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quickStyle4.xml" ContentType="application/vnd.openxmlformats-officedocument.drawingml.diagramStyl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5.xml" ContentType="application/vnd.openxmlformats-officedocument.drawingml.diagram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data5.xml" ContentType="application/vnd.openxmlformats-officedocument.drawingml.diagramData+xml"/>
  <Default Extension="xlsx" ContentType="application/vnd.openxmlformats-officedocument.spreadsheetml.sheet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colors4.xml" ContentType="application/vnd.openxmlformats-officedocument.drawingml.diagramColors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diagrams/colors2.xml" ContentType="application/vnd.openxmlformats-officedocument.drawingml.diagramColors+xml"/>
  <Override PartName="/ppt/diagrams/quickStyle5.xml" ContentType="application/vnd.openxmlformats-officedocument.drawingml.diagramStyl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diagrams/layout4.xml" ContentType="application/vnd.openxmlformats-officedocument.drawingml.diagram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79" r:id="rId6"/>
    <p:sldId id="260" r:id="rId7"/>
    <p:sldId id="281" r:id="rId8"/>
    <p:sldId id="261" r:id="rId9"/>
    <p:sldId id="262" r:id="rId10"/>
    <p:sldId id="263" r:id="rId11"/>
    <p:sldId id="264" r:id="rId12"/>
    <p:sldId id="265" r:id="rId13"/>
    <p:sldId id="271" r:id="rId14"/>
    <p:sldId id="282" r:id="rId15"/>
    <p:sldId id="266" r:id="rId16"/>
    <p:sldId id="267" r:id="rId17"/>
    <p:sldId id="272" r:id="rId18"/>
    <p:sldId id="280" r:id="rId19"/>
    <p:sldId id="268" r:id="rId20"/>
    <p:sldId id="273" r:id="rId21"/>
    <p:sldId id="274" r:id="rId22"/>
    <p:sldId id="275" r:id="rId23"/>
    <p:sldId id="269" r:id="rId24"/>
    <p:sldId id="270" r:id="rId25"/>
    <p:sldId id="276" r:id="rId26"/>
    <p:sldId id="277" r:id="rId27"/>
    <p:sldId id="278" r:id="rId2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99"/>
    <a:srgbClr val="006699"/>
    <a:srgbClr val="333399"/>
    <a:srgbClr val="800080"/>
    <a:srgbClr val="993366"/>
    <a:srgbClr val="D60093"/>
    <a:srgbClr val="BD3142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1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GB"/>
  <c:style val="3"/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 dirty="0" smtClean="0"/>
                      <a:t>65%</a:t>
                    </a:r>
                    <a:endParaRPr lang="en-US" dirty="0"/>
                  </a:p>
                </c:rich>
              </c:tx>
              <c:showVal val="1"/>
            </c:dLbl>
            <c:dLbl>
              <c:idx val="1"/>
              <c:layout>
                <c:manualLayout>
                  <c:x val="0.15438540574182688"/>
                  <c:y val="6.6578414920529391E-2"/>
                </c:manualLayout>
              </c:layout>
              <c:tx>
                <c:rich>
                  <a:bodyPr anchor="t" anchorCtr="0"/>
                  <a:lstStyle/>
                  <a:p>
                    <a:pPr>
                      <a:defRPr/>
                    </a:pPr>
                    <a:r>
                      <a:rPr lang="en-US" dirty="0" smtClean="0"/>
                      <a:t>35%</a:t>
                    </a:r>
                    <a:endParaRPr lang="en-US" dirty="0"/>
                  </a:p>
                </c:rich>
              </c:tx>
              <c:numFmt formatCode="###0.0&quot;%&quot;" sourceLinked="0"/>
              <c:spPr/>
              <c:showVal val="1"/>
            </c:dLbl>
            <c:numFmt formatCode="###0.0&quot;%&quot;" sourceLinked="0"/>
            <c:showVal val="1"/>
            <c:showLeaderLines val="1"/>
          </c:dLbls>
          <c:cat>
            <c:strRef>
              <c:f>Sheet1!$A$2:$A$3</c:f>
              <c:strCache>
                <c:ptCount val="2"/>
                <c:pt idx="0">
                  <c:v>Neverbalna komunikacija</c:v>
                </c:pt>
                <c:pt idx="1">
                  <c:v>Verbalna komunikacija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65</c:v>
                </c:pt>
                <c:pt idx="1">
                  <c:v>35</c:v>
                </c:pt>
              </c:numCache>
            </c:numRef>
          </c:val>
        </c:ser>
        <c:firstSliceAng val="0"/>
      </c:pieChart>
    </c:plotArea>
    <c:legend>
      <c:legendPos val="r"/>
      <c:layout/>
    </c:legend>
    <c:plotVisOnly val="1"/>
  </c:chart>
  <c:txPr>
    <a:bodyPr/>
    <a:lstStyle/>
    <a:p>
      <a:pPr>
        <a:defRPr sz="1800"/>
      </a:pPr>
      <a:endParaRPr lang="en-US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GB"/>
  <c:style val="4"/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1"/>
            <c:spPr>
              <a:solidFill>
                <a:srgbClr val="BD3142"/>
              </a:solidFill>
            </c:spPr>
          </c:dPt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 smtClean="0"/>
                      <a:t>55%</a:t>
                    </a:r>
                    <a:endParaRPr lang="en-US" dirty="0"/>
                  </a:p>
                </c:rich>
              </c:tx>
              <c:showVal val="1"/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en-US" smtClean="0"/>
                      <a:t>38%</a:t>
                    </a:r>
                    <a:endParaRPr lang="en-US"/>
                  </a:p>
                </c:rich>
              </c:tx>
              <c:showVal val="1"/>
            </c:dLbl>
            <c:dLbl>
              <c:idx val="2"/>
              <c:layout/>
              <c:tx>
                <c:rich>
                  <a:bodyPr/>
                  <a:lstStyle/>
                  <a:p>
                    <a:r>
                      <a:rPr lang="en-US" smtClean="0"/>
                      <a:t>7%</a:t>
                    </a:r>
                    <a:endParaRPr lang="en-US" dirty="0"/>
                  </a:p>
                </c:rich>
              </c:tx>
              <c:showVal val="1"/>
            </c:dLbl>
            <c:numFmt formatCode="###0.0&quot;%&quot;" sourceLinked="0"/>
            <c:showVal val="1"/>
            <c:showLeaderLines val="1"/>
          </c:dLbls>
          <c:cat>
            <c:strRef>
              <c:f>Sheet1!$A$2:$A$4</c:f>
              <c:strCache>
                <c:ptCount val="3"/>
                <c:pt idx="0">
                  <c:v>Neverbalni elementi</c:v>
                </c:pt>
                <c:pt idx="1">
                  <c:v>Vokalni elementi (ton)</c:v>
                </c:pt>
                <c:pt idx="2">
                  <c:v>Reči (sadržaj)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55</c:v>
                </c:pt>
                <c:pt idx="1">
                  <c:v>38</c:v>
                </c:pt>
                <c:pt idx="2">
                  <c:v>7</c:v>
                </c:pt>
              </c:numCache>
            </c:numRef>
          </c:val>
        </c:ser>
        <c:firstSliceAng val="0"/>
      </c:pieChart>
    </c:plotArea>
    <c:legend>
      <c:legendPos val="r"/>
      <c:layout/>
    </c:legend>
    <c:plotVisOnly val="1"/>
  </c:chart>
  <c:txPr>
    <a:bodyPr/>
    <a:lstStyle/>
    <a:p>
      <a:pPr>
        <a:defRPr sz="1800"/>
      </a:pPr>
      <a:endParaRPr lang="en-US"/>
    </a:p>
  </c:txPr>
  <c:externalData r:id="rId1"/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2_4">
  <dgm:title val=""/>
  <dgm:desc val=""/>
  <dgm:catLst>
    <dgm:cat type="accent2" pri="11400"/>
  </dgm:catLst>
  <dgm:styleLbl name="node0">
    <dgm:fillClrLst meth="cycle">
      <a:schemeClr val="accent2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2">
        <a:shade val="50000"/>
      </a:schemeClr>
      <a:schemeClr val="accent2">
        <a:tint val="4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2">
        <a:shade val="50000"/>
      </a:schemeClr>
      <a:schemeClr val="accent2">
        <a:tint val="45000"/>
      </a:schemeClr>
    </dgm:fillClrLst>
    <dgm:linClrLst meth="cycle">
      <a:schemeClr val="accent2">
        <a:shade val="50000"/>
      </a:schemeClr>
      <a:schemeClr val="accent2">
        <a:tint val="45000"/>
      </a:schemeClr>
    </dgm:linClrLst>
    <dgm:effectClrLst/>
    <dgm:txLinClrLst/>
    <dgm:txFillClrLst/>
    <dgm:txEffectClrLst/>
  </dgm:styleLbl>
  <dgm:styleLbl name="lnNode1">
    <dgm:fillClrLst meth="cycle">
      <a:schemeClr val="accent2">
        <a:shade val="50000"/>
      </a:schemeClr>
      <a:schemeClr val="accent2">
        <a:tint val="4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2">
        <a:shade val="80000"/>
        <a:alpha val="50000"/>
      </a:schemeClr>
      <a:schemeClr val="accent2">
        <a:tint val="45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55000"/>
      </a:schemeClr>
    </dgm:fillClrLst>
    <dgm:linClrLst meth="repeat">
      <a:schemeClr val="accent2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55000"/>
      </a:schemeClr>
    </dgm:fillClrLst>
    <dgm:linClrLst meth="repeat">
      <a:schemeClr val="accent2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55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5_4">
  <dgm:title val=""/>
  <dgm:desc val=""/>
  <dgm:catLst>
    <dgm:cat type="accent5" pri="11400"/>
  </dgm:catLst>
  <dgm:styleLbl name="node0">
    <dgm:fillClrLst meth="cycle">
      <a:schemeClr val="accent5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5">
        <a:shade val="50000"/>
      </a:schemeClr>
      <a:schemeClr val="accent5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5">
        <a:shade val="50000"/>
      </a:schemeClr>
      <a:schemeClr val="accent5">
        <a:tint val="55000"/>
      </a:schemeClr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5">
        <a:shade val="50000"/>
      </a:schemeClr>
      <a:schemeClr val="accent5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5">
        <a:shade val="80000"/>
        <a:alpha val="50000"/>
      </a:schemeClr>
      <a:schemeClr val="accent5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5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5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5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5">
        <a:shade val="90000"/>
      </a:schemeClr>
      <a:schemeClr val="accent5">
        <a:tint val="50000"/>
      </a:schemeClr>
    </dgm:fillClrLst>
    <dgm:linClrLst meth="cycle"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5">
        <a:shade val="90000"/>
      </a:schemeClr>
      <a:schemeClr val="accent5">
        <a:tint val="50000"/>
      </a:schemeClr>
    </dgm:fillClrLst>
    <dgm:linClrLst meth="cycle"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5">
        <a:shade val="90000"/>
      </a:schemeClr>
      <a:schemeClr val="accent5">
        <a:tint val="50000"/>
      </a:schemeClr>
    </dgm:fillClrLst>
    <dgm:linClrLst meth="cycle"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5">
        <a:shade val="90000"/>
      </a:schemeClr>
      <a:schemeClr val="accent5">
        <a:tint val="50000"/>
      </a:schemeClr>
    </dgm:fillClrLst>
    <dgm:linClrLst meth="cycle"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5">
        <a:shade val="90000"/>
      </a:schemeClr>
      <a:schemeClr val="accent5">
        <a:tint val="50000"/>
      </a:schemeClr>
    </dgm:fillClrLst>
    <dgm:linClrLst meth="cycle">
      <a:schemeClr val="accent5">
        <a:shade val="90000"/>
      </a:schemeClr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5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5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>
        <a:tint val="60000"/>
      </a:schemeClr>
    </dgm:fillClrLst>
    <dgm:linClrLst meth="repeat">
      <a:schemeClr val="accent5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5">
        <a:tint val="90000"/>
      </a:schemeClr>
    </dgm:fillClrLst>
    <dgm:linClrLst meth="repeat">
      <a:schemeClr val="accent5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5">
        <a:tint val="5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5">
        <a:shade val="8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>
        <a:tint val="90000"/>
      </a:schemeClr>
    </dgm:fillClrLst>
    <dgm:linClrLst meth="repeat">
      <a:schemeClr val="accent5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5">
        <a:alpha val="90000"/>
        <a:tint val="55000"/>
      </a:schemeClr>
    </dgm:fillClrLst>
    <dgm:linClrLst meth="repeat">
      <a:schemeClr val="accent5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5">
        <a:alpha val="90000"/>
        <a:tint val="55000"/>
      </a:schemeClr>
    </dgm:fillClrLst>
    <dgm:linClrLst meth="repeat">
      <a:schemeClr val="accent5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5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5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55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3_3">
  <dgm:title val=""/>
  <dgm:desc val=""/>
  <dgm:catLst>
    <dgm:cat type="accent3" pri="11300"/>
  </dgm:catLst>
  <dgm:styleLbl name="node0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>
        <a:shade val="80000"/>
      </a:schemeClr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>
        <a:shade val="80000"/>
      </a:schemeClr>
      <a:schemeClr val="accent3">
        <a:tint val="7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/>
    <dgm:txEffectClrLst/>
  </dgm:styleLbl>
  <dgm:styleLbl name="lnNode1">
    <dgm:fillClrLst>
      <a:schemeClr val="accent3">
        <a:shade val="80000"/>
      </a:schemeClr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shade val="80000"/>
        <a:alpha val="50000"/>
      </a:schemeClr>
      <a:schemeClr val="accent3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/>
    <dgm:txEffectClrLst/>
  </dgm:styleLbl>
  <dgm:styleLbl name="fg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3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9000"/>
      </a:schemeClr>
    </dgm:fillClrLst>
    <dgm:linClrLst meth="repeat">
      <a:schemeClr val="accent3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>
        <a:tint val="80000"/>
      </a:schemeClr>
    </dgm:fillClrLst>
    <dgm:linClrLst meth="repeat">
      <a:schemeClr val="accent3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E2B317F-46C4-4AA4-B7ED-2FC2F5A9A105}" type="doc">
      <dgm:prSet loTypeId="urn:microsoft.com/office/officeart/2005/8/layout/radial4" loCatId="relationship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GB"/>
        </a:p>
      </dgm:t>
    </dgm:pt>
    <dgm:pt modelId="{2CF6E090-313D-4AEE-AE97-03B5AA439334}">
      <dgm:prSet phldrT="[Text]"/>
      <dgm:spPr/>
      <dgm:t>
        <a:bodyPr/>
        <a:lstStyle/>
        <a:p>
          <a:r>
            <a:rPr lang="en-GB" dirty="0" err="1" smtClean="0"/>
            <a:t>Neverbalna</a:t>
          </a:r>
          <a:r>
            <a:rPr lang="en-GB" dirty="0" smtClean="0"/>
            <a:t> </a:t>
          </a:r>
          <a:r>
            <a:rPr lang="en-GB" dirty="0" err="1" smtClean="0"/>
            <a:t>komunikacija</a:t>
          </a:r>
          <a:endParaRPr lang="en-GB" dirty="0"/>
        </a:p>
      </dgm:t>
    </dgm:pt>
    <dgm:pt modelId="{456449A2-C223-4E5D-95CB-8128FB4A676C}" type="parTrans" cxnId="{D5449A9C-62B2-4592-8272-40871FE88623}">
      <dgm:prSet/>
      <dgm:spPr/>
      <dgm:t>
        <a:bodyPr/>
        <a:lstStyle/>
        <a:p>
          <a:endParaRPr lang="en-GB"/>
        </a:p>
      </dgm:t>
    </dgm:pt>
    <dgm:pt modelId="{DFEF665E-4F9C-4F19-A019-5A4A9E75CC44}" type="sibTrans" cxnId="{D5449A9C-62B2-4592-8272-40871FE88623}">
      <dgm:prSet/>
      <dgm:spPr/>
      <dgm:t>
        <a:bodyPr/>
        <a:lstStyle/>
        <a:p>
          <a:endParaRPr lang="en-GB"/>
        </a:p>
      </dgm:t>
    </dgm:pt>
    <dgm:pt modelId="{58C277FB-1566-41C8-AC48-E7267E55D13C}">
      <dgm:prSet phldrT="[Text]"/>
      <dgm:spPr/>
      <dgm:t>
        <a:bodyPr/>
        <a:lstStyle/>
        <a:p>
          <a:r>
            <a:rPr lang="en-GB" dirty="0" err="1" smtClean="0"/>
            <a:t>Telesna</a:t>
          </a:r>
          <a:r>
            <a:rPr lang="en-GB" dirty="0" smtClean="0"/>
            <a:t> </a:t>
          </a:r>
          <a:r>
            <a:rPr lang="en-GB" dirty="0" err="1" smtClean="0"/>
            <a:t>komunikacija</a:t>
          </a:r>
          <a:endParaRPr lang="en-GB" dirty="0"/>
        </a:p>
      </dgm:t>
    </dgm:pt>
    <dgm:pt modelId="{A4E34131-51DC-4F18-B009-85793E2999F2}" type="parTrans" cxnId="{257EE5B8-A070-4E66-A245-5ED2EA160A37}">
      <dgm:prSet/>
      <dgm:spPr/>
      <dgm:t>
        <a:bodyPr/>
        <a:lstStyle/>
        <a:p>
          <a:endParaRPr lang="en-GB"/>
        </a:p>
      </dgm:t>
    </dgm:pt>
    <dgm:pt modelId="{08609B9A-E267-4922-94E9-37F8D258147C}" type="sibTrans" cxnId="{257EE5B8-A070-4E66-A245-5ED2EA160A37}">
      <dgm:prSet/>
      <dgm:spPr/>
      <dgm:t>
        <a:bodyPr/>
        <a:lstStyle/>
        <a:p>
          <a:endParaRPr lang="en-GB"/>
        </a:p>
      </dgm:t>
    </dgm:pt>
    <dgm:pt modelId="{BF85BB51-6624-4E35-91FB-97274B61D330}">
      <dgm:prSet phldrT="[Text]"/>
      <dgm:spPr/>
      <dgm:t>
        <a:bodyPr/>
        <a:lstStyle/>
        <a:p>
          <a:r>
            <a:rPr lang="en-GB" dirty="0" err="1" smtClean="0"/>
            <a:t>Facijalna</a:t>
          </a:r>
          <a:r>
            <a:rPr lang="en-GB" dirty="0" smtClean="0"/>
            <a:t> </a:t>
          </a:r>
          <a:r>
            <a:rPr lang="en-GB" dirty="0" err="1" smtClean="0"/>
            <a:t>komunikacija</a:t>
          </a:r>
          <a:endParaRPr lang="en-GB" dirty="0"/>
        </a:p>
      </dgm:t>
    </dgm:pt>
    <dgm:pt modelId="{8238955D-54B5-4F12-B910-902401A2489C}" type="parTrans" cxnId="{5FBAF1E8-E816-4B8C-A0A3-94EC065E45F4}">
      <dgm:prSet/>
      <dgm:spPr/>
      <dgm:t>
        <a:bodyPr/>
        <a:lstStyle/>
        <a:p>
          <a:endParaRPr lang="en-GB"/>
        </a:p>
      </dgm:t>
    </dgm:pt>
    <dgm:pt modelId="{F6D2CD71-8532-4FE1-B0ED-6604744086AA}" type="sibTrans" cxnId="{5FBAF1E8-E816-4B8C-A0A3-94EC065E45F4}">
      <dgm:prSet/>
      <dgm:spPr/>
      <dgm:t>
        <a:bodyPr/>
        <a:lstStyle/>
        <a:p>
          <a:endParaRPr lang="en-GB"/>
        </a:p>
      </dgm:t>
    </dgm:pt>
    <dgm:pt modelId="{4813574A-0584-4AB7-B156-E758E14AD1A7}">
      <dgm:prSet phldrT="[Text]"/>
      <dgm:spPr/>
      <dgm:t>
        <a:bodyPr/>
        <a:lstStyle/>
        <a:p>
          <a:r>
            <a:rPr lang="en-GB" dirty="0" err="1" smtClean="0"/>
            <a:t>Komunikacija</a:t>
          </a:r>
          <a:r>
            <a:rPr lang="en-GB" dirty="0" smtClean="0"/>
            <a:t> </a:t>
          </a:r>
          <a:r>
            <a:rPr lang="en-GB" dirty="0" err="1" smtClean="0"/>
            <a:t>pogledom</a:t>
          </a:r>
          <a:endParaRPr lang="en-GB" dirty="0"/>
        </a:p>
      </dgm:t>
    </dgm:pt>
    <dgm:pt modelId="{DB26FAB6-D6F4-4C35-B03A-E0BFDBB14C5A}" type="parTrans" cxnId="{E7308871-614C-43EC-B65F-25036B69B546}">
      <dgm:prSet/>
      <dgm:spPr/>
      <dgm:t>
        <a:bodyPr/>
        <a:lstStyle/>
        <a:p>
          <a:endParaRPr lang="en-GB"/>
        </a:p>
      </dgm:t>
    </dgm:pt>
    <dgm:pt modelId="{9699A234-99E9-4A55-8F9A-AD625023FD4D}" type="sibTrans" cxnId="{E7308871-614C-43EC-B65F-25036B69B546}">
      <dgm:prSet/>
      <dgm:spPr/>
      <dgm:t>
        <a:bodyPr/>
        <a:lstStyle/>
        <a:p>
          <a:endParaRPr lang="en-GB"/>
        </a:p>
      </dgm:t>
    </dgm:pt>
    <dgm:pt modelId="{CCEFD505-E9A8-4445-8962-5857A9D4A5F0}">
      <dgm:prSet/>
      <dgm:spPr/>
      <dgm:t>
        <a:bodyPr/>
        <a:lstStyle/>
        <a:p>
          <a:r>
            <a:rPr lang="en-GB" dirty="0" err="1" smtClean="0"/>
            <a:t>Komunikacija</a:t>
          </a:r>
          <a:r>
            <a:rPr lang="en-GB" dirty="0" smtClean="0"/>
            <a:t> </a:t>
          </a:r>
          <a:r>
            <a:rPr lang="en-GB" dirty="0" err="1" smtClean="0"/>
            <a:t>prostorom</a:t>
          </a:r>
          <a:endParaRPr lang="en-GB" dirty="0"/>
        </a:p>
      </dgm:t>
    </dgm:pt>
    <dgm:pt modelId="{49BF1876-D694-4ED6-89E1-5529D27C0C7A}" type="parTrans" cxnId="{FDA8E4B9-86AC-4721-8FFF-A51D53A0ED7C}">
      <dgm:prSet/>
      <dgm:spPr/>
      <dgm:t>
        <a:bodyPr/>
        <a:lstStyle/>
        <a:p>
          <a:endParaRPr lang="en-GB"/>
        </a:p>
      </dgm:t>
    </dgm:pt>
    <dgm:pt modelId="{1C2FB7D5-BDB3-4187-B52E-923EE8F994A0}" type="sibTrans" cxnId="{FDA8E4B9-86AC-4721-8FFF-A51D53A0ED7C}">
      <dgm:prSet/>
      <dgm:spPr/>
      <dgm:t>
        <a:bodyPr/>
        <a:lstStyle/>
        <a:p>
          <a:endParaRPr lang="en-GB"/>
        </a:p>
      </dgm:t>
    </dgm:pt>
    <dgm:pt modelId="{31C4C767-347D-4694-8B60-879F85C3A261}">
      <dgm:prSet/>
      <dgm:spPr/>
      <dgm:t>
        <a:bodyPr/>
        <a:lstStyle/>
        <a:p>
          <a:r>
            <a:rPr lang="en-GB" dirty="0" err="1" smtClean="0"/>
            <a:t>Komunikacija</a:t>
          </a:r>
          <a:r>
            <a:rPr lang="en-GB" dirty="0" smtClean="0"/>
            <a:t> </a:t>
          </a:r>
          <a:r>
            <a:rPr lang="en-GB" dirty="0" err="1" smtClean="0"/>
            <a:t>dodirom</a:t>
          </a:r>
          <a:endParaRPr lang="en-GB" dirty="0"/>
        </a:p>
      </dgm:t>
    </dgm:pt>
    <dgm:pt modelId="{AADC4231-6E19-4895-B099-2352EC66DF6D}" type="parTrans" cxnId="{B7DC5BF3-03AB-42DB-96C7-91BF7D1838BE}">
      <dgm:prSet/>
      <dgm:spPr/>
      <dgm:t>
        <a:bodyPr/>
        <a:lstStyle/>
        <a:p>
          <a:endParaRPr lang="en-GB"/>
        </a:p>
      </dgm:t>
    </dgm:pt>
    <dgm:pt modelId="{6AA81687-A766-4146-93F8-046780F0EB8E}" type="sibTrans" cxnId="{B7DC5BF3-03AB-42DB-96C7-91BF7D1838BE}">
      <dgm:prSet/>
      <dgm:spPr/>
      <dgm:t>
        <a:bodyPr/>
        <a:lstStyle/>
        <a:p>
          <a:endParaRPr lang="en-GB"/>
        </a:p>
      </dgm:t>
    </dgm:pt>
    <dgm:pt modelId="{2FE9B99C-C9E1-44BE-8F0B-0B9070C5F1C5}">
      <dgm:prSet/>
      <dgm:spPr/>
      <dgm:t>
        <a:bodyPr/>
        <a:lstStyle/>
        <a:p>
          <a:r>
            <a:rPr lang="en-GB" dirty="0" err="1" smtClean="0"/>
            <a:t>Paralingvistička</a:t>
          </a:r>
          <a:r>
            <a:rPr lang="en-GB" dirty="0" smtClean="0"/>
            <a:t> </a:t>
          </a:r>
          <a:r>
            <a:rPr lang="en-GB" dirty="0" err="1" smtClean="0"/>
            <a:t>komunikacija</a:t>
          </a:r>
          <a:endParaRPr lang="en-GB" dirty="0"/>
        </a:p>
      </dgm:t>
    </dgm:pt>
    <dgm:pt modelId="{05AE1E8B-EE8F-4C22-BC91-FE0991EF138E}" type="parTrans" cxnId="{665D7F08-2D3E-4489-B75E-1F7116917F92}">
      <dgm:prSet/>
      <dgm:spPr/>
      <dgm:t>
        <a:bodyPr/>
        <a:lstStyle/>
        <a:p>
          <a:endParaRPr lang="en-GB"/>
        </a:p>
      </dgm:t>
    </dgm:pt>
    <dgm:pt modelId="{8E022076-9FC9-4FEE-A879-329202F14027}" type="sibTrans" cxnId="{665D7F08-2D3E-4489-B75E-1F7116917F92}">
      <dgm:prSet/>
      <dgm:spPr/>
      <dgm:t>
        <a:bodyPr/>
        <a:lstStyle/>
        <a:p>
          <a:endParaRPr lang="en-GB"/>
        </a:p>
      </dgm:t>
    </dgm:pt>
    <dgm:pt modelId="{632233B3-61CE-49D3-B6B8-01D065A9119B}" type="pres">
      <dgm:prSet presAssocID="{BE2B317F-46C4-4AA4-B7ED-2FC2F5A9A105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n-GB"/>
        </a:p>
      </dgm:t>
    </dgm:pt>
    <dgm:pt modelId="{A73D199D-A520-486F-8AF0-C0B4ECB0EC93}" type="pres">
      <dgm:prSet presAssocID="{2CF6E090-313D-4AEE-AE97-03B5AA439334}" presName="centerShape" presStyleLbl="node0" presStyleIdx="0" presStyleCnt="1"/>
      <dgm:spPr/>
      <dgm:t>
        <a:bodyPr/>
        <a:lstStyle/>
        <a:p>
          <a:endParaRPr lang="en-GB"/>
        </a:p>
      </dgm:t>
    </dgm:pt>
    <dgm:pt modelId="{86315D9D-1FAA-477F-B28E-A116825D38EC}" type="pres">
      <dgm:prSet presAssocID="{A4E34131-51DC-4F18-B009-85793E2999F2}" presName="parTrans" presStyleLbl="bgSibTrans2D1" presStyleIdx="0" presStyleCnt="6"/>
      <dgm:spPr/>
      <dgm:t>
        <a:bodyPr/>
        <a:lstStyle/>
        <a:p>
          <a:endParaRPr lang="en-GB"/>
        </a:p>
      </dgm:t>
    </dgm:pt>
    <dgm:pt modelId="{3BD2F578-AC36-4118-A66A-6A5C1056C357}" type="pres">
      <dgm:prSet presAssocID="{58C277FB-1566-41C8-AC48-E7267E55D13C}" presName="node" presStyleLbl="node1" presStyleIdx="0" presStyleCnt="6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BF7F625D-2998-4429-B501-A878E247C085}" type="pres">
      <dgm:prSet presAssocID="{8238955D-54B5-4F12-B910-902401A2489C}" presName="parTrans" presStyleLbl="bgSibTrans2D1" presStyleIdx="1" presStyleCnt="6"/>
      <dgm:spPr/>
      <dgm:t>
        <a:bodyPr/>
        <a:lstStyle/>
        <a:p>
          <a:endParaRPr lang="en-GB"/>
        </a:p>
      </dgm:t>
    </dgm:pt>
    <dgm:pt modelId="{BC017124-1C53-420B-9094-CC2B21C4DA7F}" type="pres">
      <dgm:prSet presAssocID="{BF85BB51-6624-4E35-91FB-97274B61D330}" presName="node" presStyleLbl="node1" presStyleIdx="1" presStyleCnt="6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C55BD391-279D-4ED1-9A4C-757BCDDE0F70}" type="pres">
      <dgm:prSet presAssocID="{DB26FAB6-D6F4-4C35-B03A-E0BFDBB14C5A}" presName="parTrans" presStyleLbl="bgSibTrans2D1" presStyleIdx="2" presStyleCnt="6"/>
      <dgm:spPr/>
      <dgm:t>
        <a:bodyPr/>
        <a:lstStyle/>
        <a:p>
          <a:endParaRPr lang="en-GB"/>
        </a:p>
      </dgm:t>
    </dgm:pt>
    <dgm:pt modelId="{A900D1CF-E6D7-44A0-9A96-FF7D573143AA}" type="pres">
      <dgm:prSet presAssocID="{4813574A-0584-4AB7-B156-E758E14AD1A7}" presName="node" presStyleLbl="node1" presStyleIdx="2" presStyleCnt="6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56E99CCC-10B2-4FE2-B06E-DA31DC149AC2}" type="pres">
      <dgm:prSet presAssocID="{49BF1876-D694-4ED6-89E1-5529D27C0C7A}" presName="parTrans" presStyleLbl="bgSibTrans2D1" presStyleIdx="3" presStyleCnt="6"/>
      <dgm:spPr/>
      <dgm:t>
        <a:bodyPr/>
        <a:lstStyle/>
        <a:p>
          <a:endParaRPr lang="en-GB"/>
        </a:p>
      </dgm:t>
    </dgm:pt>
    <dgm:pt modelId="{DF9ECFE8-E908-4CA9-BDFC-1BF6944C390C}" type="pres">
      <dgm:prSet presAssocID="{CCEFD505-E9A8-4445-8962-5857A9D4A5F0}" presName="node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5AE83A7F-0C0C-4467-8DD1-FEB50E200E48}" type="pres">
      <dgm:prSet presAssocID="{AADC4231-6E19-4895-B099-2352EC66DF6D}" presName="parTrans" presStyleLbl="bgSibTrans2D1" presStyleIdx="4" presStyleCnt="6"/>
      <dgm:spPr/>
      <dgm:t>
        <a:bodyPr/>
        <a:lstStyle/>
        <a:p>
          <a:endParaRPr lang="en-GB"/>
        </a:p>
      </dgm:t>
    </dgm:pt>
    <dgm:pt modelId="{5041FCBB-9863-41E3-8590-19C9B724CD39}" type="pres">
      <dgm:prSet presAssocID="{31C4C767-347D-4694-8B60-879F85C3A261}" presName="node" presStyleLbl="node1" presStyleIdx="4" presStyleCnt="6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1227CA98-63C5-424D-B53F-45B112BBF2AC}" type="pres">
      <dgm:prSet presAssocID="{05AE1E8B-EE8F-4C22-BC91-FE0991EF138E}" presName="parTrans" presStyleLbl="bgSibTrans2D1" presStyleIdx="5" presStyleCnt="6"/>
      <dgm:spPr/>
      <dgm:t>
        <a:bodyPr/>
        <a:lstStyle/>
        <a:p>
          <a:endParaRPr lang="en-GB"/>
        </a:p>
      </dgm:t>
    </dgm:pt>
    <dgm:pt modelId="{90EFB7A9-553C-46B6-A542-C56A94767443}" type="pres">
      <dgm:prSet presAssocID="{2FE9B99C-C9E1-44BE-8F0B-0B9070C5F1C5}" presName="node" presStyleLbl="node1" presStyleIdx="5" presStyleCnt="6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</dgm:ptLst>
  <dgm:cxnLst>
    <dgm:cxn modelId="{35C032EF-0FC8-4AAC-B5E9-4FFB3CD53A12}" type="presOf" srcId="{AADC4231-6E19-4895-B099-2352EC66DF6D}" destId="{5AE83A7F-0C0C-4467-8DD1-FEB50E200E48}" srcOrd="0" destOrd="0" presId="urn:microsoft.com/office/officeart/2005/8/layout/radial4"/>
    <dgm:cxn modelId="{0F2440C5-6AB5-42C2-9B4B-38426127F1C1}" type="presOf" srcId="{A4E34131-51DC-4F18-B009-85793E2999F2}" destId="{86315D9D-1FAA-477F-B28E-A116825D38EC}" srcOrd="0" destOrd="0" presId="urn:microsoft.com/office/officeart/2005/8/layout/radial4"/>
    <dgm:cxn modelId="{257EE5B8-A070-4E66-A245-5ED2EA160A37}" srcId="{2CF6E090-313D-4AEE-AE97-03B5AA439334}" destId="{58C277FB-1566-41C8-AC48-E7267E55D13C}" srcOrd="0" destOrd="0" parTransId="{A4E34131-51DC-4F18-B009-85793E2999F2}" sibTransId="{08609B9A-E267-4922-94E9-37F8D258147C}"/>
    <dgm:cxn modelId="{B7DC5BF3-03AB-42DB-96C7-91BF7D1838BE}" srcId="{2CF6E090-313D-4AEE-AE97-03B5AA439334}" destId="{31C4C767-347D-4694-8B60-879F85C3A261}" srcOrd="4" destOrd="0" parTransId="{AADC4231-6E19-4895-B099-2352EC66DF6D}" sibTransId="{6AA81687-A766-4146-93F8-046780F0EB8E}"/>
    <dgm:cxn modelId="{86E3AEEC-0C39-4820-AE74-6A7CCF072652}" type="presOf" srcId="{DB26FAB6-D6F4-4C35-B03A-E0BFDBB14C5A}" destId="{C55BD391-279D-4ED1-9A4C-757BCDDE0F70}" srcOrd="0" destOrd="0" presId="urn:microsoft.com/office/officeart/2005/8/layout/radial4"/>
    <dgm:cxn modelId="{E7308871-614C-43EC-B65F-25036B69B546}" srcId="{2CF6E090-313D-4AEE-AE97-03B5AA439334}" destId="{4813574A-0584-4AB7-B156-E758E14AD1A7}" srcOrd="2" destOrd="0" parTransId="{DB26FAB6-D6F4-4C35-B03A-E0BFDBB14C5A}" sibTransId="{9699A234-99E9-4A55-8F9A-AD625023FD4D}"/>
    <dgm:cxn modelId="{0F876095-0FFA-457B-8569-34C49AE62F20}" type="presOf" srcId="{58C277FB-1566-41C8-AC48-E7267E55D13C}" destId="{3BD2F578-AC36-4118-A66A-6A5C1056C357}" srcOrd="0" destOrd="0" presId="urn:microsoft.com/office/officeart/2005/8/layout/radial4"/>
    <dgm:cxn modelId="{5FBAF1E8-E816-4B8C-A0A3-94EC065E45F4}" srcId="{2CF6E090-313D-4AEE-AE97-03B5AA439334}" destId="{BF85BB51-6624-4E35-91FB-97274B61D330}" srcOrd="1" destOrd="0" parTransId="{8238955D-54B5-4F12-B910-902401A2489C}" sibTransId="{F6D2CD71-8532-4FE1-B0ED-6604744086AA}"/>
    <dgm:cxn modelId="{D5449A9C-62B2-4592-8272-40871FE88623}" srcId="{BE2B317F-46C4-4AA4-B7ED-2FC2F5A9A105}" destId="{2CF6E090-313D-4AEE-AE97-03B5AA439334}" srcOrd="0" destOrd="0" parTransId="{456449A2-C223-4E5D-95CB-8128FB4A676C}" sibTransId="{DFEF665E-4F9C-4F19-A019-5A4A9E75CC44}"/>
    <dgm:cxn modelId="{1944F0D7-0515-477A-A872-A17FFBD3C70F}" type="presOf" srcId="{2CF6E090-313D-4AEE-AE97-03B5AA439334}" destId="{A73D199D-A520-486F-8AF0-C0B4ECB0EC93}" srcOrd="0" destOrd="0" presId="urn:microsoft.com/office/officeart/2005/8/layout/radial4"/>
    <dgm:cxn modelId="{FDA8E4B9-86AC-4721-8FFF-A51D53A0ED7C}" srcId="{2CF6E090-313D-4AEE-AE97-03B5AA439334}" destId="{CCEFD505-E9A8-4445-8962-5857A9D4A5F0}" srcOrd="3" destOrd="0" parTransId="{49BF1876-D694-4ED6-89E1-5529D27C0C7A}" sibTransId="{1C2FB7D5-BDB3-4187-B52E-923EE8F994A0}"/>
    <dgm:cxn modelId="{6829300F-50C6-4688-9382-6A665D0B7D12}" type="presOf" srcId="{49BF1876-D694-4ED6-89E1-5529D27C0C7A}" destId="{56E99CCC-10B2-4FE2-B06E-DA31DC149AC2}" srcOrd="0" destOrd="0" presId="urn:microsoft.com/office/officeart/2005/8/layout/radial4"/>
    <dgm:cxn modelId="{86C4C5B0-8153-4692-A098-772E407121DD}" type="presOf" srcId="{4813574A-0584-4AB7-B156-E758E14AD1A7}" destId="{A900D1CF-E6D7-44A0-9A96-FF7D573143AA}" srcOrd="0" destOrd="0" presId="urn:microsoft.com/office/officeart/2005/8/layout/radial4"/>
    <dgm:cxn modelId="{6A0D34A2-A432-4CE9-AF49-8BE3FEB8F81C}" type="presOf" srcId="{8238955D-54B5-4F12-B910-902401A2489C}" destId="{BF7F625D-2998-4429-B501-A878E247C085}" srcOrd="0" destOrd="0" presId="urn:microsoft.com/office/officeart/2005/8/layout/radial4"/>
    <dgm:cxn modelId="{223F5DAA-8C9D-4001-AFA1-5B94B7E96C3A}" type="presOf" srcId="{BF85BB51-6624-4E35-91FB-97274B61D330}" destId="{BC017124-1C53-420B-9094-CC2B21C4DA7F}" srcOrd="0" destOrd="0" presId="urn:microsoft.com/office/officeart/2005/8/layout/radial4"/>
    <dgm:cxn modelId="{271F690D-7A61-420E-BD8B-B9628D5A8960}" type="presOf" srcId="{BE2B317F-46C4-4AA4-B7ED-2FC2F5A9A105}" destId="{632233B3-61CE-49D3-B6B8-01D065A9119B}" srcOrd="0" destOrd="0" presId="urn:microsoft.com/office/officeart/2005/8/layout/radial4"/>
    <dgm:cxn modelId="{0C765020-89E8-4B16-8E0C-20969C9CBD22}" type="presOf" srcId="{31C4C767-347D-4694-8B60-879F85C3A261}" destId="{5041FCBB-9863-41E3-8590-19C9B724CD39}" srcOrd="0" destOrd="0" presId="urn:microsoft.com/office/officeart/2005/8/layout/radial4"/>
    <dgm:cxn modelId="{665D7F08-2D3E-4489-B75E-1F7116917F92}" srcId="{2CF6E090-313D-4AEE-AE97-03B5AA439334}" destId="{2FE9B99C-C9E1-44BE-8F0B-0B9070C5F1C5}" srcOrd="5" destOrd="0" parTransId="{05AE1E8B-EE8F-4C22-BC91-FE0991EF138E}" sibTransId="{8E022076-9FC9-4FEE-A879-329202F14027}"/>
    <dgm:cxn modelId="{D6D54AC3-E9EC-4239-A432-96B10B80CF3D}" type="presOf" srcId="{CCEFD505-E9A8-4445-8962-5857A9D4A5F0}" destId="{DF9ECFE8-E908-4CA9-BDFC-1BF6944C390C}" srcOrd="0" destOrd="0" presId="urn:microsoft.com/office/officeart/2005/8/layout/radial4"/>
    <dgm:cxn modelId="{9F3BFD08-1DAD-4E40-98E5-6E6AE151693B}" type="presOf" srcId="{2FE9B99C-C9E1-44BE-8F0B-0B9070C5F1C5}" destId="{90EFB7A9-553C-46B6-A542-C56A94767443}" srcOrd="0" destOrd="0" presId="urn:microsoft.com/office/officeart/2005/8/layout/radial4"/>
    <dgm:cxn modelId="{7F1A7E08-2666-4227-89AF-D6F24DA546E6}" type="presOf" srcId="{05AE1E8B-EE8F-4C22-BC91-FE0991EF138E}" destId="{1227CA98-63C5-424D-B53F-45B112BBF2AC}" srcOrd="0" destOrd="0" presId="urn:microsoft.com/office/officeart/2005/8/layout/radial4"/>
    <dgm:cxn modelId="{E2ED911E-DE2C-45C2-8E14-A35455E15015}" type="presParOf" srcId="{632233B3-61CE-49D3-B6B8-01D065A9119B}" destId="{A73D199D-A520-486F-8AF0-C0B4ECB0EC93}" srcOrd="0" destOrd="0" presId="urn:microsoft.com/office/officeart/2005/8/layout/radial4"/>
    <dgm:cxn modelId="{1226568C-8D34-4E3C-9E05-DC77BDDB047E}" type="presParOf" srcId="{632233B3-61CE-49D3-B6B8-01D065A9119B}" destId="{86315D9D-1FAA-477F-B28E-A116825D38EC}" srcOrd="1" destOrd="0" presId="urn:microsoft.com/office/officeart/2005/8/layout/radial4"/>
    <dgm:cxn modelId="{F0EFEA1F-CBA9-4FD2-A328-F128D5F94A1D}" type="presParOf" srcId="{632233B3-61CE-49D3-B6B8-01D065A9119B}" destId="{3BD2F578-AC36-4118-A66A-6A5C1056C357}" srcOrd="2" destOrd="0" presId="urn:microsoft.com/office/officeart/2005/8/layout/radial4"/>
    <dgm:cxn modelId="{4193A085-1772-4122-8A14-7B33CE048590}" type="presParOf" srcId="{632233B3-61CE-49D3-B6B8-01D065A9119B}" destId="{BF7F625D-2998-4429-B501-A878E247C085}" srcOrd="3" destOrd="0" presId="urn:microsoft.com/office/officeart/2005/8/layout/radial4"/>
    <dgm:cxn modelId="{F6D2D8DA-2E2B-4B15-8749-78598BDD38C0}" type="presParOf" srcId="{632233B3-61CE-49D3-B6B8-01D065A9119B}" destId="{BC017124-1C53-420B-9094-CC2B21C4DA7F}" srcOrd="4" destOrd="0" presId="urn:microsoft.com/office/officeart/2005/8/layout/radial4"/>
    <dgm:cxn modelId="{0F27173B-B0DC-45A0-900D-C31332DC72FC}" type="presParOf" srcId="{632233B3-61CE-49D3-B6B8-01D065A9119B}" destId="{C55BD391-279D-4ED1-9A4C-757BCDDE0F70}" srcOrd="5" destOrd="0" presId="urn:microsoft.com/office/officeart/2005/8/layout/radial4"/>
    <dgm:cxn modelId="{76311D67-DFD0-4153-85FB-FB2DDF693D57}" type="presParOf" srcId="{632233B3-61CE-49D3-B6B8-01D065A9119B}" destId="{A900D1CF-E6D7-44A0-9A96-FF7D573143AA}" srcOrd="6" destOrd="0" presId="urn:microsoft.com/office/officeart/2005/8/layout/radial4"/>
    <dgm:cxn modelId="{0CE78887-E177-491D-ACFB-4137D98EAAFA}" type="presParOf" srcId="{632233B3-61CE-49D3-B6B8-01D065A9119B}" destId="{56E99CCC-10B2-4FE2-B06E-DA31DC149AC2}" srcOrd="7" destOrd="0" presId="urn:microsoft.com/office/officeart/2005/8/layout/radial4"/>
    <dgm:cxn modelId="{D477BCAA-4EDE-4790-8574-70C4B5E915E9}" type="presParOf" srcId="{632233B3-61CE-49D3-B6B8-01D065A9119B}" destId="{DF9ECFE8-E908-4CA9-BDFC-1BF6944C390C}" srcOrd="8" destOrd="0" presId="urn:microsoft.com/office/officeart/2005/8/layout/radial4"/>
    <dgm:cxn modelId="{9B19951F-DA9C-4F74-A7DF-DD79F19569EC}" type="presParOf" srcId="{632233B3-61CE-49D3-B6B8-01D065A9119B}" destId="{5AE83A7F-0C0C-4467-8DD1-FEB50E200E48}" srcOrd="9" destOrd="0" presId="urn:microsoft.com/office/officeart/2005/8/layout/radial4"/>
    <dgm:cxn modelId="{1998CBE9-2D25-4856-9BB3-CC324A705250}" type="presParOf" srcId="{632233B3-61CE-49D3-B6B8-01D065A9119B}" destId="{5041FCBB-9863-41E3-8590-19C9B724CD39}" srcOrd="10" destOrd="0" presId="urn:microsoft.com/office/officeart/2005/8/layout/radial4"/>
    <dgm:cxn modelId="{86FC286D-F9BE-4914-945C-9FE783661F9B}" type="presParOf" srcId="{632233B3-61CE-49D3-B6B8-01D065A9119B}" destId="{1227CA98-63C5-424D-B53F-45B112BBF2AC}" srcOrd="11" destOrd="0" presId="urn:microsoft.com/office/officeart/2005/8/layout/radial4"/>
    <dgm:cxn modelId="{BB8AC75D-37E3-4692-A253-C08637080679}" type="presParOf" srcId="{632233B3-61CE-49D3-B6B8-01D065A9119B}" destId="{90EFB7A9-553C-46B6-A542-C56A94767443}" srcOrd="12" destOrd="0" presId="urn:microsoft.com/office/officeart/2005/8/layout/radial4"/>
  </dgm:cxnLst>
  <dgm:bg/>
  <dgm:whole/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E2B317F-46C4-4AA4-B7ED-2FC2F5A9A105}" type="doc">
      <dgm:prSet loTypeId="urn:microsoft.com/office/officeart/2005/8/layout/radial4" loCatId="relationship" qsTypeId="urn:microsoft.com/office/officeart/2005/8/quickstyle/simple4" qsCatId="simple" csTypeId="urn:microsoft.com/office/officeart/2005/8/colors/accent2_4" csCatId="accent2" phldr="1"/>
      <dgm:spPr/>
      <dgm:t>
        <a:bodyPr/>
        <a:lstStyle/>
        <a:p>
          <a:endParaRPr lang="en-GB"/>
        </a:p>
      </dgm:t>
    </dgm:pt>
    <dgm:pt modelId="{2CF6E090-313D-4AEE-AE97-03B5AA439334}">
      <dgm:prSet phldrT="[Text]" custT="1"/>
      <dgm:spPr/>
      <dgm:t>
        <a:bodyPr/>
        <a:lstStyle/>
        <a:p>
          <a:r>
            <a:rPr lang="en-GB" sz="1500" dirty="0" err="1" smtClean="0"/>
            <a:t>Telesna</a:t>
          </a:r>
          <a:r>
            <a:rPr lang="en-GB" sz="1500" dirty="0" smtClean="0"/>
            <a:t> </a:t>
          </a:r>
          <a:r>
            <a:rPr lang="en-GB" sz="1500" dirty="0" err="1" smtClean="0"/>
            <a:t>komunikacija</a:t>
          </a:r>
          <a:endParaRPr lang="en-GB" sz="1500" dirty="0"/>
        </a:p>
      </dgm:t>
    </dgm:pt>
    <dgm:pt modelId="{456449A2-C223-4E5D-95CB-8128FB4A676C}" type="parTrans" cxnId="{D5449A9C-62B2-4592-8272-40871FE88623}">
      <dgm:prSet/>
      <dgm:spPr/>
      <dgm:t>
        <a:bodyPr/>
        <a:lstStyle/>
        <a:p>
          <a:endParaRPr lang="en-GB"/>
        </a:p>
      </dgm:t>
    </dgm:pt>
    <dgm:pt modelId="{DFEF665E-4F9C-4F19-A019-5A4A9E75CC44}" type="sibTrans" cxnId="{D5449A9C-62B2-4592-8272-40871FE88623}">
      <dgm:prSet/>
      <dgm:spPr/>
      <dgm:t>
        <a:bodyPr/>
        <a:lstStyle/>
        <a:p>
          <a:endParaRPr lang="en-GB"/>
        </a:p>
      </dgm:t>
    </dgm:pt>
    <dgm:pt modelId="{58C277FB-1566-41C8-AC48-E7267E55D13C}">
      <dgm:prSet phldrT="[Text]"/>
      <dgm:spPr/>
      <dgm:t>
        <a:bodyPr/>
        <a:lstStyle/>
        <a:p>
          <a:r>
            <a:rPr lang="en-GB" dirty="0" smtClean="0"/>
            <a:t>A</a:t>
          </a:r>
          <a:r>
            <a:rPr lang="sr-Latn-CS" dirty="0" smtClean="0"/>
            <a:t>mblemi  </a:t>
          </a:r>
          <a:endParaRPr lang="en-GB" dirty="0"/>
        </a:p>
      </dgm:t>
    </dgm:pt>
    <dgm:pt modelId="{A4E34131-51DC-4F18-B009-85793E2999F2}" type="parTrans" cxnId="{257EE5B8-A070-4E66-A245-5ED2EA160A37}">
      <dgm:prSet/>
      <dgm:spPr/>
      <dgm:t>
        <a:bodyPr/>
        <a:lstStyle/>
        <a:p>
          <a:endParaRPr lang="en-GB"/>
        </a:p>
      </dgm:t>
    </dgm:pt>
    <dgm:pt modelId="{08609B9A-E267-4922-94E9-37F8D258147C}" type="sibTrans" cxnId="{257EE5B8-A070-4E66-A245-5ED2EA160A37}">
      <dgm:prSet/>
      <dgm:spPr/>
      <dgm:t>
        <a:bodyPr/>
        <a:lstStyle/>
        <a:p>
          <a:endParaRPr lang="en-GB"/>
        </a:p>
      </dgm:t>
    </dgm:pt>
    <dgm:pt modelId="{BF85BB51-6624-4E35-91FB-97274B61D330}">
      <dgm:prSet phldrT="[Text]"/>
      <dgm:spPr/>
      <dgm:t>
        <a:bodyPr/>
        <a:lstStyle/>
        <a:p>
          <a:r>
            <a:rPr lang="en-GB" dirty="0" smtClean="0"/>
            <a:t>I</a:t>
          </a:r>
          <a:r>
            <a:rPr lang="sr-Latn-CS" dirty="0" smtClean="0"/>
            <a:t>lustratori </a:t>
          </a:r>
          <a:endParaRPr lang="en-GB" dirty="0"/>
        </a:p>
      </dgm:t>
    </dgm:pt>
    <dgm:pt modelId="{8238955D-54B5-4F12-B910-902401A2489C}" type="parTrans" cxnId="{5FBAF1E8-E816-4B8C-A0A3-94EC065E45F4}">
      <dgm:prSet/>
      <dgm:spPr/>
      <dgm:t>
        <a:bodyPr/>
        <a:lstStyle/>
        <a:p>
          <a:endParaRPr lang="en-GB"/>
        </a:p>
      </dgm:t>
    </dgm:pt>
    <dgm:pt modelId="{F6D2CD71-8532-4FE1-B0ED-6604744086AA}" type="sibTrans" cxnId="{5FBAF1E8-E816-4B8C-A0A3-94EC065E45F4}">
      <dgm:prSet/>
      <dgm:spPr/>
      <dgm:t>
        <a:bodyPr/>
        <a:lstStyle/>
        <a:p>
          <a:endParaRPr lang="en-GB"/>
        </a:p>
      </dgm:t>
    </dgm:pt>
    <dgm:pt modelId="{4813574A-0584-4AB7-B156-E758E14AD1A7}">
      <dgm:prSet phldrT="[Text]"/>
      <dgm:spPr/>
      <dgm:t>
        <a:bodyPr/>
        <a:lstStyle/>
        <a:p>
          <a:r>
            <a:rPr lang="en-GB" dirty="0" smtClean="0"/>
            <a:t>P</a:t>
          </a:r>
          <a:r>
            <a:rPr lang="sr-Latn-CS" dirty="0" smtClean="0"/>
            <a:t>okazivači afekta </a:t>
          </a:r>
          <a:endParaRPr lang="en-GB" dirty="0"/>
        </a:p>
      </dgm:t>
    </dgm:pt>
    <dgm:pt modelId="{DB26FAB6-D6F4-4C35-B03A-E0BFDBB14C5A}" type="parTrans" cxnId="{E7308871-614C-43EC-B65F-25036B69B546}">
      <dgm:prSet/>
      <dgm:spPr/>
      <dgm:t>
        <a:bodyPr/>
        <a:lstStyle/>
        <a:p>
          <a:endParaRPr lang="en-GB"/>
        </a:p>
      </dgm:t>
    </dgm:pt>
    <dgm:pt modelId="{9699A234-99E9-4A55-8F9A-AD625023FD4D}" type="sibTrans" cxnId="{E7308871-614C-43EC-B65F-25036B69B546}">
      <dgm:prSet/>
      <dgm:spPr/>
      <dgm:t>
        <a:bodyPr/>
        <a:lstStyle/>
        <a:p>
          <a:endParaRPr lang="en-GB"/>
        </a:p>
      </dgm:t>
    </dgm:pt>
    <dgm:pt modelId="{CCEFD505-E9A8-4445-8962-5857A9D4A5F0}">
      <dgm:prSet/>
      <dgm:spPr/>
      <dgm:t>
        <a:bodyPr/>
        <a:lstStyle/>
        <a:p>
          <a:r>
            <a:rPr lang="en-GB" dirty="0" smtClean="0"/>
            <a:t>R</a:t>
          </a:r>
          <a:r>
            <a:rPr lang="sr-Latn-CS" dirty="0" smtClean="0"/>
            <a:t>egulatori </a:t>
          </a:r>
          <a:endParaRPr lang="en-GB" dirty="0"/>
        </a:p>
      </dgm:t>
    </dgm:pt>
    <dgm:pt modelId="{49BF1876-D694-4ED6-89E1-5529D27C0C7A}" type="parTrans" cxnId="{FDA8E4B9-86AC-4721-8FFF-A51D53A0ED7C}">
      <dgm:prSet/>
      <dgm:spPr/>
      <dgm:t>
        <a:bodyPr/>
        <a:lstStyle/>
        <a:p>
          <a:endParaRPr lang="en-GB"/>
        </a:p>
      </dgm:t>
    </dgm:pt>
    <dgm:pt modelId="{1C2FB7D5-BDB3-4187-B52E-923EE8F994A0}" type="sibTrans" cxnId="{FDA8E4B9-86AC-4721-8FFF-A51D53A0ED7C}">
      <dgm:prSet/>
      <dgm:spPr/>
      <dgm:t>
        <a:bodyPr/>
        <a:lstStyle/>
        <a:p>
          <a:endParaRPr lang="en-GB"/>
        </a:p>
      </dgm:t>
    </dgm:pt>
    <dgm:pt modelId="{31C4C767-347D-4694-8B60-879F85C3A261}">
      <dgm:prSet/>
      <dgm:spPr/>
      <dgm:t>
        <a:bodyPr/>
        <a:lstStyle/>
        <a:p>
          <a:r>
            <a:rPr lang="en-GB" dirty="0" smtClean="0"/>
            <a:t>A</a:t>
          </a:r>
          <a:r>
            <a:rPr lang="sr-Latn-CS" dirty="0" smtClean="0"/>
            <a:t>dapteri </a:t>
          </a:r>
          <a:endParaRPr lang="en-GB" dirty="0"/>
        </a:p>
      </dgm:t>
    </dgm:pt>
    <dgm:pt modelId="{AADC4231-6E19-4895-B099-2352EC66DF6D}" type="parTrans" cxnId="{B7DC5BF3-03AB-42DB-96C7-91BF7D1838BE}">
      <dgm:prSet/>
      <dgm:spPr/>
      <dgm:t>
        <a:bodyPr/>
        <a:lstStyle/>
        <a:p>
          <a:endParaRPr lang="en-GB"/>
        </a:p>
      </dgm:t>
    </dgm:pt>
    <dgm:pt modelId="{6AA81687-A766-4146-93F8-046780F0EB8E}" type="sibTrans" cxnId="{B7DC5BF3-03AB-42DB-96C7-91BF7D1838BE}">
      <dgm:prSet/>
      <dgm:spPr/>
      <dgm:t>
        <a:bodyPr/>
        <a:lstStyle/>
        <a:p>
          <a:endParaRPr lang="en-GB"/>
        </a:p>
      </dgm:t>
    </dgm:pt>
    <dgm:pt modelId="{632233B3-61CE-49D3-B6B8-01D065A9119B}" type="pres">
      <dgm:prSet presAssocID="{BE2B317F-46C4-4AA4-B7ED-2FC2F5A9A105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n-GB"/>
        </a:p>
      </dgm:t>
    </dgm:pt>
    <dgm:pt modelId="{A73D199D-A520-486F-8AF0-C0B4ECB0EC93}" type="pres">
      <dgm:prSet presAssocID="{2CF6E090-313D-4AEE-AE97-03B5AA439334}" presName="centerShape" presStyleLbl="node0" presStyleIdx="0" presStyleCnt="1" custScaleX="113213"/>
      <dgm:spPr/>
      <dgm:t>
        <a:bodyPr/>
        <a:lstStyle/>
        <a:p>
          <a:endParaRPr lang="en-GB"/>
        </a:p>
      </dgm:t>
    </dgm:pt>
    <dgm:pt modelId="{86315D9D-1FAA-477F-B28E-A116825D38EC}" type="pres">
      <dgm:prSet presAssocID="{A4E34131-51DC-4F18-B009-85793E2999F2}" presName="parTrans" presStyleLbl="bgSibTrans2D1" presStyleIdx="0" presStyleCnt="5"/>
      <dgm:spPr/>
      <dgm:t>
        <a:bodyPr/>
        <a:lstStyle/>
        <a:p>
          <a:endParaRPr lang="en-GB"/>
        </a:p>
      </dgm:t>
    </dgm:pt>
    <dgm:pt modelId="{3BD2F578-AC36-4118-A66A-6A5C1056C357}" type="pres">
      <dgm:prSet presAssocID="{58C277FB-1566-41C8-AC48-E7267E55D13C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BF7F625D-2998-4429-B501-A878E247C085}" type="pres">
      <dgm:prSet presAssocID="{8238955D-54B5-4F12-B910-902401A2489C}" presName="parTrans" presStyleLbl="bgSibTrans2D1" presStyleIdx="1" presStyleCnt="5"/>
      <dgm:spPr/>
      <dgm:t>
        <a:bodyPr/>
        <a:lstStyle/>
        <a:p>
          <a:endParaRPr lang="en-GB"/>
        </a:p>
      </dgm:t>
    </dgm:pt>
    <dgm:pt modelId="{BC017124-1C53-420B-9094-CC2B21C4DA7F}" type="pres">
      <dgm:prSet presAssocID="{BF85BB51-6624-4E35-91FB-97274B61D330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C55BD391-279D-4ED1-9A4C-757BCDDE0F70}" type="pres">
      <dgm:prSet presAssocID="{DB26FAB6-D6F4-4C35-B03A-E0BFDBB14C5A}" presName="parTrans" presStyleLbl="bgSibTrans2D1" presStyleIdx="2" presStyleCnt="5"/>
      <dgm:spPr/>
      <dgm:t>
        <a:bodyPr/>
        <a:lstStyle/>
        <a:p>
          <a:endParaRPr lang="en-GB"/>
        </a:p>
      </dgm:t>
    </dgm:pt>
    <dgm:pt modelId="{A900D1CF-E6D7-44A0-9A96-FF7D573143AA}" type="pres">
      <dgm:prSet presAssocID="{4813574A-0584-4AB7-B156-E758E14AD1A7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56E99CCC-10B2-4FE2-B06E-DA31DC149AC2}" type="pres">
      <dgm:prSet presAssocID="{49BF1876-D694-4ED6-89E1-5529D27C0C7A}" presName="parTrans" presStyleLbl="bgSibTrans2D1" presStyleIdx="3" presStyleCnt="5"/>
      <dgm:spPr/>
      <dgm:t>
        <a:bodyPr/>
        <a:lstStyle/>
        <a:p>
          <a:endParaRPr lang="en-GB"/>
        </a:p>
      </dgm:t>
    </dgm:pt>
    <dgm:pt modelId="{DF9ECFE8-E908-4CA9-BDFC-1BF6944C390C}" type="pres">
      <dgm:prSet presAssocID="{CCEFD505-E9A8-4445-8962-5857A9D4A5F0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5AE83A7F-0C0C-4467-8DD1-FEB50E200E48}" type="pres">
      <dgm:prSet presAssocID="{AADC4231-6E19-4895-B099-2352EC66DF6D}" presName="parTrans" presStyleLbl="bgSibTrans2D1" presStyleIdx="4" presStyleCnt="5"/>
      <dgm:spPr/>
      <dgm:t>
        <a:bodyPr/>
        <a:lstStyle/>
        <a:p>
          <a:endParaRPr lang="en-GB"/>
        </a:p>
      </dgm:t>
    </dgm:pt>
    <dgm:pt modelId="{5041FCBB-9863-41E3-8590-19C9B724CD39}" type="pres">
      <dgm:prSet presAssocID="{31C4C767-347D-4694-8B60-879F85C3A261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</dgm:ptLst>
  <dgm:cxnLst>
    <dgm:cxn modelId="{1E530997-FF22-4E78-9479-5D7CA6E42282}" type="presOf" srcId="{8238955D-54B5-4F12-B910-902401A2489C}" destId="{BF7F625D-2998-4429-B501-A878E247C085}" srcOrd="0" destOrd="0" presId="urn:microsoft.com/office/officeart/2005/8/layout/radial4"/>
    <dgm:cxn modelId="{257EE5B8-A070-4E66-A245-5ED2EA160A37}" srcId="{2CF6E090-313D-4AEE-AE97-03B5AA439334}" destId="{58C277FB-1566-41C8-AC48-E7267E55D13C}" srcOrd="0" destOrd="0" parTransId="{A4E34131-51DC-4F18-B009-85793E2999F2}" sibTransId="{08609B9A-E267-4922-94E9-37F8D258147C}"/>
    <dgm:cxn modelId="{B7DC5BF3-03AB-42DB-96C7-91BF7D1838BE}" srcId="{2CF6E090-313D-4AEE-AE97-03B5AA439334}" destId="{31C4C767-347D-4694-8B60-879F85C3A261}" srcOrd="4" destOrd="0" parTransId="{AADC4231-6E19-4895-B099-2352EC66DF6D}" sibTransId="{6AA81687-A766-4146-93F8-046780F0EB8E}"/>
    <dgm:cxn modelId="{E7308871-614C-43EC-B65F-25036B69B546}" srcId="{2CF6E090-313D-4AEE-AE97-03B5AA439334}" destId="{4813574A-0584-4AB7-B156-E758E14AD1A7}" srcOrd="2" destOrd="0" parTransId="{DB26FAB6-D6F4-4C35-B03A-E0BFDBB14C5A}" sibTransId="{9699A234-99E9-4A55-8F9A-AD625023FD4D}"/>
    <dgm:cxn modelId="{5FBAF1E8-E816-4B8C-A0A3-94EC065E45F4}" srcId="{2CF6E090-313D-4AEE-AE97-03B5AA439334}" destId="{BF85BB51-6624-4E35-91FB-97274B61D330}" srcOrd="1" destOrd="0" parTransId="{8238955D-54B5-4F12-B910-902401A2489C}" sibTransId="{F6D2CD71-8532-4FE1-B0ED-6604744086AA}"/>
    <dgm:cxn modelId="{D5449A9C-62B2-4592-8272-40871FE88623}" srcId="{BE2B317F-46C4-4AA4-B7ED-2FC2F5A9A105}" destId="{2CF6E090-313D-4AEE-AE97-03B5AA439334}" srcOrd="0" destOrd="0" parTransId="{456449A2-C223-4E5D-95CB-8128FB4A676C}" sibTransId="{DFEF665E-4F9C-4F19-A019-5A4A9E75CC44}"/>
    <dgm:cxn modelId="{B6D03DDB-9EB6-4AEC-80DE-6E908FAF0F2C}" type="presOf" srcId="{AADC4231-6E19-4895-B099-2352EC66DF6D}" destId="{5AE83A7F-0C0C-4467-8DD1-FEB50E200E48}" srcOrd="0" destOrd="0" presId="urn:microsoft.com/office/officeart/2005/8/layout/radial4"/>
    <dgm:cxn modelId="{FE662B09-101B-4B50-A8C7-1675E49E9BD7}" type="presOf" srcId="{58C277FB-1566-41C8-AC48-E7267E55D13C}" destId="{3BD2F578-AC36-4118-A66A-6A5C1056C357}" srcOrd="0" destOrd="0" presId="urn:microsoft.com/office/officeart/2005/8/layout/radial4"/>
    <dgm:cxn modelId="{FDA8E4B9-86AC-4721-8FFF-A51D53A0ED7C}" srcId="{2CF6E090-313D-4AEE-AE97-03B5AA439334}" destId="{CCEFD505-E9A8-4445-8962-5857A9D4A5F0}" srcOrd="3" destOrd="0" parTransId="{49BF1876-D694-4ED6-89E1-5529D27C0C7A}" sibTransId="{1C2FB7D5-BDB3-4187-B52E-923EE8F994A0}"/>
    <dgm:cxn modelId="{5CBDF033-8312-4AE0-A77A-F87F12E4CCD5}" type="presOf" srcId="{49BF1876-D694-4ED6-89E1-5529D27C0C7A}" destId="{56E99CCC-10B2-4FE2-B06E-DA31DC149AC2}" srcOrd="0" destOrd="0" presId="urn:microsoft.com/office/officeart/2005/8/layout/radial4"/>
    <dgm:cxn modelId="{ED632264-5EBA-42F1-8A2A-7B6F8161CF27}" type="presOf" srcId="{31C4C767-347D-4694-8B60-879F85C3A261}" destId="{5041FCBB-9863-41E3-8590-19C9B724CD39}" srcOrd="0" destOrd="0" presId="urn:microsoft.com/office/officeart/2005/8/layout/radial4"/>
    <dgm:cxn modelId="{239A06CC-6ACB-47BD-82E4-B94AE99A3C89}" type="presOf" srcId="{CCEFD505-E9A8-4445-8962-5857A9D4A5F0}" destId="{DF9ECFE8-E908-4CA9-BDFC-1BF6944C390C}" srcOrd="0" destOrd="0" presId="urn:microsoft.com/office/officeart/2005/8/layout/radial4"/>
    <dgm:cxn modelId="{DA32FC5B-F542-4639-93AB-8343DD6F3F5A}" type="presOf" srcId="{2CF6E090-313D-4AEE-AE97-03B5AA439334}" destId="{A73D199D-A520-486F-8AF0-C0B4ECB0EC93}" srcOrd="0" destOrd="0" presId="urn:microsoft.com/office/officeart/2005/8/layout/radial4"/>
    <dgm:cxn modelId="{6A22C2D3-23C0-45A0-85D2-9839F8694FBF}" type="presOf" srcId="{4813574A-0584-4AB7-B156-E758E14AD1A7}" destId="{A900D1CF-E6D7-44A0-9A96-FF7D573143AA}" srcOrd="0" destOrd="0" presId="urn:microsoft.com/office/officeart/2005/8/layout/radial4"/>
    <dgm:cxn modelId="{4409DA7F-950F-4CEA-82A9-576ABD35B653}" type="presOf" srcId="{DB26FAB6-D6F4-4C35-B03A-E0BFDBB14C5A}" destId="{C55BD391-279D-4ED1-9A4C-757BCDDE0F70}" srcOrd="0" destOrd="0" presId="urn:microsoft.com/office/officeart/2005/8/layout/radial4"/>
    <dgm:cxn modelId="{E28A1E6E-A8DC-4643-8D03-D65109687DEB}" type="presOf" srcId="{A4E34131-51DC-4F18-B009-85793E2999F2}" destId="{86315D9D-1FAA-477F-B28E-A116825D38EC}" srcOrd="0" destOrd="0" presId="urn:microsoft.com/office/officeart/2005/8/layout/radial4"/>
    <dgm:cxn modelId="{4BD3424E-C3AF-416C-8E03-5709BB644356}" type="presOf" srcId="{BF85BB51-6624-4E35-91FB-97274B61D330}" destId="{BC017124-1C53-420B-9094-CC2B21C4DA7F}" srcOrd="0" destOrd="0" presId="urn:microsoft.com/office/officeart/2005/8/layout/radial4"/>
    <dgm:cxn modelId="{D2C84724-830F-42AA-BA5D-515E14A06FF4}" type="presOf" srcId="{BE2B317F-46C4-4AA4-B7ED-2FC2F5A9A105}" destId="{632233B3-61CE-49D3-B6B8-01D065A9119B}" srcOrd="0" destOrd="0" presId="urn:microsoft.com/office/officeart/2005/8/layout/radial4"/>
    <dgm:cxn modelId="{27CF47F0-0E80-4408-8F10-A9C7CEB62B01}" type="presParOf" srcId="{632233B3-61CE-49D3-B6B8-01D065A9119B}" destId="{A73D199D-A520-486F-8AF0-C0B4ECB0EC93}" srcOrd="0" destOrd="0" presId="urn:microsoft.com/office/officeart/2005/8/layout/radial4"/>
    <dgm:cxn modelId="{10EBC296-D414-4169-A7D0-1BAF8775FC57}" type="presParOf" srcId="{632233B3-61CE-49D3-B6B8-01D065A9119B}" destId="{86315D9D-1FAA-477F-B28E-A116825D38EC}" srcOrd="1" destOrd="0" presId="urn:microsoft.com/office/officeart/2005/8/layout/radial4"/>
    <dgm:cxn modelId="{8D16741D-8206-486F-9950-1F31C949BD81}" type="presParOf" srcId="{632233B3-61CE-49D3-B6B8-01D065A9119B}" destId="{3BD2F578-AC36-4118-A66A-6A5C1056C357}" srcOrd="2" destOrd="0" presId="urn:microsoft.com/office/officeart/2005/8/layout/radial4"/>
    <dgm:cxn modelId="{457C9F0E-EF65-4491-AA69-D84C9E4B4A5F}" type="presParOf" srcId="{632233B3-61CE-49D3-B6B8-01D065A9119B}" destId="{BF7F625D-2998-4429-B501-A878E247C085}" srcOrd="3" destOrd="0" presId="urn:microsoft.com/office/officeart/2005/8/layout/radial4"/>
    <dgm:cxn modelId="{D1B380B8-46FE-4E14-A6EE-158F89291257}" type="presParOf" srcId="{632233B3-61CE-49D3-B6B8-01D065A9119B}" destId="{BC017124-1C53-420B-9094-CC2B21C4DA7F}" srcOrd="4" destOrd="0" presId="urn:microsoft.com/office/officeart/2005/8/layout/radial4"/>
    <dgm:cxn modelId="{30179278-9A81-444E-B1DB-8E06FA4916F2}" type="presParOf" srcId="{632233B3-61CE-49D3-B6B8-01D065A9119B}" destId="{C55BD391-279D-4ED1-9A4C-757BCDDE0F70}" srcOrd="5" destOrd="0" presId="urn:microsoft.com/office/officeart/2005/8/layout/radial4"/>
    <dgm:cxn modelId="{45E441BC-9E97-4E6F-BBC5-34A7C9600FB9}" type="presParOf" srcId="{632233B3-61CE-49D3-B6B8-01D065A9119B}" destId="{A900D1CF-E6D7-44A0-9A96-FF7D573143AA}" srcOrd="6" destOrd="0" presId="urn:microsoft.com/office/officeart/2005/8/layout/radial4"/>
    <dgm:cxn modelId="{2388D61D-E311-48C2-9104-EC6F3C51B4AD}" type="presParOf" srcId="{632233B3-61CE-49D3-B6B8-01D065A9119B}" destId="{56E99CCC-10B2-4FE2-B06E-DA31DC149AC2}" srcOrd="7" destOrd="0" presId="urn:microsoft.com/office/officeart/2005/8/layout/radial4"/>
    <dgm:cxn modelId="{EB8430C7-5D94-4F4A-92F5-4C6BBDF2E8B4}" type="presParOf" srcId="{632233B3-61CE-49D3-B6B8-01D065A9119B}" destId="{DF9ECFE8-E908-4CA9-BDFC-1BF6944C390C}" srcOrd="8" destOrd="0" presId="urn:microsoft.com/office/officeart/2005/8/layout/radial4"/>
    <dgm:cxn modelId="{ACE4F008-E2FD-44F5-9A09-9B82EE60AAB6}" type="presParOf" srcId="{632233B3-61CE-49D3-B6B8-01D065A9119B}" destId="{5AE83A7F-0C0C-4467-8DD1-FEB50E200E48}" srcOrd="9" destOrd="0" presId="urn:microsoft.com/office/officeart/2005/8/layout/radial4"/>
    <dgm:cxn modelId="{DC1F2DA6-5AC0-4B9A-A043-4AD0BA4E3A4F}" type="presParOf" srcId="{632233B3-61CE-49D3-B6B8-01D065A9119B}" destId="{5041FCBB-9863-41E3-8590-19C9B724CD39}" srcOrd="10" destOrd="0" presId="urn:microsoft.com/office/officeart/2005/8/layout/radial4"/>
  </dgm:cxnLst>
  <dgm:bg/>
  <dgm:whole/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BE2B317F-46C4-4AA4-B7ED-2FC2F5A9A105}" type="doc">
      <dgm:prSet loTypeId="urn:microsoft.com/office/officeart/2005/8/layout/radial4" loCatId="relationship" qsTypeId="urn:microsoft.com/office/officeart/2005/8/quickstyle/simple4" qsCatId="simple" csTypeId="urn:microsoft.com/office/officeart/2005/8/colors/accent5_4" csCatId="accent5" phldr="1"/>
      <dgm:spPr/>
      <dgm:t>
        <a:bodyPr/>
        <a:lstStyle/>
        <a:p>
          <a:endParaRPr lang="en-GB"/>
        </a:p>
      </dgm:t>
    </dgm:pt>
    <dgm:pt modelId="{2CF6E090-313D-4AEE-AE97-03B5AA439334}">
      <dgm:prSet phldrT="[Text]" custT="1"/>
      <dgm:spPr/>
      <dgm:t>
        <a:bodyPr/>
        <a:lstStyle/>
        <a:p>
          <a:r>
            <a:rPr lang="en-GB" sz="1600" dirty="0" err="1" smtClean="0"/>
            <a:t>Komunikacija</a:t>
          </a:r>
          <a:r>
            <a:rPr lang="en-GB" sz="1600" dirty="0" smtClean="0"/>
            <a:t> </a:t>
          </a:r>
          <a:r>
            <a:rPr lang="en-GB" sz="1600" dirty="0" err="1" smtClean="0"/>
            <a:t>pogledom</a:t>
          </a:r>
          <a:endParaRPr lang="en-GB" sz="1600" dirty="0"/>
        </a:p>
      </dgm:t>
    </dgm:pt>
    <dgm:pt modelId="{456449A2-C223-4E5D-95CB-8128FB4A676C}" type="parTrans" cxnId="{D5449A9C-62B2-4592-8272-40871FE88623}">
      <dgm:prSet/>
      <dgm:spPr/>
      <dgm:t>
        <a:bodyPr/>
        <a:lstStyle/>
        <a:p>
          <a:endParaRPr lang="en-GB"/>
        </a:p>
      </dgm:t>
    </dgm:pt>
    <dgm:pt modelId="{DFEF665E-4F9C-4F19-A019-5A4A9E75CC44}" type="sibTrans" cxnId="{D5449A9C-62B2-4592-8272-40871FE88623}">
      <dgm:prSet/>
      <dgm:spPr/>
      <dgm:t>
        <a:bodyPr/>
        <a:lstStyle/>
        <a:p>
          <a:endParaRPr lang="en-GB"/>
        </a:p>
      </dgm:t>
    </dgm:pt>
    <dgm:pt modelId="{58C277FB-1566-41C8-AC48-E7267E55D13C}">
      <dgm:prSet phldrT="[Text]"/>
      <dgm:spPr/>
      <dgm:t>
        <a:bodyPr/>
        <a:lstStyle/>
        <a:p>
          <a:r>
            <a:rPr lang="en-GB" dirty="0" err="1" smtClean="0"/>
            <a:t>Trajanje</a:t>
          </a:r>
          <a:endParaRPr lang="en-GB" dirty="0"/>
        </a:p>
      </dgm:t>
    </dgm:pt>
    <dgm:pt modelId="{A4E34131-51DC-4F18-B009-85793E2999F2}" type="parTrans" cxnId="{257EE5B8-A070-4E66-A245-5ED2EA160A37}">
      <dgm:prSet/>
      <dgm:spPr/>
      <dgm:t>
        <a:bodyPr/>
        <a:lstStyle/>
        <a:p>
          <a:endParaRPr lang="en-GB"/>
        </a:p>
      </dgm:t>
    </dgm:pt>
    <dgm:pt modelId="{08609B9A-E267-4922-94E9-37F8D258147C}" type="sibTrans" cxnId="{257EE5B8-A070-4E66-A245-5ED2EA160A37}">
      <dgm:prSet/>
      <dgm:spPr/>
      <dgm:t>
        <a:bodyPr/>
        <a:lstStyle/>
        <a:p>
          <a:endParaRPr lang="en-GB"/>
        </a:p>
      </dgm:t>
    </dgm:pt>
    <dgm:pt modelId="{BF85BB51-6624-4E35-91FB-97274B61D330}">
      <dgm:prSet phldrT="[Text]"/>
      <dgm:spPr/>
      <dgm:t>
        <a:bodyPr/>
        <a:lstStyle/>
        <a:p>
          <a:r>
            <a:rPr lang="en-GB" dirty="0" err="1" smtClean="0"/>
            <a:t>Usmerenost</a:t>
          </a:r>
          <a:endParaRPr lang="en-GB" dirty="0"/>
        </a:p>
      </dgm:t>
    </dgm:pt>
    <dgm:pt modelId="{8238955D-54B5-4F12-B910-902401A2489C}" type="parTrans" cxnId="{5FBAF1E8-E816-4B8C-A0A3-94EC065E45F4}">
      <dgm:prSet/>
      <dgm:spPr/>
      <dgm:t>
        <a:bodyPr/>
        <a:lstStyle/>
        <a:p>
          <a:endParaRPr lang="en-GB"/>
        </a:p>
      </dgm:t>
    </dgm:pt>
    <dgm:pt modelId="{F6D2CD71-8532-4FE1-B0ED-6604744086AA}" type="sibTrans" cxnId="{5FBAF1E8-E816-4B8C-A0A3-94EC065E45F4}">
      <dgm:prSet/>
      <dgm:spPr/>
      <dgm:t>
        <a:bodyPr/>
        <a:lstStyle/>
        <a:p>
          <a:endParaRPr lang="en-GB"/>
        </a:p>
      </dgm:t>
    </dgm:pt>
    <dgm:pt modelId="{4813574A-0584-4AB7-B156-E758E14AD1A7}">
      <dgm:prSet phldrT="[Text]"/>
      <dgm:spPr/>
      <dgm:t>
        <a:bodyPr/>
        <a:lstStyle/>
        <a:p>
          <a:r>
            <a:rPr lang="en-GB" dirty="0" err="1" smtClean="0"/>
            <a:t>Kvalitet</a:t>
          </a:r>
          <a:endParaRPr lang="en-GB" dirty="0"/>
        </a:p>
      </dgm:t>
    </dgm:pt>
    <dgm:pt modelId="{DB26FAB6-D6F4-4C35-B03A-E0BFDBB14C5A}" type="parTrans" cxnId="{E7308871-614C-43EC-B65F-25036B69B546}">
      <dgm:prSet/>
      <dgm:spPr/>
      <dgm:t>
        <a:bodyPr/>
        <a:lstStyle/>
        <a:p>
          <a:endParaRPr lang="en-GB"/>
        </a:p>
      </dgm:t>
    </dgm:pt>
    <dgm:pt modelId="{9699A234-99E9-4A55-8F9A-AD625023FD4D}" type="sibTrans" cxnId="{E7308871-614C-43EC-B65F-25036B69B546}">
      <dgm:prSet/>
      <dgm:spPr/>
      <dgm:t>
        <a:bodyPr/>
        <a:lstStyle/>
        <a:p>
          <a:endParaRPr lang="en-GB"/>
        </a:p>
      </dgm:t>
    </dgm:pt>
    <dgm:pt modelId="{632233B3-61CE-49D3-B6B8-01D065A9119B}" type="pres">
      <dgm:prSet presAssocID="{BE2B317F-46C4-4AA4-B7ED-2FC2F5A9A105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n-GB"/>
        </a:p>
      </dgm:t>
    </dgm:pt>
    <dgm:pt modelId="{A73D199D-A520-486F-8AF0-C0B4ECB0EC93}" type="pres">
      <dgm:prSet presAssocID="{2CF6E090-313D-4AEE-AE97-03B5AA439334}" presName="centerShape" presStyleLbl="node0" presStyleIdx="0" presStyleCnt="1" custScaleX="113213"/>
      <dgm:spPr/>
      <dgm:t>
        <a:bodyPr/>
        <a:lstStyle/>
        <a:p>
          <a:endParaRPr lang="en-GB"/>
        </a:p>
      </dgm:t>
    </dgm:pt>
    <dgm:pt modelId="{86315D9D-1FAA-477F-B28E-A116825D38EC}" type="pres">
      <dgm:prSet presAssocID="{A4E34131-51DC-4F18-B009-85793E2999F2}" presName="parTrans" presStyleLbl="bgSibTrans2D1" presStyleIdx="0" presStyleCnt="3"/>
      <dgm:spPr/>
      <dgm:t>
        <a:bodyPr/>
        <a:lstStyle/>
        <a:p>
          <a:endParaRPr lang="en-GB"/>
        </a:p>
      </dgm:t>
    </dgm:pt>
    <dgm:pt modelId="{3BD2F578-AC36-4118-A66A-6A5C1056C357}" type="pres">
      <dgm:prSet presAssocID="{58C277FB-1566-41C8-AC48-E7267E55D13C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BF7F625D-2998-4429-B501-A878E247C085}" type="pres">
      <dgm:prSet presAssocID="{8238955D-54B5-4F12-B910-902401A2489C}" presName="parTrans" presStyleLbl="bgSibTrans2D1" presStyleIdx="1" presStyleCnt="3"/>
      <dgm:spPr/>
      <dgm:t>
        <a:bodyPr/>
        <a:lstStyle/>
        <a:p>
          <a:endParaRPr lang="en-GB"/>
        </a:p>
      </dgm:t>
    </dgm:pt>
    <dgm:pt modelId="{BC017124-1C53-420B-9094-CC2B21C4DA7F}" type="pres">
      <dgm:prSet presAssocID="{BF85BB51-6624-4E35-91FB-97274B61D330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C55BD391-279D-4ED1-9A4C-757BCDDE0F70}" type="pres">
      <dgm:prSet presAssocID="{DB26FAB6-D6F4-4C35-B03A-E0BFDBB14C5A}" presName="parTrans" presStyleLbl="bgSibTrans2D1" presStyleIdx="2" presStyleCnt="3"/>
      <dgm:spPr/>
      <dgm:t>
        <a:bodyPr/>
        <a:lstStyle/>
        <a:p>
          <a:endParaRPr lang="en-GB"/>
        </a:p>
      </dgm:t>
    </dgm:pt>
    <dgm:pt modelId="{A900D1CF-E6D7-44A0-9A96-FF7D573143AA}" type="pres">
      <dgm:prSet presAssocID="{4813574A-0584-4AB7-B156-E758E14AD1A7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</dgm:ptLst>
  <dgm:cxnLst>
    <dgm:cxn modelId="{A67813CA-A5E6-40AF-9965-D66C2AF61E44}" type="presOf" srcId="{58C277FB-1566-41C8-AC48-E7267E55D13C}" destId="{3BD2F578-AC36-4118-A66A-6A5C1056C357}" srcOrd="0" destOrd="0" presId="urn:microsoft.com/office/officeart/2005/8/layout/radial4"/>
    <dgm:cxn modelId="{5FBF06FF-DB3A-4859-B690-0395379E3D31}" type="presOf" srcId="{A4E34131-51DC-4F18-B009-85793E2999F2}" destId="{86315D9D-1FAA-477F-B28E-A116825D38EC}" srcOrd="0" destOrd="0" presId="urn:microsoft.com/office/officeart/2005/8/layout/radial4"/>
    <dgm:cxn modelId="{9145C8E5-50DF-4BF4-B687-9288C05CA1E4}" type="presOf" srcId="{4813574A-0584-4AB7-B156-E758E14AD1A7}" destId="{A900D1CF-E6D7-44A0-9A96-FF7D573143AA}" srcOrd="0" destOrd="0" presId="urn:microsoft.com/office/officeart/2005/8/layout/radial4"/>
    <dgm:cxn modelId="{55C791E1-04DF-4241-80B4-4EF8F447E8F4}" type="presOf" srcId="{DB26FAB6-D6F4-4C35-B03A-E0BFDBB14C5A}" destId="{C55BD391-279D-4ED1-9A4C-757BCDDE0F70}" srcOrd="0" destOrd="0" presId="urn:microsoft.com/office/officeart/2005/8/layout/radial4"/>
    <dgm:cxn modelId="{CA15E953-ADD3-4F46-A500-CC5B1E1FBA0B}" type="presOf" srcId="{8238955D-54B5-4F12-B910-902401A2489C}" destId="{BF7F625D-2998-4429-B501-A878E247C085}" srcOrd="0" destOrd="0" presId="urn:microsoft.com/office/officeart/2005/8/layout/radial4"/>
    <dgm:cxn modelId="{D5449A9C-62B2-4592-8272-40871FE88623}" srcId="{BE2B317F-46C4-4AA4-B7ED-2FC2F5A9A105}" destId="{2CF6E090-313D-4AEE-AE97-03B5AA439334}" srcOrd="0" destOrd="0" parTransId="{456449A2-C223-4E5D-95CB-8128FB4A676C}" sibTransId="{DFEF665E-4F9C-4F19-A019-5A4A9E75CC44}"/>
    <dgm:cxn modelId="{257EE5B8-A070-4E66-A245-5ED2EA160A37}" srcId="{2CF6E090-313D-4AEE-AE97-03B5AA439334}" destId="{58C277FB-1566-41C8-AC48-E7267E55D13C}" srcOrd="0" destOrd="0" parTransId="{A4E34131-51DC-4F18-B009-85793E2999F2}" sibTransId="{08609B9A-E267-4922-94E9-37F8D258147C}"/>
    <dgm:cxn modelId="{E7308871-614C-43EC-B65F-25036B69B546}" srcId="{2CF6E090-313D-4AEE-AE97-03B5AA439334}" destId="{4813574A-0584-4AB7-B156-E758E14AD1A7}" srcOrd="2" destOrd="0" parTransId="{DB26FAB6-D6F4-4C35-B03A-E0BFDBB14C5A}" sibTransId="{9699A234-99E9-4A55-8F9A-AD625023FD4D}"/>
    <dgm:cxn modelId="{8D1F960C-7245-4C70-B4FA-0993D9B21D0B}" type="presOf" srcId="{BF85BB51-6624-4E35-91FB-97274B61D330}" destId="{BC017124-1C53-420B-9094-CC2B21C4DA7F}" srcOrd="0" destOrd="0" presId="urn:microsoft.com/office/officeart/2005/8/layout/radial4"/>
    <dgm:cxn modelId="{8DF29490-3CA0-4CB0-B939-BD13C49F4B4F}" type="presOf" srcId="{BE2B317F-46C4-4AA4-B7ED-2FC2F5A9A105}" destId="{632233B3-61CE-49D3-B6B8-01D065A9119B}" srcOrd="0" destOrd="0" presId="urn:microsoft.com/office/officeart/2005/8/layout/radial4"/>
    <dgm:cxn modelId="{56DF9320-B9C4-49B0-8863-7F2675C877D8}" type="presOf" srcId="{2CF6E090-313D-4AEE-AE97-03B5AA439334}" destId="{A73D199D-A520-486F-8AF0-C0B4ECB0EC93}" srcOrd="0" destOrd="0" presId="urn:microsoft.com/office/officeart/2005/8/layout/radial4"/>
    <dgm:cxn modelId="{5FBAF1E8-E816-4B8C-A0A3-94EC065E45F4}" srcId="{2CF6E090-313D-4AEE-AE97-03B5AA439334}" destId="{BF85BB51-6624-4E35-91FB-97274B61D330}" srcOrd="1" destOrd="0" parTransId="{8238955D-54B5-4F12-B910-902401A2489C}" sibTransId="{F6D2CD71-8532-4FE1-B0ED-6604744086AA}"/>
    <dgm:cxn modelId="{87D6C8AE-ED6D-46C4-B066-E00E6EA6A1F3}" type="presParOf" srcId="{632233B3-61CE-49D3-B6B8-01D065A9119B}" destId="{A73D199D-A520-486F-8AF0-C0B4ECB0EC93}" srcOrd="0" destOrd="0" presId="urn:microsoft.com/office/officeart/2005/8/layout/radial4"/>
    <dgm:cxn modelId="{EF7C5D59-42EB-4656-B6ED-6F8CEB0B6DCE}" type="presParOf" srcId="{632233B3-61CE-49D3-B6B8-01D065A9119B}" destId="{86315D9D-1FAA-477F-B28E-A116825D38EC}" srcOrd="1" destOrd="0" presId="urn:microsoft.com/office/officeart/2005/8/layout/radial4"/>
    <dgm:cxn modelId="{5989D405-B1DE-4F51-84E5-0D7E8709B87B}" type="presParOf" srcId="{632233B3-61CE-49D3-B6B8-01D065A9119B}" destId="{3BD2F578-AC36-4118-A66A-6A5C1056C357}" srcOrd="2" destOrd="0" presId="urn:microsoft.com/office/officeart/2005/8/layout/radial4"/>
    <dgm:cxn modelId="{E1C6F231-A228-4FED-9D59-166939005595}" type="presParOf" srcId="{632233B3-61CE-49D3-B6B8-01D065A9119B}" destId="{BF7F625D-2998-4429-B501-A878E247C085}" srcOrd="3" destOrd="0" presId="urn:microsoft.com/office/officeart/2005/8/layout/radial4"/>
    <dgm:cxn modelId="{495507B4-0537-4A15-AF4A-0B445CE3A5B0}" type="presParOf" srcId="{632233B3-61CE-49D3-B6B8-01D065A9119B}" destId="{BC017124-1C53-420B-9094-CC2B21C4DA7F}" srcOrd="4" destOrd="0" presId="urn:microsoft.com/office/officeart/2005/8/layout/radial4"/>
    <dgm:cxn modelId="{2894786D-E721-4502-8B0D-6FD7D5BD0722}" type="presParOf" srcId="{632233B3-61CE-49D3-B6B8-01D065A9119B}" destId="{C55BD391-279D-4ED1-9A4C-757BCDDE0F70}" srcOrd="5" destOrd="0" presId="urn:microsoft.com/office/officeart/2005/8/layout/radial4"/>
    <dgm:cxn modelId="{19270F49-EB13-4BF5-A645-C0E9CA237513}" type="presParOf" srcId="{632233B3-61CE-49D3-B6B8-01D065A9119B}" destId="{A900D1CF-E6D7-44A0-9A96-FF7D573143AA}" srcOrd="6" destOrd="0" presId="urn:microsoft.com/office/officeart/2005/8/layout/radial4"/>
  </dgm:cxnLst>
  <dgm:bg/>
  <dgm:whole/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BE2B317F-46C4-4AA4-B7ED-2FC2F5A9A105}" type="doc">
      <dgm:prSet loTypeId="urn:microsoft.com/office/officeart/2005/8/layout/radial4" loCatId="relationship" qsTypeId="urn:microsoft.com/office/officeart/2005/8/quickstyle/simple4" qsCatId="simple" csTypeId="urn:microsoft.com/office/officeart/2005/8/colors/accent3_3" csCatId="accent3" phldr="1"/>
      <dgm:spPr/>
      <dgm:t>
        <a:bodyPr/>
        <a:lstStyle/>
        <a:p>
          <a:endParaRPr lang="en-GB"/>
        </a:p>
      </dgm:t>
    </dgm:pt>
    <dgm:pt modelId="{2CF6E090-313D-4AEE-AE97-03B5AA439334}">
      <dgm:prSet phldrT="[Text]" custT="1"/>
      <dgm:spPr/>
      <dgm:t>
        <a:bodyPr/>
        <a:lstStyle/>
        <a:p>
          <a:r>
            <a:rPr lang="en-GB" sz="2100" dirty="0" err="1" smtClean="0"/>
            <a:t>Proksemička</a:t>
          </a:r>
          <a:r>
            <a:rPr lang="en-GB" sz="2100" dirty="0" smtClean="0"/>
            <a:t> </a:t>
          </a:r>
          <a:r>
            <a:rPr lang="en-GB" sz="2100" dirty="0" err="1" smtClean="0"/>
            <a:t>komunikacija</a:t>
          </a:r>
          <a:endParaRPr lang="en-GB" sz="2100" dirty="0"/>
        </a:p>
      </dgm:t>
    </dgm:pt>
    <dgm:pt modelId="{456449A2-C223-4E5D-95CB-8128FB4A676C}" type="parTrans" cxnId="{D5449A9C-62B2-4592-8272-40871FE88623}">
      <dgm:prSet/>
      <dgm:spPr/>
      <dgm:t>
        <a:bodyPr/>
        <a:lstStyle/>
        <a:p>
          <a:endParaRPr lang="en-GB"/>
        </a:p>
      </dgm:t>
    </dgm:pt>
    <dgm:pt modelId="{DFEF665E-4F9C-4F19-A019-5A4A9E75CC44}" type="sibTrans" cxnId="{D5449A9C-62B2-4592-8272-40871FE88623}">
      <dgm:prSet/>
      <dgm:spPr/>
      <dgm:t>
        <a:bodyPr/>
        <a:lstStyle/>
        <a:p>
          <a:endParaRPr lang="en-GB"/>
        </a:p>
      </dgm:t>
    </dgm:pt>
    <dgm:pt modelId="{58C277FB-1566-41C8-AC48-E7267E55D13C}">
      <dgm:prSet phldrT="[Text]"/>
      <dgm:spPr/>
      <dgm:t>
        <a:bodyPr/>
        <a:lstStyle/>
        <a:p>
          <a:r>
            <a:rPr lang="en-GB" dirty="0" err="1" smtClean="0"/>
            <a:t>Fizička</a:t>
          </a:r>
          <a:r>
            <a:rPr lang="en-GB" dirty="0" smtClean="0"/>
            <a:t> </a:t>
          </a:r>
          <a:r>
            <a:rPr lang="en-GB" dirty="0" err="1" smtClean="0"/>
            <a:t>blizina</a:t>
          </a:r>
          <a:endParaRPr lang="en-GB" dirty="0"/>
        </a:p>
      </dgm:t>
    </dgm:pt>
    <dgm:pt modelId="{A4E34131-51DC-4F18-B009-85793E2999F2}" type="parTrans" cxnId="{257EE5B8-A070-4E66-A245-5ED2EA160A37}">
      <dgm:prSet/>
      <dgm:spPr/>
      <dgm:t>
        <a:bodyPr/>
        <a:lstStyle/>
        <a:p>
          <a:endParaRPr lang="en-GB"/>
        </a:p>
      </dgm:t>
    </dgm:pt>
    <dgm:pt modelId="{08609B9A-E267-4922-94E9-37F8D258147C}" type="sibTrans" cxnId="{257EE5B8-A070-4E66-A245-5ED2EA160A37}">
      <dgm:prSet/>
      <dgm:spPr/>
      <dgm:t>
        <a:bodyPr/>
        <a:lstStyle/>
        <a:p>
          <a:endParaRPr lang="en-GB"/>
        </a:p>
      </dgm:t>
    </dgm:pt>
    <dgm:pt modelId="{BF85BB51-6624-4E35-91FB-97274B61D330}">
      <dgm:prSet phldrT="[Text]"/>
      <dgm:spPr/>
      <dgm:t>
        <a:bodyPr/>
        <a:lstStyle/>
        <a:p>
          <a:r>
            <a:rPr lang="en-GB" dirty="0" err="1" smtClean="0"/>
            <a:t>Prostorni</a:t>
          </a:r>
          <a:r>
            <a:rPr lang="en-GB" dirty="0" smtClean="0"/>
            <a:t> </a:t>
          </a:r>
          <a:r>
            <a:rPr lang="en-GB" dirty="0" err="1" smtClean="0"/>
            <a:t>raspored</a:t>
          </a:r>
          <a:endParaRPr lang="en-GB" dirty="0"/>
        </a:p>
      </dgm:t>
    </dgm:pt>
    <dgm:pt modelId="{8238955D-54B5-4F12-B910-902401A2489C}" type="parTrans" cxnId="{5FBAF1E8-E816-4B8C-A0A3-94EC065E45F4}">
      <dgm:prSet/>
      <dgm:spPr/>
      <dgm:t>
        <a:bodyPr/>
        <a:lstStyle/>
        <a:p>
          <a:endParaRPr lang="en-GB"/>
        </a:p>
      </dgm:t>
    </dgm:pt>
    <dgm:pt modelId="{F6D2CD71-8532-4FE1-B0ED-6604744086AA}" type="sibTrans" cxnId="{5FBAF1E8-E816-4B8C-A0A3-94EC065E45F4}">
      <dgm:prSet/>
      <dgm:spPr/>
      <dgm:t>
        <a:bodyPr/>
        <a:lstStyle/>
        <a:p>
          <a:endParaRPr lang="en-GB"/>
        </a:p>
      </dgm:t>
    </dgm:pt>
    <dgm:pt modelId="{4813574A-0584-4AB7-B156-E758E14AD1A7}">
      <dgm:prSet phldrT="[Text]"/>
      <dgm:spPr/>
      <dgm:t>
        <a:bodyPr/>
        <a:lstStyle/>
        <a:p>
          <a:r>
            <a:rPr lang="sr-Latn-CS" i="1" dirty="0" smtClean="0"/>
            <a:t>Teritorijalno ponašanje i personalni prostor </a:t>
          </a:r>
          <a:endParaRPr lang="en-GB" dirty="0"/>
        </a:p>
      </dgm:t>
    </dgm:pt>
    <dgm:pt modelId="{DB26FAB6-D6F4-4C35-B03A-E0BFDBB14C5A}" type="parTrans" cxnId="{E7308871-614C-43EC-B65F-25036B69B546}">
      <dgm:prSet/>
      <dgm:spPr/>
      <dgm:t>
        <a:bodyPr/>
        <a:lstStyle/>
        <a:p>
          <a:endParaRPr lang="en-GB"/>
        </a:p>
      </dgm:t>
    </dgm:pt>
    <dgm:pt modelId="{9699A234-99E9-4A55-8F9A-AD625023FD4D}" type="sibTrans" cxnId="{E7308871-614C-43EC-B65F-25036B69B546}">
      <dgm:prSet/>
      <dgm:spPr/>
      <dgm:t>
        <a:bodyPr/>
        <a:lstStyle/>
        <a:p>
          <a:endParaRPr lang="en-GB"/>
        </a:p>
      </dgm:t>
    </dgm:pt>
    <dgm:pt modelId="{632233B3-61CE-49D3-B6B8-01D065A9119B}" type="pres">
      <dgm:prSet presAssocID="{BE2B317F-46C4-4AA4-B7ED-2FC2F5A9A105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n-GB"/>
        </a:p>
      </dgm:t>
    </dgm:pt>
    <dgm:pt modelId="{A73D199D-A520-486F-8AF0-C0B4ECB0EC93}" type="pres">
      <dgm:prSet presAssocID="{2CF6E090-313D-4AEE-AE97-03B5AA439334}" presName="centerShape" presStyleLbl="node0" presStyleIdx="0" presStyleCnt="1" custScaleX="113213"/>
      <dgm:spPr/>
      <dgm:t>
        <a:bodyPr/>
        <a:lstStyle/>
        <a:p>
          <a:endParaRPr lang="en-GB"/>
        </a:p>
      </dgm:t>
    </dgm:pt>
    <dgm:pt modelId="{86315D9D-1FAA-477F-B28E-A116825D38EC}" type="pres">
      <dgm:prSet presAssocID="{A4E34131-51DC-4F18-B009-85793E2999F2}" presName="parTrans" presStyleLbl="bgSibTrans2D1" presStyleIdx="0" presStyleCnt="3"/>
      <dgm:spPr/>
      <dgm:t>
        <a:bodyPr/>
        <a:lstStyle/>
        <a:p>
          <a:endParaRPr lang="en-GB"/>
        </a:p>
      </dgm:t>
    </dgm:pt>
    <dgm:pt modelId="{3BD2F578-AC36-4118-A66A-6A5C1056C357}" type="pres">
      <dgm:prSet presAssocID="{58C277FB-1566-41C8-AC48-E7267E55D13C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BF7F625D-2998-4429-B501-A878E247C085}" type="pres">
      <dgm:prSet presAssocID="{8238955D-54B5-4F12-B910-902401A2489C}" presName="parTrans" presStyleLbl="bgSibTrans2D1" presStyleIdx="1" presStyleCnt="3"/>
      <dgm:spPr/>
      <dgm:t>
        <a:bodyPr/>
        <a:lstStyle/>
        <a:p>
          <a:endParaRPr lang="en-GB"/>
        </a:p>
      </dgm:t>
    </dgm:pt>
    <dgm:pt modelId="{BC017124-1C53-420B-9094-CC2B21C4DA7F}" type="pres">
      <dgm:prSet presAssocID="{BF85BB51-6624-4E35-91FB-97274B61D330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C55BD391-279D-4ED1-9A4C-757BCDDE0F70}" type="pres">
      <dgm:prSet presAssocID="{DB26FAB6-D6F4-4C35-B03A-E0BFDBB14C5A}" presName="parTrans" presStyleLbl="bgSibTrans2D1" presStyleIdx="2" presStyleCnt="3"/>
      <dgm:spPr/>
      <dgm:t>
        <a:bodyPr/>
        <a:lstStyle/>
        <a:p>
          <a:endParaRPr lang="en-GB"/>
        </a:p>
      </dgm:t>
    </dgm:pt>
    <dgm:pt modelId="{A900D1CF-E6D7-44A0-9A96-FF7D573143AA}" type="pres">
      <dgm:prSet presAssocID="{4813574A-0584-4AB7-B156-E758E14AD1A7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</dgm:ptLst>
  <dgm:cxnLst>
    <dgm:cxn modelId="{38C7F3B3-3197-435D-812F-ED96AA94677B}" type="presOf" srcId="{2CF6E090-313D-4AEE-AE97-03B5AA439334}" destId="{A73D199D-A520-486F-8AF0-C0B4ECB0EC93}" srcOrd="0" destOrd="0" presId="urn:microsoft.com/office/officeart/2005/8/layout/radial4"/>
    <dgm:cxn modelId="{FB8A2D26-0B3B-45B9-B246-E90DD6B40B22}" type="presOf" srcId="{4813574A-0584-4AB7-B156-E758E14AD1A7}" destId="{A900D1CF-E6D7-44A0-9A96-FF7D573143AA}" srcOrd="0" destOrd="0" presId="urn:microsoft.com/office/officeart/2005/8/layout/radial4"/>
    <dgm:cxn modelId="{88D0F439-CE13-4D9D-89B4-49C0595FDF8F}" type="presOf" srcId="{A4E34131-51DC-4F18-B009-85793E2999F2}" destId="{86315D9D-1FAA-477F-B28E-A116825D38EC}" srcOrd="0" destOrd="0" presId="urn:microsoft.com/office/officeart/2005/8/layout/radial4"/>
    <dgm:cxn modelId="{0C52D3F7-F824-403E-9360-4D048E2EE047}" type="presOf" srcId="{BF85BB51-6624-4E35-91FB-97274B61D330}" destId="{BC017124-1C53-420B-9094-CC2B21C4DA7F}" srcOrd="0" destOrd="0" presId="urn:microsoft.com/office/officeart/2005/8/layout/radial4"/>
    <dgm:cxn modelId="{DD4EA27B-4225-497A-8233-2749FC27DECD}" type="presOf" srcId="{8238955D-54B5-4F12-B910-902401A2489C}" destId="{BF7F625D-2998-4429-B501-A878E247C085}" srcOrd="0" destOrd="0" presId="urn:microsoft.com/office/officeart/2005/8/layout/radial4"/>
    <dgm:cxn modelId="{D5449A9C-62B2-4592-8272-40871FE88623}" srcId="{BE2B317F-46C4-4AA4-B7ED-2FC2F5A9A105}" destId="{2CF6E090-313D-4AEE-AE97-03B5AA439334}" srcOrd="0" destOrd="0" parTransId="{456449A2-C223-4E5D-95CB-8128FB4A676C}" sibTransId="{DFEF665E-4F9C-4F19-A019-5A4A9E75CC44}"/>
    <dgm:cxn modelId="{257EE5B8-A070-4E66-A245-5ED2EA160A37}" srcId="{2CF6E090-313D-4AEE-AE97-03B5AA439334}" destId="{58C277FB-1566-41C8-AC48-E7267E55D13C}" srcOrd="0" destOrd="0" parTransId="{A4E34131-51DC-4F18-B009-85793E2999F2}" sibTransId="{08609B9A-E267-4922-94E9-37F8D258147C}"/>
    <dgm:cxn modelId="{E7308871-614C-43EC-B65F-25036B69B546}" srcId="{2CF6E090-313D-4AEE-AE97-03B5AA439334}" destId="{4813574A-0584-4AB7-B156-E758E14AD1A7}" srcOrd="2" destOrd="0" parTransId="{DB26FAB6-D6F4-4C35-B03A-E0BFDBB14C5A}" sibTransId="{9699A234-99E9-4A55-8F9A-AD625023FD4D}"/>
    <dgm:cxn modelId="{7C566465-F626-4658-85E6-BB57CFAC578E}" type="presOf" srcId="{58C277FB-1566-41C8-AC48-E7267E55D13C}" destId="{3BD2F578-AC36-4118-A66A-6A5C1056C357}" srcOrd="0" destOrd="0" presId="urn:microsoft.com/office/officeart/2005/8/layout/radial4"/>
    <dgm:cxn modelId="{B87090E7-6F38-4519-B60E-018D31757C70}" type="presOf" srcId="{DB26FAB6-D6F4-4C35-B03A-E0BFDBB14C5A}" destId="{C55BD391-279D-4ED1-9A4C-757BCDDE0F70}" srcOrd="0" destOrd="0" presId="urn:microsoft.com/office/officeart/2005/8/layout/radial4"/>
    <dgm:cxn modelId="{B4FA2067-43DA-4912-9BB0-B3F77DDE283D}" type="presOf" srcId="{BE2B317F-46C4-4AA4-B7ED-2FC2F5A9A105}" destId="{632233B3-61CE-49D3-B6B8-01D065A9119B}" srcOrd="0" destOrd="0" presId="urn:microsoft.com/office/officeart/2005/8/layout/radial4"/>
    <dgm:cxn modelId="{5FBAF1E8-E816-4B8C-A0A3-94EC065E45F4}" srcId="{2CF6E090-313D-4AEE-AE97-03B5AA439334}" destId="{BF85BB51-6624-4E35-91FB-97274B61D330}" srcOrd="1" destOrd="0" parTransId="{8238955D-54B5-4F12-B910-902401A2489C}" sibTransId="{F6D2CD71-8532-4FE1-B0ED-6604744086AA}"/>
    <dgm:cxn modelId="{66FC51DB-801C-49F1-B1C7-A9CC72D64244}" type="presParOf" srcId="{632233B3-61CE-49D3-B6B8-01D065A9119B}" destId="{A73D199D-A520-486F-8AF0-C0B4ECB0EC93}" srcOrd="0" destOrd="0" presId="urn:microsoft.com/office/officeart/2005/8/layout/radial4"/>
    <dgm:cxn modelId="{84F5517D-6A48-4EF1-BCA0-BD6AF0104970}" type="presParOf" srcId="{632233B3-61CE-49D3-B6B8-01D065A9119B}" destId="{86315D9D-1FAA-477F-B28E-A116825D38EC}" srcOrd="1" destOrd="0" presId="urn:microsoft.com/office/officeart/2005/8/layout/radial4"/>
    <dgm:cxn modelId="{CABFCF1F-7665-466A-A9E3-11A28355AF8E}" type="presParOf" srcId="{632233B3-61CE-49D3-B6B8-01D065A9119B}" destId="{3BD2F578-AC36-4118-A66A-6A5C1056C357}" srcOrd="2" destOrd="0" presId="urn:microsoft.com/office/officeart/2005/8/layout/radial4"/>
    <dgm:cxn modelId="{B8917885-8E78-48B9-AD31-9A900A4C11BC}" type="presParOf" srcId="{632233B3-61CE-49D3-B6B8-01D065A9119B}" destId="{BF7F625D-2998-4429-B501-A878E247C085}" srcOrd="3" destOrd="0" presId="urn:microsoft.com/office/officeart/2005/8/layout/radial4"/>
    <dgm:cxn modelId="{4E5D44C7-6387-4E4E-AF7C-9E3B7D16FA0E}" type="presParOf" srcId="{632233B3-61CE-49D3-B6B8-01D065A9119B}" destId="{BC017124-1C53-420B-9094-CC2B21C4DA7F}" srcOrd="4" destOrd="0" presId="urn:microsoft.com/office/officeart/2005/8/layout/radial4"/>
    <dgm:cxn modelId="{944D93D4-ADF5-49D6-9FEB-9F9DE00E57AC}" type="presParOf" srcId="{632233B3-61CE-49D3-B6B8-01D065A9119B}" destId="{C55BD391-279D-4ED1-9A4C-757BCDDE0F70}" srcOrd="5" destOrd="0" presId="urn:microsoft.com/office/officeart/2005/8/layout/radial4"/>
    <dgm:cxn modelId="{4ED9A7F6-BB89-4982-A78E-DFAD95DA852E}" type="presParOf" srcId="{632233B3-61CE-49D3-B6B8-01D065A9119B}" destId="{A900D1CF-E6D7-44A0-9A96-FF7D573143AA}" srcOrd="6" destOrd="0" presId="urn:microsoft.com/office/officeart/2005/8/layout/radial4"/>
  </dgm:cxnLst>
  <dgm:bg/>
  <dgm:whole/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C6E1EACE-A61A-46A9-8F9F-5543BFFE0EF7}" type="doc">
      <dgm:prSet loTypeId="urn:microsoft.com/office/officeart/2005/8/layout/hierarchy3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GB"/>
        </a:p>
      </dgm:t>
    </dgm:pt>
    <dgm:pt modelId="{B202CA99-9023-4BAF-B6B5-40CC05E9EABE}">
      <dgm:prSet phldrT="[Text]"/>
      <dgm:spPr/>
      <dgm:t>
        <a:bodyPr/>
        <a:lstStyle/>
        <a:p>
          <a:r>
            <a:rPr lang="sr-Latn-CS" dirty="0" smtClean="0"/>
            <a:t>Prozodijska</a:t>
          </a:r>
          <a:endParaRPr lang="en-GB" dirty="0" smtClean="0"/>
        </a:p>
        <a:p>
          <a:r>
            <a:rPr lang="en-GB" dirty="0" err="1" smtClean="0"/>
            <a:t>komunikacija</a:t>
          </a:r>
          <a:endParaRPr lang="en-GB" dirty="0"/>
        </a:p>
      </dgm:t>
    </dgm:pt>
    <dgm:pt modelId="{EB42C492-A33B-4642-82C1-583E54E4DEB8}" type="parTrans" cxnId="{19ABBCBD-1911-4F3B-98B9-608ED02E20AB}">
      <dgm:prSet/>
      <dgm:spPr/>
      <dgm:t>
        <a:bodyPr/>
        <a:lstStyle/>
        <a:p>
          <a:endParaRPr lang="en-GB"/>
        </a:p>
      </dgm:t>
    </dgm:pt>
    <dgm:pt modelId="{F0C325B5-7242-4FFE-B81C-E724E22264CD}" type="sibTrans" cxnId="{19ABBCBD-1911-4F3B-98B9-608ED02E20AB}">
      <dgm:prSet/>
      <dgm:spPr/>
      <dgm:t>
        <a:bodyPr/>
        <a:lstStyle/>
        <a:p>
          <a:endParaRPr lang="en-GB"/>
        </a:p>
      </dgm:t>
    </dgm:pt>
    <dgm:pt modelId="{2EFA55CF-C095-4275-9D90-8205BBCBAE62}">
      <dgm:prSet phldrT="[Text]" custT="1"/>
      <dgm:spPr/>
      <dgm:t>
        <a:bodyPr/>
        <a:lstStyle/>
        <a:p>
          <a:r>
            <a:rPr lang="sr-Latn-CS" sz="2000" dirty="0" smtClean="0"/>
            <a:t>Intonacija</a:t>
          </a:r>
          <a:r>
            <a:rPr lang="en-GB" sz="2000" dirty="0" smtClean="0"/>
            <a:t> </a:t>
          </a:r>
          <a:r>
            <a:rPr lang="en-GB" sz="2000" dirty="0" err="1" smtClean="0"/>
            <a:t>rečenice</a:t>
          </a:r>
          <a:endParaRPr lang="en-GB" sz="2000" dirty="0"/>
        </a:p>
      </dgm:t>
    </dgm:pt>
    <dgm:pt modelId="{61C866D9-765D-47CA-9AB6-FC989D39BC0B}" type="parTrans" cxnId="{5B8B98A5-D8BA-4069-B270-541329BB6E7D}">
      <dgm:prSet/>
      <dgm:spPr/>
      <dgm:t>
        <a:bodyPr/>
        <a:lstStyle/>
        <a:p>
          <a:endParaRPr lang="en-GB"/>
        </a:p>
      </dgm:t>
    </dgm:pt>
    <dgm:pt modelId="{F971DC48-E228-47AD-B64C-89465AC18807}" type="sibTrans" cxnId="{5B8B98A5-D8BA-4069-B270-541329BB6E7D}">
      <dgm:prSet/>
      <dgm:spPr/>
      <dgm:t>
        <a:bodyPr/>
        <a:lstStyle/>
        <a:p>
          <a:endParaRPr lang="en-GB"/>
        </a:p>
      </dgm:t>
    </dgm:pt>
    <dgm:pt modelId="{550FF1B5-9CCB-4F04-BE17-8299F45808EA}">
      <dgm:prSet phldrT="[Text]" custT="1"/>
      <dgm:spPr/>
      <dgm:t>
        <a:bodyPr/>
        <a:lstStyle/>
        <a:p>
          <a:r>
            <a:rPr lang="sr-Latn-CS" sz="1600" dirty="0" smtClean="0"/>
            <a:t>Naglašavanje reči</a:t>
          </a:r>
          <a:endParaRPr lang="en-GB" sz="1600" dirty="0"/>
        </a:p>
      </dgm:t>
    </dgm:pt>
    <dgm:pt modelId="{7FF39940-7CB3-46FF-8D66-689B8009E2A1}" type="parTrans" cxnId="{C48A03D3-04E5-476C-9D56-89A0292405F2}">
      <dgm:prSet/>
      <dgm:spPr/>
      <dgm:t>
        <a:bodyPr/>
        <a:lstStyle/>
        <a:p>
          <a:endParaRPr lang="en-GB"/>
        </a:p>
      </dgm:t>
    </dgm:pt>
    <dgm:pt modelId="{498066C3-E694-4824-A292-3EE5BA56DE1D}" type="sibTrans" cxnId="{C48A03D3-04E5-476C-9D56-89A0292405F2}">
      <dgm:prSet/>
      <dgm:spPr/>
      <dgm:t>
        <a:bodyPr/>
        <a:lstStyle/>
        <a:p>
          <a:endParaRPr lang="en-GB"/>
        </a:p>
      </dgm:t>
    </dgm:pt>
    <dgm:pt modelId="{BB91162C-29CE-4913-98E2-F51D40E7A490}">
      <dgm:prSet phldrT="[Text]"/>
      <dgm:spPr/>
      <dgm:t>
        <a:bodyPr/>
        <a:lstStyle/>
        <a:p>
          <a:r>
            <a:rPr lang="sr-Latn-CS" dirty="0" smtClean="0"/>
            <a:t>Paralingvistička </a:t>
          </a:r>
          <a:r>
            <a:rPr lang="en-GB" dirty="0" err="1" smtClean="0"/>
            <a:t>komunikacija</a:t>
          </a:r>
          <a:r>
            <a:rPr lang="en-GB" dirty="0" smtClean="0"/>
            <a:t> </a:t>
          </a:r>
          <a:r>
            <a:rPr lang="sr-Latn-CS" dirty="0" smtClean="0"/>
            <a:t>u užem smislu:</a:t>
          </a:r>
          <a:endParaRPr lang="en-GB" dirty="0"/>
        </a:p>
      </dgm:t>
    </dgm:pt>
    <dgm:pt modelId="{8ED16AF9-346A-4A2A-85F0-3C6C59A31FBD}" type="parTrans" cxnId="{B14D92FF-14AC-4B28-9999-0B8F7816A99A}">
      <dgm:prSet/>
      <dgm:spPr/>
      <dgm:t>
        <a:bodyPr/>
        <a:lstStyle/>
        <a:p>
          <a:endParaRPr lang="en-GB"/>
        </a:p>
      </dgm:t>
    </dgm:pt>
    <dgm:pt modelId="{EEE2C41A-C500-4B33-9E98-02608C28680F}" type="sibTrans" cxnId="{B14D92FF-14AC-4B28-9999-0B8F7816A99A}">
      <dgm:prSet/>
      <dgm:spPr/>
      <dgm:t>
        <a:bodyPr/>
        <a:lstStyle/>
        <a:p>
          <a:endParaRPr lang="en-GB"/>
        </a:p>
      </dgm:t>
    </dgm:pt>
    <dgm:pt modelId="{8171C111-077D-4CE8-8665-BEE93B17A9F5}">
      <dgm:prSet phldrT="[Text]" custT="1"/>
      <dgm:spPr/>
      <dgm:t>
        <a:bodyPr/>
        <a:lstStyle/>
        <a:p>
          <a:r>
            <a:rPr lang="sr-Latn-CS" sz="1800" dirty="0" smtClean="0"/>
            <a:t>Propratni glasovi koji nisu direktno vezani govor</a:t>
          </a:r>
          <a:endParaRPr lang="en-GB" sz="1800" dirty="0" smtClean="0"/>
        </a:p>
        <a:p>
          <a:r>
            <a:rPr lang="en-GB" sz="1800" dirty="0" smtClean="0"/>
            <a:t>(</a:t>
          </a:r>
          <a:r>
            <a:rPr lang="sr-Latn-CS" sz="1800" dirty="0" smtClean="0"/>
            <a:t>Smeh, uzda</a:t>
          </a:r>
          <a:r>
            <a:rPr lang="en-GB" sz="1800" dirty="0" smtClean="0"/>
            <a:t>h</a:t>
          </a:r>
        </a:p>
        <a:p>
          <a:r>
            <a:rPr lang="sr-Latn-CS" sz="1800" dirty="0" smtClean="0"/>
            <a:t>kašalj, mrml</a:t>
          </a:r>
          <a:r>
            <a:rPr lang="en-GB" sz="1800" dirty="0" smtClean="0"/>
            <a:t>j</a:t>
          </a:r>
          <a:r>
            <a:rPr lang="sr-Latn-CS" sz="1800" dirty="0" smtClean="0"/>
            <a:t>anje</a:t>
          </a:r>
          <a:r>
            <a:rPr lang="en-GB" sz="1800" dirty="0" smtClean="0"/>
            <a:t>)</a:t>
          </a:r>
          <a:endParaRPr lang="en-GB" sz="1800" dirty="0"/>
        </a:p>
      </dgm:t>
    </dgm:pt>
    <dgm:pt modelId="{521AB866-4FD8-41C1-A9EE-1BB7F106624F}" type="parTrans" cxnId="{EA79F38E-2A47-4668-B9BF-350D37A57474}">
      <dgm:prSet/>
      <dgm:spPr/>
      <dgm:t>
        <a:bodyPr/>
        <a:lstStyle/>
        <a:p>
          <a:endParaRPr lang="en-GB"/>
        </a:p>
      </dgm:t>
    </dgm:pt>
    <dgm:pt modelId="{CEDD1ED0-054F-4514-9D24-1BBEB3E2F5A0}" type="sibTrans" cxnId="{EA79F38E-2A47-4668-B9BF-350D37A57474}">
      <dgm:prSet/>
      <dgm:spPr/>
      <dgm:t>
        <a:bodyPr/>
        <a:lstStyle/>
        <a:p>
          <a:endParaRPr lang="en-GB"/>
        </a:p>
      </dgm:t>
    </dgm:pt>
    <dgm:pt modelId="{27AE01D1-A6C2-4C3E-AF21-EF0F40FFD6DC}">
      <dgm:prSet custT="1"/>
      <dgm:spPr/>
      <dgm:t>
        <a:bodyPr/>
        <a:lstStyle/>
        <a:p>
          <a:r>
            <a:rPr lang="sr-Latn-CS" sz="2000" dirty="0" smtClean="0"/>
            <a:t>Pauza i tišina</a:t>
          </a:r>
          <a:endParaRPr lang="en-GB" sz="2000" dirty="0"/>
        </a:p>
      </dgm:t>
    </dgm:pt>
    <dgm:pt modelId="{CB6E503D-0111-4F7E-82E1-BD2CE70D7F27}" type="parTrans" cxnId="{4D1F5B9B-E956-428D-A0DD-F6E264421999}">
      <dgm:prSet/>
      <dgm:spPr/>
      <dgm:t>
        <a:bodyPr/>
        <a:lstStyle/>
        <a:p>
          <a:endParaRPr lang="en-GB"/>
        </a:p>
      </dgm:t>
    </dgm:pt>
    <dgm:pt modelId="{E49A2ECE-679F-465E-9C97-9773720D5928}" type="sibTrans" cxnId="{4D1F5B9B-E956-428D-A0DD-F6E264421999}">
      <dgm:prSet/>
      <dgm:spPr/>
      <dgm:t>
        <a:bodyPr/>
        <a:lstStyle/>
        <a:p>
          <a:endParaRPr lang="en-GB"/>
        </a:p>
      </dgm:t>
    </dgm:pt>
    <dgm:pt modelId="{DC27EF3B-AA76-4B76-868A-C327841B8660}" type="pres">
      <dgm:prSet presAssocID="{C6E1EACE-A61A-46A9-8F9F-5543BFFE0EF7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GB"/>
        </a:p>
      </dgm:t>
    </dgm:pt>
    <dgm:pt modelId="{B3A5040B-667E-4F40-A938-AC528DF5EE7D}" type="pres">
      <dgm:prSet presAssocID="{B202CA99-9023-4BAF-B6B5-40CC05E9EABE}" presName="root" presStyleCnt="0"/>
      <dgm:spPr/>
    </dgm:pt>
    <dgm:pt modelId="{ACC489AA-344C-4BB4-8387-78756A38A14C}" type="pres">
      <dgm:prSet presAssocID="{B202CA99-9023-4BAF-B6B5-40CC05E9EABE}" presName="rootComposite" presStyleCnt="0"/>
      <dgm:spPr/>
    </dgm:pt>
    <dgm:pt modelId="{C5486A5F-9F4E-4185-81B2-BE15F4011944}" type="pres">
      <dgm:prSet presAssocID="{B202CA99-9023-4BAF-B6B5-40CC05E9EABE}" presName="rootText" presStyleLbl="node1" presStyleIdx="0" presStyleCnt="2"/>
      <dgm:spPr/>
      <dgm:t>
        <a:bodyPr/>
        <a:lstStyle/>
        <a:p>
          <a:endParaRPr lang="en-GB"/>
        </a:p>
      </dgm:t>
    </dgm:pt>
    <dgm:pt modelId="{9E39797E-7DD6-4FEB-84FF-61E1E102207E}" type="pres">
      <dgm:prSet presAssocID="{B202CA99-9023-4BAF-B6B5-40CC05E9EABE}" presName="rootConnector" presStyleLbl="node1" presStyleIdx="0" presStyleCnt="2"/>
      <dgm:spPr/>
      <dgm:t>
        <a:bodyPr/>
        <a:lstStyle/>
        <a:p>
          <a:endParaRPr lang="en-GB"/>
        </a:p>
      </dgm:t>
    </dgm:pt>
    <dgm:pt modelId="{DED42893-B753-46CC-BF7D-9D45E565B777}" type="pres">
      <dgm:prSet presAssocID="{B202CA99-9023-4BAF-B6B5-40CC05E9EABE}" presName="childShape" presStyleCnt="0"/>
      <dgm:spPr/>
    </dgm:pt>
    <dgm:pt modelId="{CC21EEBA-67D6-49DF-A5AD-B18CBF13C5EE}" type="pres">
      <dgm:prSet presAssocID="{61C866D9-765D-47CA-9AB6-FC989D39BC0B}" presName="Name13" presStyleLbl="parChTrans1D2" presStyleIdx="0" presStyleCnt="4"/>
      <dgm:spPr/>
      <dgm:t>
        <a:bodyPr/>
        <a:lstStyle/>
        <a:p>
          <a:endParaRPr lang="en-GB"/>
        </a:p>
      </dgm:t>
    </dgm:pt>
    <dgm:pt modelId="{B1934406-6C2A-4A2F-9F9F-6DF4A099AC51}" type="pres">
      <dgm:prSet presAssocID="{2EFA55CF-C095-4275-9D90-8205BBCBAE62}" presName="childText" presStyleLbl="bgAcc1" presStyleIdx="0" presStyleCnt="4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53A99827-BC39-4A51-9A8B-3E7C17F06281}" type="pres">
      <dgm:prSet presAssocID="{7FF39940-7CB3-46FF-8D66-689B8009E2A1}" presName="Name13" presStyleLbl="parChTrans1D2" presStyleIdx="1" presStyleCnt="4"/>
      <dgm:spPr/>
      <dgm:t>
        <a:bodyPr/>
        <a:lstStyle/>
        <a:p>
          <a:endParaRPr lang="en-GB"/>
        </a:p>
      </dgm:t>
    </dgm:pt>
    <dgm:pt modelId="{74812605-3849-4F45-928D-F3B93A9A4AF5}" type="pres">
      <dgm:prSet presAssocID="{550FF1B5-9CCB-4F04-BE17-8299F45808EA}" presName="childText" presStyleLbl="bgAcc1" presStyleIdx="1" presStyleCnt="4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2A043ACC-415F-40CF-94FC-AD160762A384}" type="pres">
      <dgm:prSet presAssocID="{CB6E503D-0111-4F7E-82E1-BD2CE70D7F27}" presName="Name13" presStyleLbl="parChTrans1D2" presStyleIdx="2" presStyleCnt="4"/>
      <dgm:spPr/>
      <dgm:t>
        <a:bodyPr/>
        <a:lstStyle/>
        <a:p>
          <a:endParaRPr lang="en-GB"/>
        </a:p>
      </dgm:t>
    </dgm:pt>
    <dgm:pt modelId="{A3EB9EF0-4644-4C73-A466-D2B93BC1B579}" type="pres">
      <dgm:prSet presAssocID="{27AE01D1-A6C2-4C3E-AF21-EF0F40FFD6DC}" presName="childText" presStyleLbl="bgAcc1" presStyleIdx="2" presStyleCnt="4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AADA971F-E482-4363-82E8-5B418DFC3473}" type="pres">
      <dgm:prSet presAssocID="{BB91162C-29CE-4913-98E2-F51D40E7A490}" presName="root" presStyleCnt="0"/>
      <dgm:spPr/>
    </dgm:pt>
    <dgm:pt modelId="{1223CAB2-DE17-4697-8E76-41EC4D57D15E}" type="pres">
      <dgm:prSet presAssocID="{BB91162C-29CE-4913-98E2-F51D40E7A490}" presName="rootComposite" presStyleCnt="0"/>
      <dgm:spPr/>
    </dgm:pt>
    <dgm:pt modelId="{55149360-64F5-48C7-90B6-FD75320A96F0}" type="pres">
      <dgm:prSet presAssocID="{BB91162C-29CE-4913-98E2-F51D40E7A490}" presName="rootText" presStyleLbl="node1" presStyleIdx="1" presStyleCnt="2"/>
      <dgm:spPr/>
      <dgm:t>
        <a:bodyPr/>
        <a:lstStyle/>
        <a:p>
          <a:endParaRPr lang="en-GB"/>
        </a:p>
      </dgm:t>
    </dgm:pt>
    <dgm:pt modelId="{45EF0BC8-0EA0-45E3-8087-DCD40321114E}" type="pres">
      <dgm:prSet presAssocID="{BB91162C-29CE-4913-98E2-F51D40E7A490}" presName="rootConnector" presStyleLbl="node1" presStyleIdx="1" presStyleCnt="2"/>
      <dgm:spPr/>
      <dgm:t>
        <a:bodyPr/>
        <a:lstStyle/>
        <a:p>
          <a:endParaRPr lang="en-GB"/>
        </a:p>
      </dgm:t>
    </dgm:pt>
    <dgm:pt modelId="{47F92CC6-D86D-4AAB-A57A-0092BC56C12F}" type="pres">
      <dgm:prSet presAssocID="{BB91162C-29CE-4913-98E2-F51D40E7A490}" presName="childShape" presStyleCnt="0"/>
      <dgm:spPr/>
    </dgm:pt>
    <dgm:pt modelId="{18F1D856-57F4-494F-9BE9-D037EC5BD02F}" type="pres">
      <dgm:prSet presAssocID="{521AB866-4FD8-41C1-A9EE-1BB7F106624F}" presName="Name13" presStyleLbl="parChTrans1D2" presStyleIdx="3" presStyleCnt="4"/>
      <dgm:spPr/>
      <dgm:t>
        <a:bodyPr/>
        <a:lstStyle/>
        <a:p>
          <a:endParaRPr lang="en-GB"/>
        </a:p>
      </dgm:t>
    </dgm:pt>
    <dgm:pt modelId="{3A419B7E-0F52-44D7-BD54-D71D3468D812}" type="pres">
      <dgm:prSet presAssocID="{8171C111-077D-4CE8-8665-BEE93B17A9F5}" presName="childText" presStyleLbl="bgAcc1" presStyleIdx="3" presStyleCnt="4" custScaleX="148962" custScaleY="299272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</dgm:ptLst>
  <dgm:cxnLst>
    <dgm:cxn modelId="{DAFA1E24-D7C0-4966-BE5F-49E81EB3058E}" type="presOf" srcId="{7FF39940-7CB3-46FF-8D66-689B8009E2A1}" destId="{53A99827-BC39-4A51-9A8B-3E7C17F06281}" srcOrd="0" destOrd="0" presId="urn:microsoft.com/office/officeart/2005/8/layout/hierarchy3"/>
    <dgm:cxn modelId="{FA59E44A-FF32-45C3-ABEA-E25168D854EB}" type="presOf" srcId="{8171C111-077D-4CE8-8665-BEE93B17A9F5}" destId="{3A419B7E-0F52-44D7-BD54-D71D3468D812}" srcOrd="0" destOrd="0" presId="urn:microsoft.com/office/officeart/2005/8/layout/hierarchy3"/>
    <dgm:cxn modelId="{675DFFCA-9FBF-4B43-817A-D1BE279C646E}" type="presOf" srcId="{CB6E503D-0111-4F7E-82E1-BD2CE70D7F27}" destId="{2A043ACC-415F-40CF-94FC-AD160762A384}" srcOrd="0" destOrd="0" presId="urn:microsoft.com/office/officeart/2005/8/layout/hierarchy3"/>
    <dgm:cxn modelId="{EA79F38E-2A47-4668-B9BF-350D37A57474}" srcId="{BB91162C-29CE-4913-98E2-F51D40E7A490}" destId="{8171C111-077D-4CE8-8665-BEE93B17A9F5}" srcOrd="0" destOrd="0" parTransId="{521AB866-4FD8-41C1-A9EE-1BB7F106624F}" sibTransId="{CEDD1ED0-054F-4514-9D24-1BBEB3E2F5A0}"/>
    <dgm:cxn modelId="{D5E3031D-47FD-43DA-806C-94DA65AC7B6B}" type="presOf" srcId="{550FF1B5-9CCB-4F04-BE17-8299F45808EA}" destId="{74812605-3849-4F45-928D-F3B93A9A4AF5}" srcOrd="0" destOrd="0" presId="urn:microsoft.com/office/officeart/2005/8/layout/hierarchy3"/>
    <dgm:cxn modelId="{19ABBCBD-1911-4F3B-98B9-608ED02E20AB}" srcId="{C6E1EACE-A61A-46A9-8F9F-5543BFFE0EF7}" destId="{B202CA99-9023-4BAF-B6B5-40CC05E9EABE}" srcOrd="0" destOrd="0" parTransId="{EB42C492-A33B-4642-82C1-583E54E4DEB8}" sibTransId="{F0C325B5-7242-4FFE-B81C-E724E22264CD}"/>
    <dgm:cxn modelId="{971A4865-CF11-444F-9D8F-A33D919322FA}" type="presOf" srcId="{521AB866-4FD8-41C1-A9EE-1BB7F106624F}" destId="{18F1D856-57F4-494F-9BE9-D037EC5BD02F}" srcOrd="0" destOrd="0" presId="urn:microsoft.com/office/officeart/2005/8/layout/hierarchy3"/>
    <dgm:cxn modelId="{C6AF2C19-EBB1-4EB5-A562-36172BB768DD}" type="presOf" srcId="{2EFA55CF-C095-4275-9D90-8205BBCBAE62}" destId="{B1934406-6C2A-4A2F-9F9F-6DF4A099AC51}" srcOrd="0" destOrd="0" presId="urn:microsoft.com/office/officeart/2005/8/layout/hierarchy3"/>
    <dgm:cxn modelId="{BC647707-58E2-4EDE-88A5-B1D4FB452CCD}" type="presOf" srcId="{27AE01D1-A6C2-4C3E-AF21-EF0F40FFD6DC}" destId="{A3EB9EF0-4644-4C73-A466-D2B93BC1B579}" srcOrd="0" destOrd="0" presId="urn:microsoft.com/office/officeart/2005/8/layout/hierarchy3"/>
    <dgm:cxn modelId="{4104ECED-01A4-4446-96E2-4559411B39E6}" type="presOf" srcId="{BB91162C-29CE-4913-98E2-F51D40E7A490}" destId="{45EF0BC8-0EA0-45E3-8087-DCD40321114E}" srcOrd="1" destOrd="0" presId="urn:microsoft.com/office/officeart/2005/8/layout/hierarchy3"/>
    <dgm:cxn modelId="{E91E940F-2805-4C98-9393-FF2E6BBA8354}" type="presOf" srcId="{B202CA99-9023-4BAF-B6B5-40CC05E9EABE}" destId="{C5486A5F-9F4E-4185-81B2-BE15F4011944}" srcOrd="0" destOrd="0" presId="urn:microsoft.com/office/officeart/2005/8/layout/hierarchy3"/>
    <dgm:cxn modelId="{AB385420-A3B2-4D9A-9CEC-9FC162551D1A}" type="presOf" srcId="{B202CA99-9023-4BAF-B6B5-40CC05E9EABE}" destId="{9E39797E-7DD6-4FEB-84FF-61E1E102207E}" srcOrd="1" destOrd="0" presId="urn:microsoft.com/office/officeart/2005/8/layout/hierarchy3"/>
    <dgm:cxn modelId="{4D1F5B9B-E956-428D-A0DD-F6E264421999}" srcId="{B202CA99-9023-4BAF-B6B5-40CC05E9EABE}" destId="{27AE01D1-A6C2-4C3E-AF21-EF0F40FFD6DC}" srcOrd="2" destOrd="0" parTransId="{CB6E503D-0111-4F7E-82E1-BD2CE70D7F27}" sibTransId="{E49A2ECE-679F-465E-9C97-9773720D5928}"/>
    <dgm:cxn modelId="{5B8B98A5-D8BA-4069-B270-541329BB6E7D}" srcId="{B202CA99-9023-4BAF-B6B5-40CC05E9EABE}" destId="{2EFA55CF-C095-4275-9D90-8205BBCBAE62}" srcOrd="0" destOrd="0" parTransId="{61C866D9-765D-47CA-9AB6-FC989D39BC0B}" sibTransId="{F971DC48-E228-47AD-B64C-89465AC18807}"/>
    <dgm:cxn modelId="{B14D92FF-14AC-4B28-9999-0B8F7816A99A}" srcId="{C6E1EACE-A61A-46A9-8F9F-5543BFFE0EF7}" destId="{BB91162C-29CE-4913-98E2-F51D40E7A490}" srcOrd="1" destOrd="0" parTransId="{8ED16AF9-346A-4A2A-85F0-3C6C59A31FBD}" sibTransId="{EEE2C41A-C500-4B33-9E98-02608C28680F}"/>
    <dgm:cxn modelId="{F340ED7A-4D99-46BA-AE07-641823149239}" type="presOf" srcId="{BB91162C-29CE-4913-98E2-F51D40E7A490}" destId="{55149360-64F5-48C7-90B6-FD75320A96F0}" srcOrd="0" destOrd="0" presId="urn:microsoft.com/office/officeart/2005/8/layout/hierarchy3"/>
    <dgm:cxn modelId="{C48A03D3-04E5-476C-9D56-89A0292405F2}" srcId="{B202CA99-9023-4BAF-B6B5-40CC05E9EABE}" destId="{550FF1B5-9CCB-4F04-BE17-8299F45808EA}" srcOrd="1" destOrd="0" parTransId="{7FF39940-7CB3-46FF-8D66-689B8009E2A1}" sibTransId="{498066C3-E694-4824-A292-3EE5BA56DE1D}"/>
    <dgm:cxn modelId="{31DD94EB-4E54-4A15-9C68-3396A21604E9}" type="presOf" srcId="{61C866D9-765D-47CA-9AB6-FC989D39BC0B}" destId="{CC21EEBA-67D6-49DF-A5AD-B18CBF13C5EE}" srcOrd="0" destOrd="0" presId="urn:microsoft.com/office/officeart/2005/8/layout/hierarchy3"/>
    <dgm:cxn modelId="{AA6DE8AC-C31D-4D9D-8AB3-AC4A60E389A4}" type="presOf" srcId="{C6E1EACE-A61A-46A9-8F9F-5543BFFE0EF7}" destId="{DC27EF3B-AA76-4B76-868A-C327841B8660}" srcOrd="0" destOrd="0" presId="urn:microsoft.com/office/officeart/2005/8/layout/hierarchy3"/>
    <dgm:cxn modelId="{26990337-9D7C-4289-968A-3364CAE6A7CB}" type="presParOf" srcId="{DC27EF3B-AA76-4B76-868A-C327841B8660}" destId="{B3A5040B-667E-4F40-A938-AC528DF5EE7D}" srcOrd="0" destOrd="0" presId="urn:microsoft.com/office/officeart/2005/8/layout/hierarchy3"/>
    <dgm:cxn modelId="{803A306C-92AE-47F7-B645-D018A3EA4ACB}" type="presParOf" srcId="{B3A5040B-667E-4F40-A938-AC528DF5EE7D}" destId="{ACC489AA-344C-4BB4-8387-78756A38A14C}" srcOrd="0" destOrd="0" presId="urn:microsoft.com/office/officeart/2005/8/layout/hierarchy3"/>
    <dgm:cxn modelId="{15ADD039-9B5A-4E49-BA06-222A4D72C95B}" type="presParOf" srcId="{ACC489AA-344C-4BB4-8387-78756A38A14C}" destId="{C5486A5F-9F4E-4185-81B2-BE15F4011944}" srcOrd="0" destOrd="0" presId="urn:microsoft.com/office/officeart/2005/8/layout/hierarchy3"/>
    <dgm:cxn modelId="{3F17FBA6-3EE5-4BD3-AB04-071EF36BA5C3}" type="presParOf" srcId="{ACC489AA-344C-4BB4-8387-78756A38A14C}" destId="{9E39797E-7DD6-4FEB-84FF-61E1E102207E}" srcOrd="1" destOrd="0" presId="urn:microsoft.com/office/officeart/2005/8/layout/hierarchy3"/>
    <dgm:cxn modelId="{CE045C31-F21B-48C4-BBC8-5DBEC006AD95}" type="presParOf" srcId="{B3A5040B-667E-4F40-A938-AC528DF5EE7D}" destId="{DED42893-B753-46CC-BF7D-9D45E565B777}" srcOrd="1" destOrd="0" presId="urn:microsoft.com/office/officeart/2005/8/layout/hierarchy3"/>
    <dgm:cxn modelId="{B4E529AB-6EBF-437D-9A99-376EBB5B6914}" type="presParOf" srcId="{DED42893-B753-46CC-BF7D-9D45E565B777}" destId="{CC21EEBA-67D6-49DF-A5AD-B18CBF13C5EE}" srcOrd="0" destOrd="0" presId="urn:microsoft.com/office/officeart/2005/8/layout/hierarchy3"/>
    <dgm:cxn modelId="{24754F5A-5AB1-43CC-97BE-5C553C0CD49B}" type="presParOf" srcId="{DED42893-B753-46CC-BF7D-9D45E565B777}" destId="{B1934406-6C2A-4A2F-9F9F-6DF4A099AC51}" srcOrd="1" destOrd="0" presId="urn:microsoft.com/office/officeart/2005/8/layout/hierarchy3"/>
    <dgm:cxn modelId="{E1140575-AD8A-4935-B548-6BD1BB4F8B84}" type="presParOf" srcId="{DED42893-B753-46CC-BF7D-9D45E565B777}" destId="{53A99827-BC39-4A51-9A8B-3E7C17F06281}" srcOrd="2" destOrd="0" presId="urn:microsoft.com/office/officeart/2005/8/layout/hierarchy3"/>
    <dgm:cxn modelId="{4AAFAA89-1577-4F7E-B01F-05578E61AA84}" type="presParOf" srcId="{DED42893-B753-46CC-BF7D-9D45E565B777}" destId="{74812605-3849-4F45-928D-F3B93A9A4AF5}" srcOrd="3" destOrd="0" presId="urn:microsoft.com/office/officeart/2005/8/layout/hierarchy3"/>
    <dgm:cxn modelId="{0132CEF5-5E38-4F8C-84B8-44FF4C8FE79D}" type="presParOf" srcId="{DED42893-B753-46CC-BF7D-9D45E565B777}" destId="{2A043ACC-415F-40CF-94FC-AD160762A384}" srcOrd="4" destOrd="0" presId="urn:microsoft.com/office/officeart/2005/8/layout/hierarchy3"/>
    <dgm:cxn modelId="{2D5BCE89-D37C-4D54-9444-90F7CF6952E6}" type="presParOf" srcId="{DED42893-B753-46CC-BF7D-9D45E565B777}" destId="{A3EB9EF0-4644-4C73-A466-D2B93BC1B579}" srcOrd="5" destOrd="0" presId="urn:microsoft.com/office/officeart/2005/8/layout/hierarchy3"/>
    <dgm:cxn modelId="{383BCEFE-F79B-4BB1-97EC-BFEFCFDAAB23}" type="presParOf" srcId="{DC27EF3B-AA76-4B76-868A-C327841B8660}" destId="{AADA971F-E482-4363-82E8-5B418DFC3473}" srcOrd="1" destOrd="0" presId="urn:microsoft.com/office/officeart/2005/8/layout/hierarchy3"/>
    <dgm:cxn modelId="{10495ADD-DF37-4F05-8F04-8923903639AB}" type="presParOf" srcId="{AADA971F-E482-4363-82E8-5B418DFC3473}" destId="{1223CAB2-DE17-4697-8E76-41EC4D57D15E}" srcOrd="0" destOrd="0" presId="urn:microsoft.com/office/officeart/2005/8/layout/hierarchy3"/>
    <dgm:cxn modelId="{7C38B337-6578-4533-97AD-B2579A0CD9EE}" type="presParOf" srcId="{1223CAB2-DE17-4697-8E76-41EC4D57D15E}" destId="{55149360-64F5-48C7-90B6-FD75320A96F0}" srcOrd="0" destOrd="0" presId="urn:microsoft.com/office/officeart/2005/8/layout/hierarchy3"/>
    <dgm:cxn modelId="{42EAC7C1-63FA-4116-A72A-CF054F5B5A39}" type="presParOf" srcId="{1223CAB2-DE17-4697-8E76-41EC4D57D15E}" destId="{45EF0BC8-0EA0-45E3-8087-DCD40321114E}" srcOrd="1" destOrd="0" presId="urn:microsoft.com/office/officeart/2005/8/layout/hierarchy3"/>
    <dgm:cxn modelId="{EE5D5DBF-A317-420B-B3FC-FF66C8D95607}" type="presParOf" srcId="{AADA971F-E482-4363-82E8-5B418DFC3473}" destId="{47F92CC6-D86D-4AAB-A57A-0092BC56C12F}" srcOrd="1" destOrd="0" presId="urn:microsoft.com/office/officeart/2005/8/layout/hierarchy3"/>
    <dgm:cxn modelId="{2F84727B-FB97-44C3-8CDE-65938CB913A9}" type="presParOf" srcId="{47F92CC6-D86D-4AAB-A57A-0092BC56C12F}" destId="{18F1D856-57F4-494F-9BE9-D037EC5BD02F}" srcOrd="0" destOrd="0" presId="urn:microsoft.com/office/officeart/2005/8/layout/hierarchy3"/>
    <dgm:cxn modelId="{0AEA949B-97E7-4B96-ADCA-5315222406BA}" type="presParOf" srcId="{47F92CC6-D86D-4AAB-A57A-0092BC56C12F}" destId="{3A419B7E-0F52-44D7-BD54-D71D3468D812}" srcOrd="1" destOrd="0" presId="urn:microsoft.com/office/officeart/2005/8/layout/hierarchy3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13ABA147-8A77-48C9-98F4-9C5D55A5E27A}" type="datetimeFigureOut">
              <a:rPr lang="en-US" smtClean="0"/>
              <a:pPr/>
              <a:t>11/3/2015</a:t>
            </a:fld>
            <a:endParaRPr lang="en-GB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n-GB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7EA06FD-226E-4E86-86C9-DE0F124FEB62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ABA147-8A77-48C9-98F4-9C5D55A5E27A}" type="datetimeFigureOut">
              <a:rPr lang="en-US" smtClean="0"/>
              <a:pPr/>
              <a:t>11/3/2015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EA06FD-226E-4E86-86C9-DE0F124FEB62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13ABA147-8A77-48C9-98F4-9C5D55A5E27A}" type="datetimeFigureOut">
              <a:rPr lang="en-US" smtClean="0"/>
              <a:pPr/>
              <a:t>11/3/2015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en-GB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C7EA06FD-226E-4E86-86C9-DE0F124FEB62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ABA147-8A77-48C9-98F4-9C5D55A5E27A}" type="datetimeFigureOut">
              <a:rPr lang="en-US" smtClean="0"/>
              <a:pPr/>
              <a:t>11/3/2015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C7EA06FD-226E-4E86-86C9-DE0F124FEB62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ABA147-8A77-48C9-98F4-9C5D55A5E27A}" type="datetimeFigureOut">
              <a:rPr lang="en-US" smtClean="0"/>
              <a:pPr/>
              <a:t>11/3/2015</a:t>
            </a:fld>
            <a:endParaRPr lang="en-GB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C7EA06FD-226E-4E86-86C9-DE0F124FEB62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13ABA147-8A77-48C9-98F4-9C5D55A5E27A}" type="datetimeFigureOut">
              <a:rPr lang="en-US" smtClean="0"/>
              <a:pPr/>
              <a:t>11/3/2015</a:t>
            </a:fld>
            <a:endParaRPr lang="en-GB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C7EA06FD-226E-4E86-86C9-DE0F124FEB62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13ABA147-8A77-48C9-98F4-9C5D55A5E27A}" type="datetimeFigureOut">
              <a:rPr lang="en-US" smtClean="0"/>
              <a:pPr/>
              <a:t>11/3/2015</a:t>
            </a:fld>
            <a:endParaRPr lang="en-GB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C7EA06FD-226E-4E86-86C9-DE0F124FEB62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GB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ABA147-8A77-48C9-98F4-9C5D55A5E27A}" type="datetimeFigureOut">
              <a:rPr lang="en-US" smtClean="0"/>
              <a:pPr/>
              <a:t>11/3/2015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C7EA06FD-226E-4E86-86C9-DE0F124FEB62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ABA147-8A77-48C9-98F4-9C5D55A5E27A}" type="datetimeFigureOut">
              <a:rPr lang="en-US" smtClean="0"/>
              <a:pPr/>
              <a:t>11/3/2015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7EA06FD-226E-4E86-86C9-DE0F124FEB62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ABA147-8A77-48C9-98F4-9C5D55A5E27A}" type="datetimeFigureOut">
              <a:rPr lang="en-US" smtClean="0"/>
              <a:pPr/>
              <a:t>11/3/2015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C7EA06FD-226E-4E86-86C9-DE0F124FEB62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13ABA147-8A77-48C9-98F4-9C5D55A5E27A}" type="datetimeFigureOut">
              <a:rPr lang="en-US" smtClean="0"/>
              <a:pPr/>
              <a:t>11/3/2015</a:t>
            </a:fld>
            <a:endParaRPr lang="en-GB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C7EA06FD-226E-4E86-86C9-DE0F124FEB62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13ABA147-8A77-48C9-98F4-9C5D55A5E27A}" type="datetimeFigureOut">
              <a:rPr lang="en-US" smtClean="0"/>
              <a:pPr/>
              <a:t>11/3/2015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GB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C7EA06FD-226E-4E86-86C9-DE0F124FEB62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1.jpe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slideLayout" Target="../slideLayouts/slideLayout2.xml"/><Relationship Id="rId1" Type="http://schemas.openxmlformats.org/officeDocument/2006/relationships/video" Target="file:///C:\Users\milica\Desktop\AmyCuddy_2012G-480p-sr.mp4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jpeg"/><Relationship Id="rId5" Type="http://schemas.openxmlformats.org/officeDocument/2006/relationships/image" Target="../media/image12.jpeg"/><Relationship Id="rId4" Type="http://schemas.openxmlformats.org/officeDocument/2006/relationships/image" Target="../media/image1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err="1" smtClean="0"/>
              <a:t>Neverbalna</a:t>
            </a:r>
            <a:r>
              <a:rPr lang="en-GB" dirty="0" smtClean="0"/>
              <a:t> </a:t>
            </a:r>
            <a:r>
              <a:rPr lang="en-GB" dirty="0" err="1" smtClean="0"/>
              <a:t>komunikacija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err="1" smtClean="0"/>
              <a:t>Komunikacijske</a:t>
            </a:r>
            <a:r>
              <a:rPr lang="en-GB" dirty="0" smtClean="0"/>
              <a:t> </a:t>
            </a:r>
            <a:r>
              <a:rPr lang="en-GB" dirty="0" err="1" smtClean="0"/>
              <a:t>veštine</a:t>
            </a:r>
            <a:r>
              <a:rPr lang="en-GB" dirty="0" smtClean="0"/>
              <a:t> 2015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Latn-CS" dirty="0" smtClean="0"/>
              <a:t>Šta</a:t>
            </a:r>
            <a:r>
              <a:rPr lang="sr-Latn-CS" b="1" dirty="0" smtClean="0"/>
              <a:t> </a:t>
            </a:r>
            <a:r>
              <a:rPr lang="sr-Latn-CS" dirty="0" smtClean="0"/>
              <a:t>kada su neverbalne poruke u kontradikciji sa verbalnim? </a:t>
            </a:r>
            <a:endParaRPr lang="en-GB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531352" cy="5257800"/>
          </a:xfrm>
        </p:spPr>
        <p:txBody>
          <a:bodyPr>
            <a:normAutofit fontScale="92500" lnSpcReduction="10000"/>
          </a:bodyPr>
          <a:lstStyle/>
          <a:p>
            <a:pPr lvl="0"/>
            <a:r>
              <a:rPr lang="en-GB" dirty="0" smtClean="0"/>
              <a:t>V</a:t>
            </a:r>
            <a:r>
              <a:rPr lang="sr-Latn-CS" dirty="0" smtClean="0"/>
              <a:t>iše verujemo neverbalnim porukama (DeVito, 2005)</a:t>
            </a:r>
            <a:endParaRPr lang="en-GB" dirty="0" smtClean="0"/>
          </a:p>
          <a:p>
            <a:pPr lvl="0"/>
            <a:r>
              <a:rPr lang="sr-Latn-CS" dirty="0" smtClean="0"/>
              <a:t>Verbalne i neverbalne poruke su obično konzistentne.</a:t>
            </a:r>
            <a:r>
              <a:rPr lang="en-GB" dirty="0" smtClean="0"/>
              <a:t> </a:t>
            </a:r>
            <a:r>
              <a:rPr lang="sr-Latn-CS" dirty="0" smtClean="0"/>
              <a:t>Kada lažemo verbalno,  mi nastojimo da lažemo i neverbalno. Pitanje je koliko su osobe u tome uspešne?</a:t>
            </a:r>
            <a:endParaRPr lang="en-GB" dirty="0" smtClean="0"/>
          </a:p>
          <a:p>
            <a:pPr lvl="0"/>
            <a:endParaRPr lang="en-GB" dirty="0" smtClean="0"/>
          </a:p>
          <a:p>
            <a:r>
              <a:rPr lang="sr-Latn-CS" dirty="0" smtClean="0"/>
              <a:t>Signali koji odaju osobu koja laže (Cody </a:t>
            </a:r>
            <a:r>
              <a:rPr lang="en-GB" dirty="0" smtClean="0"/>
              <a:t>et al</a:t>
            </a:r>
            <a:r>
              <a:rPr lang="sr-Latn-CS" dirty="0" smtClean="0"/>
              <a:t>., 1984)</a:t>
            </a:r>
            <a:endParaRPr lang="en-GB" dirty="0" smtClean="0"/>
          </a:p>
          <a:p>
            <a:pPr lvl="1"/>
            <a:r>
              <a:rPr lang="sr-Latn-CS" dirty="0" smtClean="0"/>
              <a:t>manje se kreće nego osoba koga govori istinu</a:t>
            </a:r>
            <a:endParaRPr lang="en-GB" dirty="0" smtClean="0"/>
          </a:p>
          <a:p>
            <a:pPr lvl="1"/>
            <a:r>
              <a:rPr lang="sr-Latn-CS" dirty="0" smtClean="0"/>
              <a:t>govori sporije</a:t>
            </a:r>
            <a:endParaRPr lang="en-GB" dirty="0" smtClean="0"/>
          </a:p>
          <a:p>
            <a:pPr lvl="1"/>
            <a:r>
              <a:rPr lang="sr-Latn-CS" dirty="0" smtClean="0"/>
              <a:t>pravi više omaški i grešaka u govor</a:t>
            </a:r>
            <a:r>
              <a:rPr lang="en-GB" dirty="0" smtClean="0"/>
              <a:t>u</a:t>
            </a:r>
          </a:p>
          <a:p>
            <a:pPr lvl="1"/>
            <a:r>
              <a:rPr lang="sr-Latn-CS" dirty="0" smtClean="0"/>
              <a:t>koristi manji broj reči, naročit</a:t>
            </a:r>
            <a:r>
              <a:rPr lang="en-GB" dirty="0" smtClean="0"/>
              <a:t>o </a:t>
            </a:r>
            <a:r>
              <a:rPr lang="sr-Latn-CS" dirty="0" smtClean="0"/>
              <a:t>pri davanju odgovora</a:t>
            </a:r>
            <a:endParaRPr lang="en-GB" dirty="0" smtClean="0"/>
          </a:p>
          <a:p>
            <a:pPr lvl="1"/>
            <a:r>
              <a:rPr lang="sr-Latn-CS" dirty="0" smtClean="0"/>
              <a:t>govori o nespecifičnim aktivnostima</a:t>
            </a:r>
            <a:endParaRPr lang="en-GB" dirty="0" smtClean="0"/>
          </a:p>
          <a:p>
            <a:pPr lvl="1"/>
            <a:r>
              <a:rPr lang="sr-Latn-CS" dirty="0" smtClean="0"/>
              <a:t>manje se poziva na određene osobe i mesta</a:t>
            </a:r>
            <a:endParaRPr lang="en-GB" dirty="0" smtClean="0"/>
          </a:p>
          <a:p>
            <a:pPr lvl="0"/>
            <a:endParaRPr lang="en-GB" dirty="0" smtClean="0"/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Latn-CS" sz="4000" dirty="0" smtClean="0"/>
              <a:t>Oblici </a:t>
            </a:r>
            <a:r>
              <a:rPr lang="en-GB" sz="4000" dirty="0" smtClean="0"/>
              <a:t>NK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</p:nvPr>
        </p:nvGraphicFramePr>
        <p:xfrm>
          <a:off x="142845" y="1714488"/>
          <a:ext cx="8786873" cy="504351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err="1" smtClean="0">
                <a:solidFill>
                  <a:srgbClr val="BD3142"/>
                </a:solidFill>
              </a:rPr>
              <a:t>Telesna</a:t>
            </a:r>
            <a:r>
              <a:rPr lang="en-GB" b="1" dirty="0" smtClean="0">
                <a:solidFill>
                  <a:srgbClr val="BD3142"/>
                </a:solidFill>
              </a:rPr>
              <a:t> </a:t>
            </a:r>
            <a:r>
              <a:rPr lang="en-GB" b="1" dirty="0" err="1" smtClean="0">
                <a:solidFill>
                  <a:srgbClr val="BD3142"/>
                </a:solidFill>
              </a:rPr>
              <a:t>komunikacija</a:t>
            </a:r>
            <a:endParaRPr lang="en-GB" b="1" dirty="0">
              <a:solidFill>
                <a:srgbClr val="BD314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531352" cy="5257800"/>
          </a:xfrm>
        </p:spPr>
        <p:txBody>
          <a:bodyPr>
            <a:normAutofit/>
          </a:bodyPr>
          <a:lstStyle/>
          <a:p>
            <a:r>
              <a:rPr lang="sr-Latn-CS" sz="2400" dirty="0" smtClean="0"/>
              <a:t>Kroz telesne pokrete, stav tela i način na koji pozicioniramo sebe tokom komunikacije mi saopštavamo poruke o svojim mislima i osećanjima</a:t>
            </a:r>
            <a:endParaRPr lang="en-GB" sz="2400" dirty="0" smtClean="0"/>
          </a:p>
          <a:p>
            <a:r>
              <a:rPr lang="sr-Latn-CS" sz="2400" dirty="0" smtClean="0"/>
              <a:t>Razlikuje se pet  grupa  </a:t>
            </a:r>
            <a:r>
              <a:rPr lang="en-GB" sz="2400" dirty="0" err="1" smtClean="0"/>
              <a:t>telesnih</a:t>
            </a:r>
            <a:r>
              <a:rPr lang="en-GB" sz="2400" dirty="0" smtClean="0"/>
              <a:t> </a:t>
            </a:r>
            <a:r>
              <a:rPr lang="en-GB" sz="2400" dirty="0" err="1" smtClean="0"/>
              <a:t>pokreta</a:t>
            </a:r>
            <a:r>
              <a:rPr lang="en-GB" sz="2400" dirty="0" smtClean="0"/>
              <a:t> u </a:t>
            </a:r>
            <a:r>
              <a:rPr lang="en-GB" sz="2400" dirty="0" err="1" smtClean="0"/>
              <a:t>funkciji</a:t>
            </a:r>
            <a:r>
              <a:rPr lang="en-GB" sz="2400" dirty="0" smtClean="0"/>
              <a:t> </a:t>
            </a:r>
            <a:r>
              <a:rPr lang="en-GB" sz="2400" dirty="0" err="1" smtClean="0"/>
              <a:t>neverbalne</a:t>
            </a:r>
            <a:r>
              <a:rPr lang="en-GB" sz="2400" dirty="0" smtClean="0"/>
              <a:t> </a:t>
            </a:r>
            <a:r>
              <a:rPr lang="en-GB" sz="2400" dirty="0" err="1" smtClean="0"/>
              <a:t>komunikacije</a:t>
            </a:r>
            <a:r>
              <a:rPr lang="sr-Latn-CS" sz="2400" dirty="0" smtClean="0"/>
              <a:t> (Ekman i Freise, 1969; Burgoon </a:t>
            </a:r>
            <a:r>
              <a:rPr lang="en-GB" sz="2400" dirty="0" smtClean="0"/>
              <a:t>et al</a:t>
            </a:r>
            <a:r>
              <a:rPr lang="sr-Latn-CS" sz="2400" dirty="0" smtClean="0"/>
              <a:t>., 1989)</a:t>
            </a:r>
            <a:r>
              <a:rPr lang="en-GB" sz="2400" dirty="0" smtClean="0"/>
              <a:t>:</a:t>
            </a:r>
          </a:p>
        </p:txBody>
      </p:sp>
      <p:graphicFrame>
        <p:nvGraphicFramePr>
          <p:cNvPr id="4" name="Content Placeholder 3"/>
          <p:cNvGraphicFramePr>
            <a:graphicFrameLocks/>
          </p:cNvGraphicFramePr>
          <p:nvPr/>
        </p:nvGraphicFramePr>
        <p:xfrm>
          <a:off x="857224" y="3643314"/>
          <a:ext cx="7358113" cy="311468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b="1" dirty="0" err="1" smtClean="0">
                <a:solidFill>
                  <a:srgbClr val="BD3142"/>
                </a:solidFill>
              </a:rPr>
              <a:t>Vrste</a:t>
            </a:r>
            <a:r>
              <a:rPr lang="en-GB" b="1" dirty="0" smtClean="0">
                <a:solidFill>
                  <a:srgbClr val="BD3142"/>
                </a:solidFill>
              </a:rPr>
              <a:t> </a:t>
            </a:r>
            <a:r>
              <a:rPr lang="en-GB" b="1" dirty="0" err="1" smtClean="0">
                <a:solidFill>
                  <a:srgbClr val="BD3142"/>
                </a:solidFill>
              </a:rPr>
              <a:t>telesne</a:t>
            </a:r>
            <a:r>
              <a:rPr lang="en-GB" b="1" dirty="0" smtClean="0">
                <a:solidFill>
                  <a:srgbClr val="BD3142"/>
                </a:solidFill>
              </a:rPr>
              <a:t> </a:t>
            </a:r>
            <a:r>
              <a:rPr lang="en-GB" b="1" dirty="0" err="1" smtClean="0">
                <a:solidFill>
                  <a:srgbClr val="BD3142"/>
                </a:solidFill>
              </a:rPr>
              <a:t>komunikacije</a:t>
            </a:r>
            <a:endParaRPr lang="en-GB" b="1" dirty="0" smtClean="0">
              <a:solidFill>
                <a:srgbClr val="BD314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531352" cy="5257800"/>
          </a:xfrm>
        </p:spPr>
        <p:txBody>
          <a:bodyPr>
            <a:normAutofit fontScale="92500" lnSpcReduction="20000"/>
          </a:bodyPr>
          <a:lstStyle/>
          <a:p>
            <a:pPr lvl="0"/>
            <a:r>
              <a:rPr lang="en-GB" b="1" dirty="0" smtClean="0"/>
              <a:t>A</a:t>
            </a:r>
            <a:r>
              <a:rPr lang="sr-Latn-CS" b="1" dirty="0" smtClean="0"/>
              <a:t>mblemi  </a:t>
            </a:r>
            <a:r>
              <a:rPr lang="sr-Latn-CS" dirty="0" smtClean="0"/>
              <a:t>- neverbalni pokreti koji direktno prevode reči ili fraze. Uz pomoć ovih gestova komuniciramo značenja kao što su „u redu“, „mir“, „posle tebe“, „dođi“, „stopiram i potreban mi je prevoz“. </a:t>
            </a:r>
            <a:endParaRPr lang="en-GB" dirty="0" smtClean="0"/>
          </a:p>
          <a:p>
            <a:pPr lvl="0"/>
            <a:r>
              <a:rPr lang="en-GB" b="1" dirty="0" smtClean="0"/>
              <a:t>Il</a:t>
            </a:r>
            <a:r>
              <a:rPr lang="sr-Latn-CS" b="1" dirty="0" smtClean="0"/>
              <a:t>ustratori </a:t>
            </a:r>
            <a:r>
              <a:rPr lang="sr-Latn-CS" dirty="0" smtClean="0"/>
              <a:t>– neverbalna ponašanja koja prate i gotovo „doslovno“ iliustruju verbalne poruke. </a:t>
            </a:r>
            <a:endParaRPr lang="en-GB" dirty="0" smtClean="0"/>
          </a:p>
          <a:p>
            <a:pPr lvl="0"/>
            <a:endParaRPr lang="en-GB" dirty="0" smtClean="0"/>
          </a:p>
          <a:p>
            <a:pPr lvl="0"/>
            <a:endParaRPr lang="en-GB" dirty="0" smtClean="0"/>
          </a:p>
          <a:p>
            <a:pPr lvl="0">
              <a:buNone/>
            </a:pPr>
            <a:endParaRPr lang="en-GB" dirty="0" smtClean="0"/>
          </a:p>
          <a:p>
            <a:pPr lvl="0">
              <a:buNone/>
            </a:pPr>
            <a:endParaRPr lang="en-GB" dirty="0" smtClean="0"/>
          </a:p>
          <a:p>
            <a:pPr lvl="0"/>
            <a:r>
              <a:rPr lang="en-GB" b="1" dirty="0" smtClean="0"/>
              <a:t>P</a:t>
            </a:r>
            <a:r>
              <a:rPr lang="sr-Latn-CS" b="1" dirty="0" smtClean="0"/>
              <a:t>okazivači afekta </a:t>
            </a:r>
            <a:r>
              <a:rPr lang="sr-Latn-CS" dirty="0" smtClean="0"/>
              <a:t>– </a:t>
            </a:r>
            <a:r>
              <a:rPr lang="en-GB" dirty="0" err="1" smtClean="0"/>
              <a:t>telesni</a:t>
            </a:r>
            <a:r>
              <a:rPr lang="en-GB" dirty="0" smtClean="0"/>
              <a:t> </a:t>
            </a:r>
            <a:r>
              <a:rPr lang="sr-Latn-CS" dirty="0" smtClean="0"/>
              <a:t>pokreti koji prate emotivna stanja. </a:t>
            </a:r>
            <a:r>
              <a:rPr lang="en-GB" dirty="0" err="1" smtClean="0"/>
              <a:t>Njima</a:t>
            </a:r>
            <a:r>
              <a:rPr lang="en-GB" dirty="0" smtClean="0"/>
              <a:t> se </a:t>
            </a:r>
            <a:r>
              <a:rPr lang="en-GB" dirty="0" err="1" smtClean="0"/>
              <a:t>iskazuju</a:t>
            </a:r>
            <a:r>
              <a:rPr lang="en-GB" dirty="0" smtClean="0"/>
              <a:t> </a:t>
            </a:r>
            <a:r>
              <a:rPr lang="en-GB" dirty="0" err="1" smtClean="0"/>
              <a:t>emocije</a:t>
            </a:r>
            <a:r>
              <a:rPr lang="en-GB" dirty="0" smtClean="0"/>
              <a:t> b</a:t>
            </a:r>
            <a:r>
              <a:rPr lang="sr-Latn-CS" dirty="0" smtClean="0"/>
              <a:t>esa, straha, radosti, iznenađenja, zainteresovanosti i dosade. </a:t>
            </a:r>
            <a:endParaRPr lang="en-GB" dirty="0" smtClean="0"/>
          </a:p>
        </p:txBody>
      </p:sp>
      <p:pic>
        <p:nvPicPr>
          <p:cNvPr id="2050" name="Picture 2" descr="C:\Users\milica\Desktop\img-15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786050" y="3929066"/>
            <a:ext cx="1800237" cy="1213602"/>
          </a:xfrm>
          <a:prstGeom prst="rect">
            <a:avLst/>
          </a:prstGeom>
          <a:noFill/>
        </p:spPr>
      </p:pic>
      <p:pic>
        <p:nvPicPr>
          <p:cNvPr id="2051" name="Picture 3" descr="C:\Users\milica\Desktop\2000px-ManoLaplace.svg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429256" y="3435083"/>
            <a:ext cx="2143140" cy="199418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err="1" smtClean="0">
                <a:solidFill>
                  <a:srgbClr val="BD3142"/>
                </a:solidFill>
              </a:rPr>
              <a:t>Vrste</a:t>
            </a:r>
            <a:r>
              <a:rPr lang="en-GB" b="1" dirty="0" smtClean="0">
                <a:solidFill>
                  <a:srgbClr val="BD3142"/>
                </a:solidFill>
              </a:rPr>
              <a:t> </a:t>
            </a:r>
            <a:r>
              <a:rPr lang="en-GB" b="1" dirty="0" err="1" smtClean="0">
                <a:solidFill>
                  <a:srgbClr val="BD3142"/>
                </a:solidFill>
              </a:rPr>
              <a:t>telesne</a:t>
            </a:r>
            <a:r>
              <a:rPr lang="en-GB" b="1" dirty="0" smtClean="0">
                <a:solidFill>
                  <a:srgbClr val="BD3142"/>
                </a:solidFill>
              </a:rPr>
              <a:t> </a:t>
            </a:r>
            <a:r>
              <a:rPr lang="en-GB" b="1" dirty="0" err="1" smtClean="0">
                <a:solidFill>
                  <a:srgbClr val="BD3142"/>
                </a:solidFill>
              </a:rPr>
              <a:t>komunikacije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5257800"/>
          </a:xfrm>
        </p:spPr>
        <p:txBody>
          <a:bodyPr>
            <a:normAutofit fontScale="92500" lnSpcReduction="10000"/>
          </a:bodyPr>
          <a:lstStyle/>
          <a:p>
            <a:pPr lvl="0"/>
            <a:r>
              <a:rPr lang="en-GB" b="1" dirty="0" smtClean="0"/>
              <a:t>R</a:t>
            </a:r>
            <a:r>
              <a:rPr lang="sr-Latn-CS" b="1" dirty="0" smtClean="0"/>
              <a:t>egulatori </a:t>
            </a:r>
            <a:r>
              <a:rPr lang="sr-Latn-CS" dirty="0" smtClean="0"/>
              <a:t>– neverbalni znaci kojima pratimo, podstičemo i kontrolišemo </a:t>
            </a:r>
            <a:r>
              <a:rPr lang="sr-Latn-CS" dirty="0" smtClean="0"/>
              <a:t>gov</a:t>
            </a:r>
            <a:r>
              <a:rPr lang="en-GB" dirty="0" smtClean="0"/>
              <a:t>or </a:t>
            </a:r>
            <a:r>
              <a:rPr lang="en-GB" dirty="0" err="1" smtClean="0"/>
              <a:t>i</a:t>
            </a:r>
            <a:r>
              <a:rPr lang="en-GB" dirty="0" smtClean="0"/>
              <a:t> </a:t>
            </a:r>
            <a:r>
              <a:rPr lang="en-GB" dirty="0" err="1" smtClean="0"/>
              <a:t>ponašanje</a:t>
            </a:r>
            <a:r>
              <a:rPr lang="sr-Latn-CS" dirty="0" smtClean="0"/>
              <a:t> </a:t>
            </a:r>
            <a:r>
              <a:rPr lang="sr-Latn-CS" dirty="0" smtClean="0"/>
              <a:t>druge osobe. Ovim znacima drugoj osobi saopštavao šta bismo želeli da ona </a:t>
            </a:r>
            <a:r>
              <a:rPr lang="sr-Latn-CS" dirty="0" smtClean="0"/>
              <a:t>uradi</a:t>
            </a:r>
            <a:r>
              <a:rPr lang="en-GB" dirty="0" smtClean="0"/>
              <a:t> </a:t>
            </a:r>
            <a:r>
              <a:rPr lang="en-GB" dirty="0" err="1" smtClean="0"/>
              <a:t>ili</a:t>
            </a:r>
            <a:r>
              <a:rPr lang="en-GB" dirty="0" smtClean="0"/>
              <a:t> </a:t>
            </a:r>
            <a:r>
              <a:rPr lang="en-GB" dirty="0" err="1" smtClean="0"/>
              <a:t>kaže</a:t>
            </a:r>
            <a:endParaRPr lang="en-GB" dirty="0" smtClean="0"/>
          </a:p>
          <a:p>
            <a:pPr lvl="0"/>
            <a:endParaRPr lang="en-GB" dirty="0" smtClean="0"/>
          </a:p>
          <a:p>
            <a:pPr lvl="0">
              <a:buNone/>
            </a:pPr>
            <a:endParaRPr lang="en-GB" dirty="0" smtClean="0"/>
          </a:p>
          <a:p>
            <a:pPr lvl="0">
              <a:buNone/>
            </a:pPr>
            <a:endParaRPr lang="en-GB" dirty="0" smtClean="0"/>
          </a:p>
          <a:p>
            <a:pPr lvl="0"/>
            <a:r>
              <a:rPr lang="en-GB" b="1" dirty="0" smtClean="0"/>
              <a:t>A</a:t>
            </a:r>
            <a:r>
              <a:rPr lang="sr-Latn-CS" b="1" dirty="0" smtClean="0"/>
              <a:t>dapteri </a:t>
            </a:r>
            <a:r>
              <a:rPr lang="sr-Latn-CS" dirty="0" smtClean="0"/>
              <a:t>– neverbalni pokreti koje pravimo nesvesno. Na primer, dodirujemo uvo, češkamo nos, uvrćemo pramen kose, lupkamo olovkom po stolu i sl. Ovakvi pokreti drugoj osobi komuniciraju određenu dozu nelagodnosti sa naše strane. </a:t>
            </a:r>
            <a:endParaRPr lang="en-GB" dirty="0" smtClean="0"/>
          </a:p>
          <a:p>
            <a:endParaRPr lang="en-GB" dirty="0"/>
          </a:p>
        </p:txBody>
      </p:sp>
      <p:pic>
        <p:nvPicPr>
          <p:cNvPr id="3074" name="Picture 2" descr="C:\Users\milica\Desktop\download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86446" y="2857496"/>
            <a:ext cx="2495550" cy="162401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err="1" smtClean="0">
                <a:solidFill>
                  <a:srgbClr val="993366"/>
                </a:solidFill>
              </a:rPr>
              <a:t>Facijalna</a:t>
            </a:r>
            <a:r>
              <a:rPr lang="en-GB" b="1" dirty="0" smtClean="0">
                <a:solidFill>
                  <a:srgbClr val="993366"/>
                </a:solidFill>
              </a:rPr>
              <a:t> </a:t>
            </a:r>
            <a:r>
              <a:rPr lang="en-GB" b="1" dirty="0" err="1" smtClean="0">
                <a:solidFill>
                  <a:srgbClr val="993366"/>
                </a:solidFill>
              </a:rPr>
              <a:t>komunikacija</a:t>
            </a:r>
            <a:endParaRPr lang="en-GB" b="1" dirty="0">
              <a:solidFill>
                <a:srgbClr val="993366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531352" cy="5257800"/>
          </a:xfrm>
        </p:spPr>
        <p:txBody>
          <a:bodyPr>
            <a:normAutofit fontScale="85000" lnSpcReduction="20000"/>
          </a:bodyPr>
          <a:lstStyle/>
          <a:p>
            <a:r>
              <a:rPr lang="sr-Latn-CS" dirty="0" smtClean="0"/>
              <a:t>Izrazima lica šaljemo poruke koje se pre svega tiču naših osećanja</a:t>
            </a:r>
            <a:endParaRPr lang="en-GB" dirty="0" smtClean="0"/>
          </a:p>
          <a:p>
            <a:r>
              <a:rPr lang="en-GB" dirty="0" err="1" smtClean="0"/>
              <a:t>Primarne</a:t>
            </a:r>
            <a:r>
              <a:rPr lang="en-GB" dirty="0" smtClean="0"/>
              <a:t> </a:t>
            </a:r>
            <a:r>
              <a:rPr lang="en-GB" dirty="0" err="1" smtClean="0"/>
              <a:t>emocije</a:t>
            </a:r>
            <a:r>
              <a:rPr lang="en-GB" dirty="0" smtClean="0"/>
              <a:t> (</a:t>
            </a:r>
            <a:r>
              <a:rPr lang="sr-Latn-CS" dirty="0" smtClean="0"/>
              <a:t>Ekman </a:t>
            </a:r>
            <a:r>
              <a:rPr lang="en-GB" dirty="0" smtClean="0"/>
              <a:t>et al</a:t>
            </a:r>
            <a:r>
              <a:rPr lang="sr-Latn-CS" dirty="0" smtClean="0"/>
              <a:t>., 1972)</a:t>
            </a:r>
            <a:r>
              <a:rPr lang="en-GB" dirty="0" smtClean="0"/>
              <a:t>:</a:t>
            </a:r>
          </a:p>
          <a:p>
            <a:pPr lvl="1"/>
            <a:r>
              <a:rPr lang="sr-Latn-CS" dirty="0" smtClean="0"/>
              <a:t>Sreć</a:t>
            </a:r>
            <a:r>
              <a:rPr lang="en-GB" dirty="0" smtClean="0"/>
              <a:t>a</a:t>
            </a:r>
          </a:p>
          <a:p>
            <a:pPr lvl="1"/>
            <a:r>
              <a:rPr lang="en-GB" dirty="0" smtClean="0"/>
              <a:t>I</a:t>
            </a:r>
            <a:r>
              <a:rPr lang="sr-Latn-CS" dirty="0" smtClean="0"/>
              <a:t>znenađenj</a:t>
            </a:r>
            <a:r>
              <a:rPr lang="en-GB" dirty="0" smtClean="0"/>
              <a:t>e</a:t>
            </a:r>
          </a:p>
          <a:p>
            <a:pPr lvl="1"/>
            <a:r>
              <a:rPr lang="en-GB" dirty="0" smtClean="0"/>
              <a:t>S</a:t>
            </a:r>
            <a:r>
              <a:rPr lang="sr-Latn-CS" dirty="0" smtClean="0"/>
              <a:t>trah</a:t>
            </a:r>
            <a:endParaRPr lang="en-GB" dirty="0" smtClean="0"/>
          </a:p>
          <a:p>
            <a:pPr lvl="1"/>
            <a:r>
              <a:rPr lang="en-GB" dirty="0" smtClean="0"/>
              <a:t>B</a:t>
            </a:r>
            <a:r>
              <a:rPr lang="sr-Latn-CS" dirty="0" smtClean="0"/>
              <a:t>es</a:t>
            </a:r>
            <a:endParaRPr lang="en-GB" dirty="0" smtClean="0"/>
          </a:p>
          <a:p>
            <a:pPr lvl="1"/>
            <a:r>
              <a:rPr lang="en-GB" dirty="0" smtClean="0"/>
              <a:t>T</a:t>
            </a:r>
            <a:r>
              <a:rPr lang="sr-Latn-CS" dirty="0" smtClean="0"/>
              <a:t>ug</a:t>
            </a:r>
            <a:r>
              <a:rPr lang="en-GB" dirty="0" smtClean="0"/>
              <a:t>a</a:t>
            </a:r>
          </a:p>
          <a:p>
            <a:pPr lvl="1"/>
            <a:r>
              <a:rPr lang="en-GB" dirty="0" smtClean="0"/>
              <a:t>G</a:t>
            </a:r>
            <a:r>
              <a:rPr lang="sr-Latn-CS" dirty="0" smtClean="0"/>
              <a:t>ađenj</a:t>
            </a:r>
            <a:r>
              <a:rPr lang="en-GB" dirty="0" smtClean="0"/>
              <a:t>e</a:t>
            </a:r>
          </a:p>
          <a:p>
            <a:pPr lvl="1"/>
            <a:r>
              <a:rPr lang="en-GB" dirty="0" smtClean="0"/>
              <a:t>M</a:t>
            </a:r>
            <a:r>
              <a:rPr lang="sr-Latn-CS" dirty="0" smtClean="0"/>
              <a:t>ržnj</a:t>
            </a:r>
            <a:r>
              <a:rPr lang="en-GB" dirty="0" smtClean="0"/>
              <a:t>a</a:t>
            </a:r>
          </a:p>
          <a:p>
            <a:pPr lvl="1"/>
            <a:r>
              <a:rPr lang="en-GB" dirty="0" smtClean="0"/>
              <a:t>I</a:t>
            </a:r>
            <a:r>
              <a:rPr lang="sr-Latn-CS" dirty="0" smtClean="0"/>
              <a:t>nteresovanj</a:t>
            </a:r>
            <a:r>
              <a:rPr lang="en-GB" dirty="0" smtClean="0"/>
              <a:t>e</a:t>
            </a:r>
            <a:r>
              <a:rPr lang="sr-Latn-CS" dirty="0" smtClean="0"/>
              <a:t> </a:t>
            </a:r>
            <a:endParaRPr lang="en-GB" dirty="0" smtClean="0"/>
          </a:p>
          <a:p>
            <a:r>
              <a:rPr lang="sr-Latn-CS" dirty="0" smtClean="0"/>
              <a:t>Druga emocionalna stanja i facijalna ekspresija koja ih prati predstavljaju kombinaciju ovih osnovnih emocija. Dobro istrenirani procenjivač</a:t>
            </a:r>
            <a:r>
              <a:rPr lang="en-GB" dirty="0" err="1" smtClean="0"/>
              <a:t>i</a:t>
            </a:r>
            <a:r>
              <a:rPr lang="sr-Latn-CS" dirty="0" smtClean="0"/>
              <a:t> mogu da razlikuju do 30 kombinacija emocija</a:t>
            </a:r>
            <a:r>
              <a:rPr lang="en-GB" dirty="0" smtClean="0"/>
              <a:t>!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n-GB" b="1" dirty="0" err="1" smtClean="0">
                <a:solidFill>
                  <a:srgbClr val="800080"/>
                </a:solidFill>
              </a:rPr>
              <a:t>Komunikacija</a:t>
            </a:r>
            <a:r>
              <a:rPr lang="en-GB" b="1" dirty="0" smtClean="0">
                <a:solidFill>
                  <a:srgbClr val="800080"/>
                </a:solidFill>
              </a:rPr>
              <a:t> </a:t>
            </a:r>
            <a:r>
              <a:rPr lang="en-GB" b="1" dirty="0" err="1" smtClean="0">
                <a:solidFill>
                  <a:srgbClr val="800080"/>
                </a:solidFill>
              </a:rPr>
              <a:t>pogledom</a:t>
            </a:r>
            <a:endParaRPr lang="en-GB" b="1" dirty="0">
              <a:solidFill>
                <a:srgbClr val="80008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531352" cy="5257800"/>
          </a:xfrm>
        </p:spPr>
        <p:txBody>
          <a:bodyPr>
            <a:normAutofit/>
          </a:bodyPr>
          <a:lstStyle/>
          <a:p>
            <a:r>
              <a:rPr lang="en-GB" dirty="0" err="1" smtClean="0"/>
              <a:t>Trajanje</a:t>
            </a:r>
            <a:r>
              <a:rPr lang="en-GB" dirty="0" smtClean="0"/>
              <a:t> </a:t>
            </a:r>
            <a:r>
              <a:rPr lang="en-GB" dirty="0" err="1" smtClean="0"/>
              <a:t>pogleda</a:t>
            </a:r>
            <a:r>
              <a:rPr lang="en-GB" dirty="0" smtClean="0"/>
              <a:t>:</a:t>
            </a:r>
          </a:p>
          <a:p>
            <a:pPr lvl="1"/>
            <a:r>
              <a:rPr lang="en-GB" dirty="0" err="1" smtClean="0"/>
              <a:t>Primereno</a:t>
            </a:r>
            <a:r>
              <a:rPr lang="en-GB" dirty="0" smtClean="0"/>
              <a:t> </a:t>
            </a:r>
            <a:r>
              <a:rPr lang="en-GB" dirty="0" err="1" smtClean="0"/>
              <a:t>trajanje</a:t>
            </a:r>
            <a:r>
              <a:rPr lang="en-GB" dirty="0" smtClean="0"/>
              <a:t>?</a:t>
            </a:r>
          </a:p>
          <a:p>
            <a:pPr lvl="1">
              <a:buNone/>
            </a:pPr>
            <a:r>
              <a:rPr lang="en-GB" dirty="0" smtClean="0"/>
              <a:t>	-</a:t>
            </a:r>
            <a:r>
              <a:rPr lang="en-GB" dirty="0" err="1" smtClean="0"/>
              <a:t>uslovljeno</a:t>
            </a:r>
            <a:r>
              <a:rPr lang="en-GB" dirty="0" smtClean="0"/>
              <a:t> </a:t>
            </a:r>
            <a:r>
              <a:rPr lang="en-GB" dirty="0" err="1" smtClean="0"/>
              <a:t>kulturom</a:t>
            </a:r>
            <a:r>
              <a:rPr lang="en-GB" dirty="0" smtClean="0"/>
              <a:t>!</a:t>
            </a:r>
          </a:p>
          <a:p>
            <a:pPr lvl="1"/>
            <a:r>
              <a:rPr lang="en-GB" dirty="0" err="1" smtClean="0"/>
              <a:t>Duži</a:t>
            </a:r>
            <a:r>
              <a:rPr lang="en-GB" dirty="0" smtClean="0"/>
              <a:t> </a:t>
            </a:r>
            <a:r>
              <a:rPr lang="en-GB" dirty="0" err="1" smtClean="0"/>
              <a:t>kontakt</a:t>
            </a:r>
            <a:r>
              <a:rPr lang="en-GB" dirty="0" smtClean="0"/>
              <a:t> VS </a:t>
            </a:r>
            <a:r>
              <a:rPr lang="en-GB" dirty="0" err="1" smtClean="0"/>
              <a:t>kraći</a:t>
            </a:r>
            <a:r>
              <a:rPr lang="en-GB" dirty="0" smtClean="0"/>
              <a:t> </a:t>
            </a:r>
          </a:p>
          <a:p>
            <a:pPr lvl="1">
              <a:buNone/>
            </a:pPr>
            <a:r>
              <a:rPr lang="en-GB" dirty="0" smtClean="0"/>
              <a:t>	</a:t>
            </a:r>
            <a:r>
              <a:rPr lang="en-GB" dirty="0" err="1" smtClean="0"/>
              <a:t>kontakt</a:t>
            </a:r>
            <a:r>
              <a:rPr lang="en-GB" dirty="0" smtClean="0"/>
              <a:t> – </a:t>
            </a:r>
            <a:r>
              <a:rPr lang="en-GB" dirty="0" err="1" smtClean="0"/>
              <a:t>zainteresovanost</a:t>
            </a:r>
            <a:r>
              <a:rPr lang="en-GB" dirty="0" smtClean="0"/>
              <a:t> </a:t>
            </a:r>
          </a:p>
          <a:p>
            <a:pPr lvl="1">
              <a:buNone/>
            </a:pPr>
            <a:r>
              <a:rPr lang="en-GB" dirty="0" smtClean="0"/>
              <a:t>	VS </a:t>
            </a:r>
            <a:r>
              <a:rPr lang="en-GB" dirty="0" err="1" smtClean="0"/>
              <a:t>nezainteresovanost</a:t>
            </a:r>
            <a:endParaRPr lang="en-GB" dirty="0" smtClean="0"/>
          </a:p>
          <a:p>
            <a:r>
              <a:rPr lang="sr-Latn-CS" dirty="0" smtClean="0"/>
              <a:t>Usmerenost pogleda</a:t>
            </a:r>
            <a:r>
              <a:rPr lang="en-GB" dirty="0" smtClean="0"/>
              <a:t>:</a:t>
            </a:r>
          </a:p>
          <a:p>
            <a:pPr lvl="1"/>
            <a:r>
              <a:rPr lang="en-GB" dirty="0" err="1" smtClean="0"/>
              <a:t>Kulturna</a:t>
            </a:r>
            <a:r>
              <a:rPr lang="en-GB" dirty="0" smtClean="0"/>
              <a:t> </a:t>
            </a:r>
            <a:r>
              <a:rPr lang="en-GB" dirty="0" err="1" smtClean="0"/>
              <a:t>norma</a:t>
            </a:r>
            <a:r>
              <a:rPr lang="en-GB" dirty="0" smtClean="0"/>
              <a:t>: </a:t>
            </a:r>
            <a:r>
              <a:rPr lang="sr-Latn-CS" dirty="0" smtClean="0"/>
              <a:t>pogled ka licu, od </a:t>
            </a:r>
            <a:r>
              <a:rPr lang="en-GB" dirty="0" err="1" smtClean="0"/>
              <a:t>lica</a:t>
            </a:r>
            <a:r>
              <a:rPr lang="sr-Latn-CS" dirty="0" smtClean="0"/>
              <a:t>, ponovo na lice Narušavanje ove norme nosi značenje – nenormalno nizak ili visok interes, nervozu i dr.</a:t>
            </a:r>
            <a:endParaRPr lang="en-GB" dirty="0" smtClean="0"/>
          </a:p>
        </p:txBody>
      </p:sp>
      <p:graphicFrame>
        <p:nvGraphicFramePr>
          <p:cNvPr id="4" name="Content Placeholder 3"/>
          <p:cNvGraphicFramePr>
            <a:graphicFrameLocks/>
          </p:cNvGraphicFramePr>
          <p:nvPr/>
        </p:nvGraphicFramePr>
        <p:xfrm>
          <a:off x="4429092" y="1571612"/>
          <a:ext cx="4714908" cy="31432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err="1" smtClean="0">
                <a:solidFill>
                  <a:srgbClr val="800080"/>
                </a:solidFill>
              </a:rPr>
              <a:t>Komunikacija</a:t>
            </a:r>
            <a:r>
              <a:rPr lang="en-GB" b="1" dirty="0" smtClean="0">
                <a:solidFill>
                  <a:srgbClr val="800080"/>
                </a:solidFill>
              </a:rPr>
              <a:t> </a:t>
            </a:r>
            <a:r>
              <a:rPr lang="en-GB" b="1" dirty="0" err="1" smtClean="0">
                <a:solidFill>
                  <a:srgbClr val="800080"/>
                </a:solidFill>
              </a:rPr>
              <a:t>pogledom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531352" cy="5257800"/>
          </a:xfrm>
        </p:spPr>
        <p:txBody>
          <a:bodyPr>
            <a:normAutofit/>
          </a:bodyPr>
          <a:lstStyle/>
          <a:p>
            <a:r>
              <a:rPr lang="en-GB" dirty="0" err="1" smtClean="0"/>
              <a:t>Kvalitet</a:t>
            </a:r>
            <a:r>
              <a:rPr lang="en-GB" dirty="0" smtClean="0"/>
              <a:t> </a:t>
            </a:r>
            <a:r>
              <a:rPr lang="en-GB" dirty="0" err="1" smtClean="0"/>
              <a:t>pogleda</a:t>
            </a:r>
            <a:r>
              <a:rPr lang="en-GB" dirty="0" smtClean="0"/>
              <a:t>:</a:t>
            </a:r>
          </a:p>
          <a:p>
            <a:pPr lvl="1"/>
            <a:r>
              <a:rPr lang="sr-Latn-CS" dirty="0" smtClean="0"/>
              <a:t>Veličina zenica </a:t>
            </a:r>
            <a:r>
              <a:rPr lang="en-GB" dirty="0" err="1" smtClean="0"/>
              <a:t>takođe</a:t>
            </a:r>
            <a:r>
              <a:rPr lang="en-GB" dirty="0" smtClean="0"/>
              <a:t> </a:t>
            </a:r>
            <a:r>
              <a:rPr lang="sr-Latn-CS" dirty="0" smtClean="0"/>
              <a:t>šalje poruke u procesu komunikacije</a:t>
            </a:r>
            <a:r>
              <a:rPr lang="en-GB" dirty="0" smtClean="0"/>
              <a:t> –</a:t>
            </a:r>
            <a:r>
              <a:rPr lang="sr-Latn-CS" dirty="0" smtClean="0"/>
              <a:t> </a:t>
            </a:r>
            <a:r>
              <a:rPr lang="en-GB" dirty="0" smtClean="0"/>
              <a:t>z</a:t>
            </a:r>
            <a:r>
              <a:rPr lang="sr-Latn-CS" dirty="0" smtClean="0"/>
              <a:t>enice se šire kada smo zainteresovani za nešto i kada smo emocionalno pobuđeni</a:t>
            </a:r>
            <a:endParaRPr lang="en-GB" dirty="0" smtClean="0"/>
          </a:p>
          <a:p>
            <a:endParaRPr lang="en-GB" dirty="0"/>
          </a:p>
        </p:txBody>
      </p:sp>
      <p:sp>
        <p:nvSpPr>
          <p:cNvPr id="4" name="Rectangle 3"/>
          <p:cNvSpPr/>
          <p:nvPr/>
        </p:nvSpPr>
        <p:spPr>
          <a:xfrm>
            <a:off x="1142976" y="3786190"/>
            <a:ext cx="7000924" cy="2585323"/>
          </a:xfrm>
          <a:prstGeom prst="rect">
            <a:avLst/>
          </a:prstGeom>
          <a:ln w="38100"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GB" dirty="0" err="1" smtClean="0"/>
              <a:t>Neko</a:t>
            </a:r>
            <a:r>
              <a:rPr lang="en-GB" dirty="0" smtClean="0"/>
              <a:t> </a:t>
            </a:r>
            <a:r>
              <a:rPr lang="en-GB" dirty="0" err="1" smtClean="0"/>
              <a:t>može</a:t>
            </a:r>
            <a:r>
              <a:rPr lang="en-GB" dirty="0" smtClean="0"/>
              <a:t> </a:t>
            </a:r>
            <a:r>
              <a:rPr lang="en-GB" dirty="0" err="1" smtClean="0"/>
              <a:t>očima</a:t>
            </a:r>
            <a:r>
              <a:rPr lang="en-GB" dirty="0" smtClean="0"/>
              <a:t> </a:t>
            </a:r>
            <a:r>
              <a:rPr lang="en-GB" dirty="0" err="1" smtClean="0"/>
              <a:t>da</a:t>
            </a:r>
            <a:r>
              <a:rPr lang="en-GB" dirty="0" smtClean="0"/>
              <a:t> </a:t>
            </a:r>
            <a:r>
              <a:rPr lang="en-GB" i="1" dirty="0" err="1" smtClean="0"/>
              <a:t>svitka</a:t>
            </a:r>
            <a:r>
              <a:rPr lang="en-GB" i="1" dirty="0" smtClean="0"/>
              <a:t> (</a:t>
            </a:r>
            <a:r>
              <a:rPr lang="en-GB" i="1" dirty="0" err="1" smtClean="0"/>
              <a:t>kad</a:t>
            </a:r>
            <a:r>
              <a:rPr lang="en-GB" i="1" dirty="0" smtClean="0"/>
              <a:t> je </a:t>
            </a:r>
            <a:r>
              <a:rPr lang="en-GB" i="1" dirty="0" err="1" smtClean="0"/>
              <a:t>zadovoljan</a:t>
            </a:r>
            <a:r>
              <a:rPr lang="en-GB" i="1" dirty="0" smtClean="0"/>
              <a:t>), </a:t>
            </a:r>
            <a:r>
              <a:rPr lang="en-GB" dirty="0" err="1" smtClean="0"/>
              <a:t>da</a:t>
            </a:r>
            <a:r>
              <a:rPr lang="en-GB" dirty="0" smtClean="0"/>
              <a:t> </a:t>
            </a:r>
            <a:r>
              <a:rPr lang="en-GB" dirty="0" err="1" smtClean="0"/>
              <a:t>strelja</a:t>
            </a:r>
            <a:r>
              <a:rPr lang="en-GB" dirty="0" smtClean="0"/>
              <a:t>, bode, </a:t>
            </a:r>
            <a:r>
              <a:rPr lang="en-GB" dirty="0" err="1" smtClean="0"/>
              <a:t>guta</a:t>
            </a:r>
            <a:r>
              <a:rPr lang="en-GB" dirty="0" smtClean="0"/>
              <a:t>, </a:t>
            </a:r>
            <a:r>
              <a:rPr lang="en-GB" dirty="0" err="1" smtClean="0"/>
              <a:t>da</a:t>
            </a:r>
            <a:r>
              <a:rPr lang="en-GB" dirty="0" smtClean="0"/>
              <a:t> </a:t>
            </a:r>
            <a:r>
              <a:rPr lang="en-GB" dirty="0" err="1" smtClean="0"/>
              <a:t>kresne</a:t>
            </a:r>
            <a:r>
              <a:rPr lang="en-GB" dirty="0" smtClean="0"/>
              <a:t>, </a:t>
            </a:r>
            <a:r>
              <a:rPr lang="en-GB" dirty="0" err="1" smtClean="0"/>
              <a:t>zatim</a:t>
            </a:r>
            <a:r>
              <a:rPr lang="en-GB" dirty="0" smtClean="0"/>
              <a:t> </a:t>
            </a:r>
            <a:r>
              <a:rPr lang="en-GB" dirty="0" err="1" smtClean="0"/>
              <a:t>da</a:t>
            </a:r>
            <a:r>
              <a:rPr lang="en-GB" dirty="0" smtClean="0"/>
              <a:t> </a:t>
            </a:r>
            <a:r>
              <a:rPr lang="en-GB" dirty="0" err="1" smtClean="0"/>
              <a:t>zvera</a:t>
            </a:r>
            <a:r>
              <a:rPr lang="en-GB" dirty="0" smtClean="0"/>
              <a:t>, </a:t>
            </a:r>
            <a:r>
              <a:rPr lang="en-GB" dirty="0" err="1" smtClean="0"/>
              <a:t>da</a:t>
            </a:r>
            <a:r>
              <a:rPr lang="en-GB" dirty="0" smtClean="0"/>
              <a:t> </a:t>
            </a:r>
            <a:r>
              <a:rPr lang="en-GB" dirty="0" err="1" smtClean="0"/>
              <a:t>miluje</a:t>
            </a:r>
            <a:r>
              <a:rPr lang="en-GB" dirty="0" smtClean="0"/>
              <a:t> </a:t>
            </a:r>
            <a:r>
              <a:rPr lang="en-GB" dirty="0" err="1" smtClean="0"/>
              <a:t>itd</a:t>
            </a:r>
            <a:r>
              <a:rPr lang="en-GB" dirty="0" smtClean="0"/>
              <a:t>. </a:t>
            </a:r>
            <a:r>
              <a:rPr lang="en-GB" dirty="0" err="1" smtClean="0"/>
              <a:t>Pomrkivanje</a:t>
            </a:r>
            <a:r>
              <a:rPr lang="en-GB" dirty="0" smtClean="0"/>
              <a:t> </a:t>
            </a:r>
            <a:r>
              <a:rPr lang="en-GB" dirty="0" err="1" smtClean="0"/>
              <a:t>znači</a:t>
            </a:r>
            <a:r>
              <a:rPr lang="en-GB" dirty="0" smtClean="0"/>
              <a:t> „</a:t>
            </a:r>
            <a:r>
              <a:rPr lang="en-GB" dirty="0" err="1" smtClean="0"/>
              <a:t>oštro</a:t>
            </a:r>
            <a:r>
              <a:rPr lang="en-GB" dirty="0" smtClean="0"/>
              <a:t> </a:t>
            </a:r>
            <a:r>
              <a:rPr lang="en-GB" dirty="0" err="1" smtClean="0"/>
              <a:t>preteći</a:t>
            </a:r>
            <a:r>
              <a:rPr lang="en-GB" dirty="0" smtClean="0"/>
              <a:t> </a:t>
            </a:r>
            <a:r>
              <a:rPr lang="en-GB" dirty="0" err="1" smtClean="0"/>
              <a:t>gledati</a:t>
            </a:r>
            <a:r>
              <a:rPr lang="en-GB" dirty="0" smtClean="0"/>
              <a:t>“. </a:t>
            </a:r>
            <a:r>
              <a:rPr lang="en-GB" dirty="0" err="1" smtClean="0"/>
              <a:t>Neko</a:t>
            </a:r>
            <a:r>
              <a:rPr lang="en-GB" dirty="0" smtClean="0"/>
              <a:t> se, </a:t>
            </a:r>
            <a:r>
              <a:rPr lang="en-GB" dirty="0" err="1" smtClean="0"/>
              <a:t>opet</a:t>
            </a:r>
            <a:r>
              <a:rPr lang="en-GB" dirty="0" smtClean="0"/>
              <a:t>, </a:t>
            </a:r>
            <a:r>
              <a:rPr lang="en-GB" dirty="0" err="1" smtClean="0"/>
              <a:t>može</a:t>
            </a:r>
            <a:r>
              <a:rPr lang="en-GB" dirty="0" smtClean="0"/>
              <a:t> </a:t>
            </a:r>
            <a:r>
              <a:rPr lang="en-GB" dirty="0" err="1" smtClean="0"/>
              <a:t>pogledati</a:t>
            </a:r>
            <a:r>
              <a:rPr lang="en-GB" dirty="0" smtClean="0"/>
              <a:t> </a:t>
            </a:r>
            <a:r>
              <a:rPr lang="en-GB" dirty="0" err="1" smtClean="0"/>
              <a:t>popreko</a:t>
            </a:r>
            <a:r>
              <a:rPr lang="en-GB" dirty="0" smtClean="0"/>
              <a:t>, a </a:t>
            </a:r>
            <a:r>
              <a:rPr lang="en-GB" dirty="0" err="1" smtClean="0"/>
              <a:t>može</a:t>
            </a:r>
            <a:r>
              <a:rPr lang="en-GB" dirty="0" smtClean="0"/>
              <a:t> </a:t>
            </a:r>
            <a:r>
              <a:rPr lang="en-GB" dirty="0" err="1" smtClean="0"/>
              <a:t>i</a:t>
            </a:r>
            <a:r>
              <a:rPr lang="en-GB" dirty="0" smtClean="0"/>
              <a:t> </a:t>
            </a:r>
            <a:r>
              <a:rPr lang="en-GB" i="1" dirty="0" err="1" smtClean="0"/>
              <a:t>navrlje</a:t>
            </a:r>
            <a:r>
              <a:rPr lang="en-GB" i="1" dirty="0" smtClean="0"/>
              <a:t>. </a:t>
            </a:r>
            <a:r>
              <a:rPr lang="en-GB" i="1" dirty="0" err="1" smtClean="0"/>
              <a:t>Kaže</a:t>
            </a:r>
            <a:r>
              <a:rPr lang="en-GB" i="1" dirty="0" smtClean="0"/>
              <a:t> se </a:t>
            </a:r>
            <a:r>
              <a:rPr lang="en-GB" i="1" dirty="0" err="1" smtClean="0"/>
              <a:t>još</a:t>
            </a:r>
            <a:r>
              <a:rPr lang="en-GB" i="1" dirty="0" smtClean="0"/>
              <a:t> </a:t>
            </a:r>
            <a:r>
              <a:rPr lang="en-GB" i="1" dirty="0" err="1" smtClean="0"/>
              <a:t>i</a:t>
            </a:r>
            <a:r>
              <a:rPr lang="en-GB" i="1" dirty="0" smtClean="0"/>
              <a:t> </a:t>
            </a:r>
            <a:r>
              <a:rPr lang="en-GB" i="1" dirty="0" err="1" smtClean="0"/>
              <a:t>da</a:t>
            </a:r>
            <a:r>
              <a:rPr lang="en-GB" i="1" dirty="0" smtClean="0"/>
              <a:t> „</a:t>
            </a:r>
            <a:r>
              <a:rPr lang="en-GB" i="1" dirty="0" err="1" smtClean="0"/>
              <a:t>gledi</a:t>
            </a:r>
            <a:r>
              <a:rPr lang="en-GB" i="1" dirty="0" smtClean="0"/>
              <a:t> </a:t>
            </a:r>
            <a:r>
              <a:rPr lang="en-GB" i="1" dirty="0" err="1" smtClean="0"/>
              <a:t>kao</a:t>
            </a:r>
            <a:r>
              <a:rPr lang="en-GB" i="1" dirty="0" smtClean="0"/>
              <a:t> </a:t>
            </a:r>
            <a:r>
              <a:rPr lang="en-GB" i="1" dirty="0" err="1" smtClean="0"/>
              <a:t>da</a:t>
            </a:r>
            <a:r>
              <a:rPr lang="en-GB" i="1" dirty="0" smtClean="0"/>
              <a:t> je </a:t>
            </a:r>
            <a:r>
              <a:rPr lang="en-GB" dirty="0" err="1" smtClean="0"/>
              <a:t>dva</a:t>
            </a:r>
            <a:r>
              <a:rPr lang="en-GB" dirty="0" smtClean="0"/>
              <a:t> </a:t>
            </a:r>
            <a:r>
              <a:rPr lang="en-GB" dirty="0" err="1" smtClean="0"/>
              <a:t>ubio</a:t>
            </a:r>
            <a:r>
              <a:rPr lang="en-GB" dirty="0" smtClean="0"/>
              <a:t>, a </a:t>
            </a:r>
            <a:r>
              <a:rPr lang="en-GB" dirty="0" err="1" smtClean="0"/>
              <a:t>trećega</a:t>
            </a:r>
            <a:r>
              <a:rPr lang="en-GB" dirty="0" smtClean="0"/>
              <a:t> </a:t>
            </a:r>
            <a:r>
              <a:rPr lang="en-GB" dirty="0" err="1" smtClean="0"/>
              <a:t>misli</a:t>
            </a:r>
            <a:r>
              <a:rPr lang="en-GB" dirty="0" smtClean="0"/>
              <a:t>“, „</a:t>
            </a:r>
            <a:r>
              <a:rPr lang="en-GB" dirty="0" err="1" smtClean="0"/>
              <a:t>gledi</a:t>
            </a:r>
            <a:r>
              <a:rPr lang="en-GB" dirty="0" smtClean="0"/>
              <a:t> </a:t>
            </a:r>
            <a:r>
              <a:rPr lang="en-GB" dirty="0" err="1" smtClean="0"/>
              <a:t>kao</a:t>
            </a:r>
            <a:r>
              <a:rPr lang="en-GB" dirty="0" smtClean="0"/>
              <a:t> </a:t>
            </a:r>
            <a:r>
              <a:rPr lang="en-GB" dirty="0" err="1" smtClean="0"/>
              <a:t>mače</a:t>
            </a:r>
            <a:r>
              <a:rPr lang="en-GB" dirty="0" smtClean="0"/>
              <a:t> u</a:t>
            </a:r>
          </a:p>
          <a:p>
            <a:r>
              <a:rPr lang="en-GB" dirty="0" err="1" smtClean="0"/>
              <a:t>tiče</a:t>
            </a:r>
            <a:r>
              <a:rPr lang="en-GB" dirty="0" smtClean="0"/>
              <a:t>“, „</a:t>
            </a:r>
            <a:r>
              <a:rPr lang="en-GB" dirty="0" err="1" smtClean="0"/>
              <a:t>gledi</a:t>
            </a:r>
            <a:r>
              <a:rPr lang="en-GB" dirty="0" smtClean="0"/>
              <a:t> </a:t>
            </a:r>
            <a:r>
              <a:rPr lang="en-GB" dirty="0" err="1" smtClean="0"/>
              <a:t>kao</a:t>
            </a:r>
            <a:r>
              <a:rPr lang="en-GB" dirty="0" smtClean="0"/>
              <a:t> </a:t>
            </a:r>
            <a:r>
              <a:rPr lang="en-GB" dirty="0" err="1" smtClean="0"/>
              <a:t>svinja</a:t>
            </a:r>
            <a:r>
              <a:rPr lang="en-GB" dirty="0" smtClean="0"/>
              <a:t> </a:t>
            </a:r>
            <a:r>
              <a:rPr lang="en-GB" dirty="0" err="1" smtClean="0"/>
              <a:t>na</a:t>
            </a:r>
            <a:r>
              <a:rPr lang="en-GB" dirty="0" smtClean="0"/>
              <a:t> </a:t>
            </a:r>
            <a:r>
              <a:rPr lang="en-GB" dirty="0" err="1" smtClean="0"/>
              <a:t>sjekiru</a:t>
            </a:r>
            <a:r>
              <a:rPr lang="en-GB" dirty="0" smtClean="0"/>
              <a:t>“, </a:t>
            </a:r>
            <a:r>
              <a:rPr lang="en-GB" dirty="0" err="1" smtClean="0"/>
              <a:t>itd</a:t>
            </a:r>
            <a:r>
              <a:rPr lang="en-GB" dirty="0" smtClean="0"/>
              <a:t>.</a:t>
            </a:r>
          </a:p>
          <a:p>
            <a:endParaRPr lang="en-GB" dirty="0" smtClean="0"/>
          </a:p>
          <a:p>
            <a:r>
              <a:rPr lang="en-GB" dirty="0" err="1" smtClean="0"/>
              <a:t>Sima</a:t>
            </a:r>
            <a:r>
              <a:rPr lang="en-GB" dirty="0" smtClean="0"/>
              <a:t> </a:t>
            </a:r>
            <a:r>
              <a:rPr lang="en-GB" dirty="0" err="1" smtClean="0"/>
              <a:t>Trojanović</a:t>
            </a:r>
            <a:r>
              <a:rPr lang="en-GB" dirty="0" smtClean="0"/>
              <a:t>: </a:t>
            </a:r>
            <a:r>
              <a:rPr lang="en-GB" i="1" dirty="0" err="1" smtClean="0"/>
              <a:t>Psihofizičko</a:t>
            </a:r>
            <a:r>
              <a:rPr lang="en-GB" i="1" dirty="0" smtClean="0"/>
              <a:t> </a:t>
            </a:r>
            <a:r>
              <a:rPr lang="en-GB" i="1" dirty="0" err="1" smtClean="0"/>
              <a:t>izražavanje</a:t>
            </a:r>
            <a:r>
              <a:rPr lang="en-GB" i="1" dirty="0" smtClean="0"/>
              <a:t> </a:t>
            </a:r>
            <a:r>
              <a:rPr lang="en-GB" i="1" dirty="0" err="1" smtClean="0"/>
              <a:t>srpskog</a:t>
            </a:r>
            <a:endParaRPr lang="en-GB" i="1" dirty="0" smtClean="0"/>
          </a:p>
          <a:p>
            <a:r>
              <a:rPr lang="en-GB" i="1" dirty="0" err="1" smtClean="0"/>
              <a:t>naroda</a:t>
            </a:r>
            <a:r>
              <a:rPr lang="en-GB" i="1" dirty="0" smtClean="0"/>
              <a:t>, </a:t>
            </a:r>
            <a:r>
              <a:rPr lang="en-GB" i="1" dirty="0" err="1" smtClean="0"/>
              <a:t>poglavito</a:t>
            </a:r>
            <a:r>
              <a:rPr lang="en-GB" i="1" dirty="0" smtClean="0"/>
              <a:t> </a:t>
            </a:r>
            <a:r>
              <a:rPr lang="en-GB" i="1" dirty="0" err="1" smtClean="0"/>
              <a:t>bez</a:t>
            </a:r>
            <a:r>
              <a:rPr lang="en-GB" i="1" dirty="0" smtClean="0"/>
              <a:t> </a:t>
            </a:r>
            <a:r>
              <a:rPr lang="en-GB" i="1" dirty="0" err="1" smtClean="0"/>
              <a:t>reči</a:t>
            </a:r>
            <a:r>
              <a:rPr lang="en-GB" i="1" dirty="0" smtClean="0"/>
              <a:t>, </a:t>
            </a:r>
          </a:p>
          <a:p>
            <a:r>
              <a:rPr lang="en-GB" i="1" dirty="0" err="1" smtClean="0"/>
              <a:t>citat</a:t>
            </a:r>
            <a:r>
              <a:rPr lang="en-GB" i="1" dirty="0" smtClean="0"/>
              <a:t> </a:t>
            </a:r>
            <a:r>
              <a:rPr lang="en-GB" i="1" dirty="0" err="1" smtClean="0"/>
              <a:t>preuzet</a:t>
            </a:r>
            <a:r>
              <a:rPr lang="en-GB" i="1" dirty="0" smtClean="0"/>
              <a:t> </a:t>
            </a:r>
            <a:r>
              <a:rPr lang="en-GB" i="1" dirty="0" err="1" smtClean="0"/>
              <a:t>iz</a:t>
            </a:r>
            <a:r>
              <a:rPr lang="en-GB" i="1" dirty="0" smtClean="0"/>
              <a:t> </a:t>
            </a:r>
            <a:r>
              <a:rPr lang="en-GB" i="1" dirty="0" err="1" smtClean="0"/>
              <a:t>Popadić</a:t>
            </a:r>
            <a:r>
              <a:rPr lang="en-GB" i="1" dirty="0" smtClean="0"/>
              <a:t>, </a:t>
            </a:r>
            <a:r>
              <a:rPr lang="en-GB" i="1" dirty="0" err="1" smtClean="0"/>
              <a:t>Socijalna</a:t>
            </a:r>
            <a:r>
              <a:rPr lang="en-GB" i="1" dirty="0" smtClean="0"/>
              <a:t> </a:t>
            </a:r>
            <a:r>
              <a:rPr lang="en-GB" i="1" dirty="0" err="1" smtClean="0"/>
              <a:t>interakcija</a:t>
            </a:r>
            <a:r>
              <a:rPr lang="en-GB" i="1" dirty="0" smtClean="0"/>
              <a:t> </a:t>
            </a:r>
            <a:r>
              <a:rPr lang="en-GB" i="1" dirty="0" err="1" smtClean="0"/>
              <a:t>i</a:t>
            </a:r>
            <a:r>
              <a:rPr lang="en-GB" i="1" dirty="0" smtClean="0"/>
              <a:t> </a:t>
            </a:r>
            <a:r>
              <a:rPr lang="en-GB" i="1" dirty="0" err="1" smtClean="0"/>
              <a:t>komunikacija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err="1" smtClean="0">
                <a:solidFill>
                  <a:srgbClr val="800080"/>
                </a:solidFill>
              </a:rPr>
              <a:t>Komunikacija</a:t>
            </a:r>
            <a:r>
              <a:rPr lang="en-GB" b="1" dirty="0" smtClean="0">
                <a:solidFill>
                  <a:srgbClr val="800080"/>
                </a:solidFill>
              </a:rPr>
              <a:t> </a:t>
            </a:r>
            <a:r>
              <a:rPr lang="en-GB" b="1" dirty="0" err="1" smtClean="0">
                <a:solidFill>
                  <a:srgbClr val="800080"/>
                </a:solidFill>
              </a:rPr>
              <a:t>pogledom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sr-Latn-CS" dirty="0" smtClean="0"/>
              <a:t>Komunikacija pogledom ima tri funkcije</a:t>
            </a:r>
            <a:r>
              <a:rPr lang="en-GB" dirty="0" smtClean="0"/>
              <a:t>:</a:t>
            </a:r>
          </a:p>
          <a:p>
            <a:pPr marL="834390" lvl="1" indent="-514350">
              <a:buFont typeface="+mj-lt"/>
              <a:buAutoNum type="arabicPeriod"/>
            </a:pPr>
            <a:r>
              <a:rPr lang="en-GB" dirty="0" smtClean="0"/>
              <a:t>T</a:t>
            </a:r>
            <a:r>
              <a:rPr lang="sr-Latn-CS" dirty="0" smtClean="0"/>
              <a:t>raženje povratne informacije</a:t>
            </a:r>
            <a:endParaRPr lang="en-GB" dirty="0" smtClean="0"/>
          </a:p>
          <a:p>
            <a:pPr marL="834390" lvl="1" indent="-514350">
              <a:buFont typeface="+mj-lt"/>
              <a:buAutoNum type="arabicPeriod"/>
            </a:pPr>
            <a:r>
              <a:rPr lang="en-GB" dirty="0" smtClean="0"/>
              <a:t>I</a:t>
            </a:r>
            <a:r>
              <a:rPr lang="sr-Latn-CS" dirty="0" smtClean="0"/>
              <a:t>nformisanje druge osobe da </a:t>
            </a:r>
            <a:r>
              <a:rPr lang="en-GB" dirty="0" smtClean="0"/>
              <a:t>je </a:t>
            </a:r>
            <a:r>
              <a:rPr lang="sr-Latn-CS" dirty="0" smtClean="0"/>
              <a:t>komunikacijski kanal otvoren</a:t>
            </a:r>
            <a:endParaRPr lang="en-GB" dirty="0" smtClean="0"/>
          </a:p>
          <a:p>
            <a:pPr marL="834390" lvl="1" indent="-514350">
              <a:buFont typeface="+mj-lt"/>
              <a:buAutoNum type="arabicPeriod"/>
            </a:pPr>
            <a:r>
              <a:rPr lang="en-GB" dirty="0" smtClean="0"/>
              <a:t>S</a:t>
            </a:r>
            <a:r>
              <a:rPr lang="sr-Latn-CS" dirty="0" smtClean="0"/>
              <a:t>ignaliziranje prirode odnosa</a:t>
            </a:r>
            <a:r>
              <a:rPr lang="en-GB" dirty="0" smtClean="0"/>
              <a:t>:</a:t>
            </a:r>
          </a:p>
          <a:p>
            <a:pPr lvl="2"/>
            <a:r>
              <a:rPr lang="sr-Latn-CS" sz="2500" dirty="0" smtClean="0"/>
              <a:t>ljubavni, neprijateljski ili indiferentni odnos</a:t>
            </a:r>
            <a:endParaRPr lang="en-GB" sz="2500" dirty="0" smtClean="0"/>
          </a:p>
          <a:p>
            <a:pPr lvl="2"/>
            <a:r>
              <a:rPr lang="sr-Latn-CS" sz="2500" dirty="0" smtClean="0"/>
              <a:t>odnos dominicije: osoba koja dominira koristi usmerenost pogleda na suprotan način od uobičajenog – održavanju duži kontakt očima dok govore, a kraći kada slušaju</a:t>
            </a:r>
            <a:endParaRPr lang="en-GB" sz="2500" dirty="0" smtClean="0"/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en-GB" b="1" dirty="0" err="1" smtClean="0">
                <a:solidFill>
                  <a:srgbClr val="000099"/>
                </a:solidFill>
              </a:rPr>
              <a:t>Komunikacija</a:t>
            </a:r>
            <a:r>
              <a:rPr lang="en-GB" b="1" dirty="0" smtClean="0">
                <a:solidFill>
                  <a:srgbClr val="000099"/>
                </a:solidFill>
              </a:rPr>
              <a:t> </a:t>
            </a:r>
            <a:r>
              <a:rPr lang="en-GB" b="1" dirty="0" err="1" smtClean="0">
                <a:solidFill>
                  <a:srgbClr val="000099"/>
                </a:solidFill>
              </a:rPr>
              <a:t>prostorom</a:t>
            </a:r>
            <a:r>
              <a:rPr lang="en-GB" b="1" dirty="0" smtClean="0">
                <a:solidFill>
                  <a:srgbClr val="000099"/>
                </a:solidFill>
              </a:rPr>
              <a:t> (</a:t>
            </a:r>
            <a:r>
              <a:rPr lang="en-GB" b="1" dirty="0" err="1" smtClean="0">
                <a:solidFill>
                  <a:srgbClr val="000099"/>
                </a:solidFill>
              </a:rPr>
              <a:t>proksemička</a:t>
            </a:r>
            <a:r>
              <a:rPr lang="en-GB" b="1" dirty="0" smtClean="0">
                <a:solidFill>
                  <a:srgbClr val="000099"/>
                </a:solidFill>
              </a:rPr>
              <a:t> </a:t>
            </a:r>
            <a:r>
              <a:rPr lang="en-GB" b="1" dirty="0" err="1" smtClean="0">
                <a:solidFill>
                  <a:srgbClr val="000099"/>
                </a:solidFill>
              </a:rPr>
              <a:t>komunikacija</a:t>
            </a:r>
            <a:r>
              <a:rPr lang="en-GB" b="1" dirty="0" smtClean="0">
                <a:solidFill>
                  <a:srgbClr val="000099"/>
                </a:solidFill>
              </a:rPr>
              <a:t>)</a:t>
            </a:r>
            <a:endParaRPr lang="en-GB" b="1" dirty="0">
              <a:solidFill>
                <a:srgbClr val="000099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sr-Latn-CS" dirty="0" smtClean="0"/>
              <a:t>Počiva na razdaljini i prostornim odnosima među učesnicima</a:t>
            </a:r>
            <a:endParaRPr lang="en-GB" dirty="0" smtClean="0"/>
          </a:p>
          <a:p>
            <a:pPr>
              <a:buNone/>
            </a:pPr>
            <a:endParaRPr lang="en-GB" dirty="0"/>
          </a:p>
        </p:txBody>
      </p:sp>
      <p:graphicFrame>
        <p:nvGraphicFramePr>
          <p:cNvPr id="4" name="Content Placeholder 3"/>
          <p:cNvGraphicFramePr>
            <a:graphicFrameLocks/>
          </p:cNvGraphicFramePr>
          <p:nvPr/>
        </p:nvGraphicFramePr>
        <p:xfrm>
          <a:off x="928662" y="2571744"/>
          <a:ext cx="6786610" cy="378621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 smtClean="0"/>
              <a:t>Šta</a:t>
            </a:r>
            <a:r>
              <a:rPr lang="en-GB" dirty="0" smtClean="0"/>
              <a:t> je NK?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531352" cy="5257800"/>
          </a:xfrm>
        </p:spPr>
        <p:txBody>
          <a:bodyPr/>
          <a:lstStyle/>
          <a:p>
            <a:r>
              <a:rPr lang="en-GB" dirty="0" err="1" smtClean="0"/>
              <a:t>Komunikacija</a:t>
            </a:r>
            <a:r>
              <a:rPr lang="en-GB" dirty="0" smtClean="0"/>
              <a:t> </a:t>
            </a:r>
            <a:r>
              <a:rPr lang="en-GB" dirty="0" err="1" smtClean="0"/>
              <a:t>bez</a:t>
            </a:r>
            <a:r>
              <a:rPr lang="en-GB" dirty="0" smtClean="0"/>
              <a:t> </a:t>
            </a:r>
            <a:r>
              <a:rPr lang="en-GB" dirty="0" err="1" smtClean="0"/>
              <a:t>reči</a:t>
            </a:r>
            <a:endParaRPr lang="en-GB" dirty="0" smtClean="0"/>
          </a:p>
          <a:p>
            <a:r>
              <a:rPr lang="en-GB" dirty="0" err="1" smtClean="0"/>
              <a:t>Ovde</a:t>
            </a:r>
            <a:r>
              <a:rPr lang="en-GB" dirty="0" smtClean="0"/>
              <a:t> </a:t>
            </a:r>
            <a:r>
              <a:rPr lang="en-GB" dirty="0" err="1" smtClean="0"/>
              <a:t>spadaju</a:t>
            </a:r>
            <a:r>
              <a:rPr lang="en-GB" dirty="0" smtClean="0"/>
              <a:t> </a:t>
            </a:r>
            <a:r>
              <a:rPr lang="sr-Latn-CS" dirty="0" smtClean="0"/>
              <a:t>pokret</a:t>
            </a:r>
            <a:r>
              <a:rPr lang="en-GB" dirty="0" err="1" smtClean="0"/>
              <a:t>i</a:t>
            </a:r>
            <a:r>
              <a:rPr lang="sr-Latn-CS" dirty="0" smtClean="0"/>
              <a:t> tela, lica i očiju</a:t>
            </a:r>
            <a:r>
              <a:rPr lang="en-GB" dirty="0" smtClean="0"/>
              <a:t>, </a:t>
            </a:r>
            <a:r>
              <a:rPr lang="en-GB" dirty="0" err="1" smtClean="0"/>
              <a:t>ali</a:t>
            </a:r>
            <a:r>
              <a:rPr lang="en-GB" dirty="0" smtClean="0"/>
              <a:t> </a:t>
            </a:r>
            <a:r>
              <a:rPr lang="sr-Latn-CS" dirty="0" smtClean="0"/>
              <a:t>komunicira</a:t>
            </a:r>
            <a:r>
              <a:rPr lang="en-GB" dirty="0" err="1" smtClean="0"/>
              <a:t>nje</a:t>
            </a:r>
            <a:r>
              <a:rPr lang="sr-Latn-CS" dirty="0" smtClean="0"/>
              <a:t> uz pomoć</a:t>
            </a:r>
            <a:r>
              <a:rPr lang="en-GB" dirty="0" smtClean="0"/>
              <a:t> p</a:t>
            </a:r>
            <a:r>
              <a:rPr lang="sr-Latn-CS" dirty="0" smtClean="0"/>
              <a:t>rostora, dodira, glasa,</a:t>
            </a:r>
            <a:endParaRPr lang="en-GB" dirty="0" smtClean="0"/>
          </a:p>
          <a:p>
            <a:pPr>
              <a:buNone/>
            </a:pPr>
            <a:r>
              <a:rPr lang="en-GB" dirty="0" smtClean="0"/>
              <a:t>	</a:t>
            </a:r>
            <a:r>
              <a:rPr lang="sr-Latn-CS" dirty="0" smtClean="0"/>
              <a:t>vremena i mirisa</a:t>
            </a:r>
            <a:endParaRPr lang="en-GB" dirty="0" smtClean="0"/>
          </a:p>
          <a:p>
            <a:pPr>
              <a:buNone/>
            </a:pPr>
            <a:endParaRPr lang="en-GB" dirty="0" smtClean="0"/>
          </a:p>
          <a:p>
            <a:r>
              <a:rPr lang="en-GB" dirty="0" err="1" smtClean="0"/>
              <a:t>Nešto</a:t>
            </a:r>
            <a:r>
              <a:rPr lang="en-GB" dirty="0" smtClean="0"/>
              <a:t> </a:t>
            </a:r>
            <a:r>
              <a:rPr lang="en-GB" dirty="0" err="1" smtClean="0"/>
              <a:t>drugaćija</a:t>
            </a:r>
            <a:r>
              <a:rPr lang="en-GB" dirty="0" smtClean="0"/>
              <a:t> </a:t>
            </a:r>
            <a:r>
              <a:rPr lang="en-GB" dirty="0" err="1" smtClean="0"/>
              <a:t>definicija</a:t>
            </a:r>
            <a:r>
              <a:rPr lang="en-GB" dirty="0" smtClean="0"/>
              <a:t>:</a:t>
            </a:r>
          </a:p>
          <a:p>
            <a:pPr>
              <a:buNone/>
            </a:pPr>
            <a:r>
              <a:rPr lang="en-GB" dirty="0" smtClean="0"/>
              <a:t>	</a:t>
            </a:r>
            <a:r>
              <a:rPr lang="en-GB" dirty="0" err="1" smtClean="0"/>
              <a:t>Neverbalna</a:t>
            </a:r>
            <a:r>
              <a:rPr lang="en-GB" dirty="0" smtClean="0"/>
              <a:t> </a:t>
            </a:r>
            <a:r>
              <a:rPr lang="en-GB" dirty="0" err="1" smtClean="0"/>
              <a:t>komunikacija</a:t>
            </a:r>
            <a:r>
              <a:rPr lang="en-GB" dirty="0" smtClean="0"/>
              <a:t> je </a:t>
            </a:r>
            <a:r>
              <a:rPr lang="en-GB" dirty="0" err="1" smtClean="0"/>
              <a:t>neizgovoreni</a:t>
            </a:r>
            <a:r>
              <a:rPr lang="en-GB" dirty="0" smtClean="0"/>
              <a:t> </a:t>
            </a:r>
            <a:r>
              <a:rPr lang="en-GB" dirty="0" err="1" smtClean="0"/>
              <a:t>kontekst</a:t>
            </a:r>
            <a:r>
              <a:rPr lang="en-GB" dirty="0" smtClean="0"/>
              <a:t> u </a:t>
            </a:r>
            <a:r>
              <a:rPr lang="en-GB" dirty="0" err="1" smtClean="0"/>
              <a:t>kome</a:t>
            </a:r>
            <a:r>
              <a:rPr lang="en-GB" dirty="0" smtClean="0"/>
              <a:t> se </a:t>
            </a:r>
            <a:r>
              <a:rPr lang="en-GB" dirty="0" err="1" smtClean="0"/>
              <a:t>odvija</a:t>
            </a:r>
            <a:r>
              <a:rPr lang="en-GB" dirty="0" smtClean="0"/>
              <a:t> </a:t>
            </a:r>
            <a:r>
              <a:rPr lang="en-GB" dirty="0" err="1" smtClean="0"/>
              <a:t>celokupna</a:t>
            </a:r>
            <a:r>
              <a:rPr lang="en-GB" dirty="0" smtClean="0"/>
              <a:t> </a:t>
            </a:r>
            <a:r>
              <a:rPr lang="en-GB" dirty="0" err="1" smtClean="0"/>
              <a:t>komunikacija</a:t>
            </a:r>
            <a:r>
              <a:rPr lang="en-GB" dirty="0" smtClean="0"/>
              <a:t> </a:t>
            </a:r>
            <a:r>
              <a:rPr lang="en-GB" dirty="0" err="1" smtClean="0"/>
              <a:t>licem</a:t>
            </a:r>
            <a:r>
              <a:rPr lang="en-GB" dirty="0" smtClean="0"/>
              <a:t> u lice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en-GB" b="1" dirty="0" err="1" smtClean="0">
                <a:solidFill>
                  <a:srgbClr val="000099"/>
                </a:solidFill>
              </a:rPr>
              <a:t>Komunikacija</a:t>
            </a:r>
            <a:r>
              <a:rPr lang="en-GB" b="1" dirty="0" smtClean="0">
                <a:solidFill>
                  <a:srgbClr val="000099"/>
                </a:solidFill>
              </a:rPr>
              <a:t> </a:t>
            </a:r>
            <a:r>
              <a:rPr lang="en-GB" b="1" dirty="0" err="1" smtClean="0">
                <a:solidFill>
                  <a:srgbClr val="000099"/>
                </a:solidFill>
              </a:rPr>
              <a:t>prostorom</a:t>
            </a:r>
            <a:r>
              <a:rPr lang="en-GB" b="1" dirty="0" smtClean="0">
                <a:solidFill>
                  <a:srgbClr val="000099"/>
                </a:solidFill>
              </a:rPr>
              <a:t> - </a:t>
            </a:r>
            <a:r>
              <a:rPr lang="en-GB" b="1" dirty="0" err="1" smtClean="0">
                <a:solidFill>
                  <a:srgbClr val="000099"/>
                </a:solidFill>
              </a:rPr>
              <a:t>fizička</a:t>
            </a:r>
            <a:r>
              <a:rPr lang="en-GB" b="1" dirty="0" smtClean="0">
                <a:solidFill>
                  <a:srgbClr val="000099"/>
                </a:solidFill>
              </a:rPr>
              <a:t> </a:t>
            </a:r>
            <a:r>
              <a:rPr lang="en-GB" b="1" dirty="0" err="1" smtClean="0">
                <a:solidFill>
                  <a:srgbClr val="000099"/>
                </a:solidFill>
              </a:rPr>
              <a:t>blizina</a:t>
            </a:r>
            <a:endParaRPr lang="en-GB" b="1" dirty="0" smtClean="0">
              <a:solidFill>
                <a:srgbClr val="000099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sr-Latn-CS" dirty="0" smtClean="0"/>
              <a:t>Oblici distance:</a:t>
            </a:r>
            <a:endParaRPr lang="en-GB" dirty="0" smtClean="0"/>
          </a:p>
          <a:p>
            <a:pPr lvl="1"/>
            <a:r>
              <a:rPr lang="sr-Latn-CS" dirty="0" smtClean="0"/>
              <a:t>Intimna distanca (14-45 cm) – izraz bliskog i primarnog odnosa</a:t>
            </a:r>
            <a:endParaRPr lang="en-GB" dirty="0" smtClean="0"/>
          </a:p>
          <a:p>
            <a:pPr lvl="1"/>
            <a:r>
              <a:rPr lang="sr-Latn-CS" dirty="0" smtClean="0"/>
              <a:t>Personalna distanca (45-80 cm) – udaljenost osoba koje se dobro poznaju</a:t>
            </a:r>
            <a:endParaRPr lang="en-GB" dirty="0" smtClean="0"/>
          </a:p>
          <a:p>
            <a:pPr lvl="1"/>
            <a:r>
              <a:rPr lang="sr-Latn-CS" dirty="0" smtClean="0"/>
              <a:t>Socijalna distanca (80 cm – 4 m) – zajedničke aktivnosti koje nisu lične prirode</a:t>
            </a:r>
            <a:endParaRPr lang="en-GB" dirty="0" smtClean="0"/>
          </a:p>
          <a:p>
            <a:pPr lvl="1"/>
            <a:r>
              <a:rPr lang="sr-Latn-CS" dirty="0" smtClean="0"/>
              <a:t>Javna distanca (više od 4 m) – formalni i konvencionalni odnosi</a:t>
            </a:r>
            <a:endParaRPr lang="en-GB" dirty="0" smtClean="0"/>
          </a:p>
          <a:p>
            <a:r>
              <a:rPr lang="sr-Latn-CS" dirty="0" smtClean="0"/>
              <a:t>Žene komuniciraju na mnogo manjoj distanci nego muškarci</a:t>
            </a:r>
            <a:endParaRPr lang="en-GB" dirty="0" smtClean="0"/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b="1" dirty="0" err="1" smtClean="0">
                <a:solidFill>
                  <a:srgbClr val="000099"/>
                </a:solidFill>
              </a:rPr>
              <a:t>Komunikacija</a:t>
            </a:r>
            <a:r>
              <a:rPr lang="en-GB" b="1" dirty="0" smtClean="0">
                <a:solidFill>
                  <a:srgbClr val="000099"/>
                </a:solidFill>
              </a:rPr>
              <a:t> </a:t>
            </a:r>
            <a:r>
              <a:rPr lang="en-GB" b="1" dirty="0" err="1" smtClean="0">
                <a:solidFill>
                  <a:srgbClr val="000099"/>
                </a:solidFill>
              </a:rPr>
              <a:t>prostorom</a:t>
            </a:r>
            <a:r>
              <a:rPr lang="en-GB" b="1" dirty="0" smtClean="0">
                <a:solidFill>
                  <a:srgbClr val="000099"/>
                </a:solidFill>
              </a:rPr>
              <a:t> - p</a:t>
            </a:r>
            <a:r>
              <a:rPr lang="sr-Latn-CS" b="1" dirty="0" smtClean="0">
                <a:solidFill>
                  <a:srgbClr val="000099"/>
                </a:solidFill>
              </a:rPr>
              <a:t>rostorni raspored</a:t>
            </a:r>
            <a:endParaRPr lang="en-GB" b="1" dirty="0" smtClean="0">
              <a:solidFill>
                <a:srgbClr val="000099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sr-Latn-CS" dirty="0" smtClean="0"/>
              <a:t>Mesto koje sagovornici zauzimaju jedan u odnosu na drugoga</a:t>
            </a:r>
            <a:endParaRPr lang="en-GB" dirty="0" smtClean="0"/>
          </a:p>
        </p:txBody>
      </p:sp>
      <p:sp>
        <p:nvSpPr>
          <p:cNvPr id="5" name="Rectangle 4"/>
          <p:cNvSpPr/>
          <p:nvPr/>
        </p:nvSpPr>
        <p:spPr>
          <a:xfrm>
            <a:off x="1142976" y="3000372"/>
            <a:ext cx="1357322" cy="714380"/>
          </a:xfrm>
          <a:prstGeom prst="rect">
            <a:avLst/>
          </a:prstGeom>
          <a:solidFill>
            <a:srgbClr val="000099"/>
          </a:solidFill>
          <a:ln>
            <a:solidFill>
              <a:srgbClr val="0000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ectangle 5"/>
          <p:cNvSpPr/>
          <p:nvPr/>
        </p:nvSpPr>
        <p:spPr>
          <a:xfrm>
            <a:off x="6786578" y="5072074"/>
            <a:ext cx="1357322" cy="714380"/>
          </a:xfrm>
          <a:prstGeom prst="rect">
            <a:avLst/>
          </a:prstGeom>
          <a:solidFill>
            <a:srgbClr val="000099"/>
          </a:solidFill>
          <a:ln>
            <a:solidFill>
              <a:srgbClr val="0000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ectangle 6"/>
          <p:cNvSpPr/>
          <p:nvPr/>
        </p:nvSpPr>
        <p:spPr>
          <a:xfrm>
            <a:off x="6786578" y="3000372"/>
            <a:ext cx="1357322" cy="714380"/>
          </a:xfrm>
          <a:prstGeom prst="rect">
            <a:avLst/>
          </a:prstGeom>
          <a:solidFill>
            <a:srgbClr val="000099"/>
          </a:solidFill>
          <a:ln>
            <a:solidFill>
              <a:srgbClr val="0000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 7"/>
          <p:cNvSpPr/>
          <p:nvPr/>
        </p:nvSpPr>
        <p:spPr>
          <a:xfrm>
            <a:off x="1142976" y="5143512"/>
            <a:ext cx="1357322" cy="714380"/>
          </a:xfrm>
          <a:prstGeom prst="rect">
            <a:avLst/>
          </a:prstGeom>
          <a:solidFill>
            <a:srgbClr val="000099"/>
          </a:solidFill>
          <a:ln>
            <a:solidFill>
              <a:srgbClr val="0000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Rectangle 3"/>
          <p:cNvSpPr/>
          <p:nvPr/>
        </p:nvSpPr>
        <p:spPr>
          <a:xfrm>
            <a:off x="3857620" y="3655456"/>
            <a:ext cx="1357322" cy="714380"/>
          </a:xfrm>
          <a:prstGeom prst="rect">
            <a:avLst/>
          </a:prstGeom>
          <a:solidFill>
            <a:srgbClr val="000099"/>
          </a:solidFill>
          <a:ln>
            <a:solidFill>
              <a:srgbClr val="0000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Box 12"/>
          <p:cNvSpPr txBox="1"/>
          <p:nvPr/>
        </p:nvSpPr>
        <p:spPr>
          <a:xfrm>
            <a:off x="1643042" y="2643182"/>
            <a:ext cx="5715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AB</a:t>
            </a:r>
            <a:endParaRPr lang="en-GB" dirty="0"/>
          </a:p>
        </p:txBody>
      </p:sp>
      <p:sp>
        <p:nvSpPr>
          <p:cNvPr id="14" name="TextBox 13"/>
          <p:cNvSpPr txBox="1"/>
          <p:nvPr/>
        </p:nvSpPr>
        <p:spPr>
          <a:xfrm>
            <a:off x="785786" y="3786190"/>
            <a:ext cx="221457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err="1" smtClean="0"/>
              <a:t>Osobe</a:t>
            </a:r>
            <a:r>
              <a:rPr lang="en-GB" dirty="0" smtClean="0"/>
              <a:t> </a:t>
            </a:r>
            <a:r>
              <a:rPr lang="sr-Latn-CS" dirty="0" smtClean="0"/>
              <a:t>različitog pola </a:t>
            </a:r>
            <a:r>
              <a:rPr lang="en-GB" dirty="0" smtClean="0"/>
              <a:t> </a:t>
            </a:r>
            <a:r>
              <a:rPr lang="en-GB" dirty="0" err="1" smtClean="0"/>
              <a:t>između</a:t>
            </a:r>
            <a:r>
              <a:rPr lang="en-GB" dirty="0" smtClean="0"/>
              <a:t> </a:t>
            </a:r>
            <a:r>
              <a:rPr lang="en-GB" dirty="0" err="1" smtClean="0"/>
              <a:t>kojih</a:t>
            </a:r>
            <a:r>
              <a:rPr lang="en-GB" dirty="0" smtClean="0"/>
              <a:t> </a:t>
            </a:r>
            <a:r>
              <a:rPr lang="en-GB" dirty="0" err="1" smtClean="0"/>
              <a:t>postoji</a:t>
            </a:r>
            <a:r>
              <a:rPr lang="en-GB" dirty="0" smtClean="0"/>
              <a:t> </a:t>
            </a:r>
            <a:r>
              <a:rPr lang="en-GB" dirty="0" err="1" smtClean="0"/>
              <a:t>naklonost</a:t>
            </a:r>
            <a:endParaRPr lang="en-GB" dirty="0"/>
          </a:p>
        </p:txBody>
      </p:sp>
      <p:sp>
        <p:nvSpPr>
          <p:cNvPr id="15" name="TextBox 14"/>
          <p:cNvSpPr txBox="1"/>
          <p:nvPr/>
        </p:nvSpPr>
        <p:spPr>
          <a:xfrm>
            <a:off x="1142976" y="4845618"/>
            <a:ext cx="5715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A</a:t>
            </a:r>
            <a:endParaRPr lang="en-GB" dirty="0"/>
          </a:p>
        </p:txBody>
      </p:sp>
      <p:sp>
        <p:nvSpPr>
          <p:cNvPr id="16" name="TextBox 15"/>
          <p:cNvSpPr txBox="1"/>
          <p:nvPr/>
        </p:nvSpPr>
        <p:spPr>
          <a:xfrm>
            <a:off x="857224" y="5143512"/>
            <a:ext cx="3571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B</a:t>
            </a:r>
            <a:endParaRPr lang="en-GB" dirty="0"/>
          </a:p>
        </p:txBody>
      </p:sp>
      <p:sp>
        <p:nvSpPr>
          <p:cNvPr id="17" name="TextBox 16"/>
          <p:cNvSpPr txBox="1"/>
          <p:nvPr/>
        </p:nvSpPr>
        <p:spPr>
          <a:xfrm>
            <a:off x="785786" y="5929330"/>
            <a:ext cx="22145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err="1" smtClean="0"/>
              <a:t>Prijatelji</a:t>
            </a:r>
            <a:r>
              <a:rPr lang="en-GB" dirty="0" smtClean="0"/>
              <a:t> </a:t>
            </a:r>
            <a:r>
              <a:rPr lang="en-GB" dirty="0" err="1" smtClean="0"/>
              <a:t>ćaskaju</a:t>
            </a:r>
            <a:endParaRPr lang="en-GB" dirty="0"/>
          </a:p>
        </p:txBody>
      </p:sp>
      <p:sp>
        <p:nvSpPr>
          <p:cNvPr id="18" name="TextBox 17"/>
          <p:cNvSpPr txBox="1"/>
          <p:nvPr/>
        </p:nvSpPr>
        <p:spPr>
          <a:xfrm>
            <a:off x="4429124" y="3357562"/>
            <a:ext cx="5715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A</a:t>
            </a:r>
            <a:endParaRPr lang="en-GB" dirty="0"/>
          </a:p>
        </p:txBody>
      </p:sp>
      <p:sp>
        <p:nvSpPr>
          <p:cNvPr id="19" name="TextBox 18"/>
          <p:cNvSpPr txBox="1"/>
          <p:nvPr/>
        </p:nvSpPr>
        <p:spPr>
          <a:xfrm>
            <a:off x="4429124" y="4369836"/>
            <a:ext cx="5715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B</a:t>
            </a:r>
            <a:endParaRPr lang="en-GB" dirty="0"/>
          </a:p>
        </p:txBody>
      </p:sp>
      <p:sp>
        <p:nvSpPr>
          <p:cNvPr id="20" name="TextBox 19"/>
          <p:cNvSpPr txBox="1"/>
          <p:nvPr/>
        </p:nvSpPr>
        <p:spPr>
          <a:xfrm>
            <a:off x="3000364" y="4727026"/>
            <a:ext cx="328614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dirty="0" smtClean="0"/>
              <a:t>Osobe istog pola raspravljaju o temi u odnosu na koju postoje razlike u mišljenju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6500826" y="3143248"/>
            <a:ext cx="2143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A</a:t>
            </a:r>
            <a:endParaRPr lang="en-GB" dirty="0"/>
          </a:p>
        </p:txBody>
      </p:sp>
      <p:sp>
        <p:nvSpPr>
          <p:cNvPr id="22" name="TextBox 21"/>
          <p:cNvSpPr txBox="1"/>
          <p:nvPr/>
        </p:nvSpPr>
        <p:spPr>
          <a:xfrm>
            <a:off x="8143900" y="3143248"/>
            <a:ext cx="2143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B</a:t>
            </a:r>
            <a:endParaRPr lang="en-GB" dirty="0"/>
          </a:p>
        </p:txBody>
      </p:sp>
      <p:sp>
        <p:nvSpPr>
          <p:cNvPr id="23" name="TextBox 22"/>
          <p:cNvSpPr txBox="1"/>
          <p:nvPr/>
        </p:nvSpPr>
        <p:spPr>
          <a:xfrm>
            <a:off x="6286512" y="3786190"/>
            <a:ext cx="250033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r-Latn-CS" dirty="0" smtClean="0"/>
              <a:t>Osobe koje ne žele da budu u kontaktu</a:t>
            </a:r>
            <a:r>
              <a:rPr lang="en-GB" dirty="0" smtClean="0"/>
              <a:t> </a:t>
            </a:r>
            <a:r>
              <a:rPr lang="sr-Latn-CS" dirty="0" smtClean="0"/>
              <a:t>ili nepoznate osobe</a:t>
            </a:r>
            <a:endParaRPr lang="en-GB" dirty="0"/>
          </a:p>
        </p:txBody>
      </p:sp>
      <p:sp>
        <p:nvSpPr>
          <p:cNvPr id="24" name="TextBox 23"/>
          <p:cNvSpPr txBox="1"/>
          <p:nvPr/>
        </p:nvSpPr>
        <p:spPr>
          <a:xfrm>
            <a:off x="6286512" y="6068817"/>
            <a:ext cx="250033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CS" dirty="0" smtClean="0"/>
              <a:t>Osobe koje se ne vole i </a:t>
            </a:r>
            <a:r>
              <a:rPr lang="en-GB" dirty="0" err="1" smtClean="0"/>
              <a:t>neće</a:t>
            </a:r>
            <a:r>
              <a:rPr lang="en-GB" dirty="0" smtClean="0"/>
              <a:t> </a:t>
            </a:r>
            <a:r>
              <a:rPr lang="sr-Latn-CS" dirty="0" smtClean="0"/>
              <a:t>da stupe u kontakt</a:t>
            </a:r>
            <a:endParaRPr lang="en-GB" dirty="0"/>
          </a:p>
        </p:txBody>
      </p:sp>
      <p:sp>
        <p:nvSpPr>
          <p:cNvPr id="25" name="TextBox 24"/>
          <p:cNvSpPr txBox="1"/>
          <p:nvPr/>
        </p:nvSpPr>
        <p:spPr>
          <a:xfrm>
            <a:off x="6715140" y="4786322"/>
            <a:ext cx="5715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A</a:t>
            </a:r>
            <a:endParaRPr lang="en-GB" dirty="0"/>
          </a:p>
        </p:txBody>
      </p:sp>
      <p:sp>
        <p:nvSpPr>
          <p:cNvPr id="26" name="TextBox 25"/>
          <p:cNvSpPr txBox="1"/>
          <p:nvPr/>
        </p:nvSpPr>
        <p:spPr>
          <a:xfrm>
            <a:off x="7929586" y="5798596"/>
            <a:ext cx="5715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B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b="1" dirty="0" err="1" smtClean="0">
                <a:solidFill>
                  <a:srgbClr val="000099"/>
                </a:solidFill>
              </a:rPr>
              <a:t>Komunikacija</a:t>
            </a:r>
            <a:r>
              <a:rPr lang="en-GB" b="1" dirty="0" smtClean="0">
                <a:solidFill>
                  <a:srgbClr val="000099"/>
                </a:solidFill>
              </a:rPr>
              <a:t> </a:t>
            </a:r>
            <a:r>
              <a:rPr lang="en-GB" b="1" dirty="0" err="1" smtClean="0">
                <a:solidFill>
                  <a:srgbClr val="000099"/>
                </a:solidFill>
              </a:rPr>
              <a:t>prostorom</a:t>
            </a:r>
            <a:r>
              <a:rPr lang="en-GB" b="1" dirty="0" smtClean="0">
                <a:solidFill>
                  <a:srgbClr val="000099"/>
                </a:solidFill>
              </a:rPr>
              <a:t> – t</a:t>
            </a:r>
            <a:r>
              <a:rPr lang="pl-PL" b="1" dirty="0" smtClean="0">
                <a:solidFill>
                  <a:srgbClr val="000099"/>
                </a:solidFill>
              </a:rPr>
              <a:t>eritorijalno ponašanje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531352" cy="5257800"/>
          </a:xfrm>
        </p:spPr>
        <p:txBody>
          <a:bodyPr>
            <a:normAutofit/>
          </a:bodyPr>
          <a:lstStyle/>
          <a:p>
            <a:r>
              <a:rPr lang="sr-Latn-CS" dirty="0" smtClean="0"/>
              <a:t>Teritorijalno ponašanje – aktivnosti kojima osobe ističu svoje pravo na određeni prostor i kojima reaguju na neželjeni upad drugih osoba u taj prostor</a:t>
            </a:r>
            <a:endParaRPr lang="en-GB" dirty="0" smtClean="0"/>
          </a:p>
          <a:p>
            <a:pPr lvl="0"/>
            <a:r>
              <a:rPr lang="sr-Latn-CS" dirty="0" smtClean="0"/>
              <a:t>Personalni prostor – ograničeni prostor koji okružuje telo</a:t>
            </a:r>
            <a:endParaRPr lang="en-GB" dirty="0" smtClean="0"/>
          </a:p>
          <a:p>
            <a:pPr lvl="0"/>
            <a:r>
              <a:rPr lang="sr-Latn-CS" dirty="0" smtClean="0"/>
              <a:t>Primarna teritorija – prostor koji osoba doživljava kao svoj lični prostor, u kome redovno boravi i kontroliše pristup u njega</a:t>
            </a:r>
            <a:endParaRPr lang="en-GB" dirty="0" smtClean="0"/>
          </a:p>
          <a:p>
            <a:pPr lvl="0"/>
            <a:r>
              <a:rPr lang="sr-Latn-CS" dirty="0" smtClean="0"/>
              <a:t>Javna teritorija – prostor koji osoba koristi, ali je pristupačan i drugim osobama</a:t>
            </a:r>
            <a:endParaRPr lang="en-GB" dirty="0" smtClean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lvl="0"/>
            <a:r>
              <a:rPr lang="en-GB" sz="4000" b="1" dirty="0" err="1" smtClean="0">
                <a:solidFill>
                  <a:srgbClr val="333399"/>
                </a:solidFill>
              </a:rPr>
              <a:t>Komunikacija</a:t>
            </a:r>
            <a:r>
              <a:rPr lang="en-GB" sz="4000" b="1" dirty="0" smtClean="0">
                <a:solidFill>
                  <a:srgbClr val="333399"/>
                </a:solidFill>
              </a:rPr>
              <a:t> </a:t>
            </a:r>
            <a:r>
              <a:rPr lang="en-GB" sz="4000" b="1" dirty="0" err="1" smtClean="0">
                <a:solidFill>
                  <a:srgbClr val="333399"/>
                </a:solidFill>
              </a:rPr>
              <a:t>dodirom</a:t>
            </a:r>
            <a:r>
              <a:rPr lang="en-GB" sz="4000" b="1" dirty="0" smtClean="0">
                <a:solidFill>
                  <a:srgbClr val="333399"/>
                </a:solidFill>
              </a:rPr>
              <a:t> (</a:t>
            </a:r>
            <a:r>
              <a:rPr lang="sr-Latn-CS" sz="4000" b="1" dirty="0" smtClean="0">
                <a:solidFill>
                  <a:srgbClr val="333399"/>
                </a:solidFill>
              </a:rPr>
              <a:t>haptička komunikacija</a:t>
            </a:r>
            <a:r>
              <a:rPr lang="en-GB" sz="4000" b="1" dirty="0" smtClean="0">
                <a:solidFill>
                  <a:srgbClr val="333399"/>
                </a:solidFill>
              </a:rPr>
              <a:t>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sr-Latn-CS" dirty="0" smtClean="0"/>
              <a:t>Funkcije dodira: </a:t>
            </a:r>
            <a:endParaRPr lang="en-GB" dirty="0" smtClean="0"/>
          </a:p>
          <a:p>
            <a:pPr lvl="1"/>
            <a:r>
              <a:rPr lang="sr-Latn-CS" dirty="0" smtClean="0"/>
              <a:t>izražavanje osećanj</a:t>
            </a:r>
            <a:r>
              <a:rPr lang="en-GB" dirty="0" smtClean="0"/>
              <a:t>a</a:t>
            </a:r>
          </a:p>
          <a:p>
            <a:pPr lvl="1"/>
            <a:r>
              <a:rPr lang="sr-Latn-CS" dirty="0" smtClean="0"/>
              <a:t>podsticanje na određenu aktivnost</a:t>
            </a:r>
            <a:endParaRPr lang="en-GB" dirty="0" smtClean="0"/>
          </a:p>
          <a:p>
            <a:pPr lvl="1"/>
            <a:r>
              <a:rPr lang="sr-Latn-CS" dirty="0" smtClean="0"/>
              <a:t>izražavanje saosećanja</a:t>
            </a:r>
            <a:endParaRPr lang="en-GB" dirty="0" smtClean="0"/>
          </a:p>
          <a:p>
            <a:pPr lvl="1"/>
            <a:r>
              <a:rPr lang="sr-Latn-CS" dirty="0" smtClean="0"/>
              <a:t>ritualno dodirivanje</a:t>
            </a:r>
            <a:r>
              <a:rPr lang="en-GB" dirty="0" smtClean="0"/>
              <a:t> (</a:t>
            </a:r>
            <a:r>
              <a:rPr lang="sr-Latn-CS" dirty="0" smtClean="0"/>
              <a:t>rukovanj</a:t>
            </a:r>
            <a:r>
              <a:rPr lang="en-GB" dirty="0" smtClean="0"/>
              <a:t>e</a:t>
            </a:r>
            <a:r>
              <a:rPr lang="sr-Latn-CS" dirty="0" smtClean="0"/>
              <a:t> ili </a:t>
            </a:r>
            <a:r>
              <a:rPr lang="en-GB" dirty="0" err="1" smtClean="0"/>
              <a:t>pozdrav</a:t>
            </a:r>
            <a:r>
              <a:rPr lang="en-GB" dirty="0" smtClean="0"/>
              <a:t> </a:t>
            </a:r>
            <a:r>
              <a:rPr lang="en-GB" dirty="0" err="1" smtClean="0"/>
              <a:t>poljupcem</a:t>
            </a:r>
            <a:r>
              <a:rPr lang="en-GB" dirty="0" smtClean="0"/>
              <a:t>)</a:t>
            </a:r>
          </a:p>
          <a:p>
            <a:r>
              <a:rPr lang="sr-Latn-CS" dirty="0" smtClean="0"/>
              <a:t>Dodir ima naročiti značaj u bliskom odnosima – porodičnim, partnerskim i prijateljskim</a:t>
            </a:r>
            <a:endParaRPr lang="en-GB" dirty="0" smtClean="0"/>
          </a:p>
          <a:p>
            <a:r>
              <a:rPr lang="sr-Latn-CS" dirty="0" smtClean="0"/>
              <a:t>Dodir se česti koristi u stručnom radu sa decom i mladima</a:t>
            </a:r>
            <a:r>
              <a:rPr lang="en-GB" dirty="0" smtClean="0"/>
              <a:t> – </a:t>
            </a:r>
            <a:r>
              <a:rPr lang="en-GB" dirty="0" err="1" smtClean="0"/>
              <a:t>pokazivanje</a:t>
            </a:r>
            <a:r>
              <a:rPr lang="en-GB" dirty="0" smtClean="0"/>
              <a:t> </a:t>
            </a:r>
            <a:r>
              <a:rPr lang="en-GB" dirty="0" err="1" smtClean="0"/>
              <a:t>brige</a:t>
            </a:r>
            <a:r>
              <a:rPr lang="en-GB" dirty="0" smtClean="0"/>
              <a:t> </a:t>
            </a:r>
            <a:r>
              <a:rPr lang="en-GB" dirty="0" err="1" smtClean="0"/>
              <a:t>i</a:t>
            </a:r>
            <a:r>
              <a:rPr lang="en-GB" dirty="0" smtClean="0"/>
              <a:t> </a:t>
            </a:r>
            <a:r>
              <a:rPr lang="en-GB" dirty="0" err="1" smtClean="0"/>
              <a:t>topline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n-GB" b="1" dirty="0" err="1" smtClean="0">
                <a:solidFill>
                  <a:srgbClr val="006699"/>
                </a:solidFill>
              </a:rPr>
              <a:t>Paralingvistička</a:t>
            </a:r>
            <a:r>
              <a:rPr lang="en-GB" b="1" dirty="0" smtClean="0">
                <a:solidFill>
                  <a:srgbClr val="006699"/>
                </a:solidFill>
              </a:rPr>
              <a:t> </a:t>
            </a:r>
            <a:r>
              <a:rPr lang="en-GB" b="1" dirty="0" err="1" smtClean="0">
                <a:solidFill>
                  <a:srgbClr val="006699"/>
                </a:solidFill>
              </a:rPr>
              <a:t>komunikacija</a:t>
            </a:r>
            <a:endParaRPr lang="en-GB" b="1" dirty="0">
              <a:solidFill>
                <a:srgbClr val="006699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GB" dirty="0" err="1" smtClean="0"/>
              <a:t>Fokus</a:t>
            </a:r>
            <a:r>
              <a:rPr lang="en-GB" dirty="0" smtClean="0"/>
              <a:t> </a:t>
            </a:r>
            <a:r>
              <a:rPr lang="en-GB" dirty="0" err="1" smtClean="0"/>
              <a:t>na</a:t>
            </a:r>
            <a:r>
              <a:rPr lang="en-GB" dirty="0" smtClean="0"/>
              <a:t> to </a:t>
            </a:r>
            <a:r>
              <a:rPr lang="sr-Latn-CS" i="1" dirty="0" smtClean="0"/>
              <a:t>kako</a:t>
            </a:r>
            <a:r>
              <a:rPr lang="sr-Latn-CS" dirty="0" smtClean="0"/>
              <a:t> je nešto rečeno, a ne </a:t>
            </a:r>
            <a:r>
              <a:rPr lang="sr-Latn-CS" i="1" dirty="0" smtClean="0"/>
              <a:t>šta</a:t>
            </a:r>
            <a:r>
              <a:rPr lang="sr-Latn-CS" dirty="0" smtClean="0"/>
              <a:t> je rečeno</a:t>
            </a:r>
            <a:endParaRPr lang="en-GB" dirty="0" smtClean="0"/>
          </a:p>
          <a:p>
            <a:endParaRPr lang="en-GB" dirty="0"/>
          </a:p>
        </p:txBody>
      </p:sp>
      <p:graphicFrame>
        <p:nvGraphicFramePr>
          <p:cNvPr id="5" name="Diagram 4"/>
          <p:cNvGraphicFramePr/>
          <p:nvPr/>
        </p:nvGraphicFramePr>
        <p:xfrm>
          <a:off x="1643042" y="2285992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err="1" smtClean="0"/>
              <a:t>Mnogostruka</a:t>
            </a:r>
            <a:r>
              <a:rPr lang="en-GB" dirty="0" smtClean="0"/>
              <a:t> </a:t>
            </a:r>
            <a:r>
              <a:rPr lang="en-GB" dirty="0" err="1" smtClean="0"/>
              <a:t>funkcija</a:t>
            </a:r>
            <a:r>
              <a:rPr lang="en-GB" dirty="0" smtClean="0"/>
              <a:t> NK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531352" cy="5257800"/>
          </a:xfrm>
        </p:spPr>
        <p:txBody>
          <a:bodyPr>
            <a:normAutofit/>
          </a:bodyPr>
          <a:lstStyle/>
          <a:p>
            <a:r>
              <a:rPr lang="en-GB" b="1" dirty="0" err="1" smtClean="0"/>
              <a:t>Izražavanje</a:t>
            </a:r>
            <a:r>
              <a:rPr lang="en-GB" b="1" dirty="0" smtClean="0"/>
              <a:t> </a:t>
            </a:r>
            <a:r>
              <a:rPr lang="en-GB" b="1" dirty="0" err="1" smtClean="0"/>
              <a:t>emocija</a:t>
            </a:r>
            <a:r>
              <a:rPr lang="en-GB" b="1" dirty="0" smtClean="0"/>
              <a:t> - </a:t>
            </a:r>
            <a:r>
              <a:rPr lang="en-GB" dirty="0" err="1" smtClean="0"/>
              <a:t>kroz</a:t>
            </a:r>
            <a:r>
              <a:rPr lang="en-GB" dirty="0" smtClean="0"/>
              <a:t> </a:t>
            </a:r>
            <a:r>
              <a:rPr lang="en-GB" dirty="0" err="1" smtClean="0"/>
              <a:t>sve</a:t>
            </a:r>
            <a:r>
              <a:rPr lang="en-GB" dirty="0" smtClean="0"/>
              <a:t> </a:t>
            </a:r>
          </a:p>
          <a:p>
            <a:pPr>
              <a:buNone/>
            </a:pPr>
            <a:r>
              <a:rPr lang="en-GB" dirty="0" smtClean="0"/>
              <a:t>	</a:t>
            </a:r>
            <a:r>
              <a:rPr lang="en-GB" dirty="0" err="1" smtClean="0"/>
              <a:t>vidove</a:t>
            </a:r>
            <a:r>
              <a:rPr lang="en-GB" dirty="0" smtClean="0"/>
              <a:t> NK – </a:t>
            </a:r>
            <a:r>
              <a:rPr lang="en-GB" dirty="0" err="1" smtClean="0"/>
              <a:t>vokalizaciju</a:t>
            </a:r>
            <a:r>
              <a:rPr lang="en-GB" dirty="0" smtClean="0"/>
              <a:t>, </a:t>
            </a:r>
            <a:r>
              <a:rPr lang="en-GB" dirty="0" err="1" smtClean="0"/>
              <a:t>gestove</a:t>
            </a:r>
            <a:r>
              <a:rPr lang="en-GB" dirty="0" smtClean="0"/>
              <a:t>, </a:t>
            </a:r>
          </a:p>
          <a:p>
            <a:pPr>
              <a:buNone/>
            </a:pPr>
            <a:r>
              <a:rPr lang="en-GB" dirty="0" smtClean="0"/>
              <a:t>	</a:t>
            </a:r>
            <a:r>
              <a:rPr lang="en-GB" dirty="0" err="1" smtClean="0"/>
              <a:t>položaj</a:t>
            </a:r>
            <a:r>
              <a:rPr lang="en-GB" dirty="0" smtClean="0"/>
              <a:t> </a:t>
            </a:r>
            <a:r>
              <a:rPr lang="en-GB" dirty="0" err="1" smtClean="0"/>
              <a:t>tela</a:t>
            </a:r>
            <a:r>
              <a:rPr lang="en-GB" dirty="0" smtClean="0"/>
              <a:t>, </a:t>
            </a:r>
          </a:p>
          <a:p>
            <a:pPr>
              <a:buNone/>
            </a:pPr>
            <a:r>
              <a:rPr lang="en-GB" dirty="0" smtClean="0"/>
              <a:t>	</a:t>
            </a:r>
            <a:r>
              <a:rPr lang="en-GB" dirty="0" err="1" smtClean="0"/>
              <a:t>facijalnu</a:t>
            </a:r>
            <a:r>
              <a:rPr lang="en-GB" dirty="0" smtClean="0"/>
              <a:t> </a:t>
            </a:r>
            <a:r>
              <a:rPr lang="en-GB" dirty="0" err="1" smtClean="0"/>
              <a:t>ekspresiju</a:t>
            </a:r>
            <a:r>
              <a:rPr lang="en-GB" dirty="0" smtClean="0"/>
              <a:t>...</a:t>
            </a:r>
          </a:p>
          <a:p>
            <a:pPr>
              <a:buNone/>
            </a:pPr>
            <a:endParaRPr lang="en-GB" dirty="0" smtClean="0"/>
          </a:p>
          <a:p>
            <a:pPr>
              <a:spcBef>
                <a:spcPts val="1200"/>
              </a:spcBef>
            </a:pPr>
            <a:r>
              <a:rPr lang="en-GB" b="1" dirty="0" err="1" smtClean="0"/>
              <a:t>Izražavanje</a:t>
            </a:r>
            <a:r>
              <a:rPr lang="en-GB" b="1" dirty="0" smtClean="0"/>
              <a:t> </a:t>
            </a:r>
            <a:r>
              <a:rPr lang="en-GB" b="1" dirty="0" err="1" smtClean="0"/>
              <a:t>uzajamnih</a:t>
            </a:r>
            <a:r>
              <a:rPr lang="en-GB" b="1" dirty="0" smtClean="0"/>
              <a:t> </a:t>
            </a:r>
            <a:r>
              <a:rPr lang="en-GB" b="1" dirty="0" err="1" smtClean="0"/>
              <a:t>relacija</a:t>
            </a:r>
            <a:r>
              <a:rPr lang="en-GB" b="1" dirty="0" smtClean="0"/>
              <a:t> </a:t>
            </a:r>
            <a:r>
              <a:rPr lang="en-GB" b="1" dirty="0" err="1" smtClean="0"/>
              <a:t>i</a:t>
            </a:r>
            <a:r>
              <a:rPr lang="en-GB" b="1" dirty="0" smtClean="0"/>
              <a:t> </a:t>
            </a:r>
            <a:r>
              <a:rPr lang="en-GB" b="1" dirty="0" err="1" smtClean="0"/>
              <a:t>stavova</a:t>
            </a:r>
            <a:r>
              <a:rPr lang="en-GB" dirty="0" smtClean="0"/>
              <a:t> – </a:t>
            </a:r>
            <a:r>
              <a:rPr lang="en-GB" dirty="0" err="1" smtClean="0"/>
              <a:t>afektivni</a:t>
            </a:r>
            <a:r>
              <a:rPr lang="en-GB" dirty="0" smtClean="0"/>
              <a:t> </a:t>
            </a:r>
            <a:r>
              <a:rPr lang="en-GB" dirty="0" err="1" smtClean="0"/>
              <a:t>odnosi</a:t>
            </a:r>
            <a:r>
              <a:rPr lang="en-GB" dirty="0" smtClean="0"/>
              <a:t>, </a:t>
            </a:r>
            <a:r>
              <a:rPr lang="en-GB" dirty="0" err="1" smtClean="0"/>
              <a:t>dominantnost</a:t>
            </a:r>
            <a:r>
              <a:rPr lang="en-GB" dirty="0" smtClean="0"/>
              <a:t>/</a:t>
            </a:r>
            <a:r>
              <a:rPr lang="en-GB" dirty="0" err="1" smtClean="0"/>
              <a:t>submisivnost</a:t>
            </a:r>
            <a:r>
              <a:rPr lang="en-GB" dirty="0" smtClean="0"/>
              <a:t>...</a:t>
            </a:r>
          </a:p>
          <a:p>
            <a:r>
              <a:rPr lang="en-GB" b="1" dirty="0" err="1" smtClean="0"/>
              <a:t>Prezentovanje</a:t>
            </a:r>
            <a:r>
              <a:rPr lang="en-GB" b="1" dirty="0" smtClean="0"/>
              <a:t> </a:t>
            </a:r>
            <a:r>
              <a:rPr lang="en-GB" b="1" dirty="0" err="1" smtClean="0"/>
              <a:t>vlastitih</a:t>
            </a:r>
            <a:r>
              <a:rPr lang="en-GB" b="1" dirty="0" smtClean="0"/>
              <a:t> </a:t>
            </a:r>
            <a:r>
              <a:rPr lang="en-GB" b="1" dirty="0" err="1" smtClean="0"/>
              <a:t>osobina</a:t>
            </a:r>
            <a:r>
              <a:rPr lang="en-GB" dirty="0" smtClean="0"/>
              <a:t> – </a:t>
            </a:r>
            <a:r>
              <a:rPr lang="en-GB" dirty="0" err="1" smtClean="0"/>
              <a:t>oblačenjem</a:t>
            </a:r>
            <a:r>
              <a:rPr lang="en-GB" dirty="0" smtClean="0"/>
              <a:t>, </a:t>
            </a:r>
            <a:r>
              <a:rPr lang="en-GB" dirty="0" err="1" smtClean="0"/>
              <a:t>frizurom</a:t>
            </a:r>
            <a:r>
              <a:rPr lang="en-GB" dirty="0" smtClean="0"/>
              <a:t>, </a:t>
            </a:r>
            <a:r>
              <a:rPr lang="en-GB" dirty="0" err="1" smtClean="0"/>
              <a:t>načinom</a:t>
            </a:r>
            <a:r>
              <a:rPr lang="en-GB" dirty="0" smtClean="0"/>
              <a:t> </a:t>
            </a:r>
            <a:r>
              <a:rPr lang="en-GB" dirty="0" err="1" smtClean="0"/>
              <a:t>govora</a:t>
            </a:r>
            <a:r>
              <a:rPr lang="en-GB" dirty="0" smtClean="0"/>
              <a:t>, </a:t>
            </a:r>
            <a:r>
              <a:rPr lang="en-GB" dirty="0" err="1" smtClean="0"/>
              <a:t>telesnim</a:t>
            </a:r>
            <a:r>
              <a:rPr lang="en-GB" dirty="0" smtClean="0"/>
              <a:t> </a:t>
            </a:r>
            <a:r>
              <a:rPr lang="en-GB" dirty="0" err="1" smtClean="0"/>
              <a:t>stavom</a:t>
            </a:r>
            <a:r>
              <a:rPr lang="en-GB" dirty="0" smtClean="0"/>
              <a:t>...</a:t>
            </a:r>
          </a:p>
          <a:p>
            <a:endParaRPr lang="en-GB" dirty="0"/>
          </a:p>
        </p:txBody>
      </p:sp>
      <p:pic>
        <p:nvPicPr>
          <p:cNvPr id="34818" name="Picture 2" descr="C:\Users\milica\Desktop\basic_faces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786578" y="1657497"/>
            <a:ext cx="2214578" cy="1914379"/>
          </a:xfrm>
          <a:prstGeom prst="rect">
            <a:avLst/>
          </a:prstGeom>
          <a:noFill/>
        </p:spPr>
      </p:pic>
      <p:pic>
        <p:nvPicPr>
          <p:cNvPr id="34819" name="Picture 3" descr="C:\Users\milica\Desktop\2A7A38E900000578-3158745-Fail_Furious_Novak_Djokovic_attempted_to_rip_off_his_shirt_after-a-33_1436892592931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284683" y="2786058"/>
            <a:ext cx="2359019" cy="158508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794" name="Picture 2" descr="C:\Users\milica\Desktop\7772342-female-hand-showing-ok-sign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72198" y="2428868"/>
            <a:ext cx="1500166" cy="1500166"/>
          </a:xfrm>
          <a:prstGeom prst="rect">
            <a:avLst/>
          </a:prstGeom>
          <a:noFill/>
        </p:spPr>
      </p:pic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GB" b="1" dirty="0" err="1" smtClean="0"/>
              <a:t>Zamena</a:t>
            </a:r>
            <a:r>
              <a:rPr lang="en-GB" b="1" dirty="0" smtClean="0"/>
              <a:t> </a:t>
            </a:r>
            <a:r>
              <a:rPr lang="en-GB" b="1" dirty="0" err="1" smtClean="0"/>
              <a:t>za</a:t>
            </a:r>
            <a:r>
              <a:rPr lang="en-GB" b="1" dirty="0" smtClean="0"/>
              <a:t> </a:t>
            </a:r>
            <a:r>
              <a:rPr lang="en-GB" b="1" dirty="0" err="1" smtClean="0"/>
              <a:t>verbalnu</a:t>
            </a:r>
            <a:r>
              <a:rPr lang="en-GB" b="1" dirty="0" smtClean="0"/>
              <a:t> </a:t>
            </a:r>
            <a:r>
              <a:rPr lang="en-GB" b="1" dirty="0" err="1" smtClean="0"/>
              <a:t>komunikaciju</a:t>
            </a:r>
            <a:r>
              <a:rPr lang="en-GB" b="1" dirty="0" smtClean="0"/>
              <a:t> </a:t>
            </a:r>
            <a:r>
              <a:rPr lang="en-GB" dirty="0" smtClean="0"/>
              <a:t>– </a:t>
            </a:r>
            <a:r>
              <a:rPr lang="it-IT" dirty="0" smtClean="0"/>
              <a:t>gest kao dogovorena zamena </a:t>
            </a:r>
            <a:r>
              <a:rPr lang="en-GB" dirty="0" err="1" smtClean="0"/>
              <a:t>za</a:t>
            </a:r>
            <a:r>
              <a:rPr lang="en-GB" dirty="0" smtClean="0"/>
              <a:t> </a:t>
            </a:r>
            <a:r>
              <a:rPr lang="en-GB" dirty="0" err="1" smtClean="0"/>
              <a:t>reči</a:t>
            </a:r>
            <a:r>
              <a:rPr lang="en-GB" dirty="0" smtClean="0"/>
              <a:t> - </a:t>
            </a:r>
            <a:r>
              <a:rPr lang="en-GB" dirty="0" err="1" smtClean="0"/>
              <a:t>brže</a:t>
            </a:r>
            <a:r>
              <a:rPr lang="en-GB" dirty="0" smtClean="0"/>
              <a:t> </a:t>
            </a:r>
            <a:r>
              <a:rPr lang="en-GB" dirty="0" err="1" smtClean="0"/>
              <a:t>i</a:t>
            </a:r>
            <a:r>
              <a:rPr lang="en-GB" dirty="0" smtClean="0"/>
              <a:t> </a:t>
            </a:r>
            <a:r>
              <a:rPr lang="en-GB" dirty="0" err="1" smtClean="0"/>
              <a:t>efikasnije</a:t>
            </a:r>
            <a:r>
              <a:rPr lang="en-GB" dirty="0" smtClean="0"/>
              <a:t> </a:t>
            </a:r>
            <a:r>
              <a:rPr lang="en-GB" dirty="0" err="1" smtClean="0"/>
              <a:t>komuniciranje</a:t>
            </a:r>
            <a:endParaRPr lang="en-GB" dirty="0" smtClean="0"/>
          </a:p>
          <a:p>
            <a:pPr>
              <a:buNone/>
            </a:pPr>
            <a:endParaRPr lang="en-GB" dirty="0" smtClean="0"/>
          </a:p>
          <a:p>
            <a:pPr>
              <a:buNone/>
            </a:pPr>
            <a:endParaRPr lang="en-GB" dirty="0" smtClean="0"/>
          </a:p>
          <a:p>
            <a:r>
              <a:rPr lang="en-GB" b="1" dirty="0" err="1" smtClean="0"/>
              <a:t>konvencionalno</a:t>
            </a:r>
            <a:r>
              <a:rPr lang="en-GB" b="1" dirty="0" smtClean="0"/>
              <a:t> </a:t>
            </a:r>
            <a:r>
              <a:rPr lang="en-GB" b="1" dirty="0" err="1" smtClean="0"/>
              <a:t>izražavanje</a:t>
            </a:r>
            <a:r>
              <a:rPr lang="en-GB" b="1" dirty="0" smtClean="0"/>
              <a:t> </a:t>
            </a:r>
            <a:r>
              <a:rPr lang="en-GB" b="1" dirty="0" err="1" smtClean="0"/>
              <a:t>socijalnih</a:t>
            </a:r>
            <a:r>
              <a:rPr lang="en-GB" b="1" dirty="0" smtClean="0"/>
              <a:t> </a:t>
            </a:r>
            <a:r>
              <a:rPr lang="en-GB" b="1" dirty="0" err="1" smtClean="0"/>
              <a:t>rituala</a:t>
            </a:r>
            <a:r>
              <a:rPr lang="en-GB" b="1" dirty="0" smtClean="0"/>
              <a:t> </a:t>
            </a:r>
            <a:r>
              <a:rPr lang="en-GB" dirty="0" smtClean="0"/>
              <a:t>(</a:t>
            </a:r>
            <a:r>
              <a:rPr lang="en-GB" dirty="0" err="1" smtClean="0"/>
              <a:t>aplauz</a:t>
            </a:r>
            <a:r>
              <a:rPr lang="en-GB" dirty="0" smtClean="0"/>
              <a:t>, </a:t>
            </a:r>
            <a:r>
              <a:rPr lang="en-GB" dirty="0" err="1" smtClean="0"/>
              <a:t>klanjanje</a:t>
            </a:r>
            <a:r>
              <a:rPr lang="en-GB" dirty="0" smtClean="0"/>
              <a:t>, </a:t>
            </a:r>
            <a:r>
              <a:rPr lang="en-GB" dirty="0" err="1" smtClean="0"/>
              <a:t>krštenje</a:t>
            </a:r>
            <a:r>
              <a:rPr lang="en-GB" dirty="0" smtClean="0"/>
              <a:t>, </a:t>
            </a:r>
            <a:r>
              <a:rPr lang="en-GB" dirty="0" err="1" smtClean="0"/>
              <a:t>rukovanje</a:t>
            </a:r>
            <a:r>
              <a:rPr lang="en-GB" dirty="0" smtClean="0"/>
              <a:t>, </a:t>
            </a:r>
            <a:r>
              <a:rPr lang="en-GB" dirty="0" err="1" smtClean="0"/>
              <a:t>saučešće</a:t>
            </a:r>
            <a:r>
              <a:rPr lang="en-GB" dirty="0" smtClean="0"/>
              <a:t>, </a:t>
            </a:r>
          </a:p>
          <a:p>
            <a:pPr>
              <a:buNone/>
            </a:pPr>
            <a:r>
              <a:rPr lang="en-GB" dirty="0" smtClean="0"/>
              <a:t>	</a:t>
            </a:r>
            <a:r>
              <a:rPr lang="en-GB" dirty="0" err="1" smtClean="0"/>
              <a:t>plesanje</a:t>
            </a:r>
            <a:r>
              <a:rPr lang="en-GB" dirty="0" smtClean="0"/>
              <a:t>, </a:t>
            </a:r>
            <a:r>
              <a:rPr lang="en-GB" dirty="0" err="1" smtClean="0"/>
              <a:t>vojna</a:t>
            </a:r>
            <a:r>
              <a:rPr lang="en-GB" dirty="0" smtClean="0"/>
              <a:t> </a:t>
            </a:r>
            <a:r>
              <a:rPr lang="en-GB" dirty="0" err="1" smtClean="0"/>
              <a:t>smotra</a:t>
            </a:r>
            <a:r>
              <a:rPr lang="en-GB" dirty="0" smtClean="0"/>
              <a:t>)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 smtClean="0"/>
              <a:t>Mnogostruka</a:t>
            </a:r>
            <a:r>
              <a:rPr lang="en-GB" dirty="0" smtClean="0"/>
              <a:t> </a:t>
            </a:r>
            <a:r>
              <a:rPr lang="en-GB" dirty="0" err="1" smtClean="0"/>
              <a:t>funkcija</a:t>
            </a:r>
            <a:r>
              <a:rPr lang="en-GB" dirty="0" smtClean="0"/>
              <a:t> NK</a:t>
            </a:r>
            <a:endParaRPr lang="en-GB" dirty="0"/>
          </a:p>
        </p:txBody>
      </p:sp>
      <p:pic>
        <p:nvPicPr>
          <p:cNvPr id="33796" name="Picture 4" descr="C:\Users\milica\Desktop\zcXoypj6i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857752" y="2571744"/>
            <a:ext cx="1214446" cy="1401471"/>
          </a:xfrm>
          <a:prstGeom prst="rect">
            <a:avLst/>
          </a:prstGeom>
          <a:noFill/>
        </p:spPr>
      </p:pic>
      <p:pic>
        <p:nvPicPr>
          <p:cNvPr id="33797" name="Picture 5" descr="C:\Users\milica\Desktop\maxresdefault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008740" y="5094423"/>
            <a:ext cx="3135292" cy="176360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 dirty="0"/>
          </a:p>
        </p:txBody>
      </p:sp>
      <p:pic>
        <p:nvPicPr>
          <p:cNvPr id="6" name="AmyCuddy_2012G-480p-sr.mp4">
            <a:hlinkClick r:id="" action="ppaction://media"/>
          </p:cNvPr>
          <p:cNvPicPr>
            <a:picLocks noGrp="1" noRot="1" noChangeAspect="1"/>
          </p:cNvPicPr>
          <p:nvPr>
            <p:ph sz="quarter"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0" y="-1"/>
            <a:ext cx="9144000" cy="686503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err="1" smtClean="0"/>
              <a:t>Malo</a:t>
            </a:r>
            <a:r>
              <a:rPr lang="en-GB" dirty="0" smtClean="0"/>
              <a:t> </a:t>
            </a:r>
            <a:r>
              <a:rPr lang="en-GB" dirty="0" err="1" smtClean="0"/>
              <a:t>statistike</a:t>
            </a:r>
            <a:endParaRPr lang="en-GB" dirty="0"/>
          </a:p>
        </p:txBody>
      </p:sp>
      <p:graphicFrame>
        <p:nvGraphicFramePr>
          <p:cNvPr id="4" name="Chart 3"/>
          <p:cNvGraphicFramePr/>
          <p:nvPr/>
        </p:nvGraphicFramePr>
        <p:xfrm>
          <a:off x="214282" y="1285860"/>
          <a:ext cx="4643470" cy="31750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Chart 4"/>
          <p:cNvGraphicFramePr/>
          <p:nvPr/>
        </p:nvGraphicFramePr>
        <p:xfrm>
          <a:off x="4500530" y="3214686"/>
          <a:ext cx="4643470" cy="31750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428596" y="4214818"/>
            <a:ext cx="350046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err="1" smtClean="0"/>
              <a:t>Zastupljenost</a:t>
            </a:r>
            <a:r>
              <a:rPr lang="en-GB" dirty="0" smtClean="0"/>
              <a:t> </a:t>
            </a:r>
            <a:r>
              <a:rPr lang="en-GB" dirty="0" err="1" smtClean="0"/>
              <a:t>neverbalne</a:t>
            </a:r>
            <a:r>
              <a:rPr lang="en-GB" dirty="0" smtClean="0"/>
              <a:t> </a:t>
            </a:r>
            <a:r>
              <a:rPr lang="en-GB" dirty="0" err="1" smtClean="0"/>
              <a:t>komunikacije</a:t>
            </a:r>
            <a:r>
              <a:rPr lang="en-GB" dirty="0" smtClean="0"/>
              <a:t> (</a:t>
            </a:r>
            <a:r>
              <a:rPr lang="sr-Latn-CS" dirty="0" smtClean="0"/>
              <a:t>Burgoon </a:t>
            </a:r>
            <a:r>
              <a:rPr lang="en-GB" dirty="0" smtClean="0"/>
              <a:t>et al.,</a:t>
            </a:r>
            <a:r>
              <a:rPr lang="sr-Latn-CS" dirty="0" smtClean="0"/>
              <a:t> 1989</a:t>
            </a:r>
            <a:r>
              <a:rPr lang="en-GB" dirty="0" smtClean="0"/>
              <a:t>)</a:t>
            </a:r>
            <a:endParaRPr lang="en-GB" dirty="0"/>
          </a:p>
        </p:txBody>
      </p:sp>
      <p:sp>
        <p:nvSpPr>
          <p:cNvPr id="7" name="TextBox 6"/>
          <p:cNvSpPr txBox="1"/>
          <p:nvPr/>
        </p:nvSpPr>
        <p:spPr>
          <a:xfrm>
            <a:off x="4429124" y="6143644"/>
            <a:ext cx="38576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err="1" smtClean="0"/>
              <a:t>Formiranje</a:t>
            </a:r>
            <a:r>
              <a:rPr lang="en-GB" dirty="0" smtClean="0"/>
              <a:t> </a:t>
            </a:r>
            <a:r>
              <a:rPr lang="en-GB" dirty="0" err="1" smtClean="0"/>
              <a:t>utiska</a:t>
            </a:r>
            <a:r>
              <a:rPr lang="en-GB" dirty="0" smtClean="0"/>
              <a:t> o </a:t>
            </a:r>
            <a:r>
              <a:rPr lang="en-GB" dirty="0" err="1" smtClean="0"/>
              <a:t>onom</a:t>
            </a:r>
            <a:r>
              <a:rPr lang="en-GB" dirty="0" smtClean="0"/>
              <a:t> </a:t>
            </a:r>
            <a:r>
              <a:rPr lang="en-GB" dirty="0" err="1" smtClean="0"/>
              <a:t>ko</a:t>
            </a:r>
            <a:r>
              <a:rPr lang="en-GB" dirty="0" smtClean="0"/>
              <a:t> </a:t>
            </a:r>
            <a:r>
              <a:rPr lang="en-GB" dirty="0" err="1" smtClean="0"/>
              <a:t>saopštava</a:t>
            </a:r>
            <a:r>
              <a:rPr lang="en-GB" dirty="0" smtClean="0"/>
              <a:t> (</a:t>
            </a:r>
            <a:r>
              <a:rPr lang="sr-Latn-CS" dirty="0" smtClean="0"/>
              <a:t>Mehrabian</a:t>
            </a:r>
            <a:r>
              <a:rPr lang="ru-RU" dirty="0" smtClean="0"/>
              <a:t>, 1981</a:t>
            </a:r>
            <a:r>
              <a:rPr lang="en-GB" dirty="0" smtClean="0"/>
              <a:t>)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err="1" smtClean="0"/>
              <a:t>Karakteristike</a:t>
            </a:r>
            <a:r>
              <a:rPr lang="en-GB" dirty="0" smtClean="0"/>
              <a:t> NK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531352" cy="4400568"/>
          </a:xfrm>
        </p:spPr>
        <p:txBody>
          <a:bodyPr>
            <a:normAutofit lnSpcReduction="10000"/>
          </a:bodyPr>
          <a:lstStyle/>
          <a:p>
            <a:pPr lvl="0"/>
            <a:r>
              <a:rPr lang="sr-Latn-CS" b="1" dirty="0" smtClean="0"/>
              <a:t>Neberbalna komunikacija je u interakciji sa verbalnom komunikacijom</a:t>
            </a:r>
            <a:endParaRPr lang="en-GB" b="1" dirty="0" smtClean="0"/>
          </a:p>
          <a:p>
            <a:pPr>
              <a:buNone/>
            </a:pPr>
            <a:r>
              <a:rPr lang="en-GB" dirty="0" smtClean="0"/>
              <a:t>	</a:t>
            </a:r>
            <a:r>
              <a:rPr lang="sr-Latn-CS" dirty="0" smtClean="0"/>
              <a:t>NK koristimo kada želimo da:</a:t>
            </a:r>
            <a:endParaRPr lang="en-GB" dirty="0" smtClean="0"/>
          </a:p>
          <a:p>
            <a:pPr lvl="1"/>
            <a:r>
              <a:rPr lang="sr-Latn-CS" sz="2800" dirty="0" smtClean="0"/>
              <a:t>p</a:t>
            </a:r>
            <a:r>
              <a:rPr lang="sr-Latn-CS" sz="2800" i="1" dirty="0" smtClean="0"/>
              <a:t>ojačamo poruku</a:t>
            </a:r>
            <a:r>
              <a:rPr lang="sr-Latn-CS" sz="2800" dirty="0" smtClean="0"/>
              <a:t> koju saopštavamo verbalno (npr. smeškamo se kada pričamo </a:t>
            </a:r>
            <a:r>
              <a:rPr lang="en-GB" sz="2800" dirty="0" err="1" smtClean="0"/>
              <a:t>vic</a:t>
            </a:r>
            <a:r>
              <a:rPr lang="sr-Latn-CS" sz="2800" dirty="0" smtClean="0"/>
              <a:t>)</a:t>
            </a:r>
            <a:endParaRPr lang="en-GB" sz="2800" dirty="0" smtClean="0"/>
          </a:p>
          <a:p>
            <a:pPr lvl="1"/>
            <a:r>
              <a:rPr lang="sr-Latn-CS" sz="2800" i="1" dirty="0" smtClean="0"/>
              <a:t>naglasimo </a:t>
            </a:r>
            <a:r>
              <a:rPr lang="sr-Latn-CS" sz="2800" dirty="0" smtClean="0"/>
              <a:t>neki deo verbalne poruke (npr. gledamo osobu direktno u oči kada joj kažemo „volim te“</a:t>
            </a:r>
            <a:r>
              <a:rPr lang="en-GB" sz="2800" dirty="0" smtClean="0"/>
              <a:t>)</a:t>
            </a:r>
          </a:p>
          <a:p>
            <a:pPr lvl="1"/>
            <a:r>
              <a:rPr lang="en-GB" sz="2800" i="1" dirty="0" smtClean="0"/>
              <a:t>n</a:t>
            </a:r>
            <a:r>
              <a:rPr lang="sr-Latn-CS" sz="2800" i="1" dirty="0" smtClean="0"/>
              <a:t>amerno protivrečimo </a:t>
            </a:r>
            <a:r>
              <a:rPr lang="sr-Latn-CS" sz="2800" dirty="0" smtClean="0"/>
              <a:t>izrečenoj verbalnoj poruci</a:t>
            </a:r>
            <a:r>
              <a:rPr lang="sr-Latn-CS" sz="2800" i="1" dirty="0" smtClean="0"/>
              <a:t> (</a:t>
            </a:r>
            <a:r>
              <a:rPr lang="sr-Latn-CS" sz="2800" dirty="0" smtClean="0"/>
              <a:t>npr. ukrstimo kažiprst i srednji prst kako bismo pokazali da lažemo)</a:t>
            </a:r>
            <a:endParaRPr lang="en-GB" sz="2800" dirty="0" smtClean="0"/>
          </a:p>
        </p:txBody>
      </p:sp>
      <p:pic>
        <p:nvPicPr>
          <p:cNvPr id="17410" name="Picture 2" descr="C:\Users\milica\Desktop\images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929454" y="5500702"/>
            <a:ext cx="1789117" cy="118626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 smtClean="0"/>
              <a:t>Karakteristike</a:t>
            </a:r>
            <a:r>
              <a:rPr lang="en-GB" dirty="0" smtClean="0"/>
              <a:t> NK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5257800"/>
          </a:xfrm>
        </p:spPr>
        <p:txBody>
          <a:bodyPr>
            <a:normAutofit/>
          </a:bodyPr>
          <a:lstStyle/>
          <a:p>
            <a:pPr lvl="1"/>
            <a:r>
              <a:rPr lang="en-GB" sz="2800" i="1" dirty="0" smtClean="0"/>
              <a:t>u</a:t>
            </a:r>
            <a:r>
              <a:rPr lang="sr-Latn-CS" sz="2800" i="1" dirty="0" smtClean="0"/>
              <a:t>spostavimo kontrolu </a:t>
            </a:r>
            <a:r>
              <a:rPr lang="sr-Latn-CS" sz="2800" dirty="0" smtClean="0"/>
              <a:t>nad razmenom verbalnih poruka (npr. počnemo da pakujemo knjige kako bismo dali do znanja profesoru da je čas završen i da treba da prekine sa predavanjem)</a:t>
            </a:r>
            <a:endParaRPr lang="en-GB" sz="2800" dirty="0" smtClean="0"/>
          </a:p>
          <a:p>
            <a:pPr lvl="1">
              <a:buNone/>
            </a:pPr>
            <a:endParaRPr lang="en-GB" sz="2800" dirty="0" smtClean="0"/>
          </a:p>
          <a:p>
            <a:pPr lvl="1"/>
            <a:r>
              <a:rPr lang="en-GB" sz="2800" i="1" dirty="0" smtClean="0"/>
              <a:t>p</a:t>
            </a:r>
            <a:r>
              <a:rPr lang="sr-Latn-CS" sz="2800" i="1" dirty="0" smtClean="0"/>
              <a:t>onovimo </a:t>
            </a:r>
            <a:r>
              <a:rPr lang="sr-Latn-CS" sz="2800" dirty="0" smtClean="0"/>
              <a:t>značenje verbalne poruke</a:t>
            </a:r>
            <a:endParaRPr lang="en-GB" sz="2800" dirty="0" smtClean="0"/>
          </a:p>
          <a:p>
            <a:pPr lvl="1">
              <a:buNone/>
            </a:pPr>
            <a:r>
              <a:rPr lang="en-GB" sz="2800" dirty="0" smtClean="0"/>
              <a:t>	</a:t>
            </a:r>
            <a:r>
              <a:rPr lang="sr-Latn-CS" sz="2800" dirty="0" smtClean="0"/>
              <a:t>npr. pitamo osobu „Da li je sve u redu“, </a:t>
            </a:r>
            <a:r>
              <a:rPr lang="en-GB" sz="2800" dirty="0" err="1" smtClean="0"/>
              <a:t>i</a:t>
            </a:r>
            <a:r>
              <a:rPr lang="en-GB" sz="2800" dirty="0" smtClean="0"/>
              <a:t> </a:t>
            </a:r>
            <a:r>
              <a:rPr lang="en-GB" sz="2800" dirty="0" err="1" smtClean="0"/>
              <a:t>istovremeno</a:t>
            </a:r>
            <a:r>
              <a:rPr lang="en-GB" sz="2800" dirty="0" smtClean="0"/>
              <a:t> </a:t>
            </a:r>
            <a:r>
              <a:rPr lang="en-GB" sz="2800" dirty="0" err="1" smtClean="0"/>
              <a:t>joj</a:t>
            </a:r>
            <a:r>
              <a:rPr lang="en-GB" sz="2800" dirty="0" smtClean="0"/>
              <a:t> </a:t>
            </a:r>
            <a:r>
              <a:rPr lang="en-GB" sz="2800" dirty="0" err="1" smtClean="0"/>
              <a:t>pokažemo</a:t>
            </a:r>
            <a:r>
              <a:rPr lang="en-GB" sz="2800" dirty="0" smtClean="0"/>
              <a:t> </a:t>
            </a:r>
            <a:r>
              <a:rPr lang="sr-Latn-CS" sz="2800" dirty="0" smtClean="0"/>
              <a:t>palac podignut na gore</a:t>
            </a:r>
            <a:endParaRPr lang="en-GB" sz="2800" dirty="0" smtClean="0"/>
          </a:p>
          <a:p>
            <a:pPr lvl="1"/>
            <a:r>
              <a:rPr lang="en-GB" sz="2800" i="1" dirty="0" smtClean="0"/>
              <a:t>z</a:t>
            </a:r>
            <a:r>
              <a:rPr lang="sr-Latn-CS" sz="2800" i="1" dirty="0" smtClean="0"/>
              <a:t>amenimo verbalnu komunikaciju </a:t>
            </a:r>
            <a:r>
              <a:rPr lang="sr-Latn-CS" sz="2800" dirty="0" smtClean="0"/>
              <a:t>(npr. odmahnemo glavom umesto da kažemo ne)</a:t>
            </a:r>
            <a:endParaRPr lang="en-GB" dirty="0" smtClean="0"/>
          </a:p>
        </p:txBody>
      </p:sp>
      <p:pic>
        <p:nvPicPr>
          <p:cNvPr id="35842" name="Picture 2" descr="C:\Users\milica\Desktop\Angry_Boss_Checking_Watch_iStock_000007359190_Larg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58016" y="3071810"/>
            <a:ext cx="2128863" cy="141924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err="1" smtClean="0"/>
              <a:t>Karakteristike</a:t>
            </a:r>
            <a:r>
              <a:rPr lang="en-GB" dirty="0" smtClean="0"/>
              <a:t> NK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5257800"/>
          </a:xfrm>
        </p:spPr>
        <p:txBody>
          <a:bodyPr>
            <a:normAutofit/>
          </a:bodyPr>
          <a:lstStyle/>
          <a:p>
            <a:pPr lvl="0"/>
            <a:r>
              <a:rPr lang="sr-Latn-CS" b="1" dirty="0" smtClean="0"/>
              <a:t>Neverbalna komunikacija se odvija u kontekstu</a:t>
            </a:r>
            <a:endParaRPr lang="en-GB" b="1" dirty="0" smtClean="0"/>
          </a:p>
          <a:p>
            <a:pPr lvl="1"/>
            <a:r>
              <a:rPr lang="en-GB" dirty="0" smtClean="0"/>
              <a:t>K</a:t>
            </a:r>
            <a:r>
              <a:rPr lang="sr-Latn-CS" dirty="0" smtClean="0"/>
              <a:t>ontekst nam pomaže da odredimo značenje neverbalnog ponašanja</a:t>
            </a:r>
            <a:endParaRPr lang="en-GB" dirty="0" smtClean="0"/>
          </a:p>
          <a:p>
            <a:pPr lvl="1">
              <a:buNone/>
            </a:pPr>
            <a:r>
              <a:rPr lang="en-GB" dirty="0" smtClean="0"/>
              <a:t>	</a:t>
            </a:r>
            <a:r>
              <a:rPr lang="en-GB" dirty="0" err="1" smtClean="0"/>
              <a:t>Npr</a:t>
            </a:r>
            <a:r>
              <a:rPr lang="en-GB" dirty="0" smtClean="0"/>
              <a:t>. </a:t>
            </a:r>
            <a:r>
              <a:rPr lang="sr-Latn-CS" dirty="0" smtClean="0"/>
              <a:t>namigivanje u autobusu </a:t>
            </a:r>
            <a:r>
              <a:rPr lang="en-GB" dirty="0" smtClean="0"/>
              <a:t>VS </a:t>
            </a:r>
            <a:r>
              <a:rPr lang="en-GB" dirty="0" err="1" smtClean="0"/>
              <a:t>namigivanje</a:t>
            </a:r>
            <a:r>
              <a:rPr lang="en-GB" dirty="0" smtClean="0"/>
              <a:t> </a:t>
            </a:r>
            <a:r>
              <a:rPr lang="sr-Latn-CS" dirty="0" smtClean="0"/>
              <a:t>za kartaškim stolom</a:t>
            </a:r>
            <a:endParaRPr lang="en-GB" dirty="0" smtClean="0"/>
          </a:p>
          <a:p>
            <a:pPr lvl="1"/>
            <a:r>
              <a:rPr lang="en-GB" dirty="0" smtClean="0"/>
              <a:t>Z</a:t>
            </a:r>
            <a:r>
              <a:rPr lang="sr-Latn-CS" dirty="0" smtClean="0"/>
              <a:t>načenje neverbalnog ponašanja zavisi i od verbalnog ponašanja koje ga prati, ili koje mu je </a:t>
            </a:r>
            <a:r>
              <a:rPr lang="en-GB" dirty="0" err="1" smtClean="0"/>
              <a:t>vremenski</a:t>
            </a:r>
            <a:r>
              <a:rPr lang="en-GB" dirty="0" smtClean="0"/>
              <a:t> </a:t>
            </a:r>
            <a:r>
              <a:rPr lang="sr-Latn-CS" dirty="0" smtClean="0"/>
              <a:t>blisko</a:t>
            </a:r>
            <a:endParaRPr lang="en-GB" dirty="0" smtClean="0"/>
          </a:p>
          <a:p>
            <a:pPr lvl="1">
              <a:buNone/>
            </a:pPr>
            <a:r>
              <a:rPr lang="en-GB" dirty="0" smtClean="0"/>
              <a:t>	</a:t>
            </a:r>
            <a:r>
              <a:rPr lang="en-GB" dirty="0" err="1" smtClean="0"/>
              <a:t>Npr</a:t>
            </a:r>
            <a:r>
              <a:rPr lang="en-GB" dirty="0" smtClean="0"/>
              <a:t>. </a:t>
            </a:r>
            <a:r>
              <a:rPr lang="sr-Latn-CS" dirty="0" smtClean="0"/>
              <a:t>udaranje pesnicom o sto prilikom držanja govor</a:t>
            </a:r>
            <a:r>
              <a:rPr lang="en-GB" dirty="0" smtClean="0"/>
              <a:t>a</a:t>
            </a:r>
            <a:r>
              <a:rPr lang="sr-Latn-CS" dirty="0" smtClean="0"/>
              <a:t> </a:t>
            </a:r>
            <a:r>
              <a:rPr lang="en-GB" dirty="0" smtClean="0"/>
              <a:t>VS </a:t>
            </a:r>
            <a:r>
              <a:rPr lang="sr-Latn-CS" dirty="0" smtClean="0"/>
              <a:t>udaranje pesnicom o sto nakon što </a:t>
            </a:r>
            <a:r>
              <a:rPr lang="en-GB" dirty="0" err="1" smtClean="0"/>
              <a:t>smo</a:t>
            </a:r>
            <a:r>
              <a:rPr lang="en-GB" dirty="0" smtClean="0"/>
              <a:t> </a:t>
            </a:r>
            <a:r>
              <a:rPr lang="en-GB" dirty="0" err="1" smtClean="0"/>
              <a:t>čuli</a:t>
            </a:r>
            <a:r>
              <a:rPr lang="en-GB" dirty="0" smtClean="0"/>
              <a:t> </a:t>
            </a:r>
            <a:r>
              <a:rPr lang="en-GB" dirty="0" err="1" smtClean="0"/>
              <a:t>lošu</a:t>
            </a:r>
            <a:r>
              <a:rPr lang="en-GB" dirty="0" smtClean="0"/>
              <a:t> vest</a:t>
            </a:r>
          </a:p>
          <a:p>
            <a:pPr>
              <a:buNone/>
            </a:pPr>
            <a:r>
              <a:rPr lang="en-GB" dirty="0" smtClean="0"/>
              <a:t>	</a:t>
            </a:r>
            <a:endParaRPr lang="en-GB" u="sng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 smtClean="0"/>
              <a:t>Karakteristike</a:t>
            </a:r>
            <a:r>
              <a:rPr lang="en-GB" dirty="0" smtClean="0"/>
              <a:t> NK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sr-Latn-CS" u="sng" dirty="0" smtClean="0"/>
              <a:t>Najveći deo konteksta je kulturnog porekla</a:t>
            </a:r>
            <a:endParaRPr lang="en-GB" dirty="0"/>
          </a:p>
        </p:txBody>
      </p:sp>
      <p:pic>
        <p:nvPicPr>
          <p:cNvPr id="1026" name="Picture 2" descr="C:\Users\milica\Desktop\download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47792" y="4714884"/>
            <a:ext cx="1981200" cy="1981200"/>
          </a:xfrm>
          <a:prstGeom prst="rect">
            <a:avLst/>
          </a:prstGeom>
          <a:noFill/>
        </p:spPr>
      </p:pic>
      <p:pic>
        <p:nvPicPr>
          <p:cNvPr id="1027" name="Picture 3" descr="C:\Users\milica\Desktop\Screen-Shot-2014-10-18-at-4.17.15-PM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994235" y="4318012"/>
            <a:ext cx="5006921" cy="2397136"/>
          </a:xfrm>
          <a:prstGeom prst="rect">
            <a:avLst/>
          </a:prstGeom>
          <a:noFill/>
        </p:spPr>
      </p:pic>
      <p:pic>
        <p:nvPicPr>
          <p:cNvPr id="1028" name="Picture 4" descr="C:\Users\milica\Desktop\1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28596" y="2428868"/>
            <a:ext cx="3214710" cy="2143140"/>
          </a:xfrm>
          <a:prstGeom prst="rect">
            <a:avLst/>
          </a:prstGeom>
          <a:noFill/>
        </p:spPr>
      </p:pic>
      <p:pic>
        <p:nvPicPr>
          <p:cNvPr id="1029" name="Picture 5" descr="C:\Users\milica\Desktop\compthumbs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786182" y="2071678"/>
            <a:ext cx="5076854" cy="225264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err="1" smtClean="0"/>
              <a:t>Karakteristike</a:t>
            </a:r>
            <a:r>
              <a:rPr lang="en-GB" dirty="0" smtClean="0"/>
              <a:t> NK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114816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110000"/>
              </a:lnSpc>
            </a:pPr>
            <a:r>
              <a:rPr lang="sr-Latn-CS" sz="3500" b="1" dirty="0" smtClean="0"/>
              <a:t>Neverbalna komunikacija se odvija prema određenim pravilima</a:t>
            </a:r>
            <a:endParaRPr lang="en-GB" sz="3500" b="1" dirty="0" smtClean="0"/>
          </a:p>
          <a:p>
            <a:pPr>
              <a:spcBef>
                <a:spcPts val="2400"/>
              </a:spcBef>
              <a:buNone/>
            </a:pPr>
            <a:r>
              <a:rPr lang="en-GB" dirty="0" smtClean="0"/>
              <a:t>	</a:t>
            </a:r>
            <a:r>
              <a:rPr lang="en-GB" dirty="0" err="1" smtClean="0"/>
              <a:t>Učimo</a:t>
            </a:r>
            <a:r>
              <a:rPr lang="en-GB" dirty="0" smtClean="0"/>
              <a:t> </a:t>
            </a:r>
            <a:r>
              <a:rPr lang="sr-Latn-CS" dirty="0" smtClean="0"/>
              <a:t>šta se smatra odgovarajućim neverbalnim ponašanjem</a:t>
            </a:r>
            <a:r>
              <a:rPr lang="en-GB" dirty="0" smtClean="0"/>
              <a:t> – </a:t>
            </a:r>
            <a:r>
              <a:rPr lang="en-GB" dirty="0" err="1" smtClean="0"/>
              <a:t>npr</a:t>
            </a:r>
            <a:r>
              <a:rPr lang="en-GB" dirty="0" smtClean="0"/>
              <a:t>. </a:t>
            </a:r>
            <a:r>
              <a:rPr lang="sr-Latn-CS" dirty="0" smtClean="0"/>
              <a:t>dodir </a:t>
            </a:r>
            <a:r>
              <a:rPr lang="en-GB" dirty="0" smtClean="0"/>
              <a:t>je </a:t>
            </a:r>
            <a:r>
              <a:rPr lang="sr-Latn-CS" dirty="0" smtClean="0"/>
              <a:t>primeren u nekim situacijama (npr. kada želimo da utešimo nekoga), a neprimeren u drugim (</a:t>
            </a:r>
            <a:r>
              <a:rPr lang="en-GB" dirty="0" err="1" smtClean="0"/>
              <a:t>npr</a:t>
            </a:r>
            <a:r>
              <a:rPr lang="en-GB" dirty="0" smtClean="0"/>
              <a:t>. </a:t>
            </a:r>
            <a:r>
              <a:rPr lang="sr-Latn-CS" dirty="0" smtClean="0"/>
              <a:t>dodirivanje nepoznatih osoba u liftu) </a:t>
            </a:r>
            <a:endParaRPr lang="en-GB" dirty="0" smtClean="0"/>
          </a:p>
          <a:p>
            <a:pPr>
              <a:spcBef>
                <a:spcPts val="2400"/>
              </a:spcBef>
              <a:buNone/>
            </a:pPr>
            <a:r>
              <a:rPr lang="en-GB" dirty="0" smtClean="0"/>
              <a:t>	</a:t>
            </a:r>
            <a:r>
              <a:rPr lang="sr-Latn-CS" u="sng" dirty="0" smtClean="0"/>
              <a:t>Većine ovih pravil</a:t>
            </a:r>
            <a:r>
              <a:rPr lang="en-GB" u="sng" dirty="0" smtClean="0"/>
              <a:t>a</a:t>
            </a:r>
            <a:r>
              <a:rPr lang="sr-Latn-CS" u="sng" dirty="0" smtClean="0"/>
              <a:t> nismo svesni,</a:t>
            </a:r>
            <a:r>
              <a:rPr lang="en-GB" u="sng" dirty="0" smtClean="0"/>
              <a:t> </a:t>
            </a:r>
            <a:r>
              <a:rPr lang="en-GB" u="sng" dirty="0" err="1" smtClean="0"/>
              <a:t>već</a:t>
            </a:r>
            <a:r>
              <a:rPr lang="en-GB" u="sng" dirty="0" smtClean="0"/>
              <a:t> </a:t>
            </a:r>
            <a:r>
              <a:rPr lang="en-GB" u="sng" dirty="0" err="1" smtClean="0"/>
              <a:t>ih</a:t>
            </a:r>
            <a:r>
              <a:rPr lang="en-GB" u="sng" dirty="0" smtClean="0"/>
              <a:t> p</a:t>
            </a:r>
            <a:r>
              <a:rPr lang="sr-Latn-CS" u="sng" dirty="0" smtClean="0"/>
              <a:t>ostajemo </a:t>
            </a:r>
            <a:r>
              <a:rPr lang="en-GB" u="sng" dirty="0" err="1" smtClean="0"/>
              <a:t>svesni</a:t>
            </a:r>
            <a:r>
              <a:rPr lang="en-GB" u="sng" dirty="0" smtClean="0"/>
              <a:t> </a:t>
            </a:r>
            <a:r>
              <a:rPr lang="sr-Latn-CS" u="sng" dirty="0" smtClean="0"/>
              <a:t>tek kada ih neko naruši. </a:t>
            </a:r>
            <a:endParaRPr lang="en-GB" u="sng" dirty="0" smtClean="0"/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C:\Users\milica\Desktop\scratching_head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4819323"/>
            <a:ext cx="2285984" cy="2110139"/>
          </a:xfrm>
          <a:prstGeom prst="rect">
            <a:avLst/>
          </a:prstGeom>
          <a:noFill/>
        </p:spPr>
      </p:pic>
      <p:pic>
        <p:nvPicPr>
          <p:cNvPr id="1027" name="Picture 3" descr="C:\Users\milica\Desktop\getty_nonverbal_communication-184847082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219045" y="2214554"/>
            <a:ext cx="2924955" cy="2339964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err="1" smtClean="0"/>
              <a:t>Karakteristike</a:t>
            </a:r>
            <a:r>
              <a:rPr lang="en-GB" dirty="0" smtClean="0"/>
              <a:t> NK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531352" cy="5257800"/>
          </a:xfrm>
        </p:spPr>
        <p:txBody>
          <a:bodyPr>
            <a:normAutofit/>
          </a:bodyPr>
          <a:lstStyle/>
          <a:p>
            <a:pPr lvl="0"/>
            <a:r>
              <a:rPr lang="sr-Latn-CS" sz="3500" b="1" dirty="0" smtClean="0"/>
              <a:t>Neverbaln</a:t>
            </a:r>
            <a:r>
              <a:rPr lang="en-GB" sz="3500" b="1" dirty="0" smtClean="0"/>
              <a:t>a</a:t>
            </a:r>
            <a:r>
              <a:rPr lang="sr-Latn-CS" sz="3500" b="1" dirty="0" smtClean="0"/>
              <a:t> ponašanja i neverbalni znaci šalju određene poruke</a:t>
            </a:r>
            <a:endParaRPr lang="en-GB" sz="3500" b="1" dirty="0" smtClean="0"/>
          </a:p>
          <a:p>
            <a:pPr>
              <a:buNone/>
            </a:pPr>
            <a:endParaRPr lang="en-GB" dirty="0"/>
          </a:p>
        </p:txBody>
      </p:sp>
      <p:pic>
        <p:nvPicPr>
          <p:cNvPr id="1026" name="Picture 2" descr="C:\Users\milica\Desktop\images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357950" y="4919720"/>
            <a:ext cx="2385558" cy="1938280"/>
          </a:xfrm>
          <a:prstGeom prst="rect">
            <a:avLst/>
          </a:prstGeom>
          <a:noFill/>
        </p:spPr>
      </p:pic>
      <p:pic>
        <p:nvPicPr>
          <p:cNvPr id="1029" name="Picture 5" descr="C:\Users\milica\Desktop\woman-communicating-nonverbally-350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786050" y="3357562"/>
            <a:ext cx="3539242" cy="2428868"/>
          </a:xfrm>
          <a:prstGeom prst="rect">
            <a:avLst/>
          </a:prstGeom>
          <a:noFill/>
        </p:spPr>
      </p:pic>
      <p:pic>
        <p:nvPicPr>
          <p:cNvPr id="1030" name="Picture 6" descr="C:\Users\milica\Desktop\depositphotos_5206140-Hand-showing-the-V-sign.jpg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1142976" y="2714620"/>
            <a:ext cx="1422400" cy="21336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382</TotalTime>
  <Words>1159</Words>
  <Application>Microsoft Office PowerPoint</Application>
  <PresentationFormat>On-screen Show (4:3)</PresentationFormat>
  <Paragraphs>194</Paragraphs>
  <Slides>27</Slides>
  <Notes>0</Notes>
  <HiddenSlides>0</HiddenSlides>
  <MMClips>1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28" baseType="lpstr">
      <vt:lpstr>Median</vt:lpstr>
      <vt:lpstr>Neverbalna komunikacija</vt:lpstr>
      <vt:lpstr>Šta je NK?</vt:lpstr>
      <vt:lpstr>Malo statistike</vt:lpstr>
      <vt:lpstr>Karakteristike NK</vt:lpstr>
      <vt:lpstr>Karakteristike NK</vt:lpstr>
      <vt:lpstr>Karakteristike NK</vt:lpstr>
      <vt:lpstr>Karakteristike NK</vt:lpstr>
      <vt:lpstr>Karakteristike NK</vt:lpstr>
      <vt:lpstr>Karakteristike NK</vt:lpstr>
      <vt:lpstr>Šta kada su neverbalne poruke u kontradikciji sa verbalnim? </vt:lpstr>
      <vt:lpstr>Oblici NK</vt:lpstr>
      <vt:lpstr>Telesna komunikacija</vt:lpstr>
      <vt:lpstr>Vrste telesne komunikacije</vt:lpstr>
      <vt:lpstr>Vrste telesne komunikacije</vt:lpstr>
      <vt:lpstr>Facijalna komunikacija</vt:lpstr>
      <vt:lpstr>Komunikacija pogledom</vt:lpstr>
      <vt:lpstr>Komunikacija pogledom</vt:lpstr>
      <vt:lpstr>Komunikacija pogledom</vt:lpstr>
      <vt:lpstr>Komunikacija prostorom (proksemička komunikacija)</vt:lpstr>
      <vt:lpstr>Komunikacija prostorom - fizička blizina</vt:lpstr>
      <vt:lpstr>Komunikacija prostorom - prostorni raspored</vt:lpstr>
      <vt:lpstr>Komunikacija prostorom – teritorijalno ponašanje</vt:lpstr>
      <vt:lpstr>Komunikacija dodirom (haptička komunikacija)</vt:lpstr>
      <vt:lpstr>Paralingvistička komunikacija</vt:lpstr>
      <vt:lpstr>Mnogostruka funkcija NK</vt:lpstr>
      <vt:lpstr>Mnogostruka funkcija NK</vt:lpstr>
      <vt:lpstr>Slide 27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milica</dc:creator>
  <cp:lastModifiedBy>milica</cp:lastModifiedBy>
  <cp:revision>98</cp:revision>
  <dcterms:created xsi:type="dcterms:W3CDTF">2015-11-02T07:35:26Z</dcterms:created>
  <dcterms:modified xsi:type="dcterms:W3CDTF">2015-11-03T13:50:12Z</dcterms:modified>
</cp:coreProperties>
</file>