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21"/>
  </p:normalViewPr>
  <p:slideViewPr>
    <p:cSldViewPr snapToGrid="0" snapToObjects="1">
      <p:cViewPr varScale="1">
        <p:scale>
          <a:sx n="90" d="100"/>
          <a:sy n="90" d="100"/>
        </p:scale>
        <p:origin x="232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A2822-EA68-3049-8F74-31D053A67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E34950-7A5A-B24F-A374-D61B3C2A3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F405D-171C-9D49-A40C-C4088333B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4DE4B-C12A-AD4A-987B-1456DB88D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F1953-15FF-4342-8160-C44E815EE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403018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662B4-ECD2-824A-A952-93942E4E0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97CA5A-6B11-F341-A574-4CCE90C087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A152D-CBB2-CA45-B54D-C19AC751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225E8-B5F1-9C4C-829E-A752FF5F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6F238-0E56-5043-828C-F15B4A81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30993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B215CD-D85B-C146-BE7D-1255324A8F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2012A3-D1D5-5F4D-84BB-0A435F9101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34FBE-EA72-E746-B99D-F95F13CFD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F432F-5828-E945-B7C0-1BEA96796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421B0-E719-6549-AAB8-FF6049346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595022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9C223-D4D4-0941-98D7-2819F29A2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E68B-56A2-9943-A49D-47D12E0DE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3F582-E3C4-5C46-8505-4E4A8D4A0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70280-52C5-8947-9301-DD865F800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BB49A-290C-4F4B-A5FF-327542B6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395046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A1640-7260-664D-9A0D-F89111343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D45441-CCD8-C646-B5C7-2FBC09050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66E57-E80A-1941-A2C5-1CA2A23FA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9DF6E-F5B7-FC44-A150-09A41C67C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68282-AEAE-CD49-B5B4-8C7C4F8B1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2813208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05978-70A0-3440-8B5C-EC93C9FF3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237DD-3EFF-014A-AF64-B7D95FE95F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06F93F-9D26-D14F-915F-A4B7DB31E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9EF50-498A-2A44-9D00-6CE9E515C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F3AF2-0CD6-C94A-97E5-8961D082F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CDF1E-2498-C04F-8A84-C76DD9802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66456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01D40-9632-9149-968B-1512BC249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E4F2D-9CF4-754E-A894-DDAAE20D1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4B55-EA99-D642-8AB5-5CC1A1127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209D5-5E07-BB44-BAC2-991F3B2B7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50E56A-8B6A-0F41-8C13-87B0F057D1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2573C1-6B5C-154D-B0E2-3BB5FFCC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215355-BBD2-CD42-8B3D-B23DAF8F7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9AAA0F-FCF8-1049-8139-8D72CDA14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230776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E135-EE0E-BE4B-8900-441636571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527F8A-4852-E947-8791-846A7E326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F7E27-67E4-E442-BE62-B1811FACF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58FA3-C36D-1D45-A5C6-8E90F784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521999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17C0F4-7900-FE4D-AD27-2C3DF95DE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CD6134-ED13-594F-AF0E-64BF0FA63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08AD7-649C-064D-B044-7A0CC854D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95676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93A47-E0F6-0C40-949F-39FE2F5B0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E00B5-A44A-C340-9A3E-3D5138A69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EBD79-956C-A84F-84BB-25334070E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389225-B58D-4B4A-B760-50CC84911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A4E71F-13AF-5B4D-82C2-310DF5EC1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EF0BA2-3327-A143-A7BC-24B5B0842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171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43988-C538-0E4B-AB0A-AAB1A73D6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B255A5-D9B3-3940-AFDA-C7EDE98145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54C950-B32F-D443-8309-E1A48E48D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DE526-04B1-5440-A85E-BCC5230EB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0388A-D8A9-7046-B920-0424F12C8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79625-67B8-5541-8EBA-6180208F3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06212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52BC53-2F8C-B641-B7FF-1E586FFC1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795B8-A68A-934C-8529-AA6233234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99B86-0DB6-B646-87FE-56E4A0EE8D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D92F0-D83E-EB47-AB58-8245A77540F8}" type="datetimeFigureOut">
              <a:rPr lang="en-RS" smtClean="0"/>
              <a:t>15/12/2020</a:t>
            </a:fld>
            <a:endParaRPr lang="e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FF8AA-782A-5D40-B69B-AF80C2EEAB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6E6B0-4D3B-3A43-93E9-C55113187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00332-09FE-A349-A101-F16A024AA805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09889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16CAE-F139-9149-9F3B-05E3D8D80F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RS" dirty="0"/>
              <a:t>Naslov rada/teme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B9C065-135E-A042-9062-07D03C6818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V</a:t>
            </a:r>
            <a:r>
              <a:rPr lang="en-RS" dirty="0"/>
              <a:t>aše ime i prezime</a:t>
            </a:r>
          </a:p>
        </p:txBody>
      </p:sp>
    </p:spTree>
    <p:extLst>
      <p:ext uri="{BB962C8B-B14F-4D97-AF65-F5344CB8AC3E}">
        <p14:creationId xmlns:p14="http://schemas.microsoft.com/office/powerpoint/2010/main" val="905484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16C0F-B808-7E49-BE37-779244195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</a:t>
            </a:r>
            <a:r>
              <a:rPr lang="en-RS" dirty="0"/>
              <a:t>eferenca članka koji ste koristili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B4684-A534-244A-B1C0-6326D6CD8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</a:t>
            </a:r>
            <a:r>
              <a:rPr lang="en-RS" dirty="0"/>
              <a:t>eorijska osnova, ključne ideje ili pojmovi na koje se članak odnosi</a:t>
            </a:r>
          </a:p>
          <a:p>
            <a:endParaRPr lang="en-RS" dirty="0"/>
          </a:p>
          <a:p>
            <a:endParaRPr lang="en-RS" dirty="0"/>
          </a:p>
          <a:p>
            <a:pPr marL="0" indent="0">
              <a:buNone/>
            </a:pPr>
            <a:endParaRPr lang="en-RS" dirty="0"/>
          </a:p>
          <a:p>
            <a:r>
              <a:rPr lang="en-GB" dirty="0"/>
              <a:t>M</a:t>
            </a:r>
            <a:r>
              <a:rPr lang="en-RS" dirty="0"/>
              <a:t>etodološki okvir, ukratko metod, uzorak, varijable </a:t>
            </a:r>
          </a:p>
        </p:txBody>
      </p:sp>
    </p:spTree>
    <p:extLst>
      <p:ext uri="{BB962C8B-B14F-4D97-AF65-F5344CB8AC3E}">
        <p14:creationId xmlns:p14="http://schemas.microsoft.com/office/powerpoint/2010/main" val="1528826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9BA7-021B-8B4B-9084-AF3D6F3AC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</a:t>
            </a:r>
            <a:r>
              <a:rPr lang="en-RS" dirty="0"/>
              <a:t>eferenca članka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C53C8-8662-9546-8F85-B0A7F81CF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</a:t>
            </a:r>
            <a:r>
              <a:rPr lang="en-RS" dirty="0"/>
              <a:t>ezultati </a:t>
            </a:r>
          </a:p>
          <a:p>
            <a:endParaRPr lang="en-RS" dirty="0"/>
          </a:p>
          <a:p>
            <a:endParaRPr lang="en-RS" dirty="0"/>
          </a:p>
          <a:p>
            <a:endParaRPr lang="en-RS" dirty="0"/>
          </a:p>
          <a:p>
            <a:r>
              <a:rPr lang="en-RS" dirty="0"/>
              <a:t>osnovne ideje diskusije autora</a:t>
            </a:r>
          </a:p>
          <a:p>
            <a:endParaRPr lang="en-RS" dirty="0"/>
          </a:p>
          <a:p>
            <a:pPr marL="0" indent="0">
              <a:buNone/>
            </a:pPr>
            <a:endParaRPr lang="en-RS" dirty="0"/>
          </a:p>
        </p:txBody>
      </p:sp>
    </p:spTree>
    <p:extLst>
      <p:ext uri="{BB962C8B-B14F-4D97-AF65-F5344CB8AC3E}">
        <p14:creationId xmlns:p14="http://schemas.microsoft.com/office/powerpoint/2010/main" val="2895691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69A13-09D5-DC43-815C-57431603C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RS" dirty="0"/>
              <a:t>iskusija odabrane teme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7E2FB-ABEC-3F47-BBCB-D2B8DBD4F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biste</a:t>
            </a:r>
            <a:r>
              <a:rPr lang="en-GB" dirty="0"/>
              <a:t> vi </a:t>
            </a:r>
            <a:r>
              <a:rPr lang="en-GB" dirty="0" err="1"/>
              <a:t>prodiskutovali</a:t>
            </a:r>
            <a:r>
              <a:rPr lang="en-GB" dirty="0"/>
              <a:t> </a:t>
            </a:r>
            <a:r>
              <a:rPr lang="en-GB" dirty="0" err="1"/>
              <a:t>temu</a:t>
            </a:r>
            <a:r>
              <a:rPr lang="en-GB" dirty="0"/>
              <a:t> </a:t>
            </a:r>
            <a:r>
              <a:rPr lang="en-GB" dirty="0" err="1"/>
              <a:t>koju</a:t>
            </a:r>
            <a:r>
              <a:rPr lang="en-GB" dirty="0"/>
              <a:t> </a:t>
            </a:r>
            <a:r>
              <a:rPr lang="en-GB" dirty="0" err="1"/>
              <a:t>ste</a:t>
            </a:r>
            <a:r>
              <a:rPr lang="en-GB" dirty="0"/>
              <a:t> </a:t>
            </a:r>
            <a:r>
              <a:rPr lang="en-GB" dirty="0" err="1"/>
              <a:t>odabrali</a:t>
            </a:r>
            <a:endParaRPr lang="en-GB" dirty="0"/>
          </a:p>
          <a:p>
            <a:r>
              <a:rPr lang="en-GB" dirty="0"/>
              <a:t>U </a:t>
            </a:r>
            <a:r>
              <a:rPr lang="en-GB" dirty="0" err="1"/>
              <a:t>kom</a:t>
            </a:r>
            <a:r>
              <a:rPr lang="en-GB" dirty="0"/>
              <a:t> </a:t>
            </a:r>
            <a:r>
              <a:rPr lang="en-GB" dirty="0" err="1"/>
              <a:t>pravcu</a:t>
            </a:r>
            <a:r>
              <a:rPr lang="en-GB" dirty="0"/>
              <a:t> bi </a:t>
            </a:r>
            <a:r>
              <a:rPr lang="en-GB" dirty="0" err="1"/>
              <a:t>išla</a:t>
            </a:r>
            <a:r>
              <a:rPr lang="en-GB" dirty="0"/>
              <a:t> </a:t>
            </a:r>
            <a:r>
              <a:rPr lang="en-GB" dirty="0" err="1"/>
              <a:t>vaša</a:t>
            </a:r>
            <a:r>
              <a:rPr lang="en-GB" dirty="0"/>
              <a:t> </a:t>
            </a:r>
            <a:r>
              <a:rPr lang="en-GB" dirty="0" err="1"/>
              <a:t>analiza</a:t>
            </a:r>
            <a:r>
              <a:rPr lang="en-GB" dirty="0"/>
              <a:t>: o </a:t>
            </a:r>
            <a:r>
              <a:rPr lang="en-GB" dirty="0" err="1"/>
              <a:t>konceptima</a:t>
            </a:r>
            <a:r>
              <a:rPr lang="en-GB" dirty="0"/>
              <a:t>, </a:t>
            </a:r>
            <a:r>
              <a:rPr lang="en-GB" dirty="0" err="1"/>
              <a:t>metodologiji</a:t>
            </a:r>
            <a:r>
              <a:rPr lang="en-GB" dirty="0"/>
              <a:t>, </a:t>
            </a:r>
            <a:r>
              <a:rPr lang="en-GB" dirty="0" err="1"/>
              <a:t>otvorena</a:t>
            </a:r>
            <a:r>
              <a:rPr lang="en-GB" dirty="0"/>
              <a:t> </a:t>
            </a:r>
            <a:r>
              <a:rPr lang="en-GB" dirty="0" err="1"/>
              <a:t>pitanja</a:t>
            </a:r>
            <a:r>
              <a:rPr lang="en-GB" dirty="0"/>
              <a:t>, </a:t>
            </a:r>
            <a:r>
              <a:rPr lang="en-GB" dirty="0" err="1"/>
              <a:t>implikacije</a:t>
            </a:r>
            <a:r>
              <a:rPr lang="en-GB" dirty="0"/>
              <a:t>, </a:t>
            </a:r>
            <a:r>
              <a:rPr lang="en-GB" dirty="0" err="1"/>
              <a:t>primena</a:t>
            </a:r>
            <a:r>
              <a:rPr lang="en-GB" dirty="0"/>
              <a:t> u </a:t>
            </a:r>
            <a:r>
              <a:rPr lang="en-GB" dirty="0" err="1"/>
              <a:t>praksi</a:t>
            </a:r>
            <a:r>
              <a:rPr lang="en-GB" dirty="0"/>
              <a:t>, </a:t>
            </a:r>
            <a:r>
              <a:rPr lang="en-GB" dirty="0" err="1"/>
              <a:t>povezivanje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gradivom</a:t>
            </a:r>
            <a:r>
              <a:rPr lang="en-GB" dirty="0"/>
              <a:t>, </a:t>
            </a:r>
            <a:r>
              <a:rPr lang="en-GB" dirty="0" err="1"/>
              <a:t>povezivanje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znanjima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drugih</a:t>
            </a:r>
            <a:r>
              <a:rPr lang="en-GB" dirty="0"/>
              <a:t> </a:t>
            </a:r>
            <a:r>
              <a:rPr lang="en-GB" dirty="0" err="1"/>
              <a:t>oblasti</a:t>
            </a:r>
            <a:r>
              <a:rPr lang="en-GB" dirty="0"/>
              <a:t> </a:t>
            </a:r>
            <a:r>
              <a:rPr lang="en-GB" dirty="0" err="1"/>
              <a:t>psihologije</a:t>
            </a:r>
            <a:r>
              <a:rPr lang="en-GB" dirty="0"/>
              <a:t>, </a:t>
            </a:r>
            <a:r>
              <a:rPr lang="en-GB" dirty="0" err="1"/>
              <a:t>i</a:t>
            </a:r>
            <a:r>
              <a:rPr lang="en-GB"/>
              <a:t> sl.</a:t>
            </a:r>
            <a:endParaRPr lang="en-RS" dirty="0"/>
          </a:p>
        </p:txBody>
      </p:sp>
    </p:spTree>
    <p:extLst>
      <p:ext uri="{BB962C8B-B14F-4D97-AF65-F5344CB8AC3E}">
        <p14:creationId xmlns:p14="http://schemas.microsoft.com/office/powerpoint/2010/main" val="2296028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96</Words>
  <Application>Microsoft Macintosh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Naslov rada/teme</vt:lpstr>
      <vt:lpstr>Referenca članka koji ste koristili</vt:lpstr>
      <vt:lpstr>Referenca članka</vt:lpstr>
      <vt:lpstr>Diskusija odabrane teme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rada/teme</dc:title>
  <dc:creator>Ksenija Krstic</dc:creator>
  <cp:lastModifiedBy>Ksenija Krstic</cp:lastModifiedBy>
  <cp:revision>1</cp:revision>
  <dcterms:created xsi:type="dcterms:W3CDTF">2020-12-15T16:27:34Z</dcterms:created>
  <dcterms:modified xsi:type="dcterms:W3CDTF">2020-12-15T16:32:53Z</dcterms:modified>
</cp:coreProperties>
</file>