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1"/>
  </p:sldMasterIdLst>
  <p:notesMasterIdLst>
    <p:notesMasterId r:id="rId4"/>
  </p:notesMasterIdLst>
  <p:sldIdLst>
    <p:sldId id="530" r:id="rId2"/>
    <p:sldId id="531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FF33CC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87715" autoAdjust="0"/>
  </p:normalViewPr>
  <p:slideViewPr>
    <p:cSldViewPr snapToGrid="0" snapToObjects="1">
      <p:cViewPr varScale="1">
        <p:scale>
          <a:sx n="73" d="100"/>
          <a:sy n="73" d="100"/>
        </p:scale>
        <p:origin x="1666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826627-F531-4D42-8029-14D453B753B4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F3717D-09F4-664C-9965-AF00FE46D3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369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86697" y="3421627"/>
            <a:ext cx="8229600" cy="2251584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Click to edit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Master </a:t>
            </a:r>
            <a:r>
              <a:rPr lang="en-US" dirty="0"/>
              <a:t>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6194" y="2418732"/>
            <a:ext cx="8229600" cy="904568"/>
          </a:xfrm>
        </p:spPr>
        <p:txBody>
          <a:bodyPr>
            <a:normAutofit/>
          </a:bodyPr>
          <a:lstStyle>
            <a:lvl1pPr marL="0" indent="0" algn="r">
              <a:buNone/>
              <a:defRPr sz="2800" b="0" i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A4BDF-8507-CA44-B7E0-EFFCFE69DF38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7ADB8-030E-AE4E-AF5F-1CE30D6537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161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A4BDF-8507-CA44-B7E0-EFFCFE69DF38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7ADB8-030E-AE4E-AF5F-1CE30D6537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124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A4BDF-8507-CA44-B7E0-EFFCFE69DF38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7ADB8-030E-AE4E-AF5F-1CE30D6537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2086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A4BDF-8507-CA44-B7E0-EFFCFE69DF38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7ADB8-030E-AE4E-AF5F-1CE30D65374C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:a16="http://schemas.microsoft.com/office/drawing/2014/main" id="{08B89D22-1D6E-450B-881F-4D2A4C527F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08475" y="3101618"/>
            <a:ext cx="1463784" cy="7026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8709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4069" y="338445"/>
            <a:ext cx="8259098" cy="1018035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3714" y="1641987"/>
            <a:ext cx="8246070" cy="4729315"/>
          </a:xfrm>
        </p:spPr>
        <p:txBody>
          <a:bodyPr/>
          <a:lstStyle>
            <a:lvl1pPr algn="l">
              <a:defRPr sz="2800">
                <a:solidFill>
                  <a:schemeClr val="tx2">
                    <a:lumMod val="75000"/>
                  </a:schemeClr>
                </a:solidFill>
              </a:defRPr>
            </a:lvl1pPr>
            <a:lvl2pPr algn="l"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 algn="l"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 algn="l"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 algn="l"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A4BDF-8507-CA44-B7E0-EFFCFE69DF38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7ADB8-030E-AE4E-AF5F-1CE30D6537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68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2106" y="542050"/>
            <a:ext cx="6283782" cy="967132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9239" y="1691148"/>
            <a:ext cx="6304935" cy="4560181"/>
          </a:xfrm>
        </p:spPr>
        <p:txBody>
          <a:bodyPr/>
          <a:lstStyle>
            <a:lvl1pPr>
              <a:defRPr sz="28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A4BDF-8507-CA44-B7E0-EFFCFE69DF38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7ADB8-030E-AE4E-AF5F-1CE30D6537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279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A4BDF-8507-CA44-B7E0-EFFCFE69DF38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7ADB8-030E-AE4E-AF5F-1CE30D6537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475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A4BDF-8507-CA44-B7E0-EFFCFE69DF38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7ADB8-030E-AE4E-AF5F-1CE30D6537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719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7442" y="421191"/>
            <a:ext cx="8093365" cy="1018033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2131" y="2000884"/>
            <a:ext cx="4040188" cy="639763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2131" y="2630746"/>
            <a:ext cx="4040188" cy="3035059"/>
          </a:xfrm>
        </p:spPr>
        <p:txBody>
          <a:bodyPr/>
          <a:lstStyle>
            <a:lvl1pPr algn="ctr">
              <a:defRPr sz="2400">
                <a:solidFill>
                  <a:schemeClr val="tx2">
                    <a:lumMod val="75000"/>
                  </a:schemeClr>
                </a:solidFill>
              </a:defRPr>
            </a:lvl1pPr>
            <a:lvl2pPr algn="ctr">
              <a:defRPr sz="2000">
                <a:solidFill>
                  <a:schemeClr val="tx2">
                    <a:lumMod val="75000"/>
                  </a:schemeClr>
                </a:solidFill>
              </a:defRPr>
            </a:lvl2pPr>
            <a:lvl3pPr algn="ctr">
              <a:defRPr sz="1800">
                <a:solidFill>
                  <a:schemeClr val="tx2">
                    <a:lumMod val="75000"/>
                  </a:schemeClr>
                </a:solidFill>
              </a:defRPr>
            </a:lvl3pPr>
            <a:lvl4pPr algn="ctr">
              <a:defRPr sz="1600">
                <a:solidFill>
                  <a:schemeClr val="tx2">
                    <a:lumMod val="75000"/>
                  </a:schemeClr>
                </a:solidFill>
              </a:defRPr>
            </a:lvl4pPr>
            <a:lvl5pPr algn="ctr">
              <a:defRPr sz="1600">
                <a:solidFill>
                  <a:schemeClr val="tx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57253" y="2000884"/>
            <a:ext cx="4041775" cy="639763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57253" y="2630746"/>
            <a:ext cx="4041775" cy="3035059"/>
          </a:xfrm>
        </p:spPr>
        <p:txBody>
          <a:bodyPr/>
          <a:lstStyle>
            <a:lvl1pPr algn="ctr">
              <a:defRPr sz="2400">
                <a:solidFill>
                  <a:schemeClr val="tx2">
                    <a:lumMod val="75000"/>
                  </a:schemeClr>
                </a:solidFill>
              </a:defRPr>
            </a:lvl1pPr>
            <a:lvl2pPr algn="ctr">
              <a:defRPr sz="2000">
                <a:solidFill>
                  <a:schemeClr val="tx2">
                    <a:lumMod val="75000"/>
                  </a:schemeClr>
                </a:solidFill>
              </a:defRPr>
            </a:lvl2pPr>
            <a:lvl3pPr algn="ctr">
              <a:defRPr sz="1800">
                <a:solidFill>
                  <a:schemeClr val="tx2">
                    <a:lumMod val="75000"/>
                  </a:schemeClr>
                </a:solidFill>
              </a:defRPr>
            </a:lvl3pPr>
            <a:lvl4pPr algn="ctr">
              <a:defRPr sz="1600">
                <a:solidFill>
                  <a:schemeClr val="tx2">
                    <a:lumMod val="75000"/>
                  </a:schemeClr>
                </a:solidFill>
              </a:defRPr>
            </a:lvl4pPr>
            <a:lvl5pPr algn="ctr">
              <a:defRPr sz="1600">
                <a:solidFill>
                  <a:schemeClr val="tx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A4BDF-8507-CA44-B7E0-EFFCFE69DF38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7ADB8-030E-AE4E-AF5F-1CE30D6537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889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A4BDF-8507-CA44-B7E0-EFFCFE69DF38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7ADB8-030E-AE4E-AF5F-1CE30D6537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098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A4BDF-8507-CA44-B7E0-EFFCFE69DF38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7ADB8-030E-AE4E-AF5F-1CE30D6537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957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A4BDF-8507-CA44-B7E0-EFFCFE69DF38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7ADB8-030E-AE4E-AF5F-1CE30D6537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435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EA4BDF-8507-CA44-B7E0-EFFCFE69DF38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7ADB8-030E-AE4E-AF5F-1CE30D65374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1E867DF-3DCA-4725-94F0-F2B6BD747A82}"/>
              </a:ext>
            </a:extLst>
          </p:cNvPr>
          <p:cNvSpPr txBox="1"/>
          <p:nvPr/>
        </p:nvSpPr>
        <p:spPr>
          <a:xfrm>
            <a:off x="-9150" y="6951663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val="1659854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3"/>
          <p:cNvSpPr>
            <a:spLocks noGrp="1"/>
          </p:cNvSpPr>
          <p:nvPr>
            <p:ph type="title"/>
          </p:nvPr>
        </p:nvSpPr>
        <p:spPr>
          <a:xfrm>
            <a:off x="1950396" y="571501"/>
            <a:ext cx="7010400" cy="838197"/>
          </a:xfrm>
        </p:spPr>
        <p:txBody>
          <a:bodyPr>
            <a:normAutofit/>
          </a:bodyPr>
          <a:lstStyle/>
          <a:p>
            <a:pPr marL="342900" indent="-342900" algn="r" eaLnBrk="1" hangingPunct="1"/>
            <a:r>
              <a:rPr lang="sr-Latn-CS" sz="3200" b="1" dirty="0" smtClean="0">
                <a:solidFill>
                  <a:srgbClr val="FF0000"/>
                </a:solidFill>
              </a:rPr>
              <a:t>Vrste međunarodnih organizacija</a:t>
            </a:r>
            <a:endParaRPr lang="en-US" sz="3200" b="1" dirty="0">
              <a:solidFill>
                <a:srgbClr val="FF0000"/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15615" y="2806262"/>
            <a:ext cx="8830538" cy="3629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234079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14703"/>
            <a:ext cx="8295967" cy="641777"/>
          </a:xfrm>
        </p:spPr>
        <p:txBody>
          <a:bodyPr>
            <a:normAutofit/>
          </a:bodyPr>
          <a:lstStyle/>
          <a:p>
            <a:pPr eaLnBrk="1" hangingPunct="1"/>
            <a:r>
              <a:rPr lang="sr-Latn-RS" sz="2900" dirty="0" smtClean="0">
                <a:solidFill>
                  <a:srgbClr val="FF0000"/>
                </a:solidFill>
              </a:rPr>
              <a:t>Predispitna obaveza</a:t>
            </a:r>
            <a:endParaRPr lang="en-US" sz="2900" dirty="0">
              <a:solidFill>
                <a:srgbClr val="FF0000"/>
              </a:solidFill>
            </a:endParaRPr>
          </a:p>
        </p:txBody>
      </p:sp>
      <p:sp>
        <p:nvSpPr>
          <p:cNvPr id="3584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3037490"/>
            <a:ext cx="8229600" cy="3088674"/>
          </a:xfrm>
        </p:spPr>
        <p:txBody>
          <a:bodyPr>
            <a:normAutofit/>
          </a:bodyPr>
          <a:lstStyle/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sr-Latn-CS" sz="2300" dirty="0" smtClean="0">
                <a:solidFill>
                  <a:schemeClr val="dk1"/>
                </a:solidFill>
              </a:rPr>
              <a:t>Ppt (par slajdova, ne duže od 7 min), </a:t>
            </a:r>
            <a:endParaRPr lang="ta-IN" sz="2300" dirty="0">
              <a:solidFill>
                <a:schemeClr val="dk1"/>
              </a:solidFill>
            </a:endParaRP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sr-Latn-CS" sz="2300" dirty="0" smtClean="0">
                <a:solidFill>
                  <a:schemeClr val="dk1"/>
                </a:solidFill>
              </a:rPr>
              <a:t>Tip organizacije, priroda delatnosti, polje delovanja,</a:t>
            </a:r>
            <a:endParaRPr lang="ta-IN" sz="2300" dirty="0">
              <a:solidFill>
                <a:schemeClr val="dk1"/>
              </a:solidFill>
            </a:endParaRP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sr-Latn-CS" sz="2300" dirty="0" smtClean="0">
                <a:solidFill>
                  <a:schemeClr val="dk1"/>
                </a:solidFill>
              </a:rPr>
              <a:t>Delovanje u Srbiji – tip rada i produkti, </a:t>
            </a:r>
            <a:endParaRPr lang="ta-IN" sz="2300" dirty="0">
              <a:solidFill>
                <a:schemeClr val="dk1"/>
              </a:solidFill>
            </a:endParaRP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sr-Latn-RS" sz="2300" dirty="0" smtClean="0">
                <a:solidFill>
                  <a:schemeClr val="dk1"/>
                </a:solidFill>
              </a:rPr>
              <a:t>Produkti – praktični, publikacije za preporuku,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sr-Latn-RS" sz="2300" dirty="0" smtClean="0">
                <a:solidFill>
                  <a:schemeClr val="dk1"/>
                </a:solidFill>
              </a:rPr>
              <a:t>Eventualno, neka važna specifičnost</a:t>
            </a:r>
            <a:endParaRPr lang="ta-IN" sz="2300" dirty="0">
              <a:solidFill>
                <a:schemeClr val="dk1"/>
              </a:solidFill>
            </a:endParaRPr>
          </a:p>
          <a:p>
            <a:pPr>
              <a:lnSpc>
                <a:spcPct val="90000"/>
              </a:lnSpc>
            </a:pPr>
            <a:endParaRPr lang="en-US" sz="2400" dirty="0"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4922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kol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3864</TotalTime>
  <Words>47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Comic Sans MS</vt:lpstr>
      <vt:lpstr>Latha</vt:lpstr>
      <vt:lpstr>Skola</vt:lpstr>
      <vt:lpstr>Vrste međunarodnih organizacija</vt:lpstr>
      <vt:lpstr>Predispitna obaveza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Šta/ko sve oblikuje kontekst učenja i razvoja? </dc:title>
  <dc:creator>Tinde Kovac-Cerovic</dc:creator>
  <cp:lastModifiedBy>Dragica</cp:lastModifiedBy>
  <cp:revision>50</cp:revision>
  <dcterms:created xsi:type="dcterms:W3CDTF">2020-10-21T11:53:03Z</dcterms:created>
  <dcterms:modified xsi:type="dcterms:W3CDTF">2022-11-04T10:34:49Z</dcterms:modified>
</cp:coreProperties>
</file>