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5"/>
  </p:notesMasterIdLst>
  <p:sldIdLst>
    <p:sldId id="256" r:id="rId3"/>
    <p:sldId id="257" r:id="rId4"/>
    <p:sldId id="321" r:id="rId5"/>
    <p:sldId id="258" r:id="rId6"/>
    <p:sldId id="259" r:id="rId7"/>
    <p:sldId id="260" r:id="rId8"/>
    <p:sldId id="261" r:id="rId9"/>
    <p:sldId id="262" r:id="rId10"/>
    <p:sldId id="307" r:id="rId11"/>
    <p:sldId id="308" r:id="rId12"/>
    <p:sldId id="263" r:id="rId13"/>
    <p:sldId id="309" r:id="rId14"/>
    <p:sldId id="310" r:id="rId15"/>
    <p:sldId id="311" r:id="rId16"/>
    <p:sldId id="312" r:id="rId17"/>
    <p:sldId id="313" r:id="rId18"/>
    <p:sldId id="315" r:id="rId19"/>
    <p:sldId id="314" r:id="rId20"/>
    <p:sldId id="316" r:id="rId21"/>
    <p:sldId id="318" r:id="rId22"/>
    <p:sldId id="317" r:id="rId23"/>
    <p:sldId id="320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FC13F0-490B-499C-BD76-DC2902FA4C62}" v="4018" dt="2024-05-13T23:00:05.3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27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ja belanov" userId="40c1e8880fb7fbd5" providerId="LiveId" clId="{77FC13F0-490B-499C-BD76-DC2902FA4C62}"/>
    <pc:docChg chg="undo custSel modSld">
      <pc:chgData name="maja belanov" userId="40c1e8880fb7fbd5" providerId="LiveId" clId="{77FC13F0-490B-499C-BD76-DC2902FA4C62}" dt="2024-05-13T23:00:23.623" v="4454" actId="1076"/>
      <pc:docMkLst>
        <pc:docMk/>
      </pc:docMkLst>
      <pc:sldChg chg="modSp mod">
        <pc:chgData name="maja belanov" userId="40c1e8880fb7fbd5" providerId="LiveId" clId="{77FC13F0-490B-499C-BD76-DC2902FA4C62}" dt="2024-05-12T17:57:12.903" v="76" actId="20577"/>
        <pc:sldMkLst>
          <pc:docMk/>
          <pc:sldMk cId="268317420" sldId="258"/>
        </pc:sldMkLst>
        <pc:spChg chg="mod">
          <ac:chgData name="maja belanov" userId="40c1e8880fb7fbd5" providerId="LiveId" clId="{77FC13F0-490B-499C-BD76-DC2902FA4C62}" dt="2024-05-12T17:56:51.306" v="53" actId="20577"/>
          <ac:spMkLst>
            <pc:docMk/>
            <pc:sldMk cId="268317420" sldId="258"/>
            <ac:spMk id="24" creationId="{943267F2-A881-9D7A-6E88-C70E9AD85656}"/>
          </ac:spMkLst>
        </pc:spChg>
        <pc:spChg chg="mod">
          <ac:chgData name="maja belanov" userId="40c1e8880fb7fbd5" providerId="LiveId" clId="{77FC13F0-490B-499C-BD76-DC2902FA4C62}" dt="2024-05-12T17:56:06.994" v="29" actId="1076"/>
          <ac:spMkLst>
            <pc:docMk/>
            <pc:sldMk cId="268317420" sldId="258"/>
            <ac:spMk id="25" creationId="{9A113434-2DCE-F70A-F1AF-D3D60216FE3E}"/>
          </ac:spMkLst>
        </pc:spChg>
        <pc:spChg chg="mod">
          <ac:chgData name="maja belanov" userId="40c1e8880fb7fbd5" providerId="LiveId" clId="{77FC13F0-490B-499C-BD76-DC2902FA4C62}" dt="2024-05-12T17:57:12.903" v="76" actId="20577"/>
          <ac:spMkLst>
            <pc:docMk/>
            <pc:sldMk cId="268317420" sldId="258"/>
            <ac:spMk id="27" creationId="{AAD7C4B2-DD2E-293D-C1E7-8D01C78B851F}"/>
          </ac:spMkLst>
        </pc:spChg>
      </pc:sldChg>
      <pc:sldChg chg="modSp mod">
        <pc:chgData name="maja belanov" userId="40c1e8880fb7fbd5" providerId="LiveId" clId="{77FC13F0-490B-499C-BD76-DC2902FA4C62}" dt="2024-05-13T21:50:40.797" v="478" actId="1076"/>
        <pc:sldMkLst>
          <pc:docMk/>
          <pc:sldMk cId="1390425648" sldId="259"/>
        </pc:sldMkLst>
        <pc:spChg chg="mod">
          <ac:chgData name="maja belanov" userId="40c1e8880fb7fbd5" providerId="LiveId" clId="{77FC13F0-490B-499C-BD76-DC2902FA4C62}" dt="2024-05-12T17:57:56.877" v="165" actId="20577"/>
          <ac:spMkLst>
            <pc:docMk/>
            <pc:sldMk cId="1390425648" sldId="259"/>
            <ac:spMk id="6" creationId="{C48B29C7-E90D-F5DD-899E-F24A83CD161C}"/>
          </ac:spMkLst>
        </pc:spChg>
        <pc:spChg chg="mod">
          <ac:chgData name="maja belanov" userId="40c1e8880fb7fbd5" providerId="LiveId" clId="{77FC13F0-490B-499C-BD76-DC2902FA4C62}" dt="2024-05-13T21:50:40.797" v="478" actId="1076"/>
          <ac:spMkLst>
            <pc:docMk/>
            <pc:sldMk cId="1390425648" sldId="259"/>
            <ac:spMk id="9" creationId="{DACCA440-3A9D-6910-1FFB-D571CF415C81}"/>
          </ac:spMkLst>
        </pc:spChg>
      </pc:sldChg>
      <pc:sldChg chg="addSp modSp mod modAnim">
        <pc:chgData name="maja belanov" userId="40c1e8880fb7fbd5" providerId="LiveId" clId="{77FC13F0-490B-499C-BD76-DC2902FA4C62}" dt="2024-05-13T21:49:41.591" v="474" actId="20577"/>
        <pc:sldMkLst>
          <pc:docMk/>
          <pc:sldMk cId="16693954" sldId="261"/>
        </pc:sldMkLst>
        <pc:spChg chg="add mod">
          <ac:chgData name="maja belanov" userId="40c1e8880fb7fbd5" providerId="LiveId" clId="{77FC13F0-490B-499C-BD76-DC2902FA4C62}" dt="2024-05-13T21:45:35.623" v="184" actId="20577"/>
          <ac:spMkLst>
            <pc:docMk/>
            <pc:sldMk cId="16693954" sldId="261"/>
            <ac:spMk id="2" creationId="{784F6704-13A2-0463-B897-C4D0B33F55E3}"/>
          </ac:spMkLst>
        </pc:spChg>
        <pc:spChg chg="add mod">
          <ac:chgData name="maja belanov" userId="40c1e8880fb7fbd5" providerId="LiveId" clId="{77FC13F0-490B-499C-BD76-DC2902FA4C62}" dt="2024-05-13T21:45:54.135" v="205" actId="20577"/>
          <ac:spMkLst>
            <pc:docMk/>
            <pc:sldMk cId="16693954" sldId="261"/>
            <ac:spMk id="3" creationId="{5C3E8612-FF1D-8C82-D327-C494551A7BD8}"/>
          </ac:spMkLst>
        </pc:spChg>
        <pc:spChg chg="add mod">
          <ac:chgData name="maja belanov" userId="40c1e8880fb7fbd5" providerId="LiveId" clId="{77FC13F0-490B-499C-BD76-DC2902FA4C62}" dt="2024-05-13T21:46:09.981" v="218" actId="20577"/>
          <ac:spMkLst>
            <pc:docMk/>
            <pc:sldMk cId="16693954" sldId="261"/>
            <ac:spMk id="4" creationId="{8FA8DD1B-15E0-154C-7A39-8D2FDF93BDA1}"/>
          </ac:spMkLst>
        </pc:spChg>
        <pc:spChg chg="mod">
          <ac:chgData name="maja belanov" userId="40c1e8880fb7fbd5" providerId="LiveId" clId="{77FC13F0-490B-499C-BD76-DC2902FA4C62}" dt="2024-05-13T21:49:28.103" v="451" actId="20577"/>
          <ac:spMkLst>
            <pc:docMk/>
            <pc:sldMk cId="16693954" sldId="261"/>
            <ac:spMk id="5" creationId="{63619AFA-1473-FC20-3612-4EA3F0688FD2}"/>
          </ac:spMkLst>
        </pc:spChg>
        <pc:spChg chg="add mod">
          <ac:chgData name="maja belanov" userId="40c1e8880fb7fbd5" providerId="LiveId" clId="{77FC13F0-490B-499C-BD76-DC2902FA4C62}" dt="2024-05-13T21:46:29.501" v="223" actId="14100"/>
          <ac:spMkLst>
            <pc:docMk/>
            <pc:sldMk cId="16693954" sldId="261"/>
            <ac:spMk id="6" creationId="{A1AF67AB-3758-F77A-2694-3F93638C3DE5}"/>
          </ac:spMkLst>
        </pc:spChg>
        <pc:spChg chg="add mod">
          <ac:chgData name="maja belanov" userId="40c1e8880fb7fbd5" providerId="LiveId" clId="{77FC13F0-490B-499C-BD76-DC2902FA4C62}" dt="2024-05-13T21:46:42.940" v="230" actId="20577"/>
          <ac:spMkLst>
            <pc:docMk/>
            <pc:sldMk cId="16693954" sldId="261"/>
            <ac:spMk id="8" creationId="{4BF0ED9F-0872-9F8F-7EEA-93B8344A1517}"/>
          </ac:spMkLst>
        </pc:spChg>
        <pc:spChg chg="add mod">
          <ac:chgData name="maja belanov" userId="40c1e8880fb7fbd5" providerId="LiveId" clId="{77FC13F0-490B-499C-BD76-DC2902FA4C62}" dt="2024-05-13T21:47:00.476" v="242" actId="1076"/>
          <ac:spMkLst>
            <pc:docMk/>
            <pc:sldMk cId="16693954" sldId="261"/>
            <ac:spMk id="9" creationId="{F9696EBF-82B6-C068-AD26-F67D4F4F7EE4}"/>
          </ac:spMkLst>
        </pc:spChg>
        <pc:spChg chg="add mod">
          <ac:chgData name="maja belanov" userId="40c1e8880fb7fbd5" providerId="LiveId" clId="{77FC13F0-490B-499C-BD76-DC2902FA4C62}" dt="2024-05-13T21:47:32.878" v="311" actId="20577"/>
          <ac:spMkLst>
            <pc:docMk/>
            <pc:sldMk cId="16693954" sldId="261"/>
            <ac:spMk id="10" creationId="{E278869E-45A5-461D-BA3A-674EA05DBB2A}"/>
          </ac:spMkLst>
        </pc:spChg>
        <pc:spChg chg="add mod">
          <ac:chgData name="maja belanov" userId="40c1e8880fb7fbd5" providerId="LiveId" clId="{77FC13F0-490B-499C-BD76-DC2902FA4C62}" dt="2024-05-13T21:48:02.632" v="362" actId="14100"/>
          <ac:spMkLst>
            <pc:docMk/>
            <pc:sldMk cId="16693954" sldId="261"/>
            <ac:spMk id="11" creationId="{6BCBB14F-3E15-90E3-8C15-BB9C51D4B300}"/>
          </ac:spMkLst>
        </pc:spChg>
        <pc:spChg chg="add mod">
          <ac:chgData name="maja belanov" userId="40c1e8880fb7fbd5" providerId="LiveId" clId="{77FC13F0-490B-499C-BD76-DC2902FA4C62}" dt="2024-05-13T21:48:15.105" v="367" actId="20577"/>
          <ac:spMkLst>
            <pc:docMk/>
            <pc:sldMk cId="16693954" sldId="261"/>
            <ac:spMk id="12" creationId="{DEE0C602-410C-8F12-BBAC-0EA3B62B2A73}"/>
          </ac:spMkLst>
        </pc:spChg>
        <pc:spChg chg="add mod">
          <ac:chgData name="maja belanov" userId="40c1e8880fb7fbd5" providerId="LiveId" clId="{77FC13F0-490B-499C-BD76-DC2902FA4C62}" dt="2024-05-13T21:48:25.747" v="375" actId="20577"/>
          <ac:spMkLst>
            <pc:docMk/>
            <pc:sldMk cId="16693954" sldId="261"/>
            <ac:spMk id="13" creationId="{D2731F41-DF54-9002-22BA-6E62234EDC6B}"/>
          </ac:spMkLst>
        </pc:spChg>
        <pc:spChg chg="add mod">
          <ac:chgData name="maja belanov" userId="40c1e8880fb7fbd5" providerId="LiveId" clId="{77FC13F0-490B-499C-BD76-DC2902FA4C62}" dt="2024-05-13T21:48:32.373" v="377" actId="1076"/>
          <ac:spMkLst>
            <pc:docMk/>
            <pc:sldMk cId="16693954" sldId="261"/>
            <ac:spMk id="14" creationId="{5D7C3C4B-7A63-5CB3-FDD9-BD83143B18E3}"/>
          </ac:spMkLst>
        </pc:spChg>
        <pc:spChg chg="add mod">
          <ac:chgData name="maja belanov" userId="40c1e8880fb7fbd5" providerId="LiveId" clId="{77FC13F0-490B-499C-BD76-DC2902FA4C62}" dt="2024-05-13T21:48:59.770" v="410" actId="20577"/>
          <ac:spMkLst>
            <pc:docMk/>
            <pc:sldMk cId="16693954" sldId="261"/>
            <ac:spMk id="15" creationId="{C9339AC5-523D-DD0D-7C11-3860549864AA}"/>
          </ac:spMkLst>
        </pc:spChg>
        <pc:spChg chg="add mod">
          <ac:chgData name="maja belanov" userId="40c1e8880fb7fbd5" providerId="LiveId" clId="{77FC13F0-490B-499C-BD76-DC2902FA4C62}" dt="2024-05-13T21:49:22.336" v="444" actId="20577"/>
          <ac:spMkLst>
            <pc:docMk/>
            <pc:sldMk cId="16693954" sldId="261"/>
            <ac:spMk id="16" creationId="{9C90939B-11EF-323E-06CB-54CBEC56A878}"/>
          </ac:spMkLst>
        </pc:spChg>
        <pc:spChg chg="add mod">
          <ac:chgData name="maja belanov" userId="40c1e8880fb7fbd5" providerId="LiveId" clId="{77FC13F0-490B-499C-BD76-DC2902FA4C62}" dt="2024-05-13T21:49:41.591" v="474" actId="20577"/>
          <ac:spMkLst>
            <pc:docMk/>
            <pc:sldMk cId="16693954" sldId="261"/>
            <ac:spMk id="17" creationId="{9B9D6F32-9E05-7E2C-E58A-2E9206A85674}"/>
          </ac:spMkLst>
        </pc:spChg>
      </pc:sldChg>
      <pc:sldChg chg="addSp modSp mod modAnim">
        <pc:chgData name="maja belanov" userId="40c1e8880fb7fbd5" providerId="LiveId" clId="{77FC13F0-490B-499C-BD76-DC2902FA4C62}" dt="2024-05-13T21:53:55.268" v="549" actId="20577"/>
        <pc:sldMkLst>
          <pc:docMk/>
          <pc:sldMk cId="1907539008" sldId="262"/>
        </pc:sldMkLst>
        <pc:spChg chg="add mod">
          <ac:chgData name="maja belanov" userId="40c1e8880fb7fbd5" providerId="LiveId" clId="{77FC13F0-490B-499C-BD76-DC2902FA4C62}" dt="2024-05-13T21:50:59.109" v="485" actId="20577"/>
          <ac:spMkLst>
            <pc:docMk/>
            <pc:sldMk cId="1907539008" sldId="262"/>
            <ac:spMk id="3" creationId="{77C91D9C-FBD5-EBCC-C3F1-BB86258DC093}"/>
          </ac:spMkLst>
        </pc:spChg>
        <pc:spChg chg="add mod">
          <ac:chgData name="maja belanov" userId="40c1e8880fb7fbd5" providerId="LiveId" clId="{77FC13F0-490B-499C-BD76-DC2902FA4C62}" dt="2024-05-13T21:51:34.991" v="493" actId="20577"/>
          <ac:spMkLst>
            <pc:docMk/>
            <pc:sldMk cId="1907539008" sldId="262"/>
            <ac:spMk id="5" creationId="{71681F4A-C685-4901-2A80-6C8B6AFAD78B}"/>
          </ac:spMkLst>
        </pc:spChg>
        <pc:spChg chg="add mod">
          <ac:chgData name="maja belanov" userId="40c1e8880fb7fbd5" providerId="LiveId" clId="{77FC13F0-490B-499C-BD76-DC2902FA4C62}" dt="2024-05-13T21:51:43.165" v="497" actId="20577"/>
          <ac:spMkLst>
            <pc:docMk/>
            <pc:sldMk cId="1907539008" sldId="262"/>
            <ac:spMk id="6" creationId="{21F7B008-2E9E-64C5-2838-CD69917D65CB}"/>
          </ac:spMkLst>
        </pc:spChg>
        <pc:spChg chg="add mod">
          <ac:chgData name="maja belanov" userId="40c1e8880fb7fbd5" providerId="LiveId" clId="{77FC13F0-490B-499C-BD76-DC2902FA4C62}" dt="2024-05-13T21:51:54.260" v="503" actId="20577"/>
          <ac:spMkLst>
            <pc:docMk/>
            <pc:sldMk cId="1907539008" sldId="262"/>
            <ac:spMk id="7" creationId="{564BCD3D-999F-7A31-B57C-67B50BAD0C22}"/>
          </ac:spMkLst>
        </pc:spChg>
        <pc:spChg chg="add mod">
          <ac:chgData name="maja belanov" userId="40c1e8880fb7fbd5" providerId="LiveId" clId="{77FC13F0-490B-499C-BD76-DC2902FA4C62}" dt="2024-05-13T21:52:02.935" v="507" actId="20577"/>
          <ac:spMkLst>
            <pc:docMk/>
            <pc:sldMk cId="1907539008" sldId="262"/>
            <ac:spMk id="8" creationId="{D8324CA3-2050-CB9F-E346-1C53DACCC3DC}"/>
          </ac:spMkLst>
        </pc:spChg>
        <pc:spChg chg="add mod">
          <ac:chgData name="maja belanov" userId="40c1e8880fb7fbd5" providerId="LiveId" clId="{77FC13F0-490B-499C-BD76-DC2902FA4C62}" dt="2024-05-13T21:52:10.858" v="511" actId="20577"/>
          <ac:spMkLst>
            <pc:docMk/>
            <pc:sldMk cId="1907539008" sldId="262"/>
            <ac:spMk id="9" creationId="{667ADEAF-D15F-6FAB-11ED-A2E262C1D136}"/>
          </ac:spMkLst>
        </pc:spChg>
        <pc:spChg chg="add mod">
          <ac:chgData name="maja belanov" userId="40c1e8880fb7fbd5" providerId="LiveId" clId="{77FC13F0-490B-499C-BD76-DC2902FA4C62}" dt="2024-05-13T21:52:18.470" v="515" actId="20577"/>
          <ac:spMkLst>
            <pc:docMk/>
            <pc:sldMk cId="1907539008" sldId="262"/>
            <ac:spMk id="10" creationId="{73F6488F-C08D-82E7-FDB6-9A45A18B7A3C}"/>
          </ac:spMkLst>
        </pc:spChg>
        <pc:spChg chg="add mod">
          <ac:chgData name="maja belanov" userId="40c1e8880fb7fbd5" providerId="LiveId" clId="{77FC13F0-490B-499C-BD76-DC2902FA4C62}" dt="2024-05-13T21:52:27.488" v="519" actId="20577"/>
          <ac:spMkLst>
            <pc:docMk/>
            <pc:sldMk cId="1907539008" sldId="262"/>
            <ac:spMk id="11" creationId="{DA05076F-B83B-E095-5BE9-5C72E2615A89}"/>
          </ac:spMkLst>
        </pc:spChg>
        <pc:spChg chg="add mod">
          <ac:chgData name="maja belanov" userId="40c1e8880fb7fbd5" providerId="LiveId" clId="{77FC13F0-490B-499C-BD76-DC2902FA4C62}" dt="2024-05-13T21:52:39.787" v="523" actId="20577"/>
          <ac:spMkLst>
            <pc:docMk/>
            <pc:sldMk cId="1907539008" sldId="262"/>
            <ac:spMk id="12" creationId="{CE0FBA7B-2FB8-A29C-A5F1-24E9E19B3B68}"/>
          </ac:spMkLst>
        </pc:spChg>
        <pc:spChg chg="add mod">
          <ac:chgData name="maja belanov" userId="40c1e8880fb7fbd5" providerId="LiveId" clId="{77FC13F0-490B-499C-BD76-DC2902FA4C62}" dt="2024-05-13T21:52:49.539" v="527" actId="20577"/>
          <ac:spMkLst>
            <pc:docMk/>
            <pc:sldMk cId="1907539008" sldId="262"/>
            <ac:spMk id="13" creationId="{197EBCD5-D5F5-0D7B-F4C0-4A1E4296E37D}"/>
          </ac:spMkLst>
        </pc:spChg>
        <pc:spChg chg="add mod">
          <ac:chgData name="maja belanov" userId="40c1e8880fb7fbd5" providerId="LiveId" clId="{77FC13F0-490B-499C-BD76-DC2902FA4C62}" dt="2024-05-13T21:53:05.088" v="532" actId="20577"/>
          <ac:spMkLst>
            <pc:docMk/>
            <pc:sldMk cId="1907539008" sldId="262"/>
            <ac:spMk id="14" creationId="{38CE886C-0E25-8F17-DDC1-32A9934D305F}"/>
          </ac:spMkLst>
        </pc:spChg>
        <pc:spChg chg="add mod">
          <ac:chgData name="maja belanov" userId="40c1e8880fb7fbd5" providerId="LiveId" clId="{77FC13F0-490B-499C-BD76-DC2902FA4C62}" dt="2024-05-13T21:53:15.668" v="536" actId="20577"/>
          <ac:spMkLst>
            <pc:docMk/>
            <pc:sldMk cId="1907539008" sldId="262"/>
            <ac:spMk id="15" creationId="{4DC6C7B1-8301-4CFA-BC34-9BE28280AA54}"/>
          </ac:spMkLst>
        </pc:spChg>
        <pc:spChg chg="add mod">
          <ac:chgData name="maja belanov" userId="40c1e8880fb7fbd5" providerId="LiveId" clId="{77FC13F0-490B-499C-BD76-DC2902FA4C62}" dt="2024-05-13T21:53:25.075" v="540" actId="20577"/>
          <ac:spMkLst>
            <pc:docMk/>
            <pc:sldMk cId="1907539008" sldId="262"/>
            <ac:spMk id="16" creationId="{FCD7F4F1-0AA0-FE4C-8D57-4567D8E9DA58}"/>
          </ac:spMkLst>
        </pc:spChg>
        <pc:spChg chg="add mod">
          <ac:chgData name="maja belanov" userId="40c1e8880fb7fbd5" providerId="LiveId" clId="{77FC13F0-490B-499C-BD76-DC2902FA4C62}" dt="2024-05-13T21:53:47.516" v="545" actId="20577"/>
          <ac:spMkLst>
            <pc:docMk/>
            <pc:sldMk cId="1907539008" sldId="262"/>
            <ac:spMk id="17" creationId="{D7D286AD-0089-E008-2540-7B7E9F9838C9}"/>
          </ac:spMkLst>
        </pc:spChg>
        <pc:spChg chg="add mod">
          <ac:chgData name="maja belanov" userId="40c1e8880fb7fbd5" providerId="LiveId" clId="{77FC13F0-490B-499C-BD76-DC2902FA4C62}" dt="2024-05-13T21:53:55.268" v="549" actId="20577"/>
          <ac:spMkLst>
            <pc:docMk/>
            <pc:sldMk cId="1907539008" sldId="262"/>
            <ac:spMk id="18" creationId="{A6822A23-A3C7-3E73-E3C4-D738BF40ADA6}"/>
          </ac:spMkLst>
        </pc:spChg>
        <pc:graphicFrameChg chg="mod modGraphic">
          <ac:chgData name="maja belanov" userId="40c1e8880fb7fbd5" providerId="LiveId" clId="{77FC13F0-490B-499C-BD76-DC2902FA4C62}" dt="2024-05-13T21:51:24.068" v="489" actId="20577"/>
          <ac:graphicFrameMkLst>
            <pc:docMk/>
            <pc:sldMk cId="1907539008" sldId="262"/>
            <ac:graphicFrameMk id="4" creationId="{7AE212FB-CF01-0F3B-B379-E267726B1DA3}"/>
          </ac:graphicFrameMkLst>
        </pc:graphicFrameChg>
      </pc:sldChg>
      <pc:sldChg chg="addSp modSp mod modAnim">
        <pc:chgData name="maja belanov" userId="40c1e8880fb7fbd5" providerId="LiveId" clId="{77FC13F0-490B-499C-BD76-DC2902FA4C62}" dt="2024-05-13T22:06:34.652" v="1099" actId="20577"/>
        <pc:sldMkLst>
          <pc:docMk/>
          <pc:sldMk cId="341033609" sldId="263"/>
        </pc:sldMkLst>
        <pc:spChg chg="add mod">
          <ac:chgData name="maja belanov" userId="40c1e8880fb7fbd5" providerId="LiveId" clId="{77FC13F0-490B-499C-BD76-DC2902FA4C62}" dt="2024-05-13T22:03:18.867" v="834" actId="20577"/>
          <ac:spMkLst>
            <pc:docMk/>
            <pc:sldMk cId="341033609" sldId="263"/>
            <ac:spMk id="3" creationId="{D5079CA1-1B10-EAFE-A8D6-896502CB7D9A}"/>
          </ac:spMkLst>
        </pc:spChg>
        <pc:spChg chg="add mod">
          <ac:chgData name="maja belanov" userId="40c1e8880fb7fbd5" providerId="LiveId" clId="{77FC13F0-490B-499C-BD76-DC2902FA4C62}" dt="2024-05-13T22:03:38.620" v="855" actId="20577"/>
          <ac:spMkLst>
            <pc:docMk/>
            <pc:sldMk cId="341033609" sldId="263"/>
            <ac:spMk id="5" creationId="{B4F93D3D-2D89-B7A1-2D57-CAFC02EB94B8}"/>
          </ac:spMkLst>
        </pc:spChg>
        <pc:spChg chg="add mod">
          <ac:chgData name="maja belanov" userId="40c1e8880fb7fbd5" providerId="LiveId" clId="{77FC13F0-490B-499C-BD76-DC2902FA4C62}" dt="2024-05-13T22:03:48.279" v="873" actId="20577"/>
          <ac:spMkLst>
            <pc:docMk/>
            <pc:sldMk cId="341033609" sldId="263"/>
            <ac:spMk id="6" creationId="{38FC2FE9-CF89-E8FD-5F99-41A18C3DD73C}"/>
          </ac:spMkLst>
        </pc:spChg>
        <pc:spChg chg="add mod">
          <ac:chgData name="maja belanov" userId="40c1e8880fb7fbd5" providerId="LiveId" clId="{77FC13F0-490B-499C-BD76-DC2902FA4C62}" dt="2024-05-13T22:04:03.845" v="898" actId="20577"/>
          <ac:spMkLst>
            <pc:docMk/>
            <pc:sldMk cId="341033609" sldId="263"/>
            <ac:spMk id="7" creationId="{CA748F1F-28AE-CB6D-F8F5-9B9B9BF97314}"/>
          </ac:spMkLst>
        </pc:spChg>
        <pc:spChg chg="add mod">
          <ac:chgData name="maja belanov" userId="40c1e8880fb7fbd5" providerId="LiveId" clId="{77FC13F0-490B-499C-BD76-DC2902FA4C62}" dt="2024-05-13T22:04:14.456" v="915" actId="20577"/>
          <ac:spMkLst>
            <pc:docMk/>
            <pc:sldMk cId="341033609" sldId="263"/>
            <ac:spMk id="8" creationId="{95B99428-CF2D-F049-96D5-F091D16FD1EB}"/>
          </ac:spMkLst>
        </pc:spChg>
        <pc:spChg chg="add mod">
          <ac:chgData name="maja belanov" userId="40c1e8880fb7fbd5" providerId="LiveId" clId="{77FC13F0-490B-499C-BD76-DC2902FA4C62}" dt="2024-05-13T22:04:28.083" v="931" actId="20577"/>
          <ac:spMkLst>
            <pc:docMk/>
            <pc:sldMk cId="341033609" sldId="263"/>
            <ac:spMk id="9" creationId="{6C25EEE2-26B5-F051-2161-EB0CBC16D948}"/>
          </ac:spMkLst>
        </pc:spChg>
        <pc:spChg chg="add mod">
          <ac:chgData name="maja belanov" userId="40c1e8880fb7fbd5" providerId="LiveId" clId="{77FC13F0-490B-499C-BD76-DC2902FA4C62}" dt="2024-05-13T22:04:39.303" v="949" actId="20577"/>
          <ac:spMkLst>
            <pc:docMk/>
            <pc:sldMk cId="341033609" sldId="263"/>
            <ac:spMk id="10" creationId="{20C95A71-6EE2-837C-B071-F930EC3A89A6}"/>
          </ac:spMkLst>
        </pc:spChg>
        <pc:spChg chg="add mod">
          <ac:chgData name="maja belanov" userId="40c1e8880fb7fbd5" providerId="LiveId" clId="{77FC13F0-490B-499C-BD76-DC2902FA4C62}" dt="2024-05-13T22:04:52.229" v="964" actId="14100"/>
          <ac:spMkLst>
            <pc:docMk/>
            <pc:sldMk cId="341033609" sldId="263"/>
            <ac:spMk id="11" creationId="{C49A5D2E-5520-DC75-834A-3993047FBC36}"/>
          </ac:spMkLst>
        </pc:spChg>
        <pc:spChg chg="add mod">
          <ac:chgData name="maja belanov" userId="40c1e8880fb7fbd5" providerId="LiveId" clId="{77FC13F0-490B-499C-BD76-DC2902FA4C62}" dt="2024-05-13T22:05:10.765" v="987" actId="20577"/>
          <ac:spMkLst>
            <pc:docMk/>
            <pc:sldMk cId="341033609" sldId="263"/>
            <ac:spMk id="12" creationId="{C944D7F8-0316-375E-CC11-79CB69F94204}"/>
          </ac:spMkLst>
        </pc:spChg>
        <pc:spChg chg="add mod">
          <ac:chgData name="maja belanov" userId="40c1e8880fb7fbd5" providerId="LiveId" clId="{77FC13F0-490B-499C-BD76-DC2902FA4C62}" dt="2024-05-13T22:05:24.922" v="1007" actId="20577"/>
          <ac:spMkLst>
            <pc:docMk/>
            <pc:sldMk cId="341033609" sldId="263"/>
            <ac:spMk id="13" creationId="{B25C4F30-D008-18AC-3880-4584B1414DDF}"/>
          </ac:spMkLst>
        </pc:spChg>
        <pc:spChg chg="add mod">
          <ac:chgData name="maja belanov" userId="40c1e8880fb7fbd5" providerId="LiveId" clId="{77FC13F0-490B-499C-BD76-DC2902FA4C62}" dt="2024-05-13T22:05:37.549" v="1026" actId="20577"/>
          <ac:spMkLst>
            <pc:docMk/>
            <pc:sldMk cId="341033609" sldId="263"/>
            <ac:spMk id="14" creationId="{C930A423-2BC9-9847-E9F9-980C1E6D4BC5}"/>
          </ac:spMkLst>
        </pc:spChg>
        <pc:spChg chg="add mod">
          <ac:chgData name="maja belanov" userId="40c1e8880fb7fbd5" providerId="LiveId" clId="{77FC13F0-490B-499C-BD76-DC2902FA4C62}" dt="2024-05-13T22:05:48.487" v="1043" actId="20577"/>
          <ac:spMkLst>
            <pc:docMk/>
            <pc:sldMk cId="341033609" sldId="263"/>
            <ac:spMk id="15" creationId="{EC5DFEAF-1919-AF8E-80CB-9DCF0548B8E7}"/>
          </ac:spMkLst>
        </pc:spChg>
        <pc:spChg chg="add mod">
          <ac:chgData name="maja belanov" userId="40c1e8880fb7fbd5" providerId="LiveId" clId="{77FC13F0-490B-499C-BD76-DC2902FA4C62}" dt="2024-05-13T22:06:00.647" v="1059" actId="20577"/>
          <ac:spMkLst>
            <pc:docMk/>
            <pc:sldMk cId="341033609" sldId="263"/>
            <ac:spMk id="16" creationId="{1504F091-4579-A5E7-4034-B28C6CE6A0DF}"/>
          </ac:spMkLst>
        </pc:spChg>
        <pc:spChg chg="add mod">
          <ac:chgData name="maja belanov" userId="40c1e8880fb7fbd5" providerId="LiveId" clId="{77FC13F0-490B-499C-BD76-DC2902FA4C62}" dt="2024-05-13T22:06:15.867" v="1079" actId="14100"/>
          <ac:spMkLst>
            <pc:docMk/>
            <pc:sldMk cId="341033609" sldId="263"/>
            <ac:spMk id="17" creationId="{96D81F6F-71FB-A94B-4A06-6617882E5521}"/>
          </ac:spMkLst>
        </pc:spChg>
        <pc:spChg chg="add mod">
          <ac:chgData name="maja belanov" userId="40c1e8880fb7fbd5" providerId="LiveId" clId="{77FC13F0-490B-499C-BD76-DC2902FA4C62}" dt="2024-05-13T22:06:34.652" v="1099" actId="20577"/>
          <ac:spMkLst>
            <pc:docMk/>
            <pc:sldMk cId="341033609" sldId="263"/>
            <ac:spMk id="18" creationId="{5ED69080-0378-677F-4D34-189B7D2C66D4}"/>
          </ac:spMkLst>
        </pc:spChg>
        <pc:graphicFrameChg chg="mod modGraphic">
          <ac:chgData name="maja belanov" userId="40c1e8880fb7fbd5" providerId="LiveId" clId="{77FC13F0-490B-499C-BD76-DC2902FA4C62}" dt="2024-05-13T22:03:34.119" v="838" actId="1076"/>
          <ac:graphicFrameMkLst>
            <pc:docMk/>
            <pc:sldMk cId="341033609" sldId="263"/>
            <ac:graphicFrameMk id="4" creationId="{1A69082A-CEB2-0446-0863-AFE2C51AAC00}"/>
          </ac:graphicFrameMkLst>
        </pc:graphicFrameChg>
      </pc:sldChg>
      <pc:sldChg chg="addSp modSp mod modAnim">
        <pc:chgData name="maja belanov" userId="40c1e8880fb7fbd5" providerId="LiveId" clId="{77FC13F0-490B-499C-BD76-DC2902FA4C62}" dt="2024-05-13T22:02:13.557" v="806" actId="20577"/>
        <pc:sldMkLst>
          <pc:docMk/>
          <pc:sldMk cId="2899623071" sldId="308"/>
        </pc:sldMkLst>
        <pc:spChg chg="add mod">
          <ac:chgData name="maja belanov" userId="40c1e8880fb7fbd5" providerId="LiveId" clId="{77FC13F0-490B-499C-BD76-DC2902FA4C62}" dt="2024-05-13T21:57:53.205" v="580" actId="20577"/>
          <ac:spMkLst>
            <pc:docMk/>
            <pc:sldMk cId="2899623071" sldId="308"/>
            <ac:spMk id="2" creationId="{86CDD446-975B-D588-7540-0105DB9DDC27}"/>
          </ac:spMkLst>
        </pc:spChg>
        <pc:spChg chg="add mod">
          <ac:chgData name="maja belanov" userId="40c1e8880fb7fbd5" providerId="LiveId" clId="{77FC13F0-490B-499C-BD76-DC2902FA4C62}" dt="2024-05-13T21:58:24.537" v="597" actId="14100"/>
          <ac:spMkLst>
            <pc:docMk/>
            <pc:sldMk cId="2899623071" sldId="308"/>
            <ac:spMk id="3" creationId="{A8773744-6478-6519-40B0-475D0D493A72}"/>
          </ac:spMkLst>
        </pc:spChg>
        <pc:spChg chg="add mod">
          <ac:chgData name="maja belanov" userId="40c1e8880fb7fbd5" providerId="LiveId" clId="{77FC13F0-490B-499C-BD76-DC2902FA4C62}" dt="2024-05-13T21:58:37.165" v="613" actId="20577"/>
          <ac:spMkLst>
            <pc:docMk/>
            <pc:sldMk cId="2899623071" sldId="308"/>
            <ac:spMk id="5" creationId="{590F539B-BE28-0310-7C85-72B6966FFF62}"/>
          </ac:spMkLst>
        </pc:spChg>
        <pc:spChg chg="add mod">
          <ac:chgData name="maja belanov" userId="40c1e8880fb7fbd5" providerId="LiveId" clId="{77FC13F0-490B-499C-BD76-DC2902FA4C62}" dt="2024-05-13T21:59:05.109" v="656" actId="20577"/>
          <ac:spMkLst>
            <pc:docMk/>
            <pc:sldMk cId="2899623071" sldId="308"/>
            <ac:spMk id="6" creationId="{7FB9E169-FAC2-8AFD-BCCA-6DDB2570F25E}"/>
          </ac:spMkLst>
        </pc:spChg>
        <pc:spChg chg="add mod">
          <ac:chgData name="maja belanov" userId="40c1e8880fb7fbd5" providerId="LiveId" clId="{77FC13F0-490B-499C-BD76-DC2902FA4C62}" dt="2024-05-13T21:59:17.502" v="671" actId="20577"/>
          <ac:spMkLst>
            <pc:docMk/>
            <pc:sldMk cId="2899623071" sldId="308"/>
            <ac:spMk id="7" creationId="{F979CCAA-D9B4-91D5-D581-5B05C7610889}"/>
          </ac:spMkLst>
        </pc:spChg>
        <pc:spChg chg="mod">
          <ac:chgData name="maja belanov" userId="40c1e8880fb7fbd5" providerId="LiveId" clId="{77FC13F0-490B-499C-BD76-DC2902FA4C62}" dt="2024-05-13T22:01:28.877" v="764" actId="20577"/>
          <ac:spMkLst>
            <pc:docMk/>
            <pc:sldMk cId="2899623071" sldId="308"/>
            <ac:spMk id="8" creationId="{6A7D1460-88BA-DBBC-7A8A-05BAB8ADB1F7}"/>
          </ac:spMkLst>
        </pc:spChg>
        <pc:spChg chg="add mod">
          <ac:chgData name="maja belanov" userId="40c1e8880fb7fbd5" providerId="LiveId" clId="{77FC13F0-490B-499C-BD76-DC2902FA4C62}" dt="2024-05-13T21:59:41.415" v="693" actId="14100"/>
          <ac:spMkLst>
            <pc:docMk/>
            <pc:sldMk cId="2899623071" sldId="308"/>
            <ac:spMk id="10" creationId="{37102D50-C24D-7871-B31A-A791ADC07EB4}"/>
          </ac:spMkLst>
        </pc:spChg>
        <pc:spChg chg="add mod">
          <ac:chgData name="maja belanov" userId="40c1e8880fb7fbd5" providerId="LiveId" clId="{77FC13F0-490B-499C-BD76-DC2902FA4C62}" dt="2024-05-13T21:59:55.748" v="699" actId="20577"/>
          <ac:spMkLst>
            <pc:docMk/>
            <pc:sldMk cId="2899623071" sldId="308"/>
            <ac:spMk id="11" creationId="{151C532A-9715-47F2-DF2C-15B0B661AA8F}"/>
          </ac:spMkLst>
        </pc:spChg>
        <pc:spChg chg="add mod">
          <ac:chgData name="maja belanov" userId="40c1e8880fb7fbd5" providerId="LiveId" clId="{77FC13F0-490B-499C-BD76-DC2902FA4C62}" dt="2024-05-13T22:00:25.098" v="723" actId="1076"/>
          <ac:spMkLst>
            <pc:docMk/>
            <pc:sldMk cId="2899623071" sldId="308"/>
            <ac:spMk id="12" creationId="{CE90CF94-19D7-DB06-6BC8-8F40EDA68CD7}"/>
          </ac:spMkLst>
        </pc:spChg>
        <pc:spChg chg="add mod">
          <ac:chgData name="maja belanov" userId="40c1e8880fb7fbd5" providerId="LiveId" clId="{77FC13F0-490B-499C-BD76-DC2902FA4C62}" dt="2024-05-13T22:00:55.324" v="749" actId="20577"/>
          <ac:spMkLst>
            <pc:docMk/>
            <pc:sldMk cId="2899623071" sldId="308"/>
            <ac:spMk id="13" creationId="{7E23700F-0CF5-853F-9EF2-B1E621F00855}"/>
          </ac:spMkLst>
        </pc:spChg>
        <pc:spChg chg="add mod">
          <ac:chgData name="maja belanov" userId="40c1e8880fb7fbd5" providerId="LiveId" clId="{77FC13F0-490B-499C-BD76-DC2902FA4C62}" dt="2024-05-13T22:01:23.875" v="760" actId="20577"/>
          <ac:spMkLst>
            <pc:docMk/>
            <pc:sldMk cId="2899623071" sldId="308"/>
            <ac:spMk id="14" creationId="{05B9172F-7FCB-CECD-4F54-8E70EE029E14}"/>
          </ac:spMkLst>
        </pc:spChg>
        <pc:spChg chg="add mod">
          <ac:chgData name="maja belanov" userId="40c1e8880fb7fbd5" providerId="LiveId" clId="{77FC13F0-490B-499C-BD76-DC2902FA4C62}" dt="2024-05-13T22:01:44.676" v="776" actId="20577"/>
          <ac:spMkLst>
            <pc:docMk/>
            <pc:sldMk cId="2899623071" sldId="308"/>
            <ac:spMk id="15" creationId="{FBC5F1C2-CF35-A5BD-EB8D-6AC69994687E}"/>
          </ac:spMkLst>
        </pc:spChg>
        <pc:spChg chg="add mod">
          <ac:chgData name="maja belanov" userId="40c1e8880fb7fbd5" providerId="LiveId" clId="{77FC13F0-490B-499C-BD76-DC2902FA4C62}" dt="2024-05-13T22:02:02.196" v="792" actId="14100"/>
          <ac:spMkLst>
            <pc:docMk/>
            <pc:sldMk cId="2899623071" sldId="308"/>
            <ac:spMk id="16" creationId="{80C41C96-0689-A8A9-583B-A06B9B12EFBE}"/>
          </ac:spMkLst>
        </pc:spChg>
        <pc:spChg chg="add mod">
          <ac:chgData name="maja belanov" userId="40c1e8880fb7fbd5" providerId="LiveId" clId="{77FC13F0-490B-499C-BD76-DC2902FA4C62}" dt="2024-05-13T22:02:13.557" v="806" actId="20577"/>
          <ac:spMkLst>
            <pc:docMk/>
            <pc:sldMk cId="2899623071" sldId="308"/>
            <ac:spMk id="17" creationId="{5311C35A-58E6-10FF-A0C7-8DF77F57B532}"/>
          </ac:spMkLst>
        </pc:spChg>
        <pc:picChg chg="mod">
          <ac:chgData name="maja belanov" userId="40c1e8880fb7fbd5" providerId="LiveId" clId="{77FC13F0-490B-499C-BD76-DC2902FA4C62}" dt="2024-05-13T21:54:35.680" v="555" actId="1076"/>
          <ac:picMkLst>
            <pc:docMk/>
            <pc:sldMk cId="2899623071" sldId="308"/>
            <ac:picMk id="9" creationId="{DE39A3A4-052D-7005-9AAA-F3922EF7A1B9}"/>
          </ac:picMkLst>
        </pc:picChg>
      </pc:sldChg>
      <pc:sldChg chg="addSp modSp mod modAnim">
        <pc:chgData name="maja belanov" userId="40c1e8880fb7fbd5" providerId="LiveId" clId="{77FC13F0-490B-499C-BD76-DC2902FA4C62}" dt="2024-05-13T22:11:15.658" v="1397" actId="1076"/>
        <pc:sldMkLst>
          <pc:docMk/>
          <pc:sldMk cId="782214350" sldId="309"/>
        </pc:sldMkLst>
        <pc:spChg chg="add mod">
          <ac:chgData name="maja belanov" userId="40c1e8880fb7fbd5" providerId="LiveId" clId="{77FC13F0-490B-499C-BD76-DC2902FA4C62}" dt="2024-05-13T22:07:00.766" v="1124" actId="14100"/>
          <ac:spMkLst>
            <pc:docMk/>
            <pc:sldMk cId="782214350" sldId="309"/>
            <ac:spMk id="3" creationId="{4D15B1EE-3A03-1C50-6133-C063E66D0B98}"/>
          </ac:spMkLst>
        </pc:spChg>
        <pc:spChg chg="add mod">
          <ac:chgData name="maja belanov" userId="40c1e8880fb7fbd5" providerId="LiveId" clId="{77FC13F0-490B-499C-BD76-DC2902FA4C62}" dt="2024-05-13T22:07:17.832" v="1156" actId="20577"/>
          <ac:spMkLst>
            <pc:docMk/>
            <pc:sldMk cId="782214350" sldId="309"/>
            <ac:spMk id="5" creationId="{C2ED5953-98F9-64A0-BEF3-6FE5938778C4}"/>
          </ac:spMkLst>
        </pc:spChg>
        <pc:spChg chg="add mod">
          <ac:chgData name="maja belanov" userId="40c1e8880fb7fbd5" providerId="LiveId" clId="{77FC13F0-490B-499C-BD76-DC2902FA4C62}" dt="2024-05-13T22:07:30.693" v="1176" actId="20577"/>
          <ac:spMkLst>
            <pc:docMk/>
            <pc:sldMk cId="782214350" sldId="309"/>
            <ac:spMk id="6" creationId="{F2F21596-D8C9-17BD-E024-E4773DC82820}"/>
          </ac:spMkLst>
        </pc:spChg>
        <pc:spChg chg="add mod">
          <ac:chgData name="maja belanov" userId="40c1e8880fb7fbd5" providerId="LiveId" clId="{77FC13F0-490B-499C-BD76-DC2902FA4C62}" dt="2024-05-13T22:07:49.932" v="1192" actId="20577"/>
          <ac:spMkLst>
            <pc:docMk/>
            <pc:sldMk cId="782214350" sldId="309"/>
            <ac:spMk id="7" creationId="{72797CB7-2F32-5DEF-9072-5A977B2FE742}"/>
          </ac:spMkLst>
        </pc:spChg>
        <pc:spChg chg="add mod">
          <ac:chgData name="maja belanov" userId="40c1e8880fb7fbd5" providerId="LiveId" clId="{77FC13F0-490B-499C-BD76-DC2902FA4C62}" dt="2024-05-13T22:08:13.890" v="1216" actId="1076"/>
          <ac:spMkLst>
            <pc:docMk/>
            <pc:sldMk cId="782214350" sldId="309"/>
            <ac:spMk id="8" creationId="{384657C4-C936-84B0-9C99-097BB6EC55AD}"/>
          </ac:spMkLst>
        </pc:spChg>
        <pc:spChg chg="add mod">
          <ac:chgData name="maja belanov" userId="40c1e8880fb7fbd5" providerId="LiveId" clId="{77FC13F0-490B-499C-BD76-DC2902FA4C62}" dt="2024-05-13T22:08:26.251" v="1232" actId="20577"/>
          <ac:spMkLst>
            <pc:docMk/>
            <pc:sldMk cId="782214350" sldId="309"/>
            <ac:spMk id="9" creationId="{A3D5A90A-B570-558D-5AEC-A3F603993384}"/>
          </ac:spMkLst>
        </pc:spChg>
        <pc:spChg chg="add mod">
          <ac:chgData name="maja belanov" userId="40c1e8880fb7fbd5" providerId="LiveId" clId="{77FC13F0-490B-499C-BD76-DC2902FA4C62}" dt="2024-05-13T22:08:40.972" v="1251" actId="14100"/>
          <ac:spMkLst>
            <pc:docMk/>
            <pc:sldMk cId="782214350" sldId="309"/>
            <ac:spMk id="10" creationId="{D35FB1ED-1B4D-A81A-66CF-4DA3CFFE4F86}"/>
          </ac:spMkLst>
        </pc:spChg>
        <pc:spChg chg="add mod">
          <ac:chgData name="maja belanov" userId="40c1e8880fb7fbd5" providerId="LiveId" clId="{77FC13F0-490B-499C-BD76-DC2902FA4C62}" dt="2024-05-13T22:08:55.443" v="1270" actId="20577"/>
          <ac:spMkLst>
            <pc:docMk/>
            <pc:sldMk cId="782214350" sldId="309"/>
            <ac:spMk id="11" creationId="{2D9E4780-5A6C-B681-F147-DDE3EBCA6D13}"/>
          </ac:spMkLst>
        </pc:spChg>
        <pc:spChg chg="add mod">
          <ac:chgData name="maja belanov" userId="40c1e8880fb7fbd5" providerId="LiveId" clId="{77FC13F0-490B-499C-BD76-DC2902FA4C62}" dt="2024-05-13T22:09:07.618" v="1288" actId="20577"/>
          <ac:spMkLst>
            <pc:docMk/>
            <pc:sldMk cId="782214350" sldId="309"/>
            <ac:spMk id="12" creationId="{C52E63F6-979C-BB3B-2F4D-873FB7C1F024}"/>
          </ac:spMkLst>
        </pc:spChg>
        <pc:spChg chg="add mod">
          <ac:chgData name="maja belanov" userId="40c1e8880fb7fbd5" providerId="LiveId" clId="{77FC13F0-490B-499C-BD76-DC2902FA4C62}" dt="2024-05-13T22:09:34.076" v="1308" actId="20577"/>
          <ac:spMkLst>
            <pc:docMk/>
            <pc:sldMk cId="782214350" sldId="309"/>
            <ac:spMk id="13" creationId="{851E9960-0904-F4A1-00E8-D559C391D134}"/>
          </ac:spMkLst>
        </pc:spChg>
        <pc:spChg chg="add mod">
          <ac:chgData name="maja belanov" userId="40c1e8880fb7fbd5" providerId="LiveId" clId="{77FC13F0-490B-499C-BD76-DC2902FA4C62}" dt="2024-05-13T22:10:04.926" v="1331" actId="14100"/>
          <ac:spMkLst>
            <pc:docMk/>
            <pc:sldMk cId="782214350" sldId="309"/>
            <ac:spMk id="14" creationId="{DA429856-8EA2-717F-6DBA-74A2D8621F4B}"/>
          </ac:spMkLst>
        </pc:spChg>
        <pc:spChg chg="add mod">
          <ac:chgData name="maja belanov" userId="40c1e8880fb7fbd5" providerId="LiveId" clId="{77FC13F0-490B-499C-BD76-DC2902FA4C62}" dt="2024-05-13T22:10:46.698" v="1356" actId="1076"/>
          <ac:spMkLst>
            <pc:docMk/>
            <pc:sldMk cId="782214350" sldId="309"/>
            <ac:spMk id="15" creationId="{58AC9421-3272-C8DB-76B5-B76019D7F0BE}"/>
          </ac:spMkLst>
        </pc:spChg>
        <pc:spChg chg="add mod">
          <ac:chgData name="maja belanov" userId="40c1e8880fb7fbd5" providerId="LiveId" clId="{77FC13F0-490B-499C-BD76-DC2902FA4C62}" dt="2024-05-13T22:11:15.658" v="1397" actId="1076"/>
          <ac:spMkLst>
            <pc:docMk/>
            <pc:sldMk cId="782214350" sldId="309"/>
            <ac:spMk id="16" creationId="{5E95BE90-F5CC-2A74-4DF8-7531D52F619B}"/>
          </ac:spMkLst>
        </pc:spChg>
        <pc:spChg chg="add mod">
          <ac:chgData name="maja belanov" userId="40c1e8880fb7fbd5" providerId="LiveId" clId="{77FC13F0-490B-499C-BD76-DC2902FA4C62}" dt="2024-05-13T22:11:11.969" v="1396" actId="20577"/>
          <ac:spMkLst>
            <pc:docMk/>
            <pc:sldMk cId="782214350" sldId="309"/>
            <ac:spMk id="17" creationId="{FC81B369-7DAE-6E3A-EC32-318A50917874}"/>
          </ac:spMkLst>
        </pc:spChg>
        <pc:graphicFrameChg chg="mod modGraphic">
          <ac:chgData name="maja belanov" userId="40c1e8880fb7fbd5" providerId="LiveId" clId="{77FC13F0-490B-499C-BD76-DC2902FA4C62}" dt="2024-05-13T22:07:57.035" v="1194" actId="20577"/>
          <ac:graphicFrameMkLst>
            <pc:docMk/>
            <pc:sldMk cId="782214350" sldId="309"/>
            <ac:graphicFrameMk id="4" creationId="{1A69082A-CEB2-0446-0863-AFE2C51AAC00}"/>
          </ac:graphicFrameMkLst>
        </pc:graphicFrameChg>
      </pc:sldChg>
      <pc:sldChg chg="addSp modSp mod modAnim">
        <pc:chgData name="maja belanov" userId="40c1e8880fb7fbd5" providerId="LiveId" clId="{77FC13F0-490B-499C-BD76-DC2902FA4C62}" dt="2024-05-13T22:17:37.745" v="1772" actId="20577"/>
        <pc:sldMkLst>
          <pc:docMk/>
          <pc:sldMk cId="2693649105" sldId="310"/>
        </pc:sldMkLst>
        <pc:spChg chg="add mod">
          <ac:chgData name="maja belanov" userId="40c1e8880fb7fbd5" providerId="LiveId" clId="{77FC13F0-490B-499C-BD76-DC2902FA4C62}" dt="2024-05-13T22:12:24.875" v="1427" actId="20577"/>
          <ac:spMkLst>
            <pc:docMk/>
            <pc:sldMk cId="2693649105" sldId="310"/>
            <ac:spMk id="3" creationId="{0C010A1D-C178-B615-2D6A-E1BFC7E781C7}"/>
          </ac:spMkLst>
        </pc:spChg>
        <pc:spChg chg="add mod">
          <ac:chgData name="maja belanov" userId="40c1e8880fb7fbd5" providerId="LiveId" clId="{77FC13F0-490B-499C-BD76-DC2902FA4C62}" dt="2024-05-13T22:12:44.304" v="1451" actId="20577"/>
          <ac:spMkLst>
            <pc:docMk/>
            <pc:sldMk cId="2693649105" sldId="310"/>
            <ac:spMk id="4" creationId="{BFFC7C7E-19B3-4237-DE31-7C3A2054D825}"/>
          </ac:spMkLst>
        </pc:spChg>
        <pc:spChg chg="mod">
          <ac:chgData name="maja belanov" userId="40c1e8880fb7fbd5" providerId="LiveId" clId="{77FC13F0-490B-499C-BD76-DC2902FA4C62}" dt="2024-05-13T22:12:09.104" v="1406" actId="1076"/>
          <ac:spMkLst>
            <pc:docMk/>
            <pc:sldMk cId="2693649105" sldId="310"/>
            <ac:spMk id="5" creationId="{09F4FED8-138E-9AEE-19C4-47676B2C7D74}"/>
          </ac:spMkLst>
        </pc:spChg>
        <pc:spChg chg="add mod">
          <ac:chgData name="maja belanov" userId="40c1e8880fb7fbd5" providerId="LiveId" clId="{77FC13F0-490B-499C-BD76-DC2902FA4C62}" dt="2024-05-13T22:13:00.542" v="1475" actId="20577"/>
          <ac:spMkLst>
            <pc:docMk/>
            <pc:sldMk cId="2693649105" sldId="310"/>
            <ac:spMk id="6" creationId="{2137620A-77C7-A024-5BFF-6AB599ECDDAC}"/>
          </ac:spMkLst>
        </pc:spChg>
        <pc:spChg chg="add mod">
          <ac:chgData name="maja belanov" userId="40c1e8880fb7fbd5" providerId="LiveId" clId="{77FC13F0-490B-499C-BD76-DC2902FA4C62}" dt="2024-05-13T22:13:15.343" v="1492" actId="14100"/>
          <ac:spMkLst>
            <pc:docMk/>
            <pc:sldMk cId="2693649105" sldId="310"/>
            <ac:spMk id="7" creationId="{A60147FE-3DE3-353D-E966-72143886C042}"/>
          </ac:spMkLst>
        </pc:spChg>
        <pc:spChg chg="add mod">
          <ac:chgData name="maja belanov" userId="40c1e8880fb7fbd5" providerId="LiveId" clId="{77FC13F0-490B-499C-BD76-DC2902FA4C62}" dt="2024-05-13T22:13:27.799" v="1508" actId="20577"/>
          <ac:spMkLst>
            <pc:docMk/>
            <pc:sldMk cId="2693649105" sldId="310"/>
            <ac:spMk id="8" creationId="{A73B641D-723A-E3ED-09AB-D6D8229DD61F}"/>
          </ac:spMkLst>
        </pc:spChg>
        <pc:spChg chg="add mod">
          <ac:chgData name="maja belanov" userId="40c1e8880fb7fbd5" providerId="LiveId" clId="{77FC13F0-490B-499C-BD76-DC2902FA4C62}" dt="2024-05-13T22:13:42.115" v="1525" actId="20577"/>
          <ac:spMkLst>
            <pc:docMk/>
            <pc:sldMk cId="2693649105" sldId="310"/>
            <ac:spMk id="9" creationId="{139EA5DB-BCAB-8F4A-6051-4FAA23E61F56}"/>
          </ac:spMkLst>
        </pc:spChg>
        <pc:spChg chg="add mod">
          <ac:chgData name="maja belanov" userId="40c1e8880fb7fbd5" providerId="LiveId" clId="{77FC13F0-490B-499C-BD76-DC2902FA4C62}" dt="2024-05-13T22:13:57.309" v="1545" actId="20577"/>
          <ac:spMkLst>
            <pc:docMk/>
            <pc:sldMk cId="2693649105" sldId="310"/>
            <ac:spMk id="10" creationId="{88B5BD66-23A3-8837-B7AF-CB2FAC2B64B8}"/>
          </ac:spMkLst>
        </pc:spChg>
        <pc:spChg chg="add mod">
          <ac:chgData name="maja belanov" userId="40c1e8880fb7fbd5" providerId="LiveId" clId="{77FC13F0-490B-499C-BD76-DC2902FA4C62}" dt="2024-05-13T22:14:14.139" v="1568" actId="20577"/>
          <ac:spMkLst>
            <pc:docMk/>
            <pc:sldMk cId="2693649105" sldId="310"/>
            <ac:spMk id="11" creationId="{50E343EF-2CD1-F5FD-A293-CC2D63C31A55}"/>
          </ac:spMkLst>
        </pc:spChg>
        <pc:spChg chg="add mod">
          <ac:chgData name="maja belanov" userId="40c1e8880fb7fbd5" providerId="LiveId" clId="{77FC13F0-490B-499C-BD76-DC2902FA4C62}" dt="2024-05-13T22:14:29.595" v="1587" actId="20577"/>
          <ac:spMkLst>
            <pc:docMk/>
            <pc:sldMk cId="2693649105" sldId="310"/>
            <ac:spMk id="12" creationId="{CAA75B38-6569-139A-F3F0-84515DB7CE5B}"/>
          </ac:spMkLst>
        </pc:spChg>
        <pc:spChg chg="add mod">
          <ac:chgData name="maja belanov" userId="40c1e8880fb7fbd5" providerId="LiveId" clId="{77FC13F0-490B-499C-BD76-DC2902FA4C62}" dt="2024-05-13T22:14:50.332" v="1605" actId="20577"/>
          <ac:spMkLst>
            <pc:docMk/>
            <pc:sldMk cId="2693649105" sldId="310"/>
            <ac:spMk id="13" creationId="{13753D90-C490-48A2-3825-BE133D3FDB1F}"/>
          </ac:spMkLst>
        </pc:spChg>
        <pc:spChg chg="add mod">
          <ac:chgData name="maja belanov" userId="40c1e8880fb7fbd5" providerId="LiveId" clId="{77FC13F0-490B-499C-BD76-DC2902FA4C62}" dt="2024-05-13T22:15:08.306" v="1626" actId="20577"/>
          <ac:spMkLst>
            <pc:docMk/>
            <pc:sldMk cId="2693649105" sldId="310"/>
            <ac:spMk id="14" creationId="{2EE5726E-8897-DB23-B5C1-8E7E4D5450FE}"/>
          </ac:spMkLst>
        </pc:spChg>
        <pc:spChg chg="add mod">
          <ac:chgData name="maja belanov" userId="40c1e8880fb7fbd5" providerId="LiveId" clId="{77FC13F0-490B-499C-BD76-DC2902FA4C62}" dt="2024-05-13T22:15:28.293" v="1644" actId="20577"/>
          <ac:spMkLst>
            <pc:docMk/>
            <pc:sldMk cId="2693649105" sldId="310"/>
            <ac:spMk id="15" creationId="{FDB53CEC-A9A3-2D9A-9F3A-69BE01425151}"/>
          </ac:spMkLst>
        </pc:spChg>
        <pc:spChg chg="add mod">
          <ac:chgData name="maja belanov" userId="40c1e8880fb7fbd5" providerId="LiveId" clId="{77FC13F0-490B-499C-BD76-DC2902FA4C62}" dt="2024-05-13T22:15:47.204" v="1663" actId="20577"/>
          <ac:spMkLst>
            <pc:docMk/>
            <pc:sldMk cId="2693649105" sldId="310"/>
            <ac:spMk id="16" creationId="{A4CA5E97-295B-3D2F-866C-60C8E11F65F6}"/>
          </ac:spMkLst>
        </pc:spChg>
        <pc:spChg chg="add mod">
          <ac:chgData name="maja belanov" userId="40c1e8880fb7fbd5" providerId="LiveId" clId="{77FC13F0-490B-499C-BD76-DC2902FA4C62}" dt="2024-05-13T22:16:07.349" v="1685" actId="20577"/>
          <ac:spMkLst>
            <pc:docMk/>
            <pc:sldMk cId="2693649105" sldId="310"/>
            <ac:spMk id="17" creationId="{1C6323B6-ACF8-FC90-F952-A68109820B58}"/>
          </ac:spMkLst>
        </pc:spChg>
        <pc:spChg chg="add mod">
          <ac:chgData name="maja belanov" userId="40c1e8880fb7fbd5" providerId="LiveId" clId="{77FC13F0-490B-499C-BD76-DC2902FA4C62}" dt="2024-05-13T22:16:28.229" v="1706" actId="20577"/>
          <ac:spMkLst>
            <pc:docMk/>
            <pc:sldMk cId="2693649105" sldId="310"/>
            <ac:spMk id="18" creationId="{A434BE20-6F8D-2637-6DA5-38CC89ECC9C7}"/>
          </ac:spMkLst>
        </pc:spChg>
        <pc:spChg chg="add mod">
          <ac:chgData name="maja belanov" userId="40c1e8880fb7fbd5" providerId="LiveId" clId="{77FC13F0-490B-499C-BD76-DC2902FA4C62}" dt="2024-05-13T22:16:48.332" v="1726" actId="20577"/>
          <ac:spMkLst>
            <pc:docMk/>
            <pc:sldMk cId="2693649105" sldId="310"/>
            <ac:spMk id="19" creationId="{F31E198F-9F4A-5E10-6C90-EAF1B537B648}"/>
          </ac:spMkLst>
        </pc:spChg>
        <pc:spChg chg="add mod">
          <ac:chgData name="maja belanov" userId="40c1e8880fb7fbd5" providerId="LiveId" clId="{77FC13F0-490B-499C-BD76-DC2902FA4C62}" dt="2024-05-13T22:17:25.711" v="1752" actId="14100"/>
          <ac:spMkLst>
            <pc:docMk/>
            <pc:sldMk cId="2693649105" sldId="310"/>
            <ac:spMk id="20" creationId="{186D7EC4-C75A-E2BF-D38A-C2E8E6A83B58}"/>
          </ac:spMkLst>
        </pc:spChg>
        <pc:spChg chg="add mod">
          <ac:chgData name="maja belanov" userId="40c1e8880fb7fbd5" providerId="LiveId" clId="{77FC13F0-490B-499C-BD76-DC2902FA4C62}" dt="2024-05-13T22:17:37.745" v="1772" actId="20577"/>
          <ac:spMkLst>
            <pc:docMk/>
            <pc:sldMk cId="2693649105" sldId="310"/>
            <ac:spMk id="21" creationId="{934D1593-6599-57DB-7E32-E3B6BF3F0DBF}"/>
          </ac:spMkLst>
        </pc:spChg>
      </pc:sldChg>
      <pc:sldChg chg="addSp modSp mod modAnim">
        <pc:chgData name="maja belanov" userId="40c1e8880fb7fbd5" providerId="LiveId" clId="{77FC13F0-490B-499C-BD76-DC2902FA4C62}" dt="2024-05-13T22:29:09.462" v="2200" actId="20577"/>
        <pc:sldMkLst>
          <pc:docMk/>
          <pc:sldMk cId="968011353" sldId="311"/>
        </pc:sldMkLst>
        <pc:spChg chg="add mod">
          <ac:chgData name="maja belanov" userId="40c1e8880fb7fbd5" providerId="LiveId" clId="{77FC13F0-490B-499C-BD76-DC2902FA4C62}" dt="2024-05-13T22:25:55.143" v="1809" actId="20577"/>
          <ac:spMkLst>
            <pc:docMk/>
            <pc:sldMk cId="968011353" sldId="311"/>
            <ac:spMk id="3" creationId="{9A03448E-177E-3B73-0D08-074EBA2A9625}"/>
          </ac:spMkLst>
        </pc:spChg>
        <pc:spChg chg="add mod">
          <ac:chgData name="maja belanov" userId="40c1e8880fb7fbd5" providerId="LiveId" clId="{77FC13F0-490B-499C-BD76-DC2902FA4C62}" dt="2024-05-13T22:26:28.087" v="1892" actId="20577"/>
          <ac:spMkLst>
            <pc:docMk/>
            <pc:sldMk cId="968011353" sldId="311"/>
            <ac:spMk id="6" creationId="{2A000BA1-EC43-8E57-BC74-85B0BB0925EE}"/>
          </ac:spMkLst>
        </pc:spChg>
        <pc:spChg chg="add mod">
          <ac:chgData name="maja belanov" userId="40c1e8880fb7fbd5" providerId="LiveId" clId="{77FC13F0-490B-499C-BD76-DC2902FA4C62}" dt="2024-05-13T22:26:31.743" v="1893" actId="20577"/>
          <ac:spMkLst>
            <pc:docMk/>
            <pc:sldMk cId="968011353" sldId="311"/>
            <ac:spMk id="7" creationId="{6FCFFAA4-BF5E-25E6-CD6D-29026E709EDA}"/>
          </ac:spMkLst>
        </pc:spChg>
        <pc:spChg chg="add mod">
          <ac:chgData name="maja belanov" userId="40c1e8880fb7fbd5" providerId="LiveId" clId="{77FC13F0-490B-499C-BD76-DC2902FA4C62}" dt="2024-05-13T22:26:50.280" v="1949" actId="20577"/>
          <ac:spMkLst>
            <pc:docMk/>
            <pc:sldMk cId="968011353" sldId="311"/>
            <ac:spMk id="8" creationId="{070CB4DA-63A3-CA1B-6174-2E745161E17E}"/>
          </ac:spMkLst>
        </pc:spChg>
        <pc:spChg chg="add mod">
          <ac:chgData name="maja belanov" userId="40c1e8880fb7fbd5" providerId="LiveId" clId="{77FC13F0-490B-499C-BD76-DC2902FA4C62}" dt="2024-05-13T22:27:08.487" v="1974" actId="20577"/>
          <ac:spMkLst>
            <pc:docMk/>
            <pc:sldMk cId="968011353" sldId="311"/>
            <ac:spMk id="9" creationId="{0997211F-682A-B0CC-846D-15CC8195CFEF}"/>
          </ac:spMkLst>
        </pc:spChg>
        <pc:spChg chg="add mod">
          <ac:chgData name="maja belanov" userId="40c1e8880fb7fbd5" providerId="LiveId" clId="{77FC13F0-490B-499C-BD76-DC2902FA4C62}" dt="2024-05-13T22:27:24.772" v="2000" actId="20577"/>
          <ac:spMkLst>
            <pc:docMk/>
            <pc:sldMk cId="968011353" sldId="311"/>
            <ac:spMk id="10" creationId="{11F42A24-0A10-AF85-CECF-01A6EB88BF85}"/>
          </ac:spMkLst>
        </pc:spChg>
        <pc:spChg chg="add mod">
          <ac:chgData name="maja belanov" userId="40c1e8880fb7fbd5" providerId="LiveId" clId="{77FC13F0-490B-499C-BD76-DC2902FA4C62}" dt="2024-05-13T22:27:34.899" v="2028" actId="20577"/>
          <ac:spMkLst>
            <pc:docMk/>
            <pc:sldMk cId="968011353" sldId="311"/>
            <ac:spMk id="11" creationId="{AB5C864C-C71B-B452-E021-572C4A2C638C}"/>
          </ac:spMkLst>
        </pc:spChg>
        <pc:spChg chg="add mod">
          <ac:chgData name="maja belanov" userId="40c1e8880fb7fbd5" providerId="LiveId" clId="{77FC13F0-490B-499C-BD76-DC2902FA4C62}" dt="2024-05-13T22:27:44.307" v="2055" actId="20577"/>
          <ac:spMkLst>
            <pc:docMk/>
            <pc:sldMk cId="968011353" sldId="311"/>
            <ac:spMk id="12" creationId="{371E9366-128B-4B62-FA94-50107C03E5A6}"/>
          </ac:spMkLst>
        </pc:spChg>
        <pc:spChg chg="add mod">
          <ac:chgData name="maja belanov" userId="40c1e8880fb7fbd5" providerId="LiveId" clId="{77FC13F0-490B-499C-BD76-DC2902FA4C62}" dt="2024-05-13T22:27:54.950" v="2076" actId="20577"/>
          <ac:spMkLst>
            <pc:docMk/>
            <pc:sldMk cId="968011353" sldId="311"/>
            <ac:spMk id="13" creationId="{D9F95CEC-BC70-0F83-DE7B-4EDED69CE710}"/>
          </ac:spMkLst>
        </pc:spChg>
        <pc:spChg chg="add mod">
          <ac:chgData name="maja belanov" userId="40c1e8880fb7fbd5" providerId="LiveId" clId="{77FC13F0-490B-499C-BD76-DC2902FA4C62}" dt="2024-05-13T22:28:05.186" v="2101" actId="20577"/>
          <ac:spMkLst>
            <pc:docMk/>
            <pc:sldMk cId="968011353" sldId="311"/>
            <ac:spMk id="14" creationId="{59ACAAE1-FD66-775A-84C6-20E19C8CAEEB}"/>
          </ac:spMkLst>
        </pc:spChg>
        <pc:spChg chg="add mod">
          <ac:chgData name="maja belanov" userId="40c1e8880fb7fbd5" providerId="LiveId" clId="{77FC13F0-490B-499C-BD76-DC2902FA4C62}" dt="2024-05-13T22:28:15.078" v="2125" actId="20577"/>
          <ac:spMkLst>
            <pc:docMk/>
            <pc:sldMk cId="968011353" sldId="311"/>
            <ac:spMk id="15" creationId="{FF6F30D9-AE71-1871-2849-7E584C9C35C2}"/>
          </ac:spMkLst>
        </pc:spChg>
        <pc:spChg chg="add mod">
          <ac:chgData name="maja belanov" userId="40c1e8880fb7fbd5" providerId="LiveId" clId="{77FC13F0-490B-499C-BD76-DC2902FA4C62}" dt="2024-05-13T22:28:25.675" v="2146" actId="20577"/>
          <ac:spMkLst>
            <pc:docMk/>
            <pc:sldMk cId="968011353" sldId="311"/>
            <ac:spMk id="16" creationId="{8795A096-A2B5-229F-C248-9C375782E48A}"/>
          </ac:spMkLst>
        </pc:spChg>
        <pc:spChg chg="add mod">
          <ac:chgData name="maja belanov" userId="40c1e8880fb7fbd5" providerId="LiveId" clId="{77FC13F0-490B-499C-BD76-DC2902FA4C62}" dt="2024-05-13T22:28:36.614" v="2165" actId="20577"/>
          <ac:spMkLst>
            <pc:docMk/>
            <pc:sldMk cId="968011353" sldId="311"/>
            <ac:spMk id="17" creationId="{8D5633EA-92A7-A294-4776-3C7DF61B0760}"/>
          </ac:spMkLst>
        </pc:spChg>
        <pc:spChg chg="add mod">
          <ac:chgData name="maja belanov" userId="40c1e8880fb7fbd5" providerId="LiveId" clId="{77FC13F0-490B-499C-BD76-DC2902FA4C62}" dt="2024-05-13T22:28:56.351" v="2183" actId="1076"/>
          <ac:spMkLst>
            <pc:docMk/>
            <pc:sldMk cId="968011353" sldId="311"/>
            <ac:spMk id="18" creationId="{54C59A94-67A0-D053-0AD0-4DEF2D74F970}"/>
          </ac:spMkLst>
        </pc:spChg>
        <pc:spChg chg="add mod">
          <ac:chgData name="maja belanov" userId="40c1e8880fb7fbd5" providerId="LiveId" clId="{77FC13F0-490B-499C-BD76-DC2902FA4C62}" dt="2024-05-13T22:29:09.462" v="2200" actId="20577"/>
          <ac:spMkLst>
            <pc:docMk/>
            <pc:sldMk cId="968011353" sldId="311"/>
            <ac:spMk id="19" creationId="{0BA3DDF9-7F74-B8C7-A5F2-428923EEAFDC}"/>
          </ac:spMkLst>
        </pc:spChg>
      </pc:sldChg>
      <pc:sldChg chg="addSp modSp mod modAnim">
        <pc:chgData name="maja belanov" userId="40c1e8880fb7fbd5" providerId="LiveId" clId="{77FC13F0-490B-499C-BD76-DC2902FA4C62}" dt="2024-05-13T22:34:43.031" v="2609" actId="20577"/>
        <pc:sldMkLst>
          <pc:docMk/>
          <pc:sldMk cId="1456347121" sldId="312"/>
        </pc:sldMkLst>
        <pc:spChg chg="add mod">
          <ac:chgData name="maja belanov" userId="40c1e8880fb7fbd5" providerId="LiveId" clId="{77FC13F0-490B-499C-BD76-DC2902FA4C62}" dt="2024-05-13T22:29:48.894" v="2229" actId="20577"/>
          <ac:spMkLst>
            <pc:docMk/>
            <pc:sldMk cId="1456347121" sldId="312"/>
            <ac:spMk id="3" creationId="{F07CA207-C2E1-2F4C-6D8F-97BAD90E7EC5}"/>
          </ac:spMkLst>
        </pc:spChg>
        <pc:spChg chg="add mod">
          <ac:chgData name="maja belanov" userId="40c1e8880fb7fbd5" providerId="LiveId" clId="{77FC13F0-490B-499C-BD76-DC2902FA4C62}" dt="2024-05-13T22:30:13.241" v="2263" actId="20577"/>
          <ac:spMkLst>
            <pc:docMk/>
            <pc:sldMk cId="1456347121" sldId="312"/>
            <ac:spMk id="4" creationId="{B0736005-B6CE-520E-4890-1455C9ADAE92}"/>
          </ac:spMkLst>
        </pc:spChg>
        <pc:spChg chg="add mod">
          <ac:chgData name="maja belanov" userId="40c1e8880fb7fbd5" providerId="LiveId" clId="{77FC13F0-490B-499C-BD76-DC2902FA4C62}" dt="2024-05-13T22:30:35.713" v="2292" actId="14100"/>
          <ac:spMkLst>
            <pc:docMk/>
            <pc:sldMk cId="1456347121" sldId="312"/>
            <ac:spMk id="5" creationId="{218B9BB8-A4A3-3EE9-D327-0C55B5AAEEBF}"/>
          </ac:spMkLst>
        </pc:spChg>
        <pc:spChg chg="mod">
          <ac:chgData name="maja belanov" userId="40c1e8880fb7fbd5" providerId="LiveId" clId="{77FC13F0-490B-499C-BD76-DC2902FA4C62}" dt="2024-05-13T22:33:00.507" v="2484" actId="20577"/>
          <ac:spMkLst>
            <pc:docMk/>
            <pc:sldMk cId="1456347121" sldId="312"/>
            <ac:spMk id="6" creationId="{1C30996E-C53F-3284-6DF5-2256DFA5E679}"/>
          </ac:spMkLst>
        </pc:spChg>
        <pc:spChg chg="add mod">
          <ac:chgData name="maja belanov" userId="40c1e8880fb7fbd5" providerId="LiveId" clId="{77FC13F0-490B-499C-BD76-DC2902FA4C62}" dt="2024-05-13T22:31:03.562" v="2328" actId="14100"/>
          <ac:spMkLst>
            <pc:docMk/>
            <pc:sldMk cId="1456347121" sldId="312"/>
            <ac:spMk id="9" creationId="{DED9F30B-8DD0-48EE-BC82-7A4B2E88DC6A}"/>
          </ac:spMkLst>
        </pc:spChg>
        <pc:spChg chg="add mod">
          <ac:chgData name="maja belanov" userId="40c1e8880fb7fbd5" providerId="LiveId" clId="{77FC13F0-490B-499C-BD76-DC2902FA4C62}" dt="2024-05-13T22:31:22.426" v="2358" actId="14100"/>
          <ac:spMkLst>
            <pc:docMk/>
            <pc:sldMk cId="1456347121" sldId="312"/>
            <ac:spMk id="11" creationId="{C68700EF-90A7-675C-CDB3-5DE8334DACFB}"/>
          </ac:spMkLst>
        </pc:spChg>
        <pc:spChg chg="add mod">
          <ac:chgData name="maja belanov" userId="40c1e8880fb7fbd5" providerId="LiveId" clId="{77FC13F0-490B-499C-BD76-DC2902FA4C62}" dt="2024-05-13T22:31:51.025" v="2393" actId="14100"/>
          <ac:spMkLst>
            <pc:docMk/>
            <pc:sldMk cId="1456347121" sldId="312"/>
            <ac:spMk id="12" creationId="{85481C67-BB85-F53C-F517-BF7642C7B552}"/>
          </ac:spMkLst>
        </pc:spChg>
        <pc:spChg chg="add mod">
          <ac:chgData name="maja belanov" userId="40c1e8880fb7fbd5" providerId="LiveId" clId="{77FC13F0-490B-499C-BD76-DC2902FA4C62}" dt="2024-05-13T22:32:09.951" v="2418" actId="20577"/>
          <ac:spMkLst>
            <pc:docMk/>
            <pc:sldMk cId="1456347121" sldId="312"/>
            <ac:spMk id="13" creationId="{8097F79C-5FC4-D618-B459-28986C25F45A}"/>
          </ac:spMkLst>
        </pc:spChg>
        <pc:spChg chg="add mod">
          <ac:chgData name="maja belanov" userId="40c1e8880fb7fbd5" providerId="LiveId" clId="{77FC13F0-490B-499C-BD76-DC2902FA4C62}" dt="2024-05-13T22:32:32.720" v="2453" actId="20577"/>
          <ac:spMkLst>
            <pc:docMk/>
            <pc:sldMk cId="1456347121" sldId="312"/>
            <ac:spMk id="14" creationId="{24F63969-1DC9-BC04-C8EF-9DC7D5909B82}"/>
          </ac:spMkLst>
        </pc:spChg>
        <pc:spChg chg="add mod">
          <ac:chgData name="maja belanov" userId="40c1e8880fb7fbd5" providerId="LiveId" clId="{77FC13F0-490B-499C-BD76-DC2902FA4C62}" dt="2024-05-13T22:32:52.208" v="2481" actId="14100"/>
          <ac:spMkLst>
            <pc:docMk/>
            <pc:sldMk cId="1456347121" sldId="312"/>
            <ac:spMk id="15" creationId="{FE5DE3CE-07B5-B764-3A01-E00AFEA9C03F}"/>
          </ac:spMkLst>
        </pc:spChg>
        <pc:spChg chg="add mod">
          <ac:chgData name="maja belanov" userId="40c1e8880fb7fbd5" providerId="LiveId" clId="{77FC13F0-490B-499C-BD76-DC2902FA4C62}" dt="2024-05-13T22:33:21.994" v="2525" actId="20577"/>
          <ac:spMkLst>
            <pc:docMk/>
            <pc:sldMk cId="1456347121" sldId="312"/>
            <ac:spMk id="16" creationId="{2FBCDC7E-D2FB-10B0-FEC0-F05304A146AF}"/>
          </ac:spMkLst>
        </pc:spChg>
        <pc:spChg chg="add mod">
          <ac:chgData name="maja belanov" userId="40c1e8880fb7fbd5" providerId="LiveId" clId="{77FC13F0-490B-499C-BD76-DC2902FA4C62}" dt="2024-05-13T22:34:08.665" v="2562" actId="20577"/>
          <ac:spMkLst>
            <pc:docMk/>
            <pc:sldMk cId="1456347121" sldId="312"/>
            <ac:spMk id="18" creationId="{3AF2ACA7-09AB-99A2-02A4-E3E79A20D15F}"/>
          </ac:spMkLst>
        </pc:spChg>
        <pc:spChg chg="add mod">
          <ac:chgData name="maja belanov" userId="40c1e8880fb7fbd5" providerId="LiveId" clId="{77FC13F0-490B-499C-BD76-DC2902FA4C62}" dt="2024-05-13T22:34:24.560" v="2584" actId="20577"/>
          <ac:spMkLst>
            <pc:docMk/>
            <pc:sldMk cId="1456347121" sldId="312"/>
            <ac:spMk id="19" creationId="{EC38C3F9-C40C-10FF-2FCC-39572A23EBB4}"/>
          </ac:spMkLst>
        </pc:spChg>
        <pc:spChg chg="add mod">
          <ac:chgData name="maja belanov" userId="40c1e8880fb7fbd5" providerId="LiveId" clId="{77FC13F0-490B-499C-BD76-DC2902FA4C62}" dt="2024-05-13T22:34:43.031" v="2609" actId="20577"/>
          <ac:spMkLst>
            <pc:docMk/>
            <pc:sldMk cId="1456347121" sldId="312"/>
            <ac:spMk id="20" creationId="{81F7C0F7-E4EF-DFB2-1DA8-10E5C7FECCBB}"/>
          </ac:spMkLst>
        </pc:spChg>
        <pc:picChg chg="add">
          <ac:chgData name="maja belanov" userId="40c1e8880fb7fbd5" providerId="LiveId" clId="{77FC13F0-490B-499C-BD76-DC2902FA4C62}" dt="2024-05-13T22:33:29.558" v="2526"/>
          <ac:picMkLst>
            <pc:docMk/>
            <pc:sldMk cId="1456347121" sldId="312"/>
            <ac:picMk id="17" creationId="{54535930-8469-FF4B-7680-616EDC3BB4C8}"/>
          </ac:picMkLst>
        </pc:picChg>
      </pc:sldChg>
      <pc:sldChg chg="addSp modSp mod modAnim">
        <pc:chgData name="maja belanov" userId="40c1e8880fb7fbd5" providerId="LiveId" clId="{77FC13F0-490B-499C-BD76-DC2902FA4C62}" dt="2024-05-13T22:41:02.571" v="3083" actId="14100"/>
        <pc:sldMkLst>
          <pc:docMk/>
          <pc:sldMk cId="1614743922" sldId="313"/>
        </pc:sldMkLst>
        <pc:spChg chg="add mod">
          <ac:chgData name="maja belanov" userId="40c1e8880fb7fbd5" providerId="LiveId" clId="{77FC13F0-490B-499C-BD76-DC2902FA4C62}" dt="2024-05-13T22:36:04.190" v="2647" actId="14100"/>
          <ac:spMkLst>
            <pc:docMk/>
            <pc:sldMk cId="1614743922" sldId="313"/>
            <ac:spMk id="3" creationId="{5AD5123B-917B-7924-AE43-13E5606D8E91}"/>
          </ac:spMkLst>
        </pc:spChg>
        <pc:spChg chg="add mod">
          <ac:chgData name="maja belanov" userId="40c1e8880fb7fbd5" providerId="LiveId" clId="{77FC13F0-490B-499C-BD76-DC2902FA4C62}" dt="2024-05-13T22:36:23.335" v="2681" actId="20577"/>
          <ac:spMkLst>
            <pc:docMk/>
            <pc:sldMk cId="1614743922" sldId="313"/>
            <ac:spMk id="4" creationId="{84AA1908-3FBF-9D49-22C9-FAB39426E40A}"/>
          </ac:spMkLst>
        </pc:spChg>
        <pc:spChg chg="mod">
          <ac:chgData name="maja belanov" userId="40c1e8880fb7fbd5" providerId="LiveId" clId="{77FC13F0-490B-499C-BD76-DC2902FA4C62}" dt="2024-05-13T22:35:39.385" v="2630" actId="14100"/>
          <ac:spMkLst>
            <pc:docMk/>
            <pc:sldMk cId="1614743922" sldId="313"/>
            <ac:spMk id="5" creationId="{19AEB905-7B70-C0BB-7374-51B43CB18422}"/>
          </ac:spMkLst>
        </pc:spChg>
        <pc:spChg chg="add mod">
          <ac:chgData name="maja belanov" userId="40c1e8880fb7fbd5" providerId="LiveId" clId="{77FC13F0-490B-499C-BD76-DC2902FA4C62}" dt="2024-05-13T22:36:49.684" v="2711" actId="1076"/>
          <ac:spMkLst>
            <pc:docMk/>
            <pc:sldMk cId="1614743922" sldId="313"/>
            <ac:spMk id="6" creationId="{7E4AC8FE-9872-5CFD-243E-7BF993EE3EF0}"/>
          </ac:spMkLst>
        </pc:spChg>
        <pc:spChg chg="add mod">
          <ac:chgData name="maja belanov" userId="40c1e8880fb7fbd5" providerId="LiveId" clId="{77FC13F0-490B-499C-BD76-DC2902FA4C62}" dt="2024-05-13T22:37:05.233" v="2733" actId="20577"/>
          <ac:spMkLst>
            <pc:docMk/>
            <pc:sldMk cId="1614743922" sldId="313"/>
            <ac:spMk id="7" creationId="{301E8E35-AAE4-26EA-9149-92553CA480FF}"/>
          </ac:spMkLst>
        </pc:spChg>
        <pc:spChg chg="add mod">
          <ac:chgData name="maja belanov" userId="40c1e8880fb7fbd5" providerId="LiveId" clId="{77FC13F0-490B-499C-BD76-DC2902FA4C62}" dt="2024-05-13T22:38:35.651" v="2754" actId="20577"/>
          <ac:spMkLst>
            <pc:docMk/>
            <pc:sldMk cId="1614743922" sldId="313"/>
            <ac:spMk id="8" creationId="{2E8BBAAD-8D01-A5F4-69B5-91179AB91ED2}"/>
          </ac:spMkLst>
        </pc:spChg>
        <pc:spChg chg="add mod">
          <ac:chgData name="maja belanov" userId="40c1e8880fb7fbd5" providerId="LiveId" clId="{77FC13F0-490B-499C-BD76-DC2902FA4C62}" dt="2024-05-13T22:38:53.888" v="2822" actId="20577"/>
          <ac:spMkLst>
            <pc:docMk/>
            <pc:sldMk cId="1614743922" sldId="313"/>
            <ac:spMk id="9" creationId="{F2266F44-663B-AB9F-A93A-B21B1A7708F6}"/>
          </ac:spMkLst>
        </pc:spChg>
        <pc:spChg chg="add mod">
          <ac:chgData name="maja belanov" userId="40c1e8880fb7fbd5" providerId="LiveId" clId="{77FC13F0-490B-499C-BD76-DC2902FA4C62}" dt="2024-05-13T22:39:09.017" v="2896" actId="20577"/>
          <ac:spMkLst>
            <pc:docMk/>
            <pc:sldMk cId="1614743922" sldId="313"/>
            <ac:spMk id="10" creationId="{65180D16-99DE-6F2C-7749-70702BA4D78B}"/>
          </ac:spMkLst>
        </pc:spChg>
        <pc:spChg chg="add mod">
          <ac:chgData name="maja belanov" userId="40c1e8880fb7fbd5" providerId="LiveId" clId="{77FC13F0-490B-499C-BD76-DC2902FA4C62}" dt="2024-05-13T22:39:26.457" v="2950" actId="20577"/>
          <ac:spMkLst>
            <pc:docMk/>
            <pc:sldMk cId="1614743922" sldId="313"/>
            <ac:spMk id="11" creationId="{5461017C-F990-5417-6679-BD76D9E283C0}"/>
          </ac:spMkLst>
        </pc:spChg>
        <pc:spChg chg="add mod">
          <ac:chgData name="maja belanov" userId="40c1e8880fb7fbd5" providerId="LiveId" clId="{77FC13F0-490B-499C-BD76-DC2902FA4C62}" dt="2024-05-13T22:39:42.477" v="2989" actId="20577"/>
          <ac:spMkLst>
            <pc:docMk/>
            <pc:sldMk cId="1614743922" sldId="313"/>
            <ac:spMk id="12" creationId="{00ED747E-E483-DC8C-1798-D8084CB139ED}"/>
          </ac:spMkLst>
        </pc:spChg>
        <pc:spChg chg="add mod">
          <ac:chgData name="maja belanov" userId="40c1e8880fb7fbd5" providerId="LiveId" clId="{77FC13F0-490B-499C-BD76-DC2902FA4C62}" dt="2024-05-13T22:39:55.603" v="3010" actId="20577"/>
          <ac:spMkLst>
            <pc:docMk/>
            <pc:sldMk cId="1614743922" sldId="313"/>
            <ac:spMk id="13" creationId="{BBB08ABD-EC0E-DB0F-E5FC-636AF5C65E3E}"/>
          </ac:spMkLst>
        </pc:spChg>
        <pc:spChg chg="add mod">
          <ac:chgData name="maja belanov" userId="40c1e8880fb7fbd5" providerId="LiveId" clId="{77FC13F0-490B-499C-BD76-DC2902FA4C62}" dt="2024-05-13T22:40:21.545" v="3036" actId="1076"/>
          <ac:spMkLst>
            <pc:docMk/>
            <pc:sldMk cId="1614743922" sldId="313"/>
            <ac:spMk id="14" creationId="{D5248269-F5B1-EA0F-29D4-83612010E017}"/>
          </ac:spMkLst>
        </pc:spChg>
        <pc:spChg chg="add mod">
          <ac:chgData name="maja belanov" userId="40c1e8880fb7fbd5" providerId="LiveId" clId="{77FC13F0-490B-499C-BD76-DC2902FA4C62}" dt="2024-05-13T22:40:39.004" v="3057" actId="14100"/>
          <ac:spMkLst>
            <pc:docMk/>
            <pc:sldMk cId="1614743922" sldId="313"/>
            <ac:spMk id="15" creationId="{3FF852B9-C20C-B873-CFD1-F85CBBBDF28C}"/>
          </ac:spMkLst>
        </pc:spChg>
        <pc:spChg chg="add mod">
          <ac:chgData name="maja belanov" userId="40c1e8880fb7fbd5" providerId="LiveId" clId="{77FC13F0-490B-499C-BD76-DC2902FA4C62}" dt="2024-05-13T22:41:02.571" v="3083" actId="14100"/>
          <ac:spMkLst>
            <pc:docMk/>
            <pc:sldMk cId="1614743922" sldId="313"/>
            <ac:spMk id="16" creationId="{246C4CB5-AD96-C716-F049-19E0C3796E18}"/>
          </ac:spMkLst>
        </pc:spChg>
      </pc:sldChg>
      <pc:sldChg chg="addSp modSp mod modAnim">
        <pc:chgData name="maja belanov" userId="40c1e8880fb7fbd5" providerId="LiveId" clId="{77FC13F0-490B-499C-BD76-DC2902FA4C62}" dt="2024-05-13T22:46:04.356" v="3548" actId="20577"/>
        <pc:sldMkLst>
          <pc:docMk/>
          <pc:sldMk cId="695521518" sldId="314"/>
        </pc:sldMkLst>
        <pc:spChg chg="add mod">
          <ac:chgData name="maja belanov" userId="40c1e8880fb7fbd5" providerId="LiveId" clId="{77FC13F0-490B-499C-BD76-DC2902FA4C62}" dt="2024-05-13T22:43:49.843" v="3338" actId="20577"/>
          <ac:spMkLst>
            <pc:docMk/>
            <pc:sldMk cId="695521518" sldId="314"/>
            <ac:spMk id="3" creationId="{B2653F65-01B9-C45B-775B-01E363585456}"/>
          </ac:spMkLst>
        </pc:spChg>
        <pc:spChg chg="add mod">
          <ac:chgData name="maja belanov" userId="40c1e8880fb7fbd5" providerId="LiveId" clId="{77FC13F0-490B-499C-BD76-DC2902FA4C62}" dt="2024-05-13T22:44:09.145" v="3370" actId="1076"/>
          <ac:spMkLst>
            <pc:docMk/>
            <pc:sldMk cId="695521518" sldId="314"/>
            <ac:spMk id="6" creationId="{80183E32-9A2F-4B93-CB24-55A5FB8F4E2A}"/>
          </ac:spMkLst>
        </pc:spChg>
        <pc:spChg chg="add mod">
          <ac:chgData name="maja belanov" userId="40c1e8880fb7fbd5" providerId="LiveId" clId="{77FC13F0-490B-499C-BD76-DC2902FA4C62}" dt="2024-05-13T22:44:40.853" v="3402" actId="20577"/>
          <ac:spMkLst>
            <pc:docMk/>
            <pc:sldMk cId="695521518" sldId="314"/>
            <ac:spMk id="7" creationId="{3FC09B12-87EE-E3D2-4605-B10E27DB7EAF}"/>
          </ac:spMkLst>
        </pc:spChg>
        <pc:spChg chg="add mod">
          <ac:chgData name="maja belanov" userId="40c1e8880fb7fbd5" providerId="LiveId" clId="{77FC13F0-490B-499C-BD76-DC2902FA4C62}" dt="2024-05-13T22:44:56.858" v="3436" actId="20577"/>
          <ac:spMkLst>
            <pc:docMk/>
            <pc:sldMk cId="695521518" sldId="314"/>
            <ac:spMk id="8" creationId="{E11A046E-9B9A-B35E-761D-347675511AFB}"/>
          </ac:spMkLst>
        </pc:spChg>
        <pc:spChg chg="add mod">
          <ac:chgData name="maja belanov" userId="40c1e8880fb7fbd5" providerId="LiveId" clId="{77FC13F0-490B-499C-BD76-DC2902FA4C62}" dt="2024-05-13T22:45:15.283" v="3468" actId="20577"/>
          <ac:spMkLst>
            <pc:docMk/>
            <pc:sldMk cId="695521518" sldId="314"/>
            <ac:spMk id="9" creationId="{9E15E32D-9D4A-5215-2660-4D1C9ECB7396}"/>
          </ac:spMkLst>
        </pc:spChg>
        <pc:spChg chg="add mod">
          <ac:chgData name="maja belanov" userId="40c1e8880fb7fbd5" providerId="LiveId" clId="{77FC13F0-490B-499C-BD76-DC2902FA4C62}" dt="2024-05-13T22:45:36.991" v="3504" actId="20577"/>
          <ac:spMkLst>
            <pc:docMk/>
            <pc:sldMk cId="695521518" sldId="314"/>
            <ac:spMk id="10" creationId="{15636E5D-A638-83EF-611D-0B34CF5855FD}"/>
          </ac:spMkLst>
        </pc:spChg>
        <pc:spChg chg="add mod">
          <ac:chgData name="maja belanov" userId="40c1e8880fb7fbd5" providerId="LiveId" clId="{77FC13F0-490B-499C-BD76-DC2902FA4C62}" dt="2024-05-13T22:45:48.680" v="3521" actId="20577"/>
          <ac:spMkLst>
            <pc:docMk/>
            <pc:sldMk cId="695521518" sldId="314"/>
            <ac:spMk id="11" creationId="{7A663435-56AD-8DE0-DDC5-9FD2AD2483E5}"/>
          </ac:spMkLst>
        </pc:spChg>
        <pc:spChg chg="add mod">
          <ac:chgData name="maja belanov" userId="40c1e8880fb7fbd5" providerId="LiveId" clId="{77FC13F0-490B-499C-BD76-DC2902FA4C62}" dt="2024-05-13T22:46:04.356" v="3548" actId="20577"/>
          <ac:spMkLst>
            <pc:docMk/>
            <pc:sldMk cId="695521518" sldId="314"/>
            <ac:spMk id="12" creationId="{12FD959B-9048-2031-CE11-BE991A22F542}"/>
          </ac:spMkLst>
        </pc:spChg>
      </pc:sldChg>
      <pc:sldChg chg="addSp modSp mod modAnim">
        <pc:chgData name="maja belanov" userId="40c1e8880fb7fbd5" providerId="LiveId" clId="{77FC13F0-490B-499C-BD76-DC2902FA4C62}" dt="2024-05-13T22:43:27.434" v="3311" actId="20577"/>
        <pc:sldMkLst>
          <pc:docMk/>
          <pc:sldMk cId="647941131" sldId="315"/>
        </pc:sldMkLst>
        <pc:spChg chg="add mod">
          <ac:chgData name="maja belanov" userId="40c1e8880fb7fbd5" providerId="LiveId" clId="{77FC13F0-490B-499C-BD76-DC2902FA4C62}" dt="2024-05-13T22:41:52.519" v="3118" actId="20577"/>
          <ac:spMkLst>
            <pc:docMk/>
            <pc:sldMk cId="647941131" sldId="315"/>
            <ac:spMk id="3" creationId="{8E9FFF0D-68EF-6C9D-6857-407FE4324699}"/>
          </ac:spMkLst>
        </pc:spChg>
        <pc:spChg chg="add mod">
          <ac:chgData name="maja belanov" userId="40c1e8880fb7fbd5" providerId="LiveId" clId="{77FC13F0-490B-499C-BD76-DC2902FA4C62}" dt="2024-05-13T22:42:11.961" v="3146" actId="20577"/>
          <ac:spMkLst>
            <pc:docMk/>
            <pc:sldMk cId="647941131" sldId="315"/>
            <ac:spMk id="6" creationId="{4EEEE668-65D2-3205-0E41-631965BC5B6E}"/>
          </ac:spMkLst>
        </pc:spChg>
        <pc:spChg chg="add mod">
          <ac:chgData name="maja belanov" userId="40c1e8880fb7fbd5" providerId="LiveId" clId="{77FC13F0-490B-499C-BD76-DC2902FA4C62}" dt="2024-05-13T22:42:31.715" v="3194" actId="20577"/>
          <ac:spMkLst>
            <pc:docMk/>
            <pc:sldMk cId="647941131" sldId="315"/>
            <ac:spMk id="7" creationId="{85D4561C-0049-7180-199A-07FAC989A972}"/>
          </ac:spMkLst>
        </pc:spChg>
        <pc:spChg chg="add mod">
          <ac:chgData name="maja belanov" userId="40c1e8880fb7fbd5" providerId="LiveId" clId="{77FC13F0-490B-499C-BD76-DC2902FA4C62}" dt="2024-05-13T22:42:42.328" v="3222" actId="20577"/>
          <ac:spMkLst>
            <pc:docMk/>
            <pc:sldMk cId="647941131" sldId="315"/>
            <ac:spMk id="8" creationId="{2C871903-698C-CD99-BC47-05121AF35765}"/>
          </ac:spMkLst>
        </pc:spChg>
        <pc:spChg chg="add mod">
          <ac:chgData name="maja belanov" userId="40c1e8880fb7fbd5" providerId="LiveId" clId="{77FC13F0-490B-499C-BD76-DC2902FA4C62}" dt="2024-05-13T22:42:57.973" v="3255" actId="20577"/>
          <ac:spMkLst>
            <pc:docMk/>
            <pc:sldMk cId="647941131" sldId="315"/>
            <ac:spMk id="9" creationId="{D0B3D195-B33B-34C6-19F6-25581A3ACBBE}"/>
          </ac:spMkLst>
        </pc:spChg>
        <pc:spChg chg="add mod">
          <ac:chgData name="maja belanov" userId="40c1e8880fb7fbd5" providerId="LiveId" clId="{77FC13F0-490B-499C-BD76-DC2902FA4C62}" dt="2024-05-13T22:43:10.024" v="3282" actId="20577"/>
          <ac:spMkLst>
            <pc:docMk/>
            <pc:sldMk cId="647941131" sldId="315"/>
            <ac:spMk id="10" creationId="{7E0643C4-1739-2608-D176-A6B809D5E842}"/>
          </ac:spMkLst>
        </pc:spChg>
        <pc:spChg chg="add mod">
          <ac:chgData name="maja belanov" userId="40c1e8880fb7fbd5" providerId="LiveId" clId="{77FC13F0-490B-499C-BD76-DC2902FA4C62}" dt="2024-05-13T22:43:27.434" v="3311" actId="20577"/>
          <ac:spMkLst>
            <pc:docMk/>
            <pc:sldMk cId="647941131" sldId="315"/>
            <ac:spMk id="11" creationId="{F557E1BB-FCC0-61DA-E118-39E7A4F1F1A8}"/>
          </ac:spMkLst>
        </pc:spChg>
        <pc:graphicFrameChg chg="modGraphic">
          <ac:chgData name="maja belanov" userId="40c1e8880fb7fbd5" providerId="LiveId" clId="{77FC13F0-490B-499C-BD76-DC2902FA4C62}" dt="2024-05-13T22:41:33.982" v="3090" actId="14100"/>
          <ac:graphicFrameMkLst>
            <pc:docMk/>
            <pc:sldMk cId="647941131" sldId="315"/>
            <ac:graphicFrameMk id="5" creationId="{D9D149C7-00B3-FE24-3DD7-779B6207A32D}"/>
          </ac:graphicFrameMkLst>
        </pc:graphicFrameChg>
      </pc:sldChg>
      <pc:sldChg chg="addSp modSp mod modAnim">
        <pc:chgData name="maja belanov" userId="40c1e8880fb7fbd5" providerId="LiveId" clId="{77FC13F0-490B-499C-BD76-DC2902FA4C62}" dt="2024-05-13T22:50:38.215" v="3877" actId="14100"/>
        <pc:sldMkLst>
          <pc:docMk/>
          <pc:sldMk cId="3843123865" sldId="316"/>
        </pc:sldMkLst>
        <pc:spChg chg="add mod">
          <ac:chgData name="maja belanov" userId="40c1e8880fb7fbd5" providerId="LiveId" clId="{77FC13F0-490B-499C-BD76-DC2902FA4C62}" dt="2024-05-13T22:48:51.047" v="3615" actId="14100"/>
          <ac:spMkLst>
            <pc:docMk/>
            <pc:sldMk cId="3843123865" sldId="316"/>
            <ac:spMk id="3" creationId="{D449DF56-644E-81D9-FFD2-02496319C61D}"/>
          </ac:spMkLst>
        </pc:spChg>
        <pc:spChg chg="add mod">
          <ac:chgData name="maja belanov" userId="40c1e8880fb7fbd5" providerId="LiveId" clId="{77FC13F0-490B-499C-BD76-DC2902FA4C62}" dt="2024-05-13T22:48:46.468" v="3614" actId="20577"/>
          <ac:spMkLst>
            <pc:docMk/>
            <pc:sldMk cId="3843123865" sldId="316"/>
            <ac:spMk id="4" creationId="{D2F446F0-F0F8-E67C-DB6C-A327D9EC1B81}"/>
          </ac:spMkLst>
        </pc:spChg>
        <pc:spChg chg="mod">
          <ac:chgData name="maja belanov" userId="40c1e8880fb7fbd5" providerId="LiveId" clId="{77FC13F0-490B-499C-BD76-DC2902FA4C62}" dt="2024-05-13T22:49:46.515" v="3754" actId="20577"/>
          <ac:spMkLst>
            <pc:docMk/>
            <pc:sldMk cId="3843123865" sldId="316"/>
            <ac:spMk id="5" creationId="{65AADA2C-39A2-6A50-8886-E35F17E11BDF}"/>
          </ac:spMkLst>
        </pc:spChg>
        <pc:spChg chg="mod">
          <ac:chgData name="maja belanov" userId="40c1e8880fb7fbd5" providerId="LiveId" clId="{77FC13F0-490B-499C-BD76-DC2902FA4C62}" dt="2024-05-13T22:47:37.672" v="3562" actId="1076"/>
          <ac:spMkLst>
            <pc:docMk/>
            <pc:sldMk cId="3843123865" sldId="316"/>
            <ac:spMk id="6" creationId="{4A3C2A9B-10CA-CCB1-B5AE-16BB0A21A22A}"/>
          </ac:spMkLst>
        </pc:spChg>
        <pc:spChg chg="add mod">
          <ac:chgData name="maja belanov" userId="40c1e8880fb7fbd5" providerId="LiveId" clId="{77FC13F0-490B-499C-BD76-DC2902FA4C62}" dt="2024-05-13T22:49:31.277" v="3706" actId="1076"/>
          <ac:spMkLst>
            <pc:docMk/>
            <pc:sldMk cId="3843123865" sldId="316"/>
            <ac:spMk id="7" creationId="{2F85F73B-AE64-1869-AE7A-D0EFE5918896}"/>
          </ac:spMkLst>
        </pc:spChg>
        <pc:spChg chg="add mod">
          <ac:chgData name="maja belanov" userId="40c1e8880fb7fbd5" providerId="LiveId" clId="{77FC13F0-490B-499C-BD76-DC2902FA4C62}" dt="2024-05-13T22:49:23.743" v="3703" actId="20577"/>
          <ac:spMkLst>
            <pc:docMk/>
            <pc:sldMk cId="3843123865" sldId="316"/>
            <ac:spMk id="8" creationId="{C3351D86-0236-4ED0-933C-A4C76BC1151B}"/>
          </ac:spMkLst>
        </pc:spChg>
        <pc:spChg chg="add mod">
          <ac:chgData name="maja belanov" userId="40c1e8880fb7fbd5" providerId="LiveId" clId="{77FC13F0-490B-499C-BD76-DC2902FA4C62}" dt="2024-05-13T22:49:50.735" v="3755" actId="14100"/>
          <ac:spMkLst>
            <pc:docMk/>
            <pc:sldMk cId="3843123865" sldId="316"/>
            <ac:spMk id="9" creationId="{1079559A-D04C-2D32-2A54-EB247221964B}"/>
          </ac:spMkLst>
        </pc:spChg>
        <pc:spChg chg="add mod">
          <ac:chgData name="maja belanov" userId="40c1e8880fb7fbd5" providerId="LiveId" clId="{77FC13F0-490B-499C-BD76-DC2902FA4C62}" dt="2024-05-13T22:50:03.566" v="3801" actId="20577"/>
          <ac:spMkLst>
            <pc:docMk/>
            <pc:sldMk cId="3843123865" sldId="316"/>
            <ac:spMk id="10" creationId="{EF2FED76-E648-CFF2-8344-5C407C26EC07}"/>
          </ac:spMkLst>
        </pc:spChg>
        <pc:spChg chg="add mod">
          <ac:chgData name="maja belanov" userId="40c1e8880fb7fbd5" providerId="LiveId" clId="{77FC13F0-490B-499C-BD76-DC2902FA4C62}" dt="2024-05-13T22:50:18.242" v="3838" actId="20577"/>
          <ac:spMkLst>
            <pc:docMk/>
            <pc:sldMk cId="3843123865" sldId="316"/>
            <ac:spMk id="11" creationId="{A6962FB6-66F9-69E3-C1D5-7EA41025034A}"/>
          </ac:spMkLst>
        </pc:spChg>
        <pc:spChg chg="add mod">
          <ac:chgData name="maja belanov" userId="40c1e8880fb7fbd5" providerId="LiveId" clId="{77FC13F0-490B-499C-BD76-DC2902FA4C62}" dt="2024-05-13T22:50:38.215" v="3877" actId="14100"/>
          <ac:spMkLst>
            <pc:docMk/>
            <pc:sldMk cId="3843123865" sldId="316"/>
            <ac:spMk id="12" creationId="{A9890AC3-4A22-1283-48A2-68F23658C5E2}"/>
          </ac:spMkLst>
        </pc:spChg>
      </pc:sldChg>
      <pc:sldChg chg="addSp modSp mod modAnim">
        <pc:chgData name="maja belanov" userId="40c1e8880fb7fbd5" providerId="LiveId" clId="{77FC13F0-490B-499C-BD76-DC2902FA4C62}" dt="2024-05-13T22:56:02.486" v="4230" actId="1076"/>
        <pc:sldMkLst>
          <pc:docMk/>
          <pc:sldMk cId="3261648104" sldId="317"/>
        </pc:sldMkLst>
        <pc:spChg chg="add mod">
          <ac:chgData name="maja belanov" userId="40c1e8880fb7fbd5" providerId="LiveId" clId="{77FC13F0-490B-499C-BD76-DC2902FA4C62}" dt="2024-05-13T22:53:19.109" v="4008" actId="20577"/>
          <ac:spMkLst>
            <pc:docMk/>
            <pc:sldMk cId="3261648104" sldId="317"/>
            <ac:spMk id="3" creationId="{8498258D-C911-6BF8-A05F-CA4F69D35333}"/>
          </ac:spMkLst>
        </pc:spChg>
        <pc:spChg chg="add mod">
          <ac:chgData name="maja belanov" userId="40c1e8880fb7fbd5" providerId="LiveId" clId="{77FC13F0-490B-499C-BD76-DC2902FA4C62}" dt="2024-05-13T22:53:28.658" v="4012" actId="20577"/>
          <ac:spMkLst>
            <pc:docMk/>
            <pc:sldMk cId="3261648104" sldId="317"/>
            <ac:spMk id="5" creationId="{55196237-7F67-C894-35AF-B2B1BC719E31}"/>
          </ac:spMkLst>
        </pc:spChg>
        <pc:spChg chg="add mod">
          <ac:chgData name="maja belanov" userId="40c1e8880fb7fbd5" providerId="LiveId" clId="{77FC13F0-490B-499C-BD76-DC2902FA4C62}" dt="2024-05-13T22:53:48.412" v="4045" actId="20577"/>
          <ac:spMkLst>
            <pc:docMk/>
            <pc:sldMk cId="3261648104" sldId="317"/>
            <ac:spMk id="7" creationId="{3E131A81-BBFB-ED72-F605-27C776656DA7}"/>
          </ac:spMkLst>
        </pc:spChg>
        <pc:spChg chg="add mod">
          <ac:chgData name="maja belanov" userId="40c1e8880fb7fbd5" providerId="LiveId" clId="{77FC13F0-490B-499C-BD76-DC2902FA4C62}" dt="2024-05-13T22:54:02.838" v="4065" actId="20577"/>
          <ac:spMkLst>
            <pc:docMk/>
            <pc:sldMk cId="3261648104" sldId="317"/>
            <ac:spMk id="9" creationId="{CA904D6F-B51B-35C1-0DF7-0A97EFBDAC7E}"/>
          </ac:spMkLst>
        </pc:spChg>
        <pc:spChg chg="add mod">
          <ac:chgData name="maja belanov" userId="40c1e8880fb7fbd5" providerId="LiveId" clId="{77FC13F0-490B-499C-BD76-DC2902FA4C62}" dt="2024-05-13T22:54:21.403" v="4092" actId="20577"/>
          <ac:spMkLst>
            <pc:docMk/>
            <pc:sldMk cId="3261648104" sldId="317"/>
            <ac:spMk id="10" creationId="{FEDCA06A-EDAB-205F-5649-44BB1B7250E9}"/>
          </ac:spMkLst>
        </pc:spChg>
        <pc:spChg chg="add mod">
          <ac:chgData name="maja belanov" userId="40c1e8880fb7fbd5" providerId="LiveId" clId="{77FC13F0-490B-499C-BD76-DC2902FA4C62}" dt="2024-05-13T22:54:33.889" v="4116" actId="20577"/>
          <ac:spMkLst>
            <pc:docMk/>
            <pc:sldMk cId="3261648104" sldId="317"/>
            <ac:spMk id="11" creationId="{E706458D-43D0-9E9B-D13C-6A33A6BF74F8}"/>
          </ac:spMkLst>
        </pc:spChg>
        <pc:spChg chg="add mod">
          <ac:chgData name="maja belanov" userId="40c1e8880fb7fbd5" providerId="LiveId" clId="{77FC13F0-490B-499C-BD76-DC2902FA4C62}" dt="2024-05-13T22:54:49.126" v="4141" actId="20577"/>
          <ac:spMkLst>
            <pc:docMk/>
            <pc:sldMk cId="3261648104" sldId="317"/>
            <ac:spMk id="12" creationId="{C4E674A6-5286-AA56-859D-4741623CDEF6}"/>
          </ac:spMkLst>
        </pc:spChg>
        <pc:spChg chg="add mod">
          <ac:chgData name="maja belanov" userId="40c1e8880fb7fbd5" providerId="LiveId" clId="{77FC13F0-490B-499C-BD76-DC2902FA4C62}" dt="2024-05-13T22:55:05.411" v="4161" actId="20577"/>
          <ac:spMkLst>
            <pc:docMk/>
            <pc:sldMk cId="3261648104" sldId="317"/>
            <ac:spMk id="13" creationId="{7A76C879-FC95-DF6D-C4ED-819827BC035E}"/>
          </ac:spMkLst>
        </pc:spChg>
        <pc:spChg chg="add mod">
          <ac:chgData name="maja belanov" userId="40c1e8880fb7fbd5" providerId="LiveId" clId="{77FC13F0-490B-499C-BD76-DC2902FA4C62}" dt="2024-05-13T22:55:17.820" v="4181" actId="20577"/>
          <ac:spMkLst>
            <pc:docMk/>
            <pc:sldMk cId="3261648104" sldId="317"/>
            <ac:spMk id="14" creationId="{654F59E1-4E68-3FB2-E266-7E98848E9DE5}"/>
          </ac:spMkLst>
        </pc:spChg>
        <pc:spChg chg="add mod">
          <ac:chgData name="maja belanov" userId="40c1e8880fb7fbd5" providerId="LiveId" clId="{77FC13F0-490B-499C-BD76-DC2902FA4C62}" dt="2024-05-13T22:55:31.385" v="4205" actId="20577"/>
          <ac:spMkLst>
            <pc:docMk/>
            <pc:sldMk cId="3261648104" sldId="317"/>
            <ac:spMk id="15" creationId="{1F062381-156C-082F-92F7-8145CA49ED4B}"/>
          </ac:spMkLst>
        </pc:spChg>
        <pc:spChg chg="add mod">
          <ac:chgData name="maja belanov" userId="40c1e8880fb7fbd5" providerId="LiveId" clId="{77FC13F0-490B-499C-BD76-DC2902FA4C62}" dt="2024-05-13T22:56:02.486" v="4230" actId="1076"/>
          <ac:spMkLst>
            <pc:docMk/>
            <pc:sldMk cId="3261648104" sldId="317"/>
            <ac:spMk id="16" creationId="{9B7537BE-0ECD-86B8-49ED-C541A6E225FD}"/>
          </ac:spMkLst>
        </pc:spChg>
        <pc:spChg chg="add mod">
          <ac:chgData name="maja belanov" userId="40c1e8880fb7fbd5" providerId="LiveId" clId="{77FC13F0-490B-499C-BD76-DC2902FA4C62}" dt="2024-05-13T22:55:59.188" v="4229" actId="20577"/>
          <ac:spMkLst>
            <pc:docMk/>
            <pc:sldMk cId="3261648104" sldId="317"/>
            <ac:spMk id="17" creationId="{CEC20A25-3F7B-241E-796C-1CEB927518A4}"/>
          </ac:spMkLst>
        </pc:spChg>
      </pc:sldChg>
      <pc:sldChg chg="addSp modSp mod modAnim">
        <pc:chgData name="maja belanov" userId="40c1e8880fb7fbd5" providerId="LiveId" clId="{77FC13F0-490B-499C-BD76-DC2902FA4C62}" dt="2024-05-13T22:52:56.634" v="3996" actId="20577"/>
        <pc:sldMkLst>
          <pc:docMk/>
          <pc:sldMk cId="2608315252" sldId="318"/>
        </pc:sldMkLst>
        <pc:spChg chg="add mod">
          <ac:chgData name="maja belanov" userId="40c1e8880fb7fbd5" providerId="LiveId" clId="{77FC13F0-490B-499C-BD76-DC2902FA4C62}" dt="2024-05-13T22:50:56.299" v="3894" actId="14100"/>
          <ac:spMkLst>
            <pc:docMk/>
            <pc:sldMk cId="2608315252" sldId="318"/>
            <ac:spMk id="4" creationId="{4E306E8A-6F00-5676-1167-A83284A4A68B}"/>
          </ac:spMkLst>
        </pc:spChg>
        <pc:spChg chg="add mod">
          <ac:chgData name="maja belanov" userId="40c1e8880fb7fbd5" providerId="LiveId" clId="{77FC13F0-490B-499C-BD76-DC2902FA4C62}" dt="2024-05-13T22:51:09.334" v="3903" actId="20577"/>
          <ac:spMkLst>
            <pc:docMk/>
            <pc:sldMk cId="2608315252" sldId="318"/>
            <ac:spMk id="5" creationId="{FF04CFDF-7B94-13F4-F836-537461ED4D6B}"/>
          </ac:spMkLst>
        </pc:spChg>
        <pc:spChg chg="add mod">
          <ac:chgData name="maja belanov" userId="40c1e8880fb7fbd5" providerId="LiveId" clId="{77FC13F0-490B-499C-BD76-DC2902FA4C62}" dt="2024-05-13T22:51:17.976" v="3909" actId="20577"/>
          <ac:spMkLst>
            <pc:docMk/>
            <pc:sldMk cId="2608315252" sldId="318"/>
            <ac:spMk id="6" creationId="{243E9CAE-6EE4-0DEE-DD99-DB061F2398B9}"/>
          </ac:spMkLst>
        </pc:spChg>
        <pc:spChg chg="mod">
          <ac:chgData name="maja belanov" userId="40c1e8880fb7fbd5" providerId="LiveId" clId="{77FC13F0-490B-499C-BD76-DC2902FA4C62}" dt="2024-05-13T22:52:44.429" v="3982" actId="20577"/>
          <ac:spMkLst>
            <pc:docMk/>
            <pc:sldMk cId="2608315252" sldId="318"/>
            <ac:spMk id="7" creationId="{D929D2CD-C94C-FBAE-BB40-02032DD346FB}"/>
          </ac:spMkLst>
        </pc:spChg>
        <pc:spChg chg="add mod">
          <ac:chgData name="maja belanov" userId="40c1e8880fb7fbd5" providerId="LiveId" clId="{77FC13F0-490B-499C-BD76-DC2902FA4C62}" dt="2024-05-13T22:51:29.291" v="3919" actId="20577"/>
          <ac:spMkLst>
            <pc:docMk/>
            <pc:sldMk cId="2608315252" sldId="318"/>
            <ac:spMk id="8" creationId="{C698488B-F21A-B260-012B-D9F5B0EDAAA7}"/>
          </ac:spMkLst>
        </pc:spChg>
        <pc:spChg chg="add mod">
          <ac:chgData name="maja belanov" userId="40c1e8880fb7fbd5" providerId="LiveId" clId="{77FC13F0-490B-499C-BD76-DC2902FA4C62}" dt="2024-05-13T22:51:48.060" v="3940" actId="20577"/>
          <ac:spMkLst>
            <pc:docMk/>
            <pc:sldMk cId="2608315252" sldId="318"/>
            <ac:spMk id="9" creationId="{E741D6BE-68F0-E6B6-93A6-3CDF2A6B3F08}"/>
          </ac:spMkLst>
        </pc:spChg>
        <pc:spChg chg="add mod">
          <ac:chgData name="maja belanov" userId="40c1e8880fb7fbd5" providerId="LiveId" clId="{77FC13F0-490B-499C-BD76-DC2902FA4C62}" dt="2024-05-13T22:52:20.752" v="3963" actId="20577"/>
          <ac:spMkLst>
            <pc:docMk/>
            <pc:sldMk cId="2608315252" sldId="318"/>
            <ac:spMk id="10" creationId="{027E7100-49CD-427C-1DF0-AD8CD4515F65}"/>
          </ac:spMkLst>
        </pc:spChg>
        <pc:spChg chg="add mod">
          <ac:chgData name="maja belanov" userId="40c1e8880fb7fbd5" providerId="LiveId" clId="{77FC13F0-490B-499C-BD76-DC2902FA4C62}" dt="2024-05-13T22:52:41.163" v="3980" actId="14100"/>
          <ac:spMkLst>
            <pc:docMk/>
            <pc:sldMk cId="2608315252" sldId="318"/>
            <ac:spMk id="11" creationId="{711379F8-4B89-C86B-4CF1-270C17394B32}"/>
          </ac:spMkLst>
        </pc:spChg>
        <pc:spChg chg="add mod">
          <ac:chgData name="maja belanov" userId="40c1e8880fb7fbd5" providerId="LiveId" clId="{77FC13F0-490B-499C-BD76-DC2902FA4C62}" dt="2024-05-13T22:52:56.634" v="3996" actId="20577"/>
          <ac:spMkLst>
            <pc:docMk/>
            <pc:sldMk cId="2608315252" sldId="318"/>
            <ac:spMk id="12" creationId="{7025D5C5-71E7-6FF7-CA51-DFF87F5C7D54}"/>
          </ac:spMkLst>
        </pc:spChg>
      </pc:sldChg>
      <pc:sldChg chg="addSp modSp mod modAnim">
        <pc:chgData name="maja belanov" userId="40c1e8880fb7fbd5" providerId="LiveId" clId="{77FC13F0-490B-499C-BD76-DC2902FA4C62}" dt="2024-05-13T23:00:23.623" v="4454" actId="1076"/>
        <pc:sldMkLst>
          <pc:docMk/>
          <pc:sldMk cId="2892427915" sldId="320"/>
        </pc:sldMkLst>
        <pc:spChg chg="add mod">
          <ac:chgData name="maja belanov" userId="40c1e8880fb7fbd5" providerId="LiveId" clId="{77FC13F0-490B-499C-BD76-DC2902FA4C62}" dt="2024-05-13T22:56:20.600" v="4234" actId="1076"/>
          <ac:spMkLst>
            <pc:docMk/>
            <pc:sldMk cId="2892427915" sldId="320"/>
            <ac:spMk id="3" creationId="{AECC80FA-3E1A-796D-5571-936A5AB819FA}"/>
          </ac:spMkLst>
        </pc:spChg>
        <pc:spChg chg="mod">
          <ac:chgData name="maja belanov" userId="40c1e8880fb7fbd5" providerId="LiveId" clId="{77FC13F0-490B-499C-BD76-DC2902FA4C62}" dt="2024-05-13T22:59:03.138" v="4378" actId="20577"/>
          <ac:spMkLst>
            <pc:docMk/>
            <pc:sldMk cId="2892427915" sldId="320"/>
            <ac:spMk id="5" creationId="{EE48F79E-B377-E79B-71EE-A1DCA1B14AF4}"/>
          </ac:spMkLst>
        </pc:spChg>
        <pc:spChg chg="add mod">
          <ac:chgData name="maja belanov" userId="40c1e8880fb7fbd5" providerId="LiveId" clId="{77FC13F0-490B-499C-BD76-DC2902FA4C62}" dt="2024-05-13T23:00:14.731" v="4452" actId="1076"/>
          <ac:spMkLst>
            <pc:docMk/>
            <pc:sldMk cId="2892427915" sldId="320"/>
            <ac:spMk id="6" creationId="{02558CDD-1C2C-633B-BB94-FBECBC8AABE5}"/>
          </ac:spMkLst>
        </pc:spChg>
        <pc:spChg chg="add mod">
          <ac:chgData name="maja belanov" userId="40c1e8880fb7fbd5" providerId="LiveId" clId="{77FC13F0-490B-499C-BD76-DC2902FA4C62}" dt="2024-05-13T22:56:57.172" v="4271" actId="14100"/>
          <ac:spMkLst>
            <pc:docMk/>
            <pc:sldMk cId="2892427915" sldId="320"/>
            <ac:spMk id="7" creationId="{968B0F74-B289-7317-2FC0-B83EB9D2B5CD}"/>
          </ac:spMkLst>
        </pc:spChg>
        <pc:spChg chg="add mod">
          <ac:chgData name="maja belanov" userId="40c1e8880fb7fbd5" providerId="LiveId" clId="{77FC13F0-490B-499C-BD76-DC2902FA4C62}" dt="2024-05-13T22:57:32.632" v="4281" actId="14100"/>
          <ac:spMkLst>
            <pc:docMk/>
            <pc:sldMk cId="2892427915" sldId="320"/>
            <ac:spMk id="8" creationId="{90DF6B61-98C8-8DFF-7575-2E302B6D6E83}"/>
          </ac:spMkLst>
        </pc:spChg>
        <pc:spChg chg="add mod">
          <ac:chgData name="maja belanov" userId="40c1e8880fb7fbd5" providerId="LiveId" clId="{77FC13F0-490B-499C-BD76-DC2902FA4C62}" dt="2024-05-13T22:58:03.499" v="4314" actId="14100"/>
          <ac:spMkLst>
            <pc:docMk/>
            <pc:sldMk cId="2892427915" sldId="320"/>
            <ac:spMk id="9" creationId="{61AC9F37-3B46-029C-7417-18D64A0101A9}"/>
          </ac:spMkLst>
        </pc:spChg>
        <pc:spChg chg="add mod">
          <ac:chgData name="maja belanov" userId="40c1e8880fb7fbd5" providerId="LiveId" clId="{77FC13F0-490B-499C-BD76-DC2902FA4C62}" dt="2024-05-13T22:58:34.928" v="4348" actId="14100"/>
          <ac:spMkLst>
            <pc:docMk/>
            <pc:sldMk cId="2892427915" sldId="320"/>
            <ac:spMk id="10" creationId="{4B8E5785-5A08-06FD-66FE-3BF6EFEBAEA6}"/>
          </ac:spMkLst>
        </pc:spChg>
        <pc:spChg chg="add mod">
          <ac:chgData name="maja belanov" userId="40c1e8880fb7fbd5" providerId="LiveId" clId="{77FC13F0-490B-499C-BD76-DC2902FA4C62}" dt="2024-05-13T22:58:59.449" v="4373" actId="20577"/>
          <ac:spMkLst>
            <pc:docMk/>
            <pc:sldMk cId="2892427915" sldId="320"/>
            <ac:spMk id="11" creationId="{2477FE16-52F7-FB5B-5575-CB990DEF1E4F}"/>
          </ac:spMkLst>
        </pc:spChg>
        <pc:spChg chg="add mod">
          <ac:chgData name="maja belanov" userId="40c1e8880fb7fbd5" providerId="LiveId" clId="{77FC13F0-490B-499C-BD76-DC2902FA4C62}" dt="2024-05-13T22:59:26.892" v="4406" actId="20577"/>
          <ac:spMkLst>
            <pc:docMk/>
            <pc:sldMk cId="2892427915" sldId="320"/>
            <ac:spMk id="12" creationId="{C35D21E5-95E8-7334-CA51-4A04655E0513}"/>
          </ac:spMkLst>
        </pc:spChg>
        <pc:spChg chg="add mod">
          <ac:chgData name="maja belanov" userId="40c1e8880fb7fbd5" providerId="LiveId" clId="{77FC13F0-490B-499C-BD76-DC2902FA4C62}" dt="2024-05-13T22:59:42.817" v="4430" actId="20577"/>
          <ac:spMkLst>
            <pc:docMk/>
            <pc:sldMk cId="2892427915" sldId="320"/>
            <ac:spMk id="13" creationId="{52FAE461-1BBD-E18C-D5F9-053434EF4B3E}"/>
          </ac:spMkLst>
        </pc:spChg>
        <pc:spChg chg="add mod">
          <ac:chgData name="maja belanov" userId="40c1e8880fb7fbd5" providerId="LiveId" clId="{77FC13F0-490B-499C-BD76-DC2902FA4C62}" dt="2024-05-13T23:00:23.623" v="4454" actId="1076"/>
          <ac:spMkLst>
            <pc:docMk/>
            <pc:sldMk cId="2892427915" sldId="320"/>
            <ac:spMk id="14" creationId="{B4659187-2EBE-D64A-8285-0D68839500A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198EA7-05A1-4226-A32A-56C2BFB34075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3D0CA2-E166-4BC0-8AF9-1926E87390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986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3D0CA2-E166-4BC0-8AF9-1926E873902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4397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23D0CA2-E166-4BC0-8AF9-1926E873902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5934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B4AD4-552E-E030-452F-9ABCD18518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A3E3A3-B8B1-6242-CACB-732B2A593E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0B3020-E57A-B82B-A309-BABDBFCAA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3E092-A770-41AF-B869-DC96B4B631B2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AFA7DD-9E62-A036-B898-5F6E62F35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DC7598-29ED-D98B-9318-8F1314350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B16AA-ED60-4D37-BF93-1139BD4F7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885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31E67-45F5-E341-963D-B6F1E6918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1FCCAB-C41C-C41F-E429-39313C5490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0AE73A-9F5B-EDC1-940A-32C48AF97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3E092-A770-41AF-B869-DC96B4B631B2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0058F6-C3C7-AC5F-5605-8A4254001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F5F336-68F6-2840-278D-F0537CA8E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B16AA-ED60-4D37-BF93-1139BD4F7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003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FB75E2-EAE1-BCFF-934C-CC44162D62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E0A639-DC4C-D874-42C6-164298E170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BE8E61-4C8D-EDCE-98D5-E9593DE85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3E092-A770-41AF-B869-DC96B4B631B2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6819F2-EF03-0836-5D66-A2CA9DAB2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48D47A-DDBB-F73A-6770-965CFDC06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B16AA-ED60-4D37-BF93-1139BD4F7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9999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D2F64-E595-44FB-ADAC-41CE5B2A969B}" type="datetimeFigureOut">
              <a:rPr lang="en-US" smtClean="0"/>
              <a:pPr/>
              <a:t>5/13/2024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722F3-007F-4B67-91BE-D20AC646D7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0493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D2F64-E595-44FB-ADAC-41CE5B2A969B}" type="datetimeFigureOut">
              <a:rPr lang="en-US" smtClean="0"/>
              <a:pPr/>
              <a:t>5/13/2024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722F3-007F-4B67-91BE-D20AC646D7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6200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D2F64-E595-44FB-ADAC-41CE5B2A969B}" type="datetimeFigureOut">
              <a:rPr lang="en-US" smtClean="0"/>
              <a:pPr/>
              <a:t>5/13/2024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722F3-007F-4B67-91BE-D20AC646D7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8327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D2F64-E595-44FB-ADAC-41CE5B2A969B}" type="datetimeFigureOut">
              <a:rPr lang="en-US" smtClean="0"/>
              <a:pPr/>
              <a:t>5/13/2024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722F3-007F-4B67-91BE-D20AC646D7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0149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D2F64-E595-44FB-ADAC-41CE5B2A969B}" type="datetimeFigureOut">
              <a:rPr lang="en-US" smtClean="0"/>
              <a:pPr/>
              <a:t>5/13/2024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722F3-007F-4B67-91BE-D20AC646D7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9658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D2F64-E595-44FB-ADAC-41CE5B2A969B}" type="datetimeFigureOut">
              <a:rPr lang="en-US" smtClean="0"/>
              <a:pPr/>
              <a:t>5/13/2024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722F3-007F-4B67-91BE-D20AC646D7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3564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D2F64-E595-44FB-ADAC-41CE5B2A969B}" type="datetimeFigureOut">
              <a:rPr lang="en-US" smtClean="0"/>
              <a:pPr/>
              <a:t>5/13/2024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722F3-007F-4B67-91BE-D20AC646D7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8529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D2F64-E595-44FB-ADAC-41CE5B2A969B}" type="datetimeFigureOut">
              <a:rPr lang="en-US" smtClean="0"/>
              <a:pPr/>
              <a:t>5/13/2024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722F3-007F-4B67-91BE-D20AC646D7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532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A517B3-4804-ECFB-03A0-78F5CD1CE1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67EB56-D0BD-D5A7-0E12-BBE00B0E9A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C5F358-26A4-3DD5-426F-2B277F890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3E092-A770-41AF-B869-DC96B4B631B2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DD0D04-8193-E0CD-99FD-DE0A22736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EE0130-E91F-C964-0B85-C288ED762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B16AA-ED60-4D37-BF93-1139BD4F7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7351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D2F64-E595-44FB-ADAC-41CE5B2A969B}" type="datetimeFigureOut">
              <a:rPr lang="en-US" smtClean="0"/>
              <a:pPr/>
              <a:t>5/13/2024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722F3-007F-4B67-91BE-D20AC646D7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8083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D2F64-E595-44FB-ADAC-41CE5B2A969B}" type="datetimeFigureOut">
              <a:rPr lang="en-US" smtClean="0"/>
              <a:pPr/>
              <a:t>5/13/2024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722F3-007F-4B67-91BE-D20AC646D7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8253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CD2F64-E595-44FB-ADAC-41CE5B2A969B}" type="datetimeFigureOut">
              <a:rPr lang="en-US" smtClean="0"/>
              <a:pPr/>
              <a:t>5/13/2024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A722F3-007F-4B67-91BE-D20AC646D7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125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BF00BF-632B-BD5D-1F84-6208B09DE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AB0BAF-0A88-F06C-0D8F-EF4CC656B8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A8C840-09FC-3A54-27C4-7CDC093CD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3E092-A770-41AF-B869-DC96B4B631B2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5EFA40-C1D1-478C-2309-4F4CA8611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D0413D-176A-D493-629F-5F3DFC2FD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B16AA-ED60-4D37-BF93-1139BD4F7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498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6A4A4-6E70-7FD7-8C30-91C92AC50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EC897B-4B7B-F862-4C47-DFB028D3FB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EB3394-1E2C-D32E-6645-40E8BCB4BF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FCEADF-61CA-8FC2-7027-AEBC80045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3E092-A770-41AF-B869-DC96B4B631B2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F708EB-0B60-344D-EA31-EF238A3DE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221C4C-1518-41CB-621D-A58A153B6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B16AA-ED60-4D37-BF93-1139BD4F7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2140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873EC-C8FE-56DC-A165-19CC3CFB8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24522D-7D48-F8E4-A30E-CB34DA5EF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94028A-B9A1-BE6C-072B-CA77F4C1BC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6C0710-8355-3037-1042-8995A15821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180F92-493F-8EC7-7797-BF32975544C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34D01F-2917-E907-37C0-39833B31D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3E092-A770-41AF-B869-DC96B4B631B2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A09DCB6-8670-ED02-69AC-3CF0E45C30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4E178B9-2DEF-4C9A-DFA7-CC4E376CB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B16AA-ED60-4D37-BF93-1139BD4F7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605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C9CDBA-C2CA-73AF-A71B-2151A9AE4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7071EC-187E-BB31-902D-FCCAB38C6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3E092-A770-41AF-B869-DC96B4B631B2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D4D1FF-1136-DDA5-56C2-50E21ABB2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9E90F8-ACA3-E141-C593-329C97283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B16AA-ED60-4D37-BF93-1139BD4F7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526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833D9E-0221-76B0-2A55-AD010E905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3E092-A770-41AF-B869-DC96B4B631B2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AAC80AC-B5C4-5D94-A16C-FD0161A28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03AAA4-83B7-6236-C568-B58E91DA8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B16AA-ED60-4D37-BF93-1139BD4F7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232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E9F33-4A99-B324-CD7A-A955BB698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F0DA1E-3E70-5DD1-AED0-F138999F8B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0FB568-06CD-6A17-9C3B-6B9148C7AB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3657B8-6F73-AFCC-0E52-F07861E31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3E092-A770-41AF-B869-DC96B4B631B2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AB7497-8C6F-4C1D-084B-890F19F8F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1B7DCA-2992-A6A9-F9B0-F204F2CA8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B16AA-ED60-4D37-BF93-1139BD4F7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819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5829E-D211-38E2-E9D7-62815F3FCE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95F39D-2B7E-3BFF-A9DF-00AF79CD84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D67612-0039-5EF8-FA59-17826D9E0B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3F5594-3ACF-5358-9B8A-C955A8E8D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13E092-A770-41AF-B869-DC96B4B631B2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7907E6-44FA-D1CB-DC81-D6410BC0D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0E92FE-D52E-A94F-237C-4511541A6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1B16AA-ED60-4D37-BF93-1139BD4F7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91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A3C6D2-037C-A4F5-9B3B-3D6B7C0CB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CBDA58-3B20-CBE7-D026-F89207E01E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230061-5EC0-C1F1-A5AA-DAF6BE326E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13E092-A770-41AF-B869-DC96B4B631B2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18AA99-777E-0815-1E4B-4B933E94B9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1C86E3-8245-FF27-DA19-6C7C4C2350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B16AA-ED60-4D37-BF93-1139BD4F7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623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CD2F64-E595-44FB-ADAC-41CE5B2A969B}" type="datetimeFigureOut">
              <a:rPr lang="en-US" smtClean="0"/>
              <a:pPr/>
              <a:t>5/13/2024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A722F3-007F-4B67-91BE-D20AC646D75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513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14066-9E10-F076-0CDF-3EDBAC5EE7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2560" y="231108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Unit 10</a:t>
            </a:r>
            <a:br>
              <a:rPr lang="en-US" dirty="0"/>
            </a:br>
            <a:r>
              <a:rPr lang="en-US" b="1" dirty="0">
                <a:solidFill>
                  <a:srgbClr val="FF0000"/>
                </a:solidFill>
              </a:rPr>
              <a:t>Ancient Rome – values, beliefs and customs </a:t>
            </a:r>
          </a:p>
        </p:txBody>
      </p:sp>
    </p:spTree>
    <p:extLst>
      <p:ext uri="{BB962C8B-B14F-4D97-AF65-F5344CB8AC3E}">
        <p14:creationId xmlns:p14="http://schemas.microsoft.com/office/powerpoint/2010/main" val="41845263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A417042-8460-0BA7-1FE6-AAA8821F8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85851"/>
          </a:xfrm>
        </p:spPr>
        <p:txBody>
          <a:bodyPr>
            <a:normAutofit fontScale="90000"/>
          </a:bodyPr>
          <a:lstStyle/>
          <a:p>
            <a:r>
              <a:rPr lang="en-US" sz="4000" dirty="0"/>
              <a:t>Latin phrases and abbreviations  Textbook, p. 115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7D1460-88BA-DBBC-7A8A-05BAB8ADB1F7}"/>
              </a:ext>
            </a:extLst>
          </p:cNvPr>
          <p:cNvSpPr txBox="1"/>
          <p:nvPr/>
        </p:nvSpPr>
        <p:spPr>
          <a:xfrm>
            <a:off x="838200" y="1080624"/>
            <a:ext cx="10884408" cy="42267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His thesis is based </a:t>
            </a:r>
            <a:r>
              <a:rPr lang="en-US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on__________assumptions</a:t>
            </a:r>
            <a:r>
              <a:rPr lang="en-US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about the causes of the fall of the Roman Empire. 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Members of this group were selected on </a:t>
            </a:r>
            <a:r>
              <a:rPr lang="en-US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an_________basis</a:t>
            </a:r>
            <a:r>
              <a:rPr lang="en-US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During his presentation he explained that it is not these </a:t>
            </a:r>
            <a:r>
              <a:rPr lang="en-US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facts__________that</a:t>
            </a:r>
            <a:r>
              <a:rPr lang="en-US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are important.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His study </a:t>
            </a:r>
            <a:r>
              <a:rPr lang="en-US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includes,____________,occasional</a:t>
            </a:r>
            <a:r>
              <a:rPr lang="en-US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references to the work of other prominent authors.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The author of this paper reviews the conclusions presented in Williams__________.  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The standard date given for the fall of Rome is_______476. The start date of Rome is traditionally 753_______.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During that period the country </a:t>
            </a:r>
            <a:r>
              <a:rPr lang="en-US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was___</a:t>
            </a:r>
            <a:r>
              <a:rPr lang="en-US" kern="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</a:t>
            </a:r>
            <a:r>
              <a:rPr lang="en-US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______divided</a:t>
            </a:r>
            <a:r>
              <a:rPr lang="en-US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between two states.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 A </a:t>
            </a:r>
            <a:r>
              <a:rPr lang="en-US" kern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plebeian</a:t>
            </a:r>
            <a:r>
              <a:rPr lang="en-US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adopted by a </a:t>
            </a:r>
            <a:r>
              <a:rPr lang="en-US" kern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patrician</a:t>
            </a:r>
            <a:r>
              <a:rPr lang="en-US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would become a patrician, and____________; however, at least in </a:t>
            </a:r>
            <a:r>
              <a:rPr lang="en-US" kern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Republican</a:t>
            </a:r>
            <a:r>
              <a:rPr lang="en-US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times, this required the consent of the </a:t>
            </a:r>
            <a:r>
              <a:rPr lang="en-US" kern="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Senate</a:t>
            </a:r>
            <a:r>
              <a:rPr lang="en-US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 These solders felt they had numerous </a:t>
            </a:r>
            <a:r>
              <a:rPr lang="en-US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advantages__________their</a:t>
            </a:r>
            <a:r>
              <a:rPr lang="en-US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opponents.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10. He had been </a:t>
            </a:r>
            <a:r>
              <a:rPr lang="en-US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the__</a:t>
            </a:r>
            <a:r>
              <a:rPr lang="en-US" kern="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</a:t>
            </a:r>
            <a:r>
              <a:rPr lang="en-US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________king</a:t>
            </a:r>
            <a:r>
              <a:rPr lang="en-US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since his father’s death. 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11. Many ancient written </a:t>
            </a:r>
            <a:r>
              <a:rPr lang="en-US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documents,__________legal</a:t>
            </a:r>
            <a:r>
              <a:rPr lang="en-US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contracts or agreements, have been successfully preserved.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12. Many hereditary family </a:t>
            </a:r>
            <a:r>
              <a:rPr lang="en-US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namesin</a:t>
            </a:r>
            <a:r>
              <a:rPr lang="en-US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ancient Rome were possibly acquired based upon military accomplishments (Africanus, Germanicus,__________.).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 descr="May lord be with you Latin">
            <a:extLst>
              <a:ext uri="{FF2B5EF4-FFF2-40B4-BE49-F238E27FC236}">
                <a16:creationId xmlns:a16="http://schemas.microsoft.com/office/drawing/2014/main" id="{DE39A3A4-052D-7005-9AAA-F3922EF7A1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3731" y="5169408"/>
            <a:ext cx="2074594" cy="1323467"/>
          </a:xfrm>
          <a:prstGeom prst="rect">
            <a:avLst/>
          </a:prstGeom>
          <a:noFill/>
          <a:ln w="6350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6CDD446-975B-D588-7540-0105DB9DDC27}"/>
              </a:ext>
            </a:extLst>
          </p:cNvPr>
          <p:cNvSpPr/>
          <p:nvPr/>
        </p:nvSpPr>
        <p:spPr>
          <a:xfrm>
            <a:off x="3214878" y="1161288"/>
            <a:ext cx="982218" cy="210312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 a priori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8773744-6478-6519-40B0-475D0D493A72}"/>
              </a:ext>
            </a:extLst>
          </p:cNvPr>
          <p:cNvSpPr/>
          <p:nvPr/>
        </p:nvSpPr>
        <p:spPr>
          <a:xfrm>
            <a:off x="5172622" y="1463040"/>
            <a:ext cx="923378" cy="211618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 ad hoc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90F539B-BE28-0310-7C85-72B6966FFF62}"/>
              </a:ext>
            </a:extLst>
          </p:cNvPr>
          <p:cNvSpPr/>
          <p:nvPr/>
        </p:nvSpPr>
        <p:spPr>
          <a:xfrm>
            <a:off x="6762369" y="1761744"/>
            <a:ext cx="982218" cy="210312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 per se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FB9E169-FAC2-8AFD-BCCA-6DDB2570F25E}"/>
              </a:ext>
            </a:extLst>
          </p:cNvPr>
          <p:cNvSpPr/>
          <p:nvPr/>
        </p:nvSpPr>
        <p:spPr>
          <a:xfrm>
            <a:off x="2992374" y="2057290"/>
            <a:ext cx="1204722" cy="210312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inter alia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979CCAA-D9B4-91D5-D581-5B05C7610889}"/>
              </a:ext>
            </a:extLst>
          </p:cNvPr>
          <p:cNvSpPr/>
          <p:nvPr/>
        </p:nvSpPr>
        <p:spPr>
          <a:xfrm>
            <a:off x="7738325" y="2339340"/>
            <a:ext cx="982218" cy="210312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 et al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7102D50-C24D-7871-B31A-A791ADC07EB4}"/>
              </a:ext>
            </a:extLst>
          </p:cNvPr>
          <p:cNvSpPr/>
          <p:nvPr/>
        </p:nvSpPr>
        <p:spPr>
          <a:xfrm>
            <a:off x="5470398" y="2642608"/>
            <a:ext cx="747522" cy="211618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51C532A-9715-47F2-DF2C-15B0B661AA8F}"/>
              </a:ext>
            </a:extLst>
          </p:cNvPr>
          <p:cNvSpPr/>
          <p:nvPr/>
        </p:nvSpPr>
        <p:spPr>
          <a:xfrm>
            <a:off x="10606278" y="2642608"/>
            <a:ext cx="747522" cy="211618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BC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90CF94-19D7-DB06-6BC8-8F40EDA68CD7}"/>
              </a:ext>
            </a:extLst>
          </p:cNvPr>
          <p:cNvSpPr/>
          <p:nvPr/>
        </p:nvSpPr>
        <p:spPr>
          <a:xfrm>
            <a:off x="4425100" y="2950057"/>
            <a:ext cx="1045298" cy="211618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de facto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E23700F-0CF5-853F-9EF2-B1E621F00855}"/>
              </a:ext>
            </a:extLst>
          </p:cNvPr>
          <p:cNvSpPr/>
          <p:nvPr/>
        </p:nvSpPr>
        <p:spPr>
          <a:xfrm>
            <a:off x="7164920" y="3230772"/>
            <a:ext cx="1238416" cy="225978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vice versa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5B9172F-7FCB-CECD-4F54-8E70EE029E14}"/>
              </a:ext>
            </a:extLst>
          </p:cNvPr>
          <p:cNvSpPr/>
          <p:nvPr/>
        </p:nvSpPr>
        <p:spPr>
          <a:xfrm>
            <a:off x="5722239" y="3800199"/>
            <a:ext cx="982218" cy="211618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versus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BC5F1C2-CF35-A5BD-EB8D-6AC69994687E}"/>
              </a:ext>
            </a:extLst>
          </p:cNvPr>
          <p:cNvSpPr/>
          <p:nvPr/>
        </p:nvSpPr>
        <p:spPr>
          <a:xfrm>
            <a:off x="2840140" y="4118745"/>
            <a:ext cx="1204722" cy="210313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de jure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0C41C96-0689-A8A9-583B-A06B9B12EFBE}"/>
              </a:ext>
            </a:extLst>
          </p:cNvPr>
          <p:cNvSpPr/>
          <p:nvPr/>
        </p:nvSpPr>
        <p:spPr>
          <a:xfrm>
            <a:off x="4425100" y="4386629"/>
            <a:ext cx="979004" cy="211618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e.g.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311C35A-58E6-10FF-A0C7-8DF77F57B532}"/>
              </a:ext>
            </a:extLst>
          </p:cNvPr>
          <p:cNvSpPr/>
          <p:nvPr/>
        </p:nvSpPr>
        <p:spPr>
          <a:xfrm>
            <a:off x="3222664" y="4969874"/>
            <a:ext cx="1045298" cy="211618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1"/>
                </a:solidFill>
              </a:rPr>
              <a:t>etc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623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 animBg="1"/>
      <p:bldP spid="3" grpId="0" animBg="1"/>
      <p:bldP spid="5" grpId="0" animBg="1"/>
      <p:bldP spid="6" grpId="0" animBg="1"/>
      <p:bldP spid="7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32CB7-49DE-6712-60A1-4092C8ACA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03554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Nouns of Latin/Greek origin – plural forms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A69082A-CEB2-0446-0863-AFE2C51AAC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3045889"/>
              </p:ext>
            </p:extLst>
          </p:nvPr>
        </p:nvGraphicFramePr>
        <p:xfrm>
          <a:off x="2477613" y="1406458"/>
          <a:ext cx="6346347" cy="4596130"/>
        </p:xfrm>
        <a:graphic>
          <a:graphicData uri="http://schemas.openxmlformats.org/drawingml/2006/table">
            <a:tbl>
              <a:tblPr firstRow="1" firstCol="1" bandRow="1"/>
              <a:tblGrid>
                <a:gridCol w="3175227">
                  <a:extLst>
                    <a:ext uri="{9D8B030D-6E8A-4147-A177-3AD203B41FA5}">
                      <a16:colId xmlns:a16="http://schemas.microsoft.com/office/drawing/2014/main" val="98829099"/>
                    </a:ext>
                  </a:extLst>
                </a:gridCol>
                <a:gridCol w="3171120">
                  <a:extLst>
                    <a:ext uri="{9D8B030D-6E8A-4147-A177-3AD203B41FA5}">
                      <a16:colId xmlns:a16="http://schemas.microsoft.com/office/drawing/2014/main" val="2617997932"/>
                    </a:ext>
                  </a:extLst>
                </a:gridCol>
              </a:tblGrid>
              <a:tr h="197560"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singular</a:t>
                      </a:r>
                      <a:endParaRPr lang="en-US" sz="20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plural</a:t>
                      </a:r>
                      <a:endParaRPr lang="en-US" sz="20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0909744"/>
                  </a:ext>
                </a:extLst>
              </a:tr>
              <a:tr h="197560"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analysis</a:t>
                      </a:r>
                      <a:endParaRPr lang="en-US" sz="20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5901040"/>
                  </a:ext>
                </a:extLst>
              </a:tr>
              <a:tr h="202582"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basis</a:t>
                      </a:r>
                      <a:endParaRPr lang="en-US" sz="20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696712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crisis</a:t>
                      </a:r>
                      <a:endParaRPr lang="en-US" sz="20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0249847"/>
                  </a:ext>
                </a:extLst>
              </a:tr>
              <a:tr h="197560"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alumni</a:t>
                      </a:r>
                      <a:endParaRPr lang="en-US" sz="20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4262515"/>
                  </a:ext>
                </a:extLst>
              </a:tr>
              <a:tr h="197560"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alumna</a:t>
                      </a:r>
                      <a:endParaRPr lang="en-US" sz="20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0773045"/>
                  </a:ext>
                </a:extLst>
              </a:tr>
              <a:tr h="197560"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corpora</a:t>
                      </a:r>
                      <a:endParaRPr lang="en-US" sz="20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6766510"/>
                  </a:ext>
                </a:extLst>
              </a:tr>
              <a:tr h="197560"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focus</a:t>
                      </a:r>
                      <a:endParaRPr lang="en-US" sz="20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</a:t>
                      </a:r>
                      <a:endParaRPr lang="en-US" sz="20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5964227"/>
                  </a:ext>
                </a:extLst>
              </a:tr>
              <a:tr h="197560"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hypothesis</a:t>
                      </a:r>
                      <a:endParaRPr lang="en-US" sz="20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4661441"/>
                  </a:ext>
                </a:extLst>
              </a:tr>
              <a:tr h="197560"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criteria</a:t>
                      </a:r>
                      <a:endParaRPr lang="en-US" sz="20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7196724"/>
                  </a:ext>
                </a:extLst>
              </a:tr>
              <a:tr h="197560"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stimuli</a:t>
                      </a:r>
                      <a:endParaRPr lang="en-US" sz="20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2768347"/>
                  </a:ext>
                </a:extLst>
              </a:tr>
              <a:tr h="197560"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stratum</a:t>
                      </a:r>
                      <a:endParaRPr lang="en-US" sz="20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9943347"/>
                  </a:ext>
                </a:extLst>
              </a:tr>
              <a:tr h="197560"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data</a:t>
                      </a:r>
                      <a:endParaRPr lang="en-US" sz="20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9239936"/>
                  </a:ext>
                </a:extLst>
              </a:tr>
              <a:tr h="197560"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amphora</a:t>
                      </a:r>
                      <a:endParaRPr lang="en-US" sz="20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13335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or</a:t>
                      </a:r>
                      <a:endParaRPr lang="en-US" sz="20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2296160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D5079CA1-1B10-EAFE-A8D6-896502CB7D9A}"/>
              </a:ext>
            </a:extLst>
          </p:cNvPr>
          <p:cNvSpPr/>
          <p:nvPr/>
        </p:nvSpPr>
        <p:spPr>
          <a:xfrm>
            <a:off x="6500621" y="1743723"/>
            <a:ext cx="134493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ANALYSES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F93D3D-2D89-B7A1-2D57-CAFC02EB94B8}"/>
              </a:ext>
            </a:extLst>
          </p:cNvPr>
          <p:cNvSpPr/>
          <p:nvPr/>
        </p:nvSpPr>
        <p:spPr>
          <a:xfrm>
            <a:off x="6500620" y="2126708"/>
            <a:ext cx="134493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BASES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8FC2FE9-CF89-E8FD-5F99-41A18C3DD73C}"/>
              </a:ext>
            </a:extLst>
          </p:cNvPr>
          <p:cNvSpPr/>
          <p:nvPr/>
        </p:nvSpPr>
        <p:spPr>
          <a:xfrm>
            <a:off x="6500619" y="2463973"/>
            <a:ext cx="134493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CRISES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A748F1F-28AE-CB6D-F8F5-9B9B9BF97314}"/>
              </a:ext>
            </a:extLst>
          </p:cNvPr>
          <p:cNvSpPr/>
          <p:nvPr/>
        </p:nvSpPr>
        <p:spPr>
          <a:xfrm>
            <a:off x="3437381" y="2758707"/>
            <a:ext cx="134493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ALUMNUS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5B99428-CF2D-F049-96D5-F091D16FD1EB}"/>
              </a:ext>
            </a:extLst>
          </p:cNvPr>
          <p:cNvSpPr/>
          <p:nvPr/>
        </p:nvSpPr>
        <p:spPr>
          <a:xfrm>
            <a:off x="6564629" y="3080632"/>
            <a:ext cx="134493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ALUMNAE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C25EEE2-26B5-F051-2161-EB0CBC16D948}"/>
              </a:ext>
            </a:extLst>
          </p:cNvPr>
          <p:cNvSpPr/>
          <p:nvPr/>
        </p:nvSpPr>
        <p:spPr>
          <a:xfrm>
            <a:off x="3437381" y="3410140"/>
            <a:ext cx="134493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CORPUS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0C95A71-6EE2-837C-B071-F930EC3A89A6}"/>
              </a:ext>
            </a:extLst>
          </p:cNvPr>
          <p:cNvSpPr/>
          <p:nvPr/>
        </p:nvSpPr>
        <p:spPr>
          <a:xfrm>
            <a:off x="5759957" y="3765750"/>
            <a:ext cx="134493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FOCUSES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49A5D2E-5520-DC75-834A-3993047FBC36}"/>
              </a:ext>
            </a:extLst>
          </p:cNvPr>
          <p:cNvSpPr/>
          <p:nvPr/>
        </p:nvSpPr>
        <p:spPr>
          <a:xfrm>
            <a:off x="7479029" y="3765750"/>
            <a:ext cx="1226059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FOCI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944D7F8-0316-375E-CC11-79CB69F94204}"/>
              </a:ext>
            </a:extLst>
          </p:cNvPr>
          <p:cNvSpPr/>
          <p:nvPr/>
        </p:nvSpPr>
        <p:spPr>
          <a:xfrm>
            <a:off x="6564628" y="4103015"/>
            <a:ext cx="1692404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HYPOTHESES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25C4F30-D008-18AC-3880-4584B1414DDF}"/>
              </a:ext>
            </a:extLst>
          </p:cNvPr>
          <p:cNvSpPr/>
          <p:nvPr/>
        </p:nvSpPr>
        <p:spPr>
          <a:xfrm>
            <a:off x="3437381" y="4415045"/>
            <a:ext cx="134493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CRITERION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930A423-2BC9-9847-E9F9-980C1E6D4BC5}"/>
              </a:ext>
            </a:extLst>
          </p:cNvPr>
          <p:cNvSpPr/>
          <p:nvPr/>
        </p:nvSpPr>
        <p:spPr>
          <a:xfrm>
            <a:off x="3437380" y="4742955"/>
            <a:ext cx="134493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STIMULUS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C5DFEAF-1919-AF8E-80CB-9DCF0548B8E7}"/>
              </a:ext>
            </a:extLst>
          </p:cNvPr>
          <p:cNvSpPr/>
          <p:nvPr/>
        </p:nvSpPr>
        <p:spPr>
          <a:xfrm>
            <a:off x="6564628" y="5067527"/>
            <a:ext cx="134493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STRATA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504F091-4579-A5E7-4034-B28C6CE6A0DF}"/>
              </a:ext>
            </a:extLst>
          </p:cNvPr>
          <p:cNvSpPr/>
          <p:nvPr/>
        </p:nvSpPr>
        <p:spPr>
          <a:xfrm>
            <a:off x="3437379" y="5394388"/>
            <a:ext cx="134493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DATUM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6D81F6F-71FB-A94B-4A06-6617882E5521}"/>
              </a:ext>
            </a:extLst>
          </p:cNvPr>
          <p:cNvSpPr/>
          <p:nvPr/>
        </p:nvSpPr>
        <p:spPr>
          <a:xfrm>
            <a:off x="5650786" y="5718960"/>
            <a:ext cx="1344932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AMPHORAS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ED69080-0378-677F-4D34-189B7D2C66D4}"/>
              </a:ext>
            </a:extLst>
          </p:cNvPr>
          <p:cNvSpPr/>
          <p:nvPr/>
        </p:nvSpPr>
        <p:spPr>
          <a:xfrm>
            <a:off x="7360157" y="5739459"/>
            <a:ext cx="134493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AMPHORAE</a:t>
            </a:r>
          </a:p>
        </p:txBody>
      </p:sp>
    </p:spTree>
    <p:extLst>
      <p:ext uri="{BB962C8B-B14F-4D97-AF65-F5344CB8AC3E}">
        <p14:creationId xmlns:p14="http://schemas.microsoft.com/office/powerpoint/2010/main" val="341033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32CB7-49DE-6712-60A1-4092C8ACA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03554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Nouns of Latin/Greek origin – plural forms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A69082A-CEB2-0446-0863-AFE2C51AAC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4236279"/>
              </p:ext>
            </p:extLst>
          </p:nvPr>
        </p:nvGraphicFramePr>
        <p:xfrm>
          <a:off x="2495901" y="1642743"/>
          <a:ext cx="6346347" cy="4245866"/>
        </p:xfrm>
        <a:graphic>
          <a:graphicData uri="http://schemas.openxmlformats.org/drawingml/2006/table">
            <a:tbl>
              <a:tblPr firstRow="1" firstCol="1" bandRow="1"/>
              <a:tblGrid>
                <a:gridCol w="3175227">
                  <a:extLst>
                    <a:ext uri="{9D8B030D-6E8A-4147-A177-3AD203B41FA5}">
                      <a16:colId xmlns:a16="http://schemas.microsoft.com/office/drawing/2014/main" val="98829099"/>
                    </a:ext>
                  </a:extLst>
                </a:gridCol>
                <a:gridCol w="3171120">
                  <a:extLst>
                    <a:ext uri="{9D8B030D-6E8A-4147-A177-3AD203B41FA5}">
                      <a16:colId xmlns:a16="http://schemas.microsoft.com/office/drawing/2014/main" val="2617997932"/>
                    </a:ext>
                  </a:extLst>
                </a:gridCol>
              </a:tblGrid>
              <a:tr h="197560"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singular</a:t>
                      </a:r>
                      <a:endParaRPr lang="en-US" sz="20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plural</a:t>
                      </a:r>
                      <a:endParaRPr lang="en-US" sz="20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0909744"/>
                  </a:ext>
                </a:extLst>
              </a:tr>
              <a:tr h="197560"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phenomena</a:t>
                      </a:r>
                      <a:endParaRPr lang="en-US" sz="20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5648665"/>
                  </a:ext>
                </a:extLst>
              </a:tr>
              <a:tr h="197560"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syllabus</a:t>
                      </a:r>
                      <a:endParaRPr lang="en-US" sz="20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8340238"/>
                  </a:ext>
                </a:extLst>
              </a:tr>
              <a:tr h="197560"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curriculum</a:t>
                      </a:r>
                      <a:endParaRPr lang="en-US" sz="20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772250"/>
                  </a:ext>
                </a:extLst>
              </a:tr>
              <a:tr h="197560"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poleis</a:t>
                      </a:r>
                      <a:endParaRPr lang="en-US" sz="20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7980489"/>
                  </a:ext>
                </a:extLst>
              </a:tr>
              <a:tr h="197560"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appendix</a:t>
                      </a:r>
                      <a:endParaRPr lang="en-US" sz="20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2206627"/>
                  </a:ext>
                </a:extLst>
              </a:tr>
              <a:tr h="197560"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medium</a:t>
                      </a:r>
                      <a:endParaRPr lang="en-US" sz="20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or</a:t>
                      </a:r>
                      <a:endParaRPr lang="en-US" sz="20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8367077"/>
                  </a:ext>
                </a:extLst>
              </a:tr>
              <a:tr h="197560"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millennium</a:t>
                      </a:r>
                      <a:endParaRPr lang="en-US" sz="20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13335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0209963"/>
                  </a:ext>
                </a:extLst>
              </a:tr>
              <a:tr h="197560"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theses</a:t>
                      </a: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8428075"/>
                  </a:ext>
                </a:extLst>
              </a:tr>
              <a:tr h="197560"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papyrus </a:t>
                      </a: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rgbClr val="000000"/>
                        </a:solidFill>
                        <a:effectLst/>
                        <a:highlight>
                          <a:srgbClr val="F2F2F2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4209209"/>
                  </a:ext>
                </a:extLst>
              </a:tr>
              <a:tr h="197560"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sarcophagus</a:t>
                      </a: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rgbClr val="000000"/>
                        </a:solidFill>
                        <a:effectLst/>
                        <a:highlight>
                          <a:srgbClr val="F2F2F2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0020064"/>
                  </a:ext>
                </a:extLst>
              </a:tr>
              <a:tr h="197560"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agora</a:t>
                      </a: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rgbClr val="000000"/>
                        </a:solidFill>
                        <a:effectLst/>
                        <a:highlight>
                          <a:srgbClr val="F2F2F2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3395157"/>
                  </a:ext>
                </a:extLst>
              </a:tr>
              <a:tr h="197560"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forum</a:t>
                      </a: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13335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rgbClr val="000000"/>
                        </a:solidFill>
                        <a:effectLst/>
                        <a:highlight>
                          <a:srgbClr val="F2F2F2"/>
                        </a:highlight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72" marR="6027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3483836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4D15B1EE-3A03-1C50-6133-C063E66D0B98}"/>
              </a:ext>
            </a:extLst>
          </p:cNvPr>
          <p:cNvSpPr/>
          <p:nvPr/>
        </p:nvSpPr>
        <p:spPr>
          <a:xfrm>
            <a:off x="3400805" y="2072907"/>
            <a:ext cx="1765555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PHENOMENON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2ED5953-98F9-64A0-BEF3-6FE5938778C4}"/>
              </a:ext>
            </a:extLst>
          </p:cNvPr>
          <p:cNvSpPr/>
          <p:nvPr/>
        </p:nvSpPr>
        <p:spPr>
          <a:xfrm>
            <a:off x="6619493" y="2397625"/>
            <a:ext cx="134493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SYLLABI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2F21596-D8C9-17BD-E024-E4773DC82820}"/>
              </a:ext>
            </a:extLst>
          </p:cNvPr>
          <p:cNvSpPr/>
          <p:nvPr/>
        </p:nvSpPr>
        <p:spPr>
          <a:xfrm>
            <a:off x="6619493" y="2722131"/>
            <a:ext cx="134493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CURRICULA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797CB7-2F32-5DEF-9072-5A977B2FE742}"/>
              </a:ext>
            </a:extLst>
          </p:cNvPr>
          <p:cNvSpPr/>
          <p:nvPr/>
        </p:nvSpPr>
        <p:spPr>
          <a:xfrm>
            <a:off x="3483101" y="3006345"/>
            <a:ext cx="134493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POLIS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4657C4-C936-84B0-9C99-097BB6EC55AD}"/>
              </a:ext>
            </a:extLst>
          </p:cNvPr>
          <p:cNvSpPr/>
          <p:nvPr/>
        </p:nvSpPr>
        <p:spPr>
          <a:xfrm>
            <a:off x="6619493" y="3349351"/>
            <a:ext cx="1573532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APPENDICES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3D5A90A-B570-558D-5AEC-A3F603993384}"/>
              </a:ext>
            </a:extLst>
          </p:cNvPr>
          <p:cNvSpPr/>
          <p:nvPr/>
        </p:nvSpPr>
        <p:spPr>
          <a:xfrm>
            <a:off x="5778245" y="3652392"/>
            <a:ext cx="134493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MEDIA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35FB1ED-1B4D-A81A-66CF-4DA3CFFE4F86}"/>
              </a:ext>
            </a:extLst>
          </p:cNvPr>
          <p:cNvSpPr/>
          <p:nvPr/>
        </p:nvSpPr>
        <p:spPr>
          <a:xfrm>
            <a:off x="7497317" y="3683752"/>
            <a:ext cx="1262635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MEDIUMS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D9E4780-5A6C-B681-F147-DDE3EBCA6D13}"/>
              </a:ext>
            </a:extLst>
          </p:cNvPr>
          <p:cNvSpPr/>
          <p:nvPr/>
        </p:nvSpPr>
        <p:spPr>
          <a:xfrm>
            <a:off x="6619492" y="3986793"/>
            <a:ext cx="134493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MILLENNIA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52E63F6-979C-BB3B-2F4D-873FB7C1F024}"/>
              </a:ext>
            </a:extLst>
          </p:cNvPr>
          <p:cNvSpPr/>
          <p:nvPr/>
        </p:nvSpPr>
        <p:spPr>
          <a:xfrm>
            <a:off x="3483101" y="4333821"/>
            <a:ext cx="134493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THESIS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51E9960-0904-F4A1-00E8-D559C391D134}"/>
              </a:ext>
            </a:extLst>
          </p:cNvPr>
          <p:cNvSpPr/>
          <p:nvPr/>
        </p:nvSpPr>
        <p:spPr>
          <a:xfrm>
            <a:off x="6537197" y="4641164"/>
            <a:ext cx="134493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PAPYRI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A429856-8EA2-717F-6DBA-74A2D8621F4B}"/>
              </a:ext>
            </a:extLst>
          </p:cNvPr>
          <p:cNvSpPr/>
          <p:nvPr/>
        </p:nvSpPr>
        <p:spPr>
          <a:xfrm>
            <a:off x="6537197" y="4950545"/>
            <a:ext cx="1655828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SARCOPHAGI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8AC9421-3272-C8DB-76B5-B76019D7F0BE}"/>
              </a:ext>
            </a:extLst>
          </p:cNvPr>
          <p:cNvSpPr/>
          <p:nvPr/>
        </p:nvSpPr>
        <p:spPr>
          <a:xfrm>
            <a:off x="6606537" y="5295535"/>
            <a:ext cx="134493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AGORAE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E95BE90-F5CC-2A74-4DF8-7531D52F619B}"/>
              </a:ext>
            </a:extLst>
          </p:cNvPr>
          <p:cNvSpPr/>
          <p:nvPr/>
        </p:nvSpPr>
        <p:spPr>
          <a:xfrm>
            <a:off x="5864731" y="5617670"/>
            <a:ext cx="134493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FORUMS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C81B369-7DAE-6E3A-EC32-318A50917874}"/>
              </a:ext>
            </a:extLst>
          </p:cNvPr>
          <p:cNvSpPr/>
          <p:nvPr/>
        </p:nvSpPr>
        <p:spPr>
          <a:xfrm>
            <a:off x="7291957" y="5617671"/>
            <a:ext cx="134493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FORA</a:t>
            </a:r>
          </a:p>
        </p:txBody>
      </p:sp>
    </p:spTree>
    <p:extLst>
      <p:ext uri="{BB962C8B-B14F-4D97-AF65-F5344CB8AC3E}">
        <p14:creationId xmlns:p14="http://schemas.microsoft.com/office/powerpoint/2010/main" val="782214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232CB7-49DE-6712-60A1-4092C8ACA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072" y="145670"/>
            <a:ext cx="10515600" cy="503554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Nouns of Latin/Greek origin – plural forms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F4FED8-138E-9AEE-19C4-47676B2C7D74}"/>
              </a:ext>
            </a:extLst>
          </p:cNvPr>
          <p:cNvSpPr txBox="1"/>
          <p:nvPr/>
        </p:nvSpPr>
        <p:spPr>
          <a:xfrm>
            <a:off x="585216" y="1009134"/>
            <a:ext cx="11494008" cy="5168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The Sphinx of Giza is a symbol that has represented the essence of Egypt for many________(</a:t>
            </a: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MILLENNIUM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A number of__________(</a:t>
            </a: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HYPOTHESIS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have been put forward concerning the possible origin of that written source.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The__________(</a:t>
            </a: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ANALYSIS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were based on__________(</a:t>
            </a: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DATUM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collected in the field.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The__________(</a:t>
            </a: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MEDIUM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gave a lot of attention to the recent archeological discovery.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The__________(</a:t>
            </a: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THESIS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meet all the necessary__________(</a:t>
            </a: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CRITERION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__________(</a:t>
            </a: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APPENDIX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are used in scholarly writing to refer to supplementary material at the end of the book.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Natural_________(</a:t>
            </a: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CRISIS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are unpredictable and often occur abruptly, with little or no warning.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 Stratigraphy involves analyzing evidence found in the different__________(</a:t>
            </a: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STRAT</a:t>
            </a: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UM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of earth.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 His work provided explanations for these strange___________(</a:t>
            </a: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PHENOMENON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10.__________(</a:t>
            </a: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POLIS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were the ancient Greek city-states.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11. __________(</a:t>
            </a: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MEDIUM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are people used as a spiritual intermediary between the dead and the living.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12. __________(</a:t>
            </a: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SYLLABUS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are outlines and summaries of topics to be covered in an education or training course.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13. ___________(</a:t>
            </a: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CORPUS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are collections of texts of written (or spoken) language presented in electronic form.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14. ___________(</a:t>
            </a: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ALUMNA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are former female students or pupils of a school, college, or university whereas___________(</a:t>
            </a: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ALUMNUS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are the male counterparts.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15. All societies are stratified, but the__________(</a:t>
            </a: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CRITERION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used to categorize people vary widel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C010A1D-C178-B615-2D6A-E1BFC7E781C7}"/>
              </a:ext>
            </a:extLst>
          </p:cNvPr>
          <p:cNvSpPr/>
          <p:nvPr/>
        </p:nvSpPr>
        <p:spPr>
          <a:xfrm>
            <a:off x="8585453" y="1112787"/>
            <a:ext cx="2524507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MILLENNIA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FFC7C7E-19B3-4237-DE31-7C3A2054D825}"/>
              </a:ext>
            </a:extLst>
          </p:cNvPr>
          <p:cNvSpPr/>
          <p:nvPr/>
        </p:nvSpPr>
        <p:spPr>
          <a:xfrm>
            <a:off x="2120645" y="1414539"/>
            <a:ext cx="2698243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HYPOTHESES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620A-77C7-A024-5BFF-6AB599ECDDAC}"/>
              </a:ext>
            </a:extLst>
          </p:cNvPr>
          <p:cNvSpPr/>
          <p:nvPr/>
        </p:nvSpPr>
        <p:spPr>
          <a:xfrm>
            <a:off x="1325117" y="1742947"/>
            <a:ext cx="235077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ANALYSES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60147FE-3DE3-353D-E966-72143886C042}"/>
              </a:ext>
            </a:extLst>
          </p:cNvPr>
          <p:cNvSpPr/>
          <p:nvPr/>
        </p:nvSpPr>
        <p:spPr>
          <a:xfrm>
            <a:off x="5111497" y="1738877"/>
            <a:ext cx="2075688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DATA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73B641D-723A-E3ED-09AB-D6D8229DD61F}"/>
              </a:ext>
            </a:extLst>
          </p:cNvPr>
          <p:cNvSpPr/>
          <p:nvPr/>
        </p:nvSpPr>
        <p:spPr>
          <a:xfrm>
            <a:off x="1325117" y="2047255"/>
            <a:ext cx="2204467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MEDIA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39EA5DB-BCAB-8F4A-6051-4FAA23E61F56}"/>
              </a:ext>
            </a:extLst>
          </p:cNvPr>
          <p:cNvSpPr/>
          <p:nvPr/>
        </p:nvSpPr>
        <p:spPr>
          <a:xfrm>
            <a:off x="1325117" y="2365781"/>
            <a:ext cx="2039875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THESES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B5BD66-23A3-8837-B7AF-CB2FAC2B64B8}"/>
              </a:ext>
            </a:extLst>
          </p:cNvPr>
          <p:cNvSpPr/>
          <p:nvPr/>
        </p:nvSpPr>
        <p:spPr>
          <a:xfrm>
            <a:off x="5542406" y="2352567"/>
            <a:ext cx="2513458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CRITERIA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0E343EF-2CD1-F5FD-A293-CC2D63C31A55}"/>
              </a:ext>
            </a:extLst>
          </p:cNvPr>
          <p:cNvSpPr/>
          <p:nvPr/>
        </p:nvSpPr>
        <p:spPr>
          <a:xfrm>
            <a:off x="957072" y="2657838"/>
            <a:ext cx="2407920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APPENDICES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AA75B38-6569-139A-F3F0-84515DB7CE5B}"/>
              </a:ext>
            </a:extLst>
          </p:cNvPr>
          <p:cNvSpPr/>
          <p:nvPr/>
        </p:nvSpPr>
        <p:spPr>
          <a:xfrm>
            <a:off x="1672588" y="2976364"/>
            <a:ext cx="1856996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CRISES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3753D90-C490-48A2-3825-BE133D3FDB1F}"/>
              </a:ext>
            </a:extLst>
          </p:cNvPr>
          <p:cNvSpPr/>
          <p:nvPr/>
        </p:nvSpPr>
        <p:spPr>
          <a:xfrm>
            <a:off x="6799135" y="3309621"/>
            <a:ext cx="2280857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STRATA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EE5726E-8897-DB23-B5C1-8E7E4D5450FE}"/>
              </a:ext>
            </a:extLst>
          </p:cNvPr>
          <p:cNvSpPr/>
          <p:nvPr/>
        </p:nvSpPr>
        <p:spPr>
          <a:xfrm>
            <a:off x="5476875" y="3616954"/>
            <a:ext cx="2999613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PHENOMENA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DB53CEC-A9A3-2D9A-9F3A-69BE01425151}"/>
              </a:ext>
            </a:extLst>
          </p:cNvPr>
          <p:cNvSpPr/>
          <p:nvPr/>
        </p:nvSpPr>
        <p:spPr>
          <a:xfrm>
            <a:off x="1000122" y="3938140"/>
            <a:ext cx="193510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POLEIS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4CA5E97-295B-3D2F-866C-60C8E11F65F6}"/>
              </a:ext>
            </a:extLst>
          </p:cNvPr>
          <p:cNvSpPr/>
          <p:nvPr/>
        </p:nvSpPr>
        <p:spPr>
          <a:xfrm>
            <a:off x="1000123" y="4256666"/>
            <a:ext cx="230086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MEDIUMS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C6323B6-ACF8-FC90-F952-A68109820B58}"/>
              </a:ext>
            </a:extLst>
          </p:cNvPr>
          <p:cNvSpPr/>
          <p:nvPr/>
        </p:nvSpPr>
        <p:spPr>
          <a:xfrm>
            <a:off x="1082419" y="4566359"/>
            <a:ext cx="2447165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SYLLABI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434BE20-6F8D-2637-6DA5-38CC89ECC9C7}"/>
              </a:ext>
            </a:extLst>
          </p:cNvPr>
          <p:cNvSpPr/>
          <p:nvPr/>
        </p:nvSpPr>
        <p:spPr>
          <a:xfrm>
            <a:off x="1070227" y="4876052"/>
            <a:ext cx="2294765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CORPORA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31E198F-9F4A-5E10-6C90-EAF1B537B648}"/>
              </a:ext>
            </a:extLst>
          </p:cNvPr>
          <p:cNvSpPr/>
          <p:nvPr/>
        </p:nvSpPr>
        <p:spPr>
          <a:xfrm>
            <a:off x="1155571" y="5186086"/>
            <a:ext cx="2447165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ALUMNAE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86D7EC4-C75A-E2BF-D38A-C2E8E6A83B58}"/>
              </a:ext>
            </a:extLst>
          </p:cNvPr>
          <p:cNvSpPr/>
          <p:nvPr/>
        </p:nvSpPr>
        <p:spPr>
          <a:xfrm>
            <a:off x="1488566" y="5515899"/>
            <a:ext cx="2516506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ALUMNUS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34D1593-6599-57DB-7E32-E3B6BF3F0DBF}"/>
              </a:ext>
            </a:extLst>
          </p:cNvPr>
          <p:cNvSpPr/>
          <p:nvPr/>
        </p:nvSpPr>
        <p:spPr>
          <a:xfrm>
            <a:off x="4133089" y="5844796"/>
            <a:ext cx="2578608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CRITERIA</a:t>
            </a:r>
          </a:p>
        </p:txBody>
      </p:sp>
    </p:spTree>
    <p:extLst>
      <p:ext uri="{BB962C8B-B14F-4D97-AF65-F5344CB8AC3E}">
        <p14:creationId xmlns:p14="http://schemas.microsoft.com/office/powerpoint/2010/main" val="2693649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 animBg="1"/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B9AE5-B232-101C-F5AA-41F6E98CF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3990"/>
            <a:ext cx="10515600" cy="494411"/>
          </a:xfrm>
        </p:spPr>
        <p:txBody>
          <a:bodyPr>
            <a:normAutofit fontScale="90000"/>
          </a:bodyPr>
          <a:lstStyle/>
          <a:p>
            <a:r>
              <a:rPr lang="en-US" dirty="0"/>
              <a:t>Prefixes                                    Textbook, p. 115-116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D2426CB-1D5F-A39C-F605-DCE4918ABC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1712542"/>
              </p:ext>
            </p:extLst>
          </p:nvPr>
        </p:nvGraphicFramePr>
        <p:xfrm>
          <a:off x="1380744" y="770508"/>
          <a:ext cx="9189721" cy="886398"/>
        </p:xfrm>
        <a:graphic>
          <a:graphicData uri="http://schemas.openxmlformats.org/drawingml/2006/table">
            <a:tbl>
              <a:tblPr firstRow="1" firstCol="1" bandRow="1"/>
              <a:tblGrid>
                <a:gridCol w="2176513">
                  <a:extLst>
                    <a:ext uri="{9D8B030D-6E8A-4147-A177-3AD203B41FA5}">
                      <a16:colId xmlns:a16="http://schemas.microsoft.com/office/drawing/2014/main" val="3312546351"/>
                    </a:ext>
                  </a:extLst>
                </a:gridCol>
                <a:gridCol w="1813761">
                  <a:extLst>
                    <a:ext uri="{9D8B030D-6E8A-4147-A177-3AD203B41FA5}">
                      <a16:colId xmlns:a16="http://schemas.microsoft.com/office/drawing/2014/main" val="3270192077"/>
                    </a:ext>
                  </a:extLst>
                </a:gridCol>
                <a:gridCol w="1522984">
                  <a:extLst>
                    <a:ext uri="{9D8B030D-6E8A-4147-A177-3AD203B41FA5}">
                      <a16:colId xmlns:a16="http://schemas.microsoft.com/office/drawing/2014/main" val="702802725"/>
                    </a:ext>
                  </a:extLst>
                </a:gridCol>
                <a:gridCol w="1837751">
                  <a:extLst>
                    <a:ext uri="{9D8B030D-6E8A-4147-A177-3AD203B41FA5}">
                      <a16:colId xmlns:a16="http://schemas.microsoft.com/office/drawing/2014/main" val="4183359073"/>
                    </a:ext>
                  </a:extLst>
                </a:gridCol>
                <a:gridCol w="1838712">
                  <a:extLst>
                    <a:ext uri="{9D8B030D-6E8A-4147-A177-3AD203B41FA5}">
                      <a16:colId xmlns:a16="http://schemas.microsoft.com/office/drawing/2014/main" val="392396621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too much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again or back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not enough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badly or wrongly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earlier, before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45028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two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self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joint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opposite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former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16814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new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between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half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against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many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0607625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14CF2121-03E5-81C1-2A88-2DA9EC521C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5644784"/>
              </p:ext>
            </p:extLst>
          </p:nvPr>
        </p:nvGraphicFramePr>
        <p:xfrm>
          <a:off x="2194560" y="1759013"/>
          <a:ext cx="7150608" cy="4727456"/>
        </p:xfrm>
        <a:graphic>
          <a:graphicData uri="http://schemas.openxmlformats.org/drawingml/2006/table">
            <a:tbl>
              <a:tblPr firstRow="1" firstCol="1" bandRow="1"/>
              <a:tblGrid>
                <a:gridCol w="1804359">
                  <a:extLst>
                    <a:ext uri="{9D8B030D-6E8A-4147-A177-3AD203B41FA5}">
                      <a16:colId xmlns:a16="http://schemas.microsoft.com/office/drawing/2014/main" val="3414011246"/>
                    </a:ext>
                  </a:extLst>
                </a:gridCol>
                <a:gridCol w="5346249">
                  <a:extLst>
                    <a:ext uri="{9D8B030D-6E8A-4147-A177-3AD203B41FA5}">
                      <a16:colId xmlns:a16="http://schemas.microsoft.com/office/drawing/2014/main" val="364427105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highlight>
                            <a:srgbClr val="EEECE1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Prefix</a:t>
                      </a:r>
                      <a:endParaRPr lang="en-US" sz="1800">
                        <a:effectLst/>
                        <a:highlight>
                          <a:srgbClr val="EEECE1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highlight>
                            <a:srgbClr val="EEECE1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Meaning</a:t>
                      </a:r>
                      <a:endParaRPr lang="en-US" sz="1800">
                        <a:effectLst/>
                        <a:highlight>
                          <a:srgbClr val="EEECE1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3178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RE-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28211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OVER-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12585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MIS-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416467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FORE-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46102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INTER-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94051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UNDER-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29513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ANTI-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24065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AUTO-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327968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BI-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241137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CO-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31509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COUNTER-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31220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EX-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02563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NEO-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67172714"/>
                  </a:ext>
                </a:extLst>
              </a:tr>
              <a:tr h="1193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POLY-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413505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SEMI-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2103550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9A03448E-177E-3B73-0D08-074EBA2A9625}"/>
              </a:ext>
            </a:extLst>
          </p:cNvPr>
          <p:cNvSpPr/>
          <p:nvPr/>
        </p:nvSpPr>
        <p:spPr>
          <a:xfrm>
            <a:off x="5202173" y="2100339"/>
            <a:ext cx="271653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again, back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A000BA1-EC43-8E57-BC74-85B0BB0925EE}"/>
              </a:ext>
            </a:extLst>
          </p:cNvPr>
          <p:cNvSpPr/>
          <p:nvPr/>
        </p:nvSpPr>
        <p:spPr>
          <a:xfrm>
            <a:off x="5202173" y="2398255"/>
            <a:ext cx="271653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too much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FCFFAA4-BF5E-25E6-CD6D-29026E709EDA}"/>
              </a:ext>
            </a:extLst>
          </p:cNvPr>
          <p:cNvSpPr/>
          <p:nvPr/>
        </p:nvSpPr>
        <p:spPr>
          <a:xfrm>
            <a:off x="5202173" y="2674050"/>
            <a:ext cx="271653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badly, wrongly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70CB4DA-63A3-CA1B-6174-2E745161E17E}"/>
              </a:ext>
            </a:extLst>
          </p:cNvPr>
          <p:cNvSpPr/>
          <p:nvPr/>
        </p:nvSpPr>
        <p:spPr>
          <a:xfrm>
            <a:off x="5211317" y="2991615"/>
            <a:ext cx="271653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earlier, before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997211F-682A-B0CC-846D-15CC8195CFEF}"/>
              </a:ext>
            </a:extLst>
          </p:cNvPr>
          <p:cNvSpPr/>
          <p:nvPr/>
        </p:nvSpPr>
        <p:spPr>
          <a:xfrm>
            <a:off x="5202172" y="3289531"/>
            <a:ext cx="271653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between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1F42A24-0A10-AF85-CECF-01A6EB88BF85}"/>
              </a:ext>
            </a:extLst>
          </p:cNvPr>
          <p:cNvSpPr/>
          <p:nvPr/>
        </p:nvSpPr>
        <p:spPr>
          <a:xfrm>
            <a:off x="5211317" y="3579544"/>
            <a:ext cx="271653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not enough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5C864C-C71B-B452-E021-572C4A2C638C}"/>
              </a:ext>
            </a:extLst>
          </p:cNvPr>
          <p:cNvSpPr/>
          <p:nvPr/>
        </p:nvSpPr>
        <p:spPr>
          <a:xfrm>
            <a:off x="5211317" y="3858168"/>
            <a:ext cx="271653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opposite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71E9366-128B-4B62-FA94-50107C03E5A6}"/>
              </a:ext>
            </a:extLst>
          </p:cNvPr>
          <p:cNvSpPr/>
          <p:nvPr/>
        </p:nvSpPr>
        <p:spPr>
          <a:xfrm>
            <a:off x="5202171" y="4148126"/>
            <a:ext cx="271653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self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9F95CEC-BC70-0F83-DE7B-4EDED69CE710}"/>
              </a:ext>
            </a:extLst>
          </p:cNvPr>
          <p:cNvSpPr/>
          <p:nvPr/>
        </p:nvSpPr>
        <p:spPr>
          <a:xfrm>
            <a:off x="5211317" y="4458702"/>
            <a:ext cx="271653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two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9ACAAE1-FD66-775A-84C6-20E19C8CAEEB}"/>
              </a:ext>
            </a:extLst>
          </p:cNvPr>
          <p:cNvSpPr/>
          <p:nvPr/>
        </p:nvSpPr>
        <p:spPr>
          <a:xfrm>
            <a:off x="5211317" y="4758395"/>
            <a:ext cx="271653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joint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F6F30D9-AE71-1871-2849-7E584C9C35C2}"/>
              </a:ext>
            </a:extLst>
          </p:cNvPr>
          <p:cNvSpPr/>
          <p:nvPr/>
        </p:nvSpPr>
        <p:spPr>
          <a:xfrm>
            <a:off x="5211317" y="5039402"/>
            <a:ext cx="271653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against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795A096-A2B5-229F-C248-9C375782E48A}"/>
              </a:ext>
            </a:extLst>
          </p:cNvPr>
          <p:cNvSpPr/>
          <p:nvPr/>
        </p:nvSpPr>
        <p:spPr>
          <a:xfrm>
            <a:off x="5211317" y="5329415"/>
            <a:ext cx="271653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former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D5633EA-92A7-A294-4776-3C7DF61B0760}"/>
              </a:ext>
            </a:extLst>
          </p:cNvPr>
          <p:cNvSpPr/>
          <p:nvPr/>
        </p:nvSpPr>
        <p:spPr>
          <a:xfrm>
            <a:off x="5211317" y="5658833"/>
            <a:ext cx="271653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new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4C59A94-67A0-D053-0AD0-4DEF2D74F970}"/>
              </a:ext>
            </a:extLst>
          </p:cNvPr>
          <p:cNvSpPr/>
          <p:nvPr/>
        </p:nvSpPr>
        <p:spPr>
          <a:xfrm>
            <a:off x="5211317" y="5949245"/>
            <a:ext cx="271653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many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BA3DDF9-7F74-B8C7-A5F2-428923EEAFDC}"/>
              </a:ext>
            </a:extLst>
          </p:cNvPr>
          <p:cNvSpPr/>
          <p:nvPr/>
        </p:nvSpPr>
        <p:spPr>
          <a:xfrm>
            <a:off x="5211317" y="6239657"/>
            <a:ext cx="271653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half</a:t>
            </a:r>
          </a:p>
        </p:txBody>
      </p:sp>
    </p:spTree>
    <p:extLst>
      <p:ext uri="{BB962C8B-B14F-4D97-AF65-F5344CB8AC3E}">
        <p14:creationId xmlns:p14="http://schemas.microsoft.com/office/powerpoint/2010/main" val="968011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B9AE5-B232-101C-F5AA-41F6E98CF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3990"/>
            <a:ext cx="10515600" cy="494411"/>
          </a:xfrm>
        </p:spPr>
        <p:txBody>
          <a:bodyPr>
            <a:normAutofit fontScale="90000"/>
          </a:bodyPr>
          <a:lstStyle/>
          <a:p>
            <a:r>
              <a:rPr lang="en-US" dirty="0"/>
              <a:t>Prefixes                                    Textbook, p. 115-116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30996E-C53F-3284-6DF5-2256DFA5E679}"/>
              </a:ext>
            </a:extLst>
          </p:cNvPr>
          <p:cNvSpPr txBox="1"/>
          <p:nvPr/>
        </p:nvSpPr>
        <p:spPr>
          <a:xfrm>
            <a:off x="1926908" y="970915"/>
            <a:ext cx="8159590" cy="45582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Both ancient Greek and ancient Roman theatres were built in a______________, with tiered seating rising on one side of the performance area.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_____________is the worship of or belief in multiple gods and goddesses.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Awareness of something before it happens or exists is called</a:t>
            </a:r>
            <a:r>
              <a:rPr lang="en-US" sz="16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____________.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The sentence had </a:t>
            </a:r>
            <a:r>
              <a:rPr lang="en-US" sz="16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been________________so</a:t>
            </a:r>
            <a:r>
              <a:rPr lang="en-US" sz="16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no one could understand what it meant.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This particular region of the country has always been____________. 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I failed the exam because </a:t>
            </a:r>
            <a:r>
              <a:rPr lang="en-US" sz="16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I__________________some</a:t>
            </a:r>
            <a:r>
              <a:rPr lang="en-US" sz="16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the key questions.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This temple has suffered a lot of damage after the earthquake and needs to be_____________.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 The old and the </a:t>
            </a:r>
            <a:r>
              <a:rPr lang="en-US" sz="16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new______________in</a:t>
            </a:r>
            <a:r>
              <a:rPr lang="en-US" sz="16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Rome, the Eternal City.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 A written account of the life of a person written by that person is called an____________.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10. This particular myth proves that love is </a:t>
            </a:r>
            <a:r>
              <a:rPr lang="en-US" sz="1600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the________________of</a:t>
            </a:r>
            <a:r>
              <a:rPr lang="en-US" sz="16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selfishness.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11. An argument or set of reasons put forward to oppose an idea or theory developed in another argument is called a_____________.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12. Many ancient Romans during the Principate (approx. 27 BCE to 284 CE) were___________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 they could speak both Latin and Greek.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13. The Mediterranean region was the meeting point of three continents: Africa, Asia and Europe. It was a place where people from vastly different cultures met and_____________.</a:t>
            </a:r>
            <a:endParaRPr lang="en-U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54078A-CA85-4AC5-DC24-7B9C638E2D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86498" y="2236006"/>
            <a:ext cx="1803272" cy="3482214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00" dirty="0">
                <a:solidFill>
                  <a:srgbClr val="000000"/>
                </a:solidFill>
                <a:effectLst/>
                <a:highlight>
                  <a:srgbClr val="EEECE1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</a:t>
            </a:r>
            <a:r>
              <a:rPr lang="en-US" sz="1600" b="1" kern="100" dirty="0">
                <a:solidFill>
                  <a:srgbClr val="000000"/>
                </a:solidFill>
                <a:effectLst/>
                <a:highlight>
                  <a:srgbClr val="EEECE1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THESIS</a:t>
            </a:r>
            <a:endParaRPr lang="en-US" sz="1600" kern="100" dirty="0">
              <a:effectLst/>
              <a:highlight>
                <a:srgbClr val="EEECE1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00" dirty="0">
                <a:solidFill>
                  <a:srgbClr val="000000"/>
                </a:solidFill>
                <a:effectLst/>
                <a:highlight>
                  <a:srgbClr val="EEECE1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</a:t>
            </a:r>
            <a:r>
              <a:rPr lang="en-US" sz="1600" b="1" kern="100" dirty="0">
                <a:solidFill>
                  <a:srgbClr val="000000"/>
                </a:solidFill>
                <a:effectLst/>
                <a:highlight>
                  <a:srgbClr val="EEECE1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BUILD</a:t>
            </a:r>
            <a:endParaRPr lang="en-US" sz="1600" kern="100" dirty="0">
              <a:effectLst/>
              <a:highlight>
                <a:srgbClr val="EEECE1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00" dirty="0">
                <a:solidFill>
                  <a:srgbClr val="000000"/>
                </a:solidFill>
                <a:effectLst/>
                <a:highlight>
                  <a:srgbClr val="EEECE1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</a:t>
            </a:r>
            <a:r>
              <a:rPr lang="en-US" sz="1600" b="1" kern="100" dirty="0">
                <a:solidFill>
                  <a:srgbClr val="000000"/>
                </a:solidFill>
                <a:effectLst/>
                <a:highlight>
                  <a:srgbClr val="EEECE1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UNDERSTAND</a:t>
            </a:r>
            <a:endParaRPr lang="en-US" sz="1600" kern="100" dirty="0">
              <a:effectLst/>
              <a:highlight>
                <a:srgbClr val="EEECE1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00" dirty="0">
                <a:solidFill>
                  <a:srgbClr val="000000"/>
                </a:solidFill>
                <a:effectLst/>
                <a:highlight>
                  <a:srgbClr val="EEECE1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</a:t>
            </a:r>
            <a:r>
              <a:rPr lang="en-US" sz="1600" b="1" kern="100" dirty="0">
                <a:solidFill>
                  <a:srgbClr val="000000"/>
                </a:solidFill>
                <a:effectLst/>
                <a:highlight>
                  <a:srgbClr val="EEECE1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CIRCLE</a:t>
            </a:r>
            <a:endParaRPr lang="en-US" sz="1600" kern="100" dirty="0">
              <a:effectLst/>
              <a:highlight>
                <a:srgbClr val="EEECE1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00" dirty="0">
                <a:solidFill>
                  <a:srgbClr val="000000"/>
                </a:solidFill>
                <a:effectLst/>
                <a:highlight>
                  <a:srgbClr val="EEECE1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</a:t>
            </a:r>
            <a:r>
              <a:rPr lang="en-US" sz="1600" b="1" kern="100" dirty="0">
                <a:solidFill>
                  <a:srgbClr val="000000"/>
                </a:solidFill>
                <a:effectLst/>
                <a:highlight>
                  <a:srgbClr val="EEECE1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DEVELOP</a:t>
            </a:r>
            <a:endParaRPr lang="en-US" sz="1600" kern="100" dirty="0">
              <a:effectLst/>
              <a:highlight>
                <a:srgbClr val="EEECE1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00" dirty="0">
                <a:solidFill>
                  <a:srgbClr val="000000"/>
                </a:solidFill>
                <a:effectLst/>
                <a:highlight>
                  <a:srgbClr val="EEECE1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</a:t>
            </a:r>
            <a:r>
              <a:rPr lang="en-US" sz="1600" b="1" kern="100" dirty="0">
                <a:solidFill>
                  <a:srgbClr val="000000"/>
                </a:solidFill>
                <a:effectLst/>
                <a:highlight>
                  <a:srgbClr val="EEECE1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EXIST</a:t>
            </a:r>
            <a:endParaRPr lang="en-US" sz="1600" kern="100" dirty="0">
              <a:effectLst/>
              <a:highlight>
                <a:srgbClr val="EEECE1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00" dirty="0">
                <a:solidFill>
                  <a:srgbClr val="000000"/>
                </a:solidFill>
                <a:effectLst/>
                <a:highlight>
                  <a:srgbClr val="EEECE1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</a:t>
            </a:r>
            <a:r>
              <a:rPr lang="en-US" sz="1600" b="1" kern="100" dirty="0">
                <a:solidFill>
                  <a:srgbClr val="000000"/>
                </a:solidFill>
                <a:effectLst/>
                <a:highlight>
                  <a:srgbClr val="EEECE1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THEISM</a:t>
            </a:r>
            <a:endParaRPr lang="en-US" sz="1600" kern="100" dirty="0">
              <a:effectLst/>
              <a:highlight>
                <a:srgbClr val="EEECE1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00" dirty="0">
                <a:solidFill>
                  <a:srgbClr val="000000"/>
                </a:solidFill>
                <a:effectLst/>
                <a:highlight>
                  <a:srgbClr val="EEECE1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</a:t>
            </a:r>
            <a:r>
              <a:rPr lang="en-US" sz="1600" b="1" kern="100" dirty="0">
                <a:solidFill>
                  <a:srgbClr val="000000"/>
                </a:solidFill>
                <a:effectLst/>
                <a:highlight>
                  <a:srgbClr val="EEECE1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BIOGRAPHY</a:t>
            </a:r>
            <a:endParaRPr lang="en-US" sz="1600" kern="100" dirty="0">
              <a:effectLst/>
              <a:highlight>
                <a:srgbClr val="EEECE1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00" dirty="0">
                <a:solidFill>
                  <a:srgbClr val="000000"/>
                </a:solidFill>
                <a:effectLst/>
                <a:highlight>
                  <a:srgbClr val="EEECE1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</a:t>
            </a:r>
            <a:r>
              <a:rPr lang="en-US" sz="1600" b="1" kern="100" dirty="0">
                <a:solidFill>
                  <a:srgbClr val="000000"/>
                </a:solidFill>
                <a:effectLst/>
                <a:highlight>
                  <a:srgbClr val="EEECE1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KNOWLEDGE</a:t>
            </a:r>
            <a:endParaRPr lang="en-US" sz="1600" kern="100" dirty="0">
              <a:effectLst/>
              <a:highlight>
                <a:srgbClr val="EEECE1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00" dirty="0">
                <a:solidFill>
                  <a:srgbClr val="000000"/>
                </a:solidFill>
                <a:effectLst/>
                <a:highlight>
                  <a:srgbClr val="EEECE1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</a:t>
            </a:r>
            <a:r>
              <a:rPr lang="en-US" sz="1600" b="1" kern="100" dirty="0">
                <a:solidFill>
                  <a:srgbClr val="000000"/>
                </a:solidFill>
                <a:effectLst/>
                <a:highlight>
                  <a:srgbClr val="EEECE1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TRANSLATE</a:t>
            </a:r>
            <a:endParaRPr lang="en-US" sz="1600" kern="100" dirty="0">
              <a:effectLst/>
              <a:highlight>
                <a:srgbClr val="EEECE1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kern="100" dirty="0">
                <a:solidFill>
                  <a:srgbClr val="000000"/>
                </a:solidFill>
                <a:effectLst/>
                <a:highlight>
                  <a:srgbClr val="EEECE1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</a:t>
            </a:r>
            <a:r>
              <a:rPr lang="en-US" sz="1600" b="1" kern="100" dirty="0">
                <a:solidFill>
                  <a:srgbClr val="000000"/>
                </a:solidFill>
                <a:effectLst/>
                <a:highlight>
                  <a:srgbClr val="EEECE1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ARGUMENT</a:t>
            </a:r>
            <a:endParaRPr lang="en-US" sz="1600" kern="100" dirty="0">
              <a:effectLst/>
              <a:highlight>
                <a:srgbClr val="EEECE1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00" dirty="0">
                <a:solidFill>
                  <a:srgbClr val="000000"/>
                </a:solidFill>
                <a:effectLst/>
                <a:highlight>
                  <a:srgbClr val="EEECE1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</a:t>
            </a:r>
            <a:r>
              <a:rPr lang="en-US" sz="1600" b="1" kern="100" dirty="0">
                <a:solidFill>
                  <a:srgbClr val="000000"/>
                </a:solidFill>
                <a:effectLst/>
                <a:highlight>
                  <a:srgbClr val="EEECE1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LINGUAL </a:t>
            </a:r>
            <a:endParaRPr lang="en-US" sz="1600" kern="100" dirty="0">
              <a:effectLst/>
              <a:highlight>
                <a:srgbClr val="EEECE1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kern="100" dirty="0">
                <a:solidFill>
                  <a:srgbClr val="000000"/>
                </a:solidFill>
                <a:effectLst/>
                <a:highlight>
                  <a:srgbClr val="EEECE1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</a:t>
            </a:r>
            <a:r>
              <a:rPr lang="en-US" sz="1600" b="1" kern="100" dirty="0">
                <a:solidFill>
                  <a:srgbClr val="000000"/>
                </a:solidFill>
                <a:effectLst/>
                <a:highlight>
                  <a:srgbClr val="EEECE1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ACT</a:t>
            </a:r>
            <a:endParaRPr lang="en-US" sz="1600" kern="100" dirty="0">
              <a:effectLst/>
              <a:highlight>
                <a:srgbClr val="EEECE1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04FA6EAB-B10C-2B91-F132-E6B79E29CD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0343332"/>
              </p:ext>
            </p:extLst>
          </p:nvPr>
        </p:nvGraphicFramePr>
        <p:xfrm>
          <a:off x="390145" y="970915"/>
          <a:ext cx="1438656" cy="4202176"/>
        </p:xfrm>
        <a:graphic>
          <a:graphicData uri="http://schemas.openxmlformats.org/drawingml/2006/table">
            <a:tbl>
              <a:tblPr firstRow="1" firstCol="1" bandRow="1"/>
              <a:tblGrid>
                <a:gridCol w="1438656">
                  <a:extLst>
                    <a:ext uri="{9D8B030D-6E8A-4147-A177-3AD203B41FA5}">
                      <a16:colId xmlns:a16="http://schemas.microsoft.com/office/drawing/2014/main" val="306583031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highlight>
                            <a:srgbClr val="EEECE1"/>
                          </a:highlight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Prefix</a:t>
                      </a:r>
                      <a:endParaRPr lang="en-US" sz="1600">
                        <a:effectLst/>
                        <a:highlight>
                          <a:srgbClr val="EEECE1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06375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RE-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99464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OVER-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568193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MIS-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58791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FORE-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793388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INTER-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5161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UNDER-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74535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ANTI-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89791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AUTO-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313252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BI-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5746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CO-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2616184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COUNTER-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9318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EX-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638483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NEO-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9060673"/>
                  </a:ext>
                </a:extLst>
              </a:tr>
              <a:tr h="1193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POLY-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667745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SEMI-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02730299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68510815-D0F6-94FE-BA6D-D604E9E3235B}"/>
              </a:ext>
            </a:extLst>
          </p:cNvPr>
          <p:cNvSpPr txBox="1"/>
          <p:nvPr/>
        </p:nvSpPr>
        <p:spPr>
          <a:xfrm>
            <a:off x="9900475" y="872880"/>
            <a:ext cx="2175318" cy="92839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Fill in the gaps with a word built from the appropriate word </a:t>
            </a:r>
            <a:r>
              <a:rPr lang="en-US" sz="1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from the box below</a:t>
            </a:r>
            <a:r>
              <a:rPr lang="en-US" sz="1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a prefix given </a:t>
            </a:r>
            <a:r>
              <a:rPr lang="en-US" sz="1200" b="1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 the left</a:t>
            </a:r>
            <a:r>
              <a:rPr lang="en-US" sz="1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07CA207-C2E1-2F4C-6D8F-97BAD90E7EC5}"/>
              </a:ext>
            </a:extLst>
          </p:cNvPr>
          <p:cNvSpPr/>
          <p:nvPr/>
        </p:nvSpPr>
        <p:spPr>
          <a:xfrm>
            <a:off x="7369967" y="1026124"/>
            <a:ext cx="1325977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semi-circle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0736005-B6CE-520E-4890-1455C9ADAE92}"/>
              </a:ext>
            </a:extLst>
          </p:cNvPr>
          <p:cNvSpPr/>
          <p:nvPr/>
        </p:nvSpPr>
        <p:spPr>
          <a:xfrm>
            <a:off x="2160460" y="1528952"/>
            <a:ext cx="1325977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Polytheism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8B9BB8-A4A3-3EE9-D327-0C55B5AAEEBF}"/>
              </a:ext>
            </a:extLst>
          </p:cNvPr>
          <p:cNvSpPr/>
          <p:nvPr/>
        </p:nvSpPr>
        <p:spPr>
          <a:xfrm>
            <a:off x="7202327" y="1820616"/>
            <a:ext cx="1713073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foreknowledge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ED9F30B-8DD0-48EE-BC82-7A4B2E88DC6A}"/>
              </a:ext>
            </a:extLst>
          </p:cNvPr>
          <p:cNvSpPr/>
          <p:nvPr/>
        </p:nvSpPr>
        <p:spPr>
          <a:xfrm>
            <a:off x="4133608" y="2078957"/>
            <a:ext cx="1508240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mistranslated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68700EF-90A7-675C-CDB3-5DE8334DACFB}"/>
              </a:ext>
            </a:extLst>
          </p:cNvPr>
          <p:cNvSpPr/>
          <p:nvPr/>
        </p:nvSpPr>
        <p:spPr>
          <a:xfrm>
            <a:off x="6626255" y="2318318"/>
            <a:ext cx="2215993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underdeveloped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5481C67-BB85-F53C-F517-BF7642C7B552}"/>
              </a:ext>
            </a:extLst>
          </p:cNvPr>
          <p:cNvSpPr/>
          <p:nvPr/>
        </p:nvSpPr>
        <p:spPr>
          <a:xfrm>
            <a:off x="4477415" y="2591201"/>
            <a:ext cx="168564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misunderstood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097F79C-5FC4-D618-B459-28986C25F45A}"/>
              </a:ext>
            </a:extLst>
          </p:cNvPr>
          <p:cNvSpPr/>
          <p:nvPr/>
        </p:nvSpPr>
        <p:spPr>
          <a:xfrm>
            <a:off x="8574498" y="2844692"/>
            <a:ext cx="1325977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re-built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4F63969-1DC9-BC04-C8EF-9DC7D5909B82}"/>
              </a:ext>
            </a:extLst>
          </p:cNvPr>
          <p:cNvSpPr/>
          <p:nvPr/>
        </p:nvSpPr>
        <p:spPr>
          <a:xfrm>
            <a:off x="3928775" y="3103445"/>
            <a:ext cx="1325977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co-exist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E5DE3CE-07B5-B764-3A01-E00AFEA9C03F}"/>
              </a:ext>
            </a:extLst>
          </p:cNvPr>
          <p:cNvSpPr/>
          <p:nvPr/>
        </p:nvSpPr>
        <p:spPr>
          <a:xfrm>
            <a:off x="8373425" y="3361929"/>
            <a:ext cx="1614966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autobiography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FBCDC7E-D2FB-10B0-FEC0-F05304A146AF}"/>
              </a:ext>
            </a:extLst>
          </p:cNvPr>
          <p:cNvSpPr/>
          <p:nvPr/>
        </p:nvSpPr>
        <p:spPr>
          <a:xfrm>
            <a:off x="5875208" y="3632344"/>
            <a:ext cx="1494759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antithesis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AF2ACA7-09AB-99A2-02A4-E3E79A20D15F}"/>
              </a:ext>
            </a:extLst>
          </p:cNvPr>
          <p:cNvSpPr/>
          <p:nvPr/>
        </p:nvSpPr>
        <p:spPr>
          <a:xfrm>
            <a:off x="3700175" y="4175618"/>
            <a:ext cx="2052068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counter-argument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C38C3F9-C40C-10FF-2FCC-39572A23EBB4}"/>
              </a:ext>
            </a:extLst>
          </p:cNvPr>
          <p:cNvSpPr/>
          <p:nvPr/>
        </p:nvSpPr>
        <p:spPr>
          <a:xfrm>
            <a:off x="8760521" y="4419406"/>
            <a:ext cx="1325977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bilingual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1F7C0F7-E4EF-DFB2-1DA8-10E5C7FECCBB}"/>
              </a:ext>
            </a:extLst>
          </p:cNvPr>
          <p:cNvSpPr/>
          <p:nvPr/>
        </p:nvSpPr>
        <p:spPr>
          <a:xfrm>
            <a:off x="8138396" y="5174077"/>
            <a:ext cx="1325977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interacted</a:t>
            </a:r>
          </a:p>
        </p:txBody>
      </p:sp>
    </p:spTree>
    <p:extLst>
      <p:ext uri="{BB962C8B-B14F-4D97-AF65-F5344CB8AC3E}">
        <p14:creationId xmlns:p14="http://schemas.microsoft.com/office/powerpoint/2010/main" val="1456347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10" grpId="0" animBg="1"/>
      <p:bldP spid="3" grpId="0" animBg="1"/>
      <p:bldP spid="4" grpId="0" animBg="1"/>
      <p:bldP spid="5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19" grpId="0" animBg="1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BB9B2-34CD-FA35-4E2B-D9D65B061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30403"/>
          </a:xfrm>
        </p:spPr>
        <p:txBody>
          <a:bodyPr>
            <a:normAutofit fontScale="90000"/>
          </a:bodyPr>
          <a:lstStyle/>
          <a:p>
            <a:r>
              <a:rPr lang="en-US" dirty="0"/>
              <a:t>Gap-filling exercise                         Textbook, p. 117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AEB905-7B70-C0BB-7374-51B43CB18422}"/>
              </a:ext>
            </a:extLst>
          </p:cNvPr>
          <p:cNvSpPr txBox="1"/>
          <p:nvPr/>
        </p:nvSpPr>
        <p:spPr>
          <a:xfrm>
            <a:off x="838200" y="1239006"/>
            <a:ext cx="10390632" cy="53790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Roman law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(1) B _ _ _ S (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underlying foundation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for early Roman law came from the 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Twelve Tables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 code that formed an (2) E _ _ _ N _ _ AL (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extremely important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part of the constitution during the Republican era. First (3) A _ _ P _ _ _ (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formally approved or accepted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around 450 BCE, the Twelve Tables detailed laws regarding property, religion and (4) _ _ V _ _ _ _ (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end of marriage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and listed punishments for everything from (5) T _ _ _ _ (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crime of stealing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to black magic. Even more (6) IN _ _ _ _ N _ _ _ L (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more powerful or more dominant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than the Twelve Tables was the 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Corpus Juris Civilis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an ambitious (7) A _ T _ _ _T (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endeavor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to synthesize Rome’s history of law into one (8) D _ _ _ _ _ N _ (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piece of written or printed material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Established by the Byzantine emperor Justinian between 529 and 535 CE, the Corpus Juris (9) I _ _ _ U _ ED (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contained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modern legal concepts such as the notion that the (10) A _ _ US _ _ (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person charged with a crime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is (11) I_ _ O_ _ N _ (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not to blame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until proven (12) _ UI _ _ Y (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responsible for a specified wrongdoing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 After the fall of the Roman Empire, it became the basis for many of the world’s (13) _ E _ _L (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relating to the law</a:t>
            </a:r>
            <a:r>
              <a:rPr lang="en-US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systems. 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AD5123B-917B-7924-AE43-13E5606D8E91}"/>
              </a:ext>
            </a:extLst>
          </p:cNvPr>
          <p:cNvSpPr/>
          <p:nvPr/>
        </p:nvSpPr>
        <p:spPr>
          <a:xfrm>
            <a:off x="1801368" y="2059396"/>
            <a:ext cx="1060704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BASIS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4AA1908-3FBF-9D49-22C9-FAB39426E40A}"/>
              </a:ext>
            </a:extLst>
          </p:cNvPr>
          <p:cNvSpPr/>
          <p:nvPr/>
        </p:nvSpPr>
        <p:spPr>
          <a:xfrm>
            <a:off x="3392327" y="2434300"/>
            <a:ext cx="1810609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ESSENTIAL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E4AC8FE-9872-5CFD-243E-7BF993EE3EF0}"/>
              </a:ext>
            </a:extLst>
          </p:cNvPr>
          <p:cNvSpPr/>
          <p:nvPr/>
        </p:nvSpPr>
        <p:spPr>
          <a:xfrm>
            <a:off x="3611880" y="2760902"/>
            <a:ext cx="1591056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ADOPTED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01E8E35-AAE4-26EA-9149-92553CA480FF}"/>
              </a:ext>
            </a:extLst>
          </p:cNvPr>
          <p:cNvSpPr/>
          <p:nvPr/>
        </p:nvSpPr>
        <p:spPr>
          <a:xfrm>
            <a:off x="7616855" y="3120100"/>
            <a:ext cx="1481425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DIVORCE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E8BBAAD-8D01-A5F4-69B5-91179AB91ED2}"/>
              </a:ext>
            </a:extLst>
          </p:cNvPr>
          <p:cNvSpPr/>
          <p:nvPr/>
        </p:nvSpPr>
        <p:spPr>
          <a:xfrm>
            <a:off x="5879495" y="3429000"/>
            <a:ext cx="1115665" cy="291319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THEFT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2266F44-663B-AB9F-A93A-B21B1A7708F6}"/>
              </a:ext>
            </a:extLst>
          </p:cNvPr>
          <p:cNvSpPr/>
          <p:nvPr/>
        </p:nvSpPr>
        <p:spPr>
          <a:xfrm>
            <a:off x="2477927" y="3814868"/>
            <a:ext cx="2304385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INFLUENTIAL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5180D16-99DE-6F2C-7749-70702BA4D78B}"/>
              </a:ext>
            </a:extLst>
          </p:cNvPr>
          <p:cNvSpPr/>
          <p:nvPr/>
        </p:nvSpPr>
        <p:spPr>
          <a:xfrm>
            <a:off x="6033516" y="4163797"/>
            <a:ext cx="1583339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ATTEMPT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461017C-F990-5417-6679-BD76D9E283C0}"/>
              </a:ext>
            </a:extLst>
          </p:cNvPr>
          <p:cNvSpPr/>
          <p:nvPr/>
        </p:nvSpPr>
        <p:spPr>
          <a:xfrm>
            <a:off x="3634642" y="4515612"/>
            <a:ext cx="1659734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DOCUMENT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0ED747E-E483-DC8C-1798-D8084CB139ED}"/>
              </a:ext>
            </a:extLst>
          </p:cNvPr>
          <p:cNvSpPr/>
          <p:nvPr/>
        </p:nvSpPr>
        <p:spPr>
          <a:xfrm>
            <a:off x="9418223" y="4857460"/>
            <a:ext cx="1700881" cy="244892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INCLUDED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BB08ABD-EC0E-DB0F-E5FC-636AF5C65E3E}"/>
              </a:ext>
            </a:extLst>
          </p:cNvPr>
          <p:cNvSpPr/>
          <p:nvPr/>
        </p:nvSpPr>
        <p:spPr>
          <a:xfrm>
            <a:off x="7772303" y="5228505"/>
            <a:ext cx="1325977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ACCUSED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248269-F5B1-EA0F-29D4-83612010E017}"/>
              </a:ext>
            </a:extLst>
          </p:cNvPr>
          <p:cNvSpPr/>
          <p:nvPr/>
        </p:nvSpPr>
        <p:spPr>
          <a:xfrm>
            <a:off x="3129388" y="5586996"/>
            <a:ext cx="1470044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INNOCENT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FF852B9-C20C-B873-CFD1-F85CBBBDF28C}"/>
              </a:ext>
            </a:extLst>
          </p:cNvPr>
          <p:cNvSpPr/>
          <p:nvPr/>
        </p:nvSpPr>
        <p:spPr>
          <a:xfrm>
            <a:off x="8010047" y="5561493"/>
            <a:ext cx="1216249" cy="252814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GUILTY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46C4CB5-AD96-C716-F049-19E0C3796E18}"/>
              </a:ext>
            </a:extLst>
          </p:cNvPr>
          <p:cNvSpPr/>
          <p:nvPr/>
        </p:nvSpPr>
        <p:spPr>
          <a:xfrm>
            <a:off x="2199083" y="6257785"/>
            <a:ext cx="930305" cy="235090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LEGAL</a:t>
            </a:r>
          </a:p>
        </p:txBody>
      </p:sp>
    </p:spTree>
    <p:extLst>
      <p:ext uri="{BB962C8B-B14F-4D97-AF65-F5344CB8AC3E}">
        <p14:creationId xmlns:p14="http://schemas.microsoft.com/office/powerpoint/2010/main" val="1614743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 animBg="1"/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FB121-BA62-DB0E-0F57-95D906C32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57835"/>
          </a:xfrm>
        </p:spPr>
        <p:txBody>
          <a:bodyPr>
            <a:normAutofit fontScale="90000"/>
          </a:bodyPr>
          <a:lstStyle/>
          <a:p>
            <a:r>
              <a:rPr lang="en-US" dirty="0"/>
              <a:t>Terms and definitions             Textbook, p. 117-118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B2C7D27-8B5C-29E6-2644-258C2CFDFA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1447489"/>
              </p:ext>
            </p:extLst>
          </p:nvPr>
        </p:nvGraphicFramePr>
        <p:xfrm>
          <a:off x="3055620" y="1003235"/>
          <a:ext cx="6080760" cy="1313180"/>
        </p:xfrm>
        <a:graphic>
          <a:graphicData uri="http://schemas.openxmlformats.org/drawingml/2006/table">
            <a:tbl>
              <a:tblPr firstRow="1" firstCol="1" bandRow="1"/>
              <a:tblGrid>
                <a:gridCol w="2026920">
                  <a:extLst>
                    <a:ext uri="{9D8B030D-6E8A-4147-A177-3AD203B41FA5}">
                      <a16:colId xmlns:a16="http://schemas.microsoft.com/office/drawing/2014/main" val="3414572447"/>
                    </a:ext>
                  </a:extLst>
                </a:gridCol>
                <a:gridCol w="2026920">
                  <a:extLst>
                    <a:ext uri="{9D8B030D-6E8A-4147-A177-3AD203B41FA5}">
                      <a16:colId xmlns:a16="http://schemas.microsoft.com/office/drawing/2014/main" val="1001817019"/>
                    </a:ext>
                  </a:extLst>
                </a:gridCol>
                <a:gridCol w="2026920">
                  <a:extLst>
                    <a:ext uri="{9D8B030D-6E8A-4147-A177-3AD203B41FA5}">
                      <a16:colId xmlns:a16="http://schemas.microsoft.com/office/drawing/2014/main" val="52151319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forum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Pantheon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Colosseum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74654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Tiber River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Augustus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Pompeii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02007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Diocletian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Byzantine Empire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Constantinople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22240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Pax Romana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Twelve Tables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Julius Caesar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8633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Senate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Punic wars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veto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8155586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9D149C7-00B3-FE24-3DD7-779B6207A3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7132289"/>
              </p:ext>
            </p:extLst>
          </p:nvPr>
        </p:nvGraphicFramePr>
        <p:xfrm>
          <a:off x="688849" y="2661282"/>
          <a:ext cx="10664951" cy="3625600"/>
        </p:xfrm>
        <a:graphic>
          <a:graphicData uri="http://schemas.openxmlformats.org/drawingml/2006/table">
            <a:tbl>
              <a:tblPr firstRow="1" firstCol="1" bandRow="1"/>
              <a:tblGrid>
                <a:gridCol w="6936228">
                  <a:extLst>
                    <a:ext uri="{9D8B030D-6E8A-4147-A177-3AD203B41FA5}">
                      <a16:colId xmlns:a16="http://schemas.microsoft.com/office/drawing/2014/main" val="1246101530"/>
                    </a:ext>
                  </a:extLst>
                </a:gridCol>
                <a:gridCol w="3728723">
                  <a:extLst>
                    <a:ext uri="{9D8B030D-6E8A-4147-A177-3AD203B41FA5}">
                      <a16:colId xmlns:a16="http://schemas.microsoft.com/office/drawing/2014/main" val="116274985"/>
                    </a:ext>
                  </a:extLst>
                </a:gridCol>
              </a:tblGrid>
              <a:tr h="1406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DEFINITION</a:t>
                      </a:r>
                      <a:endParaRPr lang="en-US" sz="1800" dirty="0">
                        <a:effectLst/>
                        <a:highlight>
                          <a:srgbClr val="D9D9D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4" marR="48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WORD(S)</a:t>
                      </a:r>
                      <a:endParaRPr lang="en-US" sz="1800">
                        <a:effectLst/>
                        <a:highlight>
                          <a:srgbClr val="D9D9D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4" marR="48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751473"/>
                  </a:ext>
                </a:extLst>
              </a:tr>
              <a:tr h="29072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the name by which the eastern half of the Roman Empire became known sometime after AD 400</a:t>
                      </a:r>
                      <a:endParaRPr lang="en-US" sz="18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4" marR="48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4" marR="48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9827614"/>
                  </a:ext>
                </a:extLst>
              </a:tr>
              <a:tr h="29072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a large stadium in ancient Rome where athletic events and gladiator matches took place</a:t>
                      </a:r>
                      <a:endParaRPr lang="en-US" sz="18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4" marR="48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4" marR="48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2237084"/>
                  </a:ext>
                </a:extLst>
              </a:tr>
              <a:tr h="4408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a city established as the new eastern capital of the Roman Empire by the emperor Constantine in AD 330, now called Istanbul</a:t>
                      </a:r>
                      <a:endParaRPr lang="en-US" sz="18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4" marR="48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4" marR="48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5123974"/>
                  </a:ext>
                </a:extLst>
              </a:tr>
              <a:tr h="29072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the city market and meeting place in the center of ancient Rome</a:t>
                      </a:r>
                      <a:endParaRPr lang="en-US" sz="18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4" marR="48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4" marR="48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8685884"/>
                  </a:ext>
                </a:extLst>
              </a:tr>
              <a:tr h="29072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 a temple built in ancient Rome to honor many gods and goddesses</a:t>
                      </a:r>
                      <a:endParaRPr lang="en-US" sz="18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4" marR="48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4" marR="48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403821"/>
                  </a:ext>
                </a:extLst>
              </a:tr>
              <a:tr h="29072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 an ancient city in southwestern Italy that was buried by the eruption of Mount Vesuvius	</a:t>
                      </a:r>
                      <a:endParaRPr lang="en-US" sz="18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4" marR="48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4" marR="48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745435"/>
                  </a:ext>
                </a:extLst>
              </a:tr>
              <a:tr h="1406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 a river flowing through the city of Rome	</a:t>
                      </a:r>
                      <a:endParaRPr lang="en-US" sz="18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4" marR="48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4" marR="48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2476308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8E9FFF0D-68EF-6C9D-6857-407FE4324699}"/>
              </a:ext>
            </a:extLst>
          </p:cNvPr>
          <p:cNvSpPr/>
          <p:nvPr/>
        </p:nvSpPr>
        <p:spPr>
          <a:xfrm>
            <a:off x="8055767" y="3128537"/>
            <a:ext cx="2725009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BYZANTINE EMPIRE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EEEE668-65D2-3205-0E41-631965BC5B6E}"/>
              </a:ext>
            </a:extLst>
          </p:cNvPr>
          <p:cNvSpPr/>
          <p:nvPr/>
        </p:nvSpPr>
        <p:spPr>
          <a:xfrm>
            <a:off x="8055766" y="3728147"/>
            <a:ext cx="2725009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COLOSSEUM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5D4561C-0049-7180-199A-07FAC989A972}"/>
              </a:ext>
            </a:extLst>
          </p:cNvPr>
          <p:cNvSpPr/>
          <p:nvPr/>
        </p:nvSpPr>
        <p:spPr>
          <a:xfrm>
            <a:off x="8055766" y="4327757"/>
            <a:ext cx="2725009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CONSTANTINOPLE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C871903-698C-CD99-BC47-05121AF35765}"/>
              </a:ext>
            </a:extLst>
          </p:cNvPr>
          <p:cNvSpPr/>
          <p:nvPr/>
        </p:nvSpPr>
        <p:spPr>
          <a:xfrm>
            <a:off x="8055765" y="4813711"/>
            <a:ext cx="2725009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FORUM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0B3D195-B33B-34C6-19F6-25581A3ACBBE}"/>
              </a:ext>
            </a:extLst>
          </p:cNvPr>
          <p:cNvSpPr/>
          <p:nvPr/>
        </p:nvSpPr>
        <p:spPr>
          <a:xfrm>
            <a:off x="8055765" y="5155956"/>
            <a:ext cx="2725009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PANTHEON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E0643C4-1739-2608-D176-A6B809D5E842}"/>
              </a:ext>
            </a:extLst>
          </p:cNvPr>
          <p:cNvSpPr/>
          <p:nvPr/>
        </p:nvSpPr>
        <p:spPr>
          <a:xfrm>
            <a:off x="8055765" y="5566469"/>
            <a:ext cx="2725009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POMPEII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557E1BB-FCC0-61DA-E118-39E7A4F1F1A8}"/>
              </a:ext>
            </a:extLst>
          </p:cNvPr>
          <p:cNvSpPr/>
          <p:nvPr/>
        </p:nvSpPr>
        <p:spPr>
          <a:xfrm>
            <a:off x="8055765" y="6037517"/>
            <a:ext cx="2725009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TIBER RIVER</a:t>
            </a:r>
          </a:p>
        </p:txBody>
      </p:sp>
    </p:spTree>
    <p:extLst>
      <p:ext uri="{BB962C8B-B14F-4D97-AF65-F5344CB8AC3E}">
        <p14:creationId xmlns:p14="http://schemas.microsoft.com/office/powerpoint/2010/main" val="647941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FB121-BA62-DB0E-0F57-95D906C32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57835"/>
          </a:xfrm>
        </p:spPr>
        <p:txBody>
          <a:bodyPr>
            <a:normAutofit fontScale="90000"/>
          </a:bodyPr>
          <a:lstStyle/>
          <a:p>
            <a:r>
              <a:rPr lang="en-US" dirty="0"/>
              <a:t>Terms and definitions             Textbook, p. 117-118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B2C7D27-8B5C-29E6-2644-258C2CFDFA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9008674"/>
              </p:ext>
            </p:extLst>
          </p:nvPr>
        </p:nvGraphicFramePr>
        <p:xfrm>
          <a:off x="2790444" y="1003235"/>
          <a:ext cx="6080760" cy="1313180"/>
        </p:xfrm>
        <a:graphic>
          <a:graphicData uri="http://schemas.openxmlformats.org/drawingml/2006/table">
            <a:tbl>
              <a:tblPr firstRow="1" firstCol="1" bandRow="1"/>
              <a:tblGrid>
                <a:gridCol w="2026920">
                  <a:extLst>
                    <a:ext uri="{9D8B030D-6E8A-4147-A177-3AD203B41FA5}">
                      <a16:colId xmlns:a16="http://schemas.microsoft.com/office/drawing/2014/main" val="3414572447"/>
                    </a:ext>
                  </a:extLst>
                </a:gridCol>
                <a:gridCol w="2026920">
                  <a:extLst>
                    <a:ext uri="{9D8B030D-6E8A-4147-A177-3AD203B41FA5}">
                      <a16:colId xmlns:a16="http://schemas.microsoft.com/office/drawing/2014/main" val="1001817019"/>
                    </a:ext>
                  </a:extLst>
                </a:gridCol>
                <a:gridCol w="2026920">
                  <a:extLst>
                    <a:ext uri="{9D8B030D-6E8A-4147-A177-3AD203B41FA5}">
                      <a16:colId xmlns:a16="http://schemas.microsoft.com/office/drawing/2014/main" val="521513197"/>
                    </a:ext>
                  </a:extLst>
                </a:gridCol>
              </a:tblGrid>
              <a:tr h="7969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forum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Pantheon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Colosseum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5746546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Tiber River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Augustus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Pompeii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020072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Diocletian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Byzantine Empire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Constantinople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22240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Pax Romana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Twelve Tables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Julius Caesar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86334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Senate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Punic wars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veto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8155586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9D149C7-00B3-FE24-3DD7-779B6207A3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0942082"/>
              </p:ext>
            </p:extLst>
          </p:nvPr>
        </p:nvGraphicFramePr>
        <p:xfrm>
          <a:off x="573024" y="2496690"/>
          <a:ext cx="10689336" cy="3921066"/>
        </p:xfrm>
        <a:graphic>
          <a:graphicData uri="http://schemas.openxmlformats.org/drawingml/2006/table">
            <a:tbl>
              <a:tblPr firstRow="1" firstCol="1" bandRow="1"/>
              <a:tblGrid>
                <a:gridCol w="8141208">
                  <a:extLst>
                    <a:ext uri="{9D8B030D-6E8A-4147-A177-3AD203B41FA5}">
                      <a16:colId xmlns:a16="http://schemas.microsoft.com/office/drawing/2014/main" val="1246101530"/>
                    </a:ext>
                  </a:extLst>
                </a:gridCol>
                <a:gridCol w="2548128">
                  <a:extLst>
                    <a:ext uri="{9D8B030D-6E8A-4147-A177-3AD203B41FA5}">
                      <a16:colId xmlns:a16="http://schemas.microsoft.com/office/drawing/2014/main" val="116274985"/>
                    </a:ext>
                  </a:extLst>
                </a:gridCol>
              </a:tblGrid>
              <a:tr h="1406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DEFINITION</a:t>
                      </a:r>
                      <a:endParaRPr lang="en-US" sz="1800">
                        <a:effectLst/>
                        <a:highlight>
                          <a:srgbClr val="D9D9D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4" marR="48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highlight>
                            <a:srgbClr val="D9D9D9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WORD(S)</a:t>
                      </a:r>
                      <a:endParaRPr lang="en-US" sz="1800">
                        <a:effectLst/>
                        <a:highlight>
                          <a:srgbClr val="D9D9D9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4" marR="48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1751473"/>
                  </a:ext>
                </a:extLst>
              </a:tr>
              <a:tr h="44081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 the first Roman emperor who won the civil war following Julius Caesar's assassination and went on to unify the Empire and establish the Pax Romana</a:t>
                      </a:r>
                      <a:endParaRPr lang="en-US" sz="18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4" marR="48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4" marR="48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5363396"/>
                  </a:ext>
                </a:extLst>
              </a:tr>
              <a:tr h="29072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 Roman emperor who divided the Empire in two and oversaw the eastern part</a:t>
                      </a:r>
                      <a:endParaRPr lang="en-US" sz="18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4" marR="48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4" marR="48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14827848"/>
                  </a:ext>
                </a:extLst>
              </a:tr>
              <a:tr h="1406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 Roman general who became the Republic's dictator	</a:t>
                      </a:r>
                      <a:endParaRPr lang="en-US" sz="18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4" marR="48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4" marR="48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6016481"/>
                  </a:ext>
                </a:extLst>
              </a:tr>
              <a:tr h="29072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 a period of peace for the Roman Empire that began with the rule of Augustus and lasted for about 200 years</a:t>
                      </a:r>
                      <a:endParaRPr lang="en-US" sz="18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4" marR="48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4" marR="48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9676219"/>
                  </a:ext>
                </a:extLst>
              </a:tr>
              <a:tr h="29072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 a series of conflicts between Rome and Carthage ending in a victory for Rome	</a:t>
                      </a:r>
                      <a:endParaRPr lang="en-US" sz="18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4" marR="48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4" marR="48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769599"/>
                  </a:ext>
                </a:extLst>
              </a:tr>
              <a:tr h="33434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 the earliest written collection of Roman laws, became the foundation of Roman law	</a:t>
                      </a:r>
                      <a:endParaRPr lang="en-US" sz="18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4" marR="48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4" marR="48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97087102"/>
                  </a:ext>
                </a:extLst>
              </a:tr>
              <a:tr h="1406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14. a vote that blocks a decision, Latin for “I forbid”</a:t>
                      </a:r>
                      <a:endParaRPr lang="en-US" sz="18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4" marR="48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4" marR="48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8725508"/>
                  </a:ext>
                </a:extLst>
              </a:tr>
              <a:tr h="29072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 the lawmaking body and most powerful branch in ancient Rome’s Republic	</a:t>
                      </a:r>
                      <a:endParaRPr lang="en-US" sz="18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4" marR="48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944" marR="489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3876063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B2653F65-01B9-C45B-775B-01E363585456}"/>
              </a:ext>
            </a:extLst>
          </p:cNvPr>
          <p:cNvSpPr/>
          <p:nvPr/>
        </p:nvSpPr>
        <p:spPr>
          <a:xfrm>
            <a:off x="8871205" y="3000521"/>
            <a:ext cx="2147316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AUGUSTUS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0183E32-9A2F-4B93-CB24-55A5FB8F4E2A}"/>
              </a:ext>
            </a:extLst>
          </p:cNvPr>
          <p:cNvSpPr/>
          <p:nvPr/>
        </p:nvSpPr>
        <p:spPr>
          <a:xfrm>
            <a:off x="8871204" y="3429000"/>
            <a:ext cx="2147317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DIOCLETIAN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FC09B12-87EE-E3D2-4605-B10E27DB7EAF}"/>
              </a:ext>
            </a:extLst>
          </p:cNvPr>
          <p:cNvSpPr/>
          <p:nvPr/>
        </p:nvSpPr>
        <p:spPr>
          <a:xfrm>
            <a:off x="8871204" y="3731663"/>
            <a:ext cx="2147317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JULIUS CAESAR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11A046E-9B9A-B35E-761D-347675511AFB}"/>
              </a:ext>
            </a:extLst>
          </p:cNvPr>
          <p:cNvSpPr/>
          <p:nvPr/>
        </p:nvSpPr>
        <p:spPr>
          <a:xfrm>
            <a:off x="8871204" y="4160142"/>
            <a:ext cx="2147317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PAX ROMANA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E15E32D-9D4A-5215-2660-4D1C9ECB7396}"/>
              </a:ext>
            </a:extLst>
          </p:cNvPr>
          <p:cNvSpPr/>
          <p:nvPr/>
        </p:nvSpPr>
        <p:spPr>
          <a:xfrm>
            <a:off x="8871204" y="4849659"/>
            <a:ext cx="2147317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PUNIC WARS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5636E5D-A638-83EF-611D-0B34CF5855FD}"/>
              </a:ext>
            </a:extLst>
          </p:cNvPr>
          <p:cNvSpPr/>
          <p:nvPr/>
        </p:nvSpPr>
        <p:spPr>
          <a:xfrm>
            <a:off x="8871204" y="5400877"/>
            <a:ext cx="2147317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TWELVE TABLES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A663435-56AD-8DE0-DDC5-9FD2AD2483E5}"/>
              </a:ext>
            </a:extLst>
          </p:cNvPr>
          <p:cNvSpPr/>
          <p:nvPr/>
        </p:nvSpPr>
        <p:spPr>
          <a:xfrm>
            <a:off x="8871204" y="5854765"/>
            <a:ext cx="2147317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VETO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2FD959B-9048-2031-CE11-BE991A22F542}"/>
              </a:ext>
            </a:extLst>
          </p:cNvPr>
          <p:cNvSpPr/>
          <p:nvPr/>
        </p:nvSpPr>
        <p:spPr>
          <a:xfrm>
            <a:off x="8871204" y="6177374"/>
            <a:ext cx="2147317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THE SENATE</a:t>
            </a:r>
          </a:p>
        </p:txBody>
      </p:sp>
    </p:spTree>
    <p:extLst>
      <p:ext uri="{BB962C8B-B14F-4D97-AF65-F5344CB8AC3E}">
        <p14:creationId xmlns:p14="http://schemas.microsoft.com/office/powerpoint/2010/main" val="695521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8564F-C38E-F6A2-EABF-FA971848F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48691"/>
          </a:xfrm>
        </p:spPr>
        <p:txBody>
          <a:bodyPr>
            <a:normAutofit fontScale="90000"/>
          </a:bodyPr>
          <a:lstStyle/>
          <a:p>
            <a:r>
              <a:rPr lang="en-US" dirty="0"/>
              <a:t>Gap-filling exercise                       Textbook, p. 120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AADA2C-39A2-6A50-8886-E35F17E11BDF}"/>
              </a:ext>
            </a:extLst>
          </p:cNvPr>
          <p:cNvSpPr txBox="1"/>
          <p:nvPr/>
        </p:nvSpPr>
        <p:spPr>
          <a:xfrm>
            <a:off x="594360" y="1207166"/>
            <a:ext cx="8913114" cy="52134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1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Superstitions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After all this modernization and enlightenment that has taken place, superstitious beliefs still (1)_________in our societies. Superstitions are the (2)__________beliefs that an object, action or circumstance not logically related to a course of events influences its (3)_________. Every known civilization that ever existed on the planet had something in common - the myths and superstitions that were a (4)_________part of their cultures.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000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People tend to become superstitious when trying to find reasons for all the (5)____________they come across. Being superstitious helps them to hide their mistakes by (6)__________luck, which according to them no one can control except God. Luck refers to that which happens to a person (7)_________that person's control. People believe in good fortune and (8)_________agree that luck can be influenced through spiritual means by performing certain rituals or by avoiding certain circumstances.</a:t>
            </a:r>
            <a:endParaRPr lang="en-US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3C2A9B-10CA-CCB1-B5AE-16BB0A21A2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02368" y="2470595"/>
            <a:ext cx="2249424" cy="2686621"/>
          </a:xfrm>
          <a:prstGeom prst="rect">
            <a:avLst/>
          </a:prstGeom>
          <a:solidFill>
            <a:srgbClr val="F2F2F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7150" algn="l"/>
              </a:tabLst>
            </a:pPr>
            <a:r>
              <a:rPr lang="en-US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WIDELY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7150" algn="l"/>
              </a:tabLst>
            </a:pPr>
            <a:r>
              <a:rPr lang="en-US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BEYOND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7150" algn="l"/>
              </a:tabLst>
            </a:pPr>
            <a:r>
              <a:rPr lang="en-US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IRRATIONAL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7150" algn="l"/>
              </a:tabLst>
            </a:pPr>
            <a:r>
              <a:rPr lang="en-US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MISFORTUNES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7150" algn="l"/>
              </a:tabLst>
            </a:pPr>
            <a:r>
              <a:rPr lang="en-US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CRUCIAL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7150" algn="l"/>
              </a:tabLst>
            </a:pPr>
            <a:r>
              <a:rPr lang="en-US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PERSIST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7150" algn="l"/>
              </a:tabLst>
            </a:pPr>
            <a:r>
              <a:rPr lang="en-US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BLAMING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57150" algn="l"/>
              </a:tabLst>
            </a:pPr>
            <a:r>
              <a:rPr lang="en-US" b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OUTCOME</a:t>
            </a:r>
            <a:r>
              <a:rPr lang="en-US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449DF56-644E-81D9-FFD2-02496319C61D}"/>
              </a:ext>
            </a:extLst>
          </p:cNvPr>
          <p:cNvSpPr/>
          <p:nvPr/>
        </p:nvSpPr>
        <p:spPr>
          <a:xfrm>
            <a:off x="1865376" y="2470595"/>
            <a:ext cx="1426465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PERSIST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2F446F0-F0F8-E67C-DB6C-A327D9EC1B81}"/>
              </a:ext>
            </a:extLst>
          </p:cNvPr>
          <p:cNvSpPr/>
          <p:nvPr/>
        </p:nvSpPr>
        <p:spPr>
          <a:xfrm>
            <a:off x="7188709" y="2476237"/>
            <a:ext cx="1516380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IRRATIONAL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F85F73B-AE64-1869-AE7A-D0EFE5918896}"/>
              </a:ext>
            </a:extLst>
          </p:cNvPr>
          <p:cNvSpPr/>
          <p:nvPr/>
        </p:nvSpPr>
        <p:spPr>
          <a:xfrm>
            <a:off x="2083309" y="3148053"/>
            <a:ext cx="1426465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OUTCOME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3351D86-0236-4ED0-933C-A4C76BC1151B}"/>
              </a:ext>
            </a:extLst>
          </p:cNvPr>
          <p:cNvSpPr/>
          <p:nvPr/>
        </p:nvSpPr>
        <p:spPr>
          <a:xfrm>
            <a:off x="675133" y="3786358"/>
            <a:ext cx="1408176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CRUCIAL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079559A-D04C-2D32-2A54-EB247221964B}"/>
              </a:ext>
            </a:extLst>
          </p:cNvPr>
          <p:cNvSpPr/>
          <p:nvPr/>
        </p:nvSpPr>
        <p:spPr>
          <a:xfrm>
            <a:off x="621031" y="4444620"/>
            <a:ext cx="1847849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MISFORTUNES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F2FED76-E648-CFF2-8344-5C407C26EC07}"/>
              </a:ext>
            </a:extLst>
          </p:cNvPr>
          <p:cNvSpPr/>
          <p:nvPr/>
        </p:nvSpPr>
        <p:spPr>
          <a:xfrm>
            <a:off x="1972058" y="4774370"/>
            <a:ext cx="1516380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BLAMING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6962FB6-66F9-69E3-C1D5-7EA41025034A}"/>
              </a:ext>
            </a:extLst>
          </p:cNvPr>
          <p:cNvSpPr/>
          <p:nvPr/>
        </p:nvSpPr>
        <p:spPr>
          <a:xfrm>
            <a:off x="6664453" y="5102778"/>
            <a:ext cx="1409699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BEYOND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890AC3-4A22-1283-48A2-68F23658C5E2}"/>
              </a:ext>
            </a:extLst>
          </p:cNvPr>
          <p:cNvSpPr/>
          <p:nvPr/>
        </p:nvSpPr>
        <p:spPr>
          <a:xfrm>
            <a:off x="5466589" y="5423523"/>
            <a:ext cx="1409699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WIDELY</a:t>
            </a:r>
          </a:p>
        </p:txBody>
      </p:sp>
    </p:spTree>
    <p:extLst>
      <p:ext uri="{BB962C8B-B14F-4D97-AF65-F5344CB8AC3E}">
        <p14:creationId xmlns:p14="http://schemas.microsoft.com/office/powerpoint/2010/main" val="3843123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3" grpId="0" animBg="1"/>
      <p:bldP spid="4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3CD6D-8F90-5606-EC45-B3397C9BC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312"/>
            <a:ext cx="10515600" cy="293243"/>
          </a:xfrm>
        </p:spPr>
        <p:txBody>
          <a:bodyPr>
            <a:normAutofit fontScale="90000"/>
          </a:bodyPr>
          <a:lstStyle/>
          <a:p>
            <a:r>
              <a:rPr lang="en-US" dirty="0"/>
              <a:t>Vocabulary practice              Textbook, p.   110-111                    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DFF9BF8-DD1D-BEE1-9EE6-104CAC76DE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5406575"/>
              </p:ext>
            </p:extLst>
          </p:nvPr>
        </p:nvGraphicFramePr>
        <p:xfrm>
          <a:off x="1046979" y="697584"/>
          <a:ext cx="9807696" cy="6040628"/>
        </p:xfrm>
        <a:graphic>
          <a:graphicData uri="http://schemas.openxmlformats.org/drawingml/2006/table">
            <a:tbl>
              <a:tblPr firstRow="1" firstCol="1" bandRow="1"/>
              <a:tblGrid>
                <a:gridCol w="2230698">
                  <a:extLst>
                    <a:ext uri="{9D8B030D-6E8A-4147-A177-3AD203B41FA5}">
                      <a16:colId xmlns:a16="http://schemas.microsoft.com/office/drawing/2014/main" val="3551697673"/>
                    </a:ext>
                  </a:extLst>
                </a:gridCol>
                <a:gridCol w="7576998">
                  <a:extLst>
                    <a:ext uri="{9D8B030D-6E8A-4147-A177-3AD203B41FA5}">
                      <a16:colId xmlns:a16="http://schemas.microsoft.com/office/drawing/2014/main" val="3437140430"/>
                    </a:ext>
                  </a:extLst>
                </a:gridCol>
              </a:tblGrid>
              <a:tr h="18918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to grant</a:t>
                      </a:r>
                      <a:endParaRPr lang="en-US" sz="16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47" marR="6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a. a systematic collection of laws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47" marR="6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0936276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amphoras</a:t>
                      </a:r>
                      <a:endParaRPr lang="en-US" sz="16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47" marR="6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b. ancestors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47" marR="6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7700708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rebellious</a:t>
                      </a:r>
                      <a:endParaRPr lang="en-US" sz="16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47" marR="6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c. prosperous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47" marR="6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2324482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to flock</a:t>
                      </a:r>
                      <a:endParaRPr lang="en-US" sz="16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47" marR="6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d. a city with access to navigable water where ships load or unload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47" marR="6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592790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 to inherit</a:t>
                      </a:r>
                      <a:endParaRPr lang="en-US" sz="16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47" marR="6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e. tall ancient Greek or Roman jugs with two handles and a narrow neck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47" marR="6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9258969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 thriving</a:t>
                      </a:r>
                      <a:endParaRPr lang="en-US" sz="16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47" marR="6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f. request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47" marR="6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2207988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 forebears</a:t>
                      </a:r>
                      <a:endParaRPr lang="en-US" sz="16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47" marR="6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g. a person holding public office or having official duties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47" marR="6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8332544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 appeal</a:t>
                      </a:r>
                      <a:endParaRPr lang="en-US" sz="16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47" marR="6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h. a way or course taken in getting from a starting point to a destination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47" marR="6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5972166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 official</a:t>
                      </a:r>
                      <a:endParaRPr lang="en-US" sz="16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47" marR="6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clemency or forgiveness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47" marR="6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888481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 route</a:t>
                      </a:r>
                      <a:endParaRPr lang="en-US" sz="16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47" marR="6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j. defiant, disobedient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47" marR="6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0613660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 port</a:t>
                      </a:r>
                      <a:endParaRPr lang="en-US" sz="16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47" marR="6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k. to receive as an heir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47" marR="6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6467756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 law code</a:t>
                      </a:r>
                      <a:endParaRPr lang="en-US" sz="16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47" marR="6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l. nervous or agitated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47" marR="6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0879187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 restless</a:t>
                      </a:r>
                      <a:endParaRPr lang="en-US" sz="16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47" marR="6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m.  to gather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47" marR="6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5626063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14. mouth</a:t>
                      </a:r>
                      <a:endParaRPr lang="en-US" sz="16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47" marR="6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n. to give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47" marR="6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2024965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 cargo</a:t>
                      </a:r>
                      <a:endParaRPr lang="en-US" sz="16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47" marR="6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o. ships destroyed in a storm or after striking a rock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47" marR="6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29883181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16. shipwrecks</a:t>
                      </a:r>
                      <a:endParaRPr lang="en-US" sz="16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47" marR="6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p. a large number of people gathered together in a disorganized way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47" marR="6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1002150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17. mood</a:t>
                      </a:r>
                      <a:endParaRPr lang="en-US" sz="16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47" marR="6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q. effect or influence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47" marR="6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80621787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18. impact</a:t>
                      </a:r>
                      <a:endParaRPr lang="en-US" sz="16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47" marR="6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r. to guarantee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47" marR="6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0521516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19. crowd</a:t>
                      </a:r>
                      <a:endParaRPr lang="en-US" sz="16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47" marR="6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s. goods carried on a ship, aircraft, or motor vehicle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47" marR="6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873830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20. mercy</a:t>
                      </a:r>
                      <a:endParaRPr lang="en-US" sz="16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47" marR="6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t. relating to ordinary citizens and their concerns; secular 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47" marR="6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9718824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21. to ensure</a:t>
                      </a:r>
                      <a:endParaRPr lang="en-US" sz="16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47" marR="6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u. relating to a city or town, especially its administration; municipal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47" marR="6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57105444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22. civic</a:t>
                      </a:r>
                      <a:endParaRPr lang="en-US" sz="16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47" marR="6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v. a temporary state of mind or feeling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47" marR="6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2842167"/>
                  </a:ext>
                </a:extLst>
              </a:tr>
              <a:tr h="18918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23. civil</a:t>
                      </a:r>
                      <a:endParaRPr lang="en-US" sz="16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47" marR="6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w. the place where a river enters the sea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847" marR="6584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0578772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DB8FD624-AEA9-DB85-7127-7FC0F8F6A91A}"/>
              </a:ext>
            </a:extLst>
          </p:cNvPr>
          <p:cNvSpPr/>
          <p:nvPr/>
        </p:nvSpPr>
        <p:spPr>
          <a:xfrm>
            <a:off x="2875175" y="697584"/>
            <a:ext cx="292231" cy="207388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5E5D2FB-5C07-4D26-21F2-C381BA68E40A}"/>
              </a:ext>
            </a:extLst>
          </p:cNvPr>
          <p:cNvSpPr/>
          <p:nvPr/>
        </p:nvSpPr>
        <p:spPr>
          <a:xfrm>
            <a:off x="2875174" y="995307"/>
            <a:ext cx="292231" cy="207388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0E75CE5-F13E-140C-4742-83F270EB87BC}"/>
              </a:ext>
            </a:extLst>
          </p:cNvPr>
          <p:cNvSpPr/>
          <p:nvPr/>
        </p:nvSpPr>
        <p:spPr>
          <a:xfrm>
            <a:off x="2875173" y="1247862"/>
            <a:ext cx="292231" cy="207388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J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444F1E1-9FD0-7732-9BD1-97388CE53747}"/>
              </a:ext>
            </a:extLst>
          </p:cNvPr>
          <p:cNvSpPr/>
          <p:nvPr/>
        </p:nvSpPr>
        <p:spPr>
          <a:xfrm>
            <a:off x="2875174" y="1500418"/>
            <a:ext cx="292231" cy="207388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F646DD7-60C2-99C2-9BDF-313CA066B24F}"/>
              </a:ext>
            </a:extLst>
          </p:cNvPr>
          <p:cNvSpPr/>
          <p:nvPr/>
        </p:nvSpPr>
        <p:spPr>
          <a:xfrm>
            <a:off x="2875172" y="1752973"/>
            <a:ext cx="292231" cy="207388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K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F62EB14-5BD3-A1A4-8B0E-F312B1552439}"/>
              </a:ext>
            </a:extLst>
          </p:cNvPr>
          <p:cNvSpPr/>
          <p:nvPr/>
        </p:nvSpPr>
        <p:spPr>
          <a:xfrm>
            <a:off x="2875172" y="2058155"/>
            <a:ext cx="292231" cy="207388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DFEF709-DA57-D8D7-2757-E7F63DA4ACA6}"/>
              </a:ext>
            </a:extLst>
          </p:cNvPr>
          <p:cNvSpPr/>
          <p:nvPr/>
        </p:nvSpPr>
        <p:spPr>
          <a:xfrm>
            <a:off x="2875171" y="2320136"/>
            <a:ext cx="292231" cy="207388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FC739B5-3CEE-9FD6-8F38-7F09FE2659F1}"/>
              </a:ext>
            </a:extLst>
          </p:cNvPr>
          <p:cNvSpPr/>
          <p:nvPr/>
        </p:nvSpPr>
        <p:spPr>
          <a:xfrm>
            <a:off x="2875171" y="2583879"/>
            <a:ext cx="292231" cy="207388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F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80F5A82-A85E-5AE9-1C0B-E27D19D59271}"/>
              </a:ext>
            </a:extLst>
          </p:cNvPr>
          <p:cNvSpPr/>
          <p:nvPr/>
        </p:nvSpPr>
        <p:spPr>
          <a:xfrm>
            <a:off x="2875171" y="2832191"/>
            <a:ext cx="292231" cy="207388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8DC065E-CDAE-7867-5B94-69D690AB88B8}"/>
              </a:ext>
            </a:extLst>
          </p:cNvPr>
          <p:cNvSpPr/>
          <p:nvPr/>
        </p:nvSpPr>
        <p:spPr>
          <a:xfrm>
            <a:off x="2875170" y="3097178"/>
            <a:ext cx="292231" cy="207388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H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8EFE2B4-A019-78E3-ACD2-07C2938675E4}"/>
              </a:ext>
            </a:extLst>
          </p:cNvPr>
          <p:cNvSpPr/>
          <p:nvPr/>
        </p:nvSpPr>
        <p:spPr>
          <a:xfrm>
            <a:off x="2875170" y="3375525"/>
            <a:ext cx="292231" cy="207388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36C6681-EE75-480B-D9B7-AD3257AB82CE}"/>
              </a:ext>
            </a:extLst>
          </p:cNvPr>
          <p:cNvSpPr/>
          <p:nvPr/>
        </p:nvSpPr>
        <p:spPr>
          <a:xfrm>
            <a:off x="2875170" y="3633058"/>
            <a:ext cx="292231" cy="207388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C2C1967-871E-DAF1-FFDB-B8591C0CCD56}"/>
              </a:ext>
            </a:extLst>
          </p:cNvPr>
          <p:cNvSpPr/>
          <p:nvPr/>
        </p:nvSpPr>
        <p:spPr>
          <a:xfrm>
            <a:off x="2870451" y="3874220"/>
            <a:ext cx="292231" cy="207388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L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4B5A442-E02F-0D41-9872-20FC5E66ADB6}"/>
              </a:ext>
            </a:extLst>
          </p:cNvPr>
          <p:cNvSpPr/>
          <p:nvPr/>
        </p:nvSpPr>
        <p:spPr>
          <a:xfrm>
            <a:off x="2870451" y="4148839"/>
            <a:ext cx="292231" cy="207388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W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B3F215-75DE-B45A-6B53-655B6F3BBC44}"/>
              </a:ext>
            </a:extLst>
          </p:cNvPr>
          <p:cNvSpPr/>
          <p:nvPr/>
        </p:nvSpPr>
        <p:spPr>
          <a:xfrm>
            <a:off x="2870450" y="4398183"/>
            <a:ext cx="292231" cy="207388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727737B-D1F9-F8BD-E6D1-BA26EBBD3A20}"/>
              </a:ext>
            </a:extLst>
          </p:cNvPr>
          <p:cNvSpPr/>
          <p:nvPr/>
        </p:nvSpPr>
        <p:spPr>
          <a:xfrm>
            <a:off x="2870449" y="4693328"/>
            <a:ext cx="292231" cy="207388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8C62055-6F54-E773-45A5-7D8FC8ED2C0B}"/>
              </a:ext>
            </a:extLst>
          </p:cNvPr>
          <p:cNvSpPr/>
          <p:nvPr/>
        </p:nvSpPr>
        <p:spPr>
          <a:xfrm>
            <a:off x="2870449" y="4922146"/>
            <a:ext cx="292231" cy="207388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V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0055A71-7701-9B50-65E8-55A31DA909BA}"/>
              </a:ext>
            </a:extLst>
          </p:cNvPr>
          <p:cNvSpPr/>
          <p:nvPr/>
        </p:nvSpPr>
        <p:spPr>
          <a:xfrm>
            <a:off x="2870449" y="5171497"/>
            <a:ext cx="292231" cy="207388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Q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51310AE-D177-922C-F5FA-580417CF906B}"/>
              </a:ext>
            </a:extLst>
          </p:cNvPr>
          <p:cNvSpPr/>
          <p:nvPr/>
        </p:nvSpPr>
        <p:spPr>
          <a:xfrm>
            <a:off x="2870449" y="5458453"/>
            <a:ext cx="292231" cy="207388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2F0F41AA-B65E-1E9F-1399-6BCE47C26129}"/>
              </a:ext>
            </a:extLst>
          </p:cNvPr>
          <p:cNvSpPr/>
          <p:nvPr/>
        </p:nvSpPr>
        <p:spPr>
          <a:xfrm>
            <a:off x="2870448" y="5723012"/>
            <a:ext cx="292231" cy="207388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6A16429-A4C3-0698-9CFF-FB67CACF53D7}"/>
              </a:ext>
            </a:extLst>
          </p:cNvPr>
          <p:cNvSpPr/>
          <p:nvPr/>
        </p:nvSpPr>
        <p:spPr>
          <a:xfrm>
            <a:off x="2870447" y="5987571"/>
            <a:ext cx="292231" cy="207388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F038372-559E-BA04-8F48-1D592FB00F6B}"/>
              </a:ext>
            </a:extLst>
          </p:cNvPr>
          <p:cNvSpPr/>
          <p:nvPr/>
        </p:nvSpPr>
        <p:spPr>
          <a:xfrm>
            <a:off x="2870446" y="6232583"/>
            <a:ext cx="292231" cy="207388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U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91A0D22-BD01-6CC9-B471-0136FCDC60F6}"/>
              </a:ext>
            </a:extLst>
          </p:cNvPr>
          <p:cNvSpPr/>
          <p:nvPr/>
        </p:nvSpPr>
        <p:spPr>
          <a:xfrm>
            <a:off x="2870445" y="6494564"/>
            <a:ext cx="292231" cy="207388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2474919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8564F-C38E-F6A2-EABF-FA971848F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48691"/>
          </a:xfrm>
        </p:spPr>
        <p:txBody>
          <a:bodyPr>
            <a:normAutofit fontScale="90000"/>
          </a:bodyPr>
          <a:lstStyle/>
          <a:p>
            <a:r>
              <a:rPr lang="en-US" dirty="0"/>
              <a:t>Gap-filling exercise                  Textbook, p. 120-121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8D0BFCE-3BB0-E787-B380-32A12D9394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307671"/>
              </p:ext>
            </p:extLst>
          </p:nvPr>
        </p:nvGraphicFramePr>
        <p:xfrm>
          <a:off x="2991612" y="1317085"/>
          <a:ext cx="6080760" cy="590932"/>
        </p:xfrm>
        <a:graphic>
          <a:graphicData uri="http://schemas.openxmlformats.org/drawingml/2006/table">
            <a:tbl>
              <a:tblPr firstRow="1" firstCol="1" bandRow="1"/>
              <a:tblGrid>
                <a:gridCol w="1520190">
                  <a:extLst>
                    <a:ext uri="{9D8B030D-6E8A-4147-A177-3AD203B41FA5}">
                      <a16:colId xmlns:a16="http://schemas.microsoft.com/office/drawing/2014/main" val="3781545329"/>
                    </a:ext>
                  </a:extLst>
                </a:gridCol>
                <a:gridCol w="1520190">
                  <a:extLst>
                    <a:ext uri="{9D8B030D-6E8A-4147-A177-3AD203B41FA5}">
                      <a16:colId xmlns:a16="http://schemas.microsoft.com/office/drawing/2014/main" val="2756926465"/>
                    </a:ext>
                  </a:extLst>
                </a:gridCol>
                <a:gridCol w="1520190">
                  <a:extLst>
                    <a:ext uri="{9D8B030D-6E8A-4147-A177-3AD203B41FA5}">
                      <a16:colId xmlns:a16="http://schemas.microsoft.com/office/drawing/2014/main" val="2313209486"/>
                    </a:ext>
                  </a:extLst>
                </a:gridCol>
                <a:gridCol w="1520190">
                  <a:extLst>
                    <a:ext uri="{9D8B030D-6E8A-4147-A177-3AD203B41FA5}">
                      <a16:colId xmlns:a16="http://schemas.microsoft.com/office/drawing/2014/main" val="268900794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left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baldness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owl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43111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chickens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deceased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stumble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odd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2393182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D929D2CD-C94C-FBAE-BB40-02032DD346FB}"/>
              </a:ext>
            </a:extLst>
          </p:cNvPr>
          <p:cNvSpPr txBox="1"/>
          <p:nvPr/>
        </p:nvSpPr>
        <p:spPr>
          <a:xfrm>
            <a:off x="984504" y="2283292"/>
            <a:ext cx="10747248" cy="32576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An_________was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sign of impending disaster.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To get rid of a_________, steal your mother’s dirty dishcloth and hide it under a rock outside your house.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_________numbers were more powerful than even ones.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If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your__________hand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itches, you’re coming into money.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If you lived in ancient Rome, you might have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prevented____________by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cutting your hair on the 17</a:t>
            </a:r>
            <a:r>
              <a:rPr lang="en-US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 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 29</a:t>
            </a:r>
            <a:r>
              <a:rPr lang="en-US" baseline="30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 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day of the month.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Never attack the memory of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a_____________person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If___________refused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to eat food that was offered to them, it was a bad sign (and could mean defeat in a battle).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To____________over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the doorstep when leaving one’s house was considered a bad omen.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E306E8A-6F00-5676-1167-A83284A4A68B}"/>
              </a:ext>
            </a:extLst>
          </p:cNvPr>
          <p:cNvSpPr/>
          <p:nvPr/>
        </p:nvSpPr>
        <p:spPr>
          <a:xfrm>
            <a:off x="1629157" y="2686549"/>
            <a:ext cx="940307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OWL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F04CFDF-7B94-13F4-F836-537461ED4D6B}"/>
              </a:ext>
            </a:extLst>
          </p:cNvPr>
          <p:cNvSpPr/>
          <p:nvPr/>
        </p:nvSpPr>
        <p:spPr>
          <a:xfrm>
            <a:off x="2659381" y="3012685"/>
            <a:ext cx="940307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WART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3E9CAE-6EE4-0DEE-DD99-DB061F2398B9}"/>
              </a:ext>
            </a:extLst>
          </p:cNvPr>
          <p:cNvSpPr/>
          <p:nvPr/>
        </p:nvSpPr>
        <p:spPr>
          <a:xfrm>
            <a:off x="1342645" y="3317117"/>
            <a:ext cx="940307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ODD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698488B-F21A-B260-012B-D9F5B0EDAAA7}"/>
              </a:ext>
            </a:extLst>
          </p:cNvPr>
          <p:cNvSpPr/>
          <p:nvPr/>
        </p:nvSpPr>
        <p:spPr>
          <a:xfrm>
            <a:off x="2051305" y="3643253"/>
            <a:ext cx="940307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LEFT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741D6BE-68F0-E6B6-93A6-3CDF2A6B3F08}"/>
              </a:ext>
            </a:extLst>
          </p:cNvPr>
          <p:cNvSpPr/>
          <p:nvPr/>
        </p:nvSpPr>
        <p:spPr>
          <a:xfrm>
            <a:off x="6527293" y="3956915"/>
            <a:ext cx="1190243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BALDNESS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27E7100-49CD-427C-1DF0-AD8CD4515F65}"/>
              </a:ext>
            </a:extLst>
          </p:cNvPr>
          <p:cNvSpPr/>
          <p:nvPr/>
        </p:nvSpPr>
        <p:spPr>
          <a:xfrm>
            <a:off x="4085845" y="4585453"/>
            <a:ext cx="1373123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DECEASED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11379F8-4B89-C86B-4CF1-270C17394B32}"/>
              </a:ext>
            </a:extLst>
          </p:cNvPr>
          <p:cNvSpPr/>
          <p:nvPr/>
        </p:nvSpPr>
        <p:spPr>
          <a:xfrm>
            <a:off x="1527048" y="4900248"/>
            <a:ext cx="1132333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CHICKENS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025D5C5-71E7-6FF7-CA51-DFF87F5C7D54}"/>
              </a:ext>
            </a:extLst>
          </p:cNvPr>
          <p:cNvSpPr/>
          <p:nvPr/>
        </p:nvSpPr>
        <p:spPr>
          <a:xfrm>
            <a:off x="1629157" y="5226384"/>
            <a:ext cx="1242059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STUMBLE</a:t>
            </a:r>
          </a:p>
        </p:txBody>
      </p:sp>
    </p:spTree>
    <p:extLst>
      <p:ext uri="{BB962C8B-B14F-4D97-AF65-F5344CB8AC3E}">
        <p14:creationId xmlns:p14="http://schemas.microsoft.com/office/powerpoint/2010/main" val="2608315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 animBg="1"/>
      <p:bldP spid="5" grpId="0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277C3-E280-BC24-A389-678672EB5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48691"/>
          </a:xfrm>
        </p:spPr>
        <p:txBody>
          <a:bodyPr>
            <a:normAutofit fontScale="90000"/>
          </a:bodyPr>
          <a:lstStyle/>
          <a:p>
            <a:r>
              <a:rPr lang="en-US" dirty="0"/>
              <a:t>Confusable word pairs                     Textbook, p. 121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40444A4-2F14-2E83-E18E-70A3C89625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3249478"/>
              </p:ext>
            </p:extLst>
          </p:nvPr>
        </p:nvGraphicFramePr>
        <p:xfrm>
          <a:off x="838200" y="895336"/>
          <a:ext cx="8232648" cy="525272"/>
        </p:xfrm>
        <a:graphic>
          <a:graphicData uri="http://schemas.openxmlformats.org/drawingml/2006/table">
            <a:tbl>
              <a:tblPr firstRow="1" firstCol="1" bandRow="1"/>
              <a:tblGrid>
                <a:gridCol w="1372108">
                  <a:extLst>
                    <a:ext uri="{9D8B030D-6E8A-4147-A177-3AD203B41FA5}">
                      <a16:colId xmlns:a16="http://schemas.microsoft.com/office/drawing/2014/main" val="2276511537"/>
                    </a:ext>
                  </a:extLst>
                </a:gridCol>
                <a:gridCol w="1372108">
                  <a:extLst>
                    <a:ext uri="{9D8B030D-6E8A-4147-A177-3AD203B41FA5}">
                      <a16:colId xmlns:a16="http://schemas.microsoft.com/office/drawing/2014/main" val="1810426001"/>
                    </a:ext>
                  </a:extLst>
                </a:gridCol>
                <a:gridCol w="1372108">
                  <a:extLst>
                    <a:ext uri="{9D8B030D-6E8A-4147-A177-3AD203B41FA5}">
                      <a16:colId xmlns:a16="http://schemas.microsoft.com/office/drawing/2014/main" val="1283410675"/>
                    </a:ext>
                  </a:extLst>
                </a:gridCol>
                <a:gridCol w="1372108">
                  <a:extLst>
                    <a:ext uri="{9D8B030D-6E8A-4147-A177-3AD203B41FA5}">
                      <a16:colId xmlns:a16="http://schemas.microsoft.com/office/drawing/2014/main" val="4103661039"/>
                    </a:ext>
                  </a:extLst>
                </a:gridCol>
                <a:gridCol w="1372108">
                  <a:extLst>
                    <a:ext uri="{9D8B030D-6E8A-4147-A177-3AD203B41FA5}">
                      <a16:colId xmlns:a16="http://schemas.microsoft.com/office/drawing/2014/main" val="3582051859"/>
                    </a:ext>
                  </a:extLst>
                </a:gridCol>
                <a:gridCol w="1372108">
                  <a:extLst>
                    <a:ext uri="{9D8B030D-6E8A-4147-A177-3AD203B41FA5}">
                      <a16:colId xmlns:a16="http://schemas.microsoft.com/office/drawing/2014/main" val="79123537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moral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marital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eminent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disinterested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cite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concurrent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87414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morale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martial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imminent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uninterested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site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consecutive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680477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49AA4965-FEF1-C865-7DCE-8C4C4B275D16}"/>
              </a:ext>
            </a:extLst>
          </p:cNvPr>
          <p:cNvSpPr txBox="1"/>
          <p:nvPr/>
        </p:nvSpPr>
        <p:spPr>
          <a:xfrm>
            <a:off x="838200" y="1502129"/>
            <a:ext cx="8757666" cy="48880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____________________- a place or a location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____________________ - to refer to (a passage, book or author) as evidence for an argument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335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___________________- at the same time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___________________ - one after the other in a series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335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___________________- unbiased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___________________- not interested, bored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335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___________________- describes someone who is famous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___________________- refers to something which is about to happen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3335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__________________- refers to marriage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__________________- is related to fighting or war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__________________- the lesson learned from a story or experience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__________________- the confidence, spirit and enthusiasm of a group of people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3B1DB6-9695-369D-1497-A1DCA69F96EE}"/>
              </a:ext>
            </a:extLst>
          </p:cNvPr>
          <p:cNvSpPr txBox="1"/>
          <p:nvPr/>
        </p:nvSpPr>
        <p:spPr>
          <a:xfrm>
            <a:off x="9211056" y="876272"/>
            <a:ext cx="2804160" cy="52322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1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Match the confusable </a:t>
            </a:r>
            <a:r>
              <a:rPr lang="en-US" sz="1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word pairs</a:t>
            </a:r>
            <a:r>
              <a:rPr lang="en-US" sz="14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given below with their meaning</a:t>
            </a:r>
            <a:r>
              <a:rPr lang="en-US" sz="14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en-US" sz="1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498258D-C911-6BF8-A05F-CA4F69D35333}"/>
              </a:ext>
            </a:extLst>
          </p:cNvPr>
          <p:cNvSpPr/>
          <p:nvPr/>
        </p:nvSpPr>
        <p:spPr>
          <a:xfrm>
            <a:off x="1126237" y="1589269"/>
            <a:ext cx="200101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SITE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5196237-7F67-C894-35AF-B2B1BC719E31}"/>
              </a:ext>
            </a:extLst>
          </p:cNvPr>
          <p:cNvSpPr/>
          <p:nvPr/>
        </p:nvSpPr>
        <p:spPr>
          <a:xfrm>
            <a:off x="1126237" y="1881610"/>
            <a:ext cx="200101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CITE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E131A81-BBFB-ED72-F605-27C776656DA7}"/>
              </a:ext>
            </a:extLst>
          </p:cNvPr>
          <p:cNvSpPr/>
          <p:nvPr/>
        </p:nvSpPr>
        <p:spPr>
          <a:xfrm>
            <a:off x="1126237" y="2391237"/>
            <a:ext cx="1891284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CONCURRENT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A904D6F-B51B-35C1-0DF7-0A97EFBDAC7E}"/>
              </a:ext>
            </a:extLst>
          </p:cNvPr>
          <p:cNvSpPr/>
          <p:nvPr/>
        </p:nvSpPr>
        <p:spPr>
          <a:xfrm>
            <a:off x="1126236" y="2700069"/>
            <a:ext cx="1891285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CONSECUTIVE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EDCA06A-EDAB-205F-5649-44BB1B7250E9}"/>
              </a:ext>
            </a:extLst>
          </p:cNvPr>
          <p:cNvSpPr/>
          <p:nvPr/>
        </p:nvSpPr>
        <p:spPr>
          <a:xfrm>
            <a:off x="1126237" y="3250269"/>
            <a:ext cx="1891284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DISINTERESTED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706458D-43D0-9E9B-D13C-6A33A6BF74F8}"/>
              </a:ext>
            </a:extLst>
          </p:cNvPr>
          <p:cNvSpPr/>
          <p:nvPr/>
        </p:nvSpPr>
        <p:spPr>
          <a:xfrm>
            <a:off x="1126237" y="3544177"/>
            <a:ext cx="1891284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UNINTERESTED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4E674A6-5286-AA56-859D-4741623CDEF6}"/>
              </a:ext>
            </a:extLst>
          </p:cNvPr>
          <p:cNvSpPr/>
          <p:nvPr/>
        </p:nvSpPr>
        <p:spPr>
          <a:xfrm>
            <a:off x="1126237" y="4122613"/>
            <a:ext cx="1891284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EMINENT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A76C879-FC95-DF6D-C4ED-819827BC035E}"/>
              </a:ext>
            </a:extLst>
          </p:cNvPr>
          <p:cNvSpPr/>
          <p:nvPr/>
        </p:nvSpPr>
        <p:spPr>
          <a:xfrm>
            <a:off x="1126237" y="4384029"/>
            <a:ext cx="1891284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IMMINENT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54F59E1-4E68-3FB2-E266-7E98848E9DE5}"/>
              </a:ext>
            </a:extLst>
          </p:cNvPr>
          <p:cNvSpPr/>
          <p:nvPr/>
        </p:nvSpPr>
        <p:spPr>
          <a:xfrm>
            <a:off x="1126237" y="4924581"/>
            <a:ext cx="1891284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MARITAL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F062381-156C-082F-92F7-8145CA49ED4B}"/>
              </a:ext>
            </a:extLst>
          </p:cNvPr>
          <p:cNvSpPr/>
          <p:nvPr/>
        </p:nvSpPr>
        <p:spPr>
          <a:xfrm>
            <a:off x="1126237" y="5242215"/>
            <a:ext cx="1891284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MARTIAL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B7537BE-0ECD-86B8-49ED-C541A6E225FD}"/>
              </a:ext>
            </a:extLst>
          </p:cNvPr>
          <p:cNvSpPr/>
          <p:nvPr/>
        </p:nvSpPr>
        <p:spPr>
          <a:xfrm>
            <a:off x="1199388" y="5776111"/>
            <a:ext cx="1744980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MORAL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EC20A25-3F7B-241E-796C-1CEB927518A4}"/>
              </a:ext>
            </a:extLst>
          </p:cNvPr>
          <p:cNvSpPr/>
          <p:nvPr/>
        </p:nvSpPr>
        <p:spPr>
          <a:xfrm>
            <a:off x="1199388" y="6044183"/>
            <a:ext cx="1744980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MORALE</a:t>
            </a:r>
          </a:p>
        </p:txBody>
      </p:sp>
    </p:spTree>
    <p:extLst>
      <p:ext uri="{BB962C8B-B14F-4D97-AF65-F5344CB8AC3E}">
        <p14:creationId xmlns:p14="http://schemas.microsoft.com/office/powerpoint/2010/main" val="3261648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3" grpId="0" animBg="1"/>
      <p:bldP spid="5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0277C3-E280-BC24-A389-678672EB5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48691"/>
          </a:xfrm>
        </p:spPr>
        <p:txBody>
          <a:bodyPr>
            <a:normAutofit fontScale="90000"/>
          </a:bodyPr>
          <a:lstStyle/>
          <a:p>
            <a:r>
              <a:rPr lang="en-US" dirty="0"/>
              <a:t>Confusable word pairs                     Textbook, p. 121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40444A4-2F14-2E83-E18E-70A3C89625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9246432"/>
              </p:ext>
            </p:extLst>
          </p:nvPr>
        </p:nvGraphicFramePr>
        <p:xfrm>
          <a:off x="2127504" y="931912"/>
          <a:ext cx="8232648" cy="525272"/>
        </p:xfrm>
        <a:graphic>
          <a:graphicData uri="http://schemas.openxmlformats.org/drawingml/2006/table">
            <a:tbl>
              <a:tblPr firstRow="1" firstCol="1" bandRow="1"/>
              <a:tblGrid>
                <a:gridCol w="1372108">
                  <a:extLst>
                    <a:ext uri="{9D8B030D-6E8A-4147-A177-3AD203B41FA5}">
                      <a16:colId xmlns:a16="http://schemas.microsoft.com/office/drawing/2014/main" val="2276511537"/>
                    </a:ext>
                  </a:extLst>
                </a:gridCol>
                <a:gridCol w="1372108">
                  <a:extLst>
                    <a:ext uri="{9D8B030D-6E8A-4147-A177-3AD203B41FA5}">
                      <a16:colId xmlns:a16="http://schemas.microsoft.com/office/drawing/2014/main" val="1810426001"/>
                    </a:ext>
                  </a:extLst>
                </a:gridCol>
                <a:gridCol w="1372108">
                  <a:extLst>
                    <a:ext uri="{9D8B030D-6E8A-4147-A177-3AD203B41FA5}">
                      <a16:colId xmlns:a16="http://schemas.microsoft.com/office/drawing/2014/main" val="1283410675"/>
                    </a:ext>
                  </a:extLst>
                </a:gridCol>
                <a:gridCol w="1372108">
                  <a:extLst>
                    <a:ext uri="{9D8B030D-6E8A-4147-A177-3AD203B41FA5}">
                      <a16:colId xmlns:a16="http://schemas.microsoft.com/office/drawing/2014/main" val="4103661039"/>
                    </a:ext>
                  </a:extLst>
                </a:gridCol>
                <a:gridCol w="1372108">
                  <a:extLst>
                    <a:ext uri="{9D8B030D-6E8A-4147-A177-3AD203B41FA5}">
                      <a16:colId xmlns:a16="http://schemas.microsoft.com/office/drawing/2014/main" val="3582051859"/>
                    </a:ext>
                  </a:extLst>
                </a:gridCol>
                <a:gridCol w="1372108">
                  <a:extLst>
                    <a:ext uri="{9D8B030D-6E8A-4147-A177-3AD203B41FA5}">
                      <a16:colId xmlns:a16="http://schemas.microsoft.com/office/drawing/2014/main" val="79123537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moral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marital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eminent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disinterested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cite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concurrent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874148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morale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martial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imminent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uninterested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site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consecutive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6804770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EE48F79E-B377-E79B-71EE-A1DCA1B14AF4}"/>
              </a:ext>
            </a:extLst>
          </p:cNvPr>
          <p:cNvSpPr txBox="1"/>
          <p:nvPr/>
        </p:nvSpPr>
        <p:spPr>
          <a:xfrm>
            <a:off x="978408" y="1751070"/>
            <a:ext cx="11018520" cy="443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The____________of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this story is that one must see the beauty in what one has.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As fights were usually to the death, gladiators had to employ all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their___________skills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 a kill or be killed contest.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The legacies of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these___________archeologists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still continue to provide inspiration to students.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At that time, Theodosius didn’t think that there was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any_____________threat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a Hun invasion.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A historian should be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a________________observer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and a storyteller.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His book focuses on a specific period of time and deals with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several________________historical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events in numerous countries.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The country was under attack for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five_______________months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The_______________amongst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the many soldiers who fought for freedom was very low at that time.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 Felix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Romuliana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is a famous archeological____________.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10. There is evidence which supports the claim that ancient Roman men were legally permitted to have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extra____________affairs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with slaves or disgraced women.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ECC80FA-3E1A-796D-5571-936A5AB819FA}"/>
              </a:ext>
            </a:extLst>
          </p:cNvPr>
          <p:cNvSpPr/>
          <p:nvPr/>
        </p:nvSpPr>
        <p:spPr>
          <a:xfrm>
            <a:off x="1738884" y="1821721"/>
            <a:ext cx="1242060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MORAL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2558CDD-1C2C-633B-BB94-FBECBC8AABE5}"/>
              </a:ext>
            </a:extLst>
          </p:cNvPr>
          <p:cNvSpPr/>
          <p:nvPr/>
        </p:nvSpPr>
        <p:spPr>
          <a:xfrm>
            <a:off x="8139684" y="2167127"/>
            <a:ext cx="1141476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MARTIAL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68B0F74-B289-7317-2FC0-B83EB9D2B5CD}"/>
              </a:ext>
            </a:extLst>
          </p:cNvPr>
          <p:cNvSpPr/>
          <p:nvPr/>
        </p:nvSpPr>
        <p:spPr>
          <a:xfrm>
            <a:off x="3284220" y="2781841"/>
            <a:ext cx="1141476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EMINENT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0DF6B61-98C8-8DFF-7575-2E302B6D6E83}"/>
              </a:ext>
            </a:extLst>
          </p:cNvPr>
          <p:cNvSpPr/>
          <p:nvPr/>
        </p:nvSpPr>
        <p:spPr>
          <a:xfrm>
            <a:off x="6409944" y="3083593"/>
            <a:ext cx="1435608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IMMINENT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1AC9F37-3B46-029C-7417-18D64A0101A9}"/>
              </a:ext>
            </a:extLst>
          </p:cNvPr>
          <p:cNvSpPr/>
          <p:nvPr/>
        </p:nvSpPr>
        <p:spPr>
          <a:xfrm>
            <a:off x="3439668" y="3410712"/>
            <a:ext cx="1754124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DISINTERESTED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B8E5785-5A08-06FD-66FE-3BF6EFEBAEA6}"/>
              </a:ext>
            </a:extLst>
          </p:cNvPr>
          <p:cNvSpPr/>
          <p:nvPr/>
        </p:nvSpPr>
        <p:spPr>
          <a:xfrm>
            <a:off x="8293608" y="3739975"/>
            <a:ext cx="1737360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CONCURRENT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477FE16-52F7-FB5B-5575-CB990DEF1E4F}"/>
              </a:ext>
            </a:extLst>
          </p:cNvPr>
          <p:cNvSpPr/>
          <p:nvPr/>
        </p:nvSpPr>
        <p:spPr>
          <a:xfrm>
            <a:off x="4829556" y="4347966"/>
            <a:ext cx="1580388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CONSECUTIVE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35D21E5-95E8-7334-CA51-4A04655E0513}"/>
              </a:ext>
            </a:extLst>
          </p:cNvPr>
          <p:cNvSpPr/>
          <p:nvPr/>
        </p:nvSpPr>
        <p:spPr>
          <a:xfrm>
            <a:off x="1715262" y="4695313"/>
            <a:ext cx="1568958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MORALE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2FAE461-1BBD-E18C-D5F9-053434EF4B3E}"/>
              </a:ext>
            </a:extLst>
          </p:cNvPr>
          <p:cNvSpPr/>
          <p:nvPr/>
        </p:nvSpPr>
        <p:spPr>
          <a:xfrm>
            <a:off x="5291328" y="4986711"/>
            <a:ext cx="1178052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SITE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4659187-2EBE-D64A-8285-0D68839500A4}"/>
              </a:ext>
            </a:extLst>
          </p:cNvPr>
          <p:cNvSpPr/>
          <p:nvPr/>
        </p:nvSpPr>
        <p:spPr>
          <a:xfrm>
            <a:off x="1622298" y="5603229"/>
            <a:ext cx="1248918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MARITAL</a:t>
            </a:r>
          </a:p>
        </p:txBody>
      </p:sp>
    </p:spTree>
    <p:extLst>
      <p:ext uri="{BB962C8B-B14F-4D97-AF65-F5344CB8AC3E}">
        <p14:creationId xmlns:p14="http://schemas.microsoft.com/office/powerpoint/2010/main" val="2892427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0CD36F-9BC2-9576-64BB-5C9C0941D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7109"/>
            <a:ext cx="10515600" cy="421259"/>
          </a:xfrm>
        </p:spPr>
        <p:txBody>
          <a:bodyPr>
            <a:normAutofit fontScale="90000"/>
          </a:bodyPr>
          <a:lstStyle/>
          <a:p>
            <a:r>
              <a:rPr lang="en-US" dirty="0"/>
              <a:t>Word formation                               Textbook, p. 111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05CFC21-6C94-0285-4D28-6614756B1D35}"/>
              </a:ext>
            </a:extLst>
          </p:cNvPr>
          <p:cNvGraphicFramePr>
            <a:graphicFrameLocks noGrp="1"/>
          </p:cNvGraphicFramePr>
          <p:nvPr/>
        </p:nvGraphicFramePr>
        <p:xfrm>
          <a:off x="987552" y="753394"/>
          <a:ext cx="9966960" cy="2101088"/>
        </p:xfrm>
        <a:graphic>
          <a:graphicData uri="http://schemas.openxmlformats.org/drawingml/2006/table">
            <a:tbl>
              <a:tblPr firstRow="1" firstCol="1" bandRow="1"/>
              <a:tblGrid>
                <a:gridCol w="3322320">
                  <a:extLst>
                    <a:ext uri="{9D8B030D-6E8A-4147-A177-3AD203B41FA5}">
                      <a16:colId xmlns:a16="http://schemas.microsoft.com/office/drawing/2014/main" val="1668152851"/>
                    </a:ext>
                  </a:extLst>
                </a:gridCol>
                <a:gridCol w="3440974">
                  <a:extLst>
                    <a:ext uri="{9D8B030D-6E8A-4147-A177-3AD203B41FA5}">
                      <a16:colId xmlns:a16="http://schemas.microsoft.com/office/drawing/2014/main" val="98567849"/>
                    </a:ext>
                  </a:extLst>
                </a:gridCol>
                <a:gridCol w="3203666">
                  <a:extLst>
                    <a:ext uri="{9D8B030D-6E8A-4147-A177-3AD203B41FA5}">
                      <a16:colId xmlns:a16="http://schemas.microsoft.com/office/drawing/2014/main" val="39747442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VERB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NOUN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ADJECTIVE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18774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EMPOWER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34022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RISK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73894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ENVY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44436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REBEL/REBELLION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70918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32412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RELIANCE/ RELIABILITY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10869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PROSPEROUS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115272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4EA1D57D-D911-B6F8-C4D3-F966C7E6D7BD}"/>
              </a:ext>
            </a:extLst>
          </p:cNvPr>
          <p:cNvSpPr txBox="1"/>
          <p:nvPr/>
        </p:nvSpPr>
        <p:spPr>
          <a:xfrm>
            <a:off x="954024" y="3429000"/>
            <a:ext cx="10283952" cy="2622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At this point of history, Rome became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very______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________and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many individuals (especially merchants) became wealthy.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The___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___________of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ancient Rome can be attributed to its extensive network of road and naval routes and contacts made with a large number of markets in the Mediterranean area.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Historians need to evaluate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the____________________of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historical sources before they use them as evidence.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Discontinuing the practices of worshipping the gods were seen as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very____________________as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they meant that bad things could happen to Rome.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‘</a:t>
            </a:r>
            <a:r>
              <a:rPr lang="en-US" sz="1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Bread and circuses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’ (or </a:t>
            </a:r>
            <a:r>
              <a:rPr lang="en-US" sz="1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bread and games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 from Latin</a:t>
            </a:r>
            <a:r>
              <a:rPr lang="en-US" sz="1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6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panem</a:t>
            </a:r>
            <a:r>
              <a:rPr lang="en-US" sz="16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et </a:t>
            </a:r>
            <a:r>
              <a:rPr lang="en-US" sz="16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circenses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stands for a means of appeasement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of___________________or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the ones who could potentially become___________________.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66F2119-AC38-4630-6C79-E10F892B208A}"/>
              </a:ext>
            </a:extLst>
          </p:cNvPr>
          <p:cNvSpPr/>
          <p:nvPr/>
        </p:nvSpPr>
        <p:spPr>
          <a:xfrm>
            <a:off x="4690873" y="1033272"/>
            <a:ext cx="3044952" cy="228316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POWER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644BA1D-6C40-A3EC-0C60-841289300A4A}"/>
              </a:ext>
            </a:extLst>
          </p:cNvPr>
          <p:cNvSpPr/>
          <p:nvPr/>
        </p:nvSpPr>
        <p:spPr>
          <a:xfrm>
            <a:off x="7909560" y="1033272"/>
            <a:ext cx="3044952" cy="228316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POWERFUL/-LESS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29B26DF-C839-F06E-B909-2C0EF5E31585}"/>
              </a:ext>
            </a:extLst>
          </p:cNvPr>
          <p:cNvSpPr/>
          <p:nvPr/>
        </p:nvSpPr>
        <p:spPr>
          <a:xfrm>
            <a:off x="1094233" y="1261588"/>
            <a:ext cx="3044952" cy="228316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RISK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35B6ED4-47BA-54D7-D6F9-38EAE872129C}"/>
              </a:ext>
            </a:extLst>
          </p:cNvPr>
          <p:cNvSpPr/>
          <p:nvPr/>
        </p:nvSpPr>
        <p:spPr>
          <a:xfrm>
            <a:off x="7909560" y="1313150"/>
            <a:ext cx="3044952" cy="228316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RISKY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27822F2-DD87-A91A-623B-14F83F18D74A}"/>
              </a:ext>
            </a:extLst>
          </p:cNvPr>
          <p:cNvSpPr/>
          <p:nvPr/>
        </p:nvSpPr>
        <p:spPr>
          <a:xfrm>
            <a:off x="4690873" y="1557050"/>
            <a:ext cx="3044952" cy="228316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ENVY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F418CA6-DB4C-59D2-394D-010B3A5335A6}"/>
              </a:ext>
            </a:extLst>
          </p:cNvPr>
          <p:cNvSpPr/>
          <p:nvPr/>
        </p:nvSpPr>
        <p:spPr>
          <a:xfrm>
            <a:off x="7909560" y="1557050"/>
            <a:ext cx="3044952" cy="228316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ENVIOUS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8392E-0CE7-C4A7-1183-CD68AA85C776}"/>
              </a:ext>
            </a:extLst>
          </p:cNvPr>
          <p:cNvSpPr/>
          <p:nvPr/>
        </p:nvSpPr>
        <p:spPr>
          <a:xfrm>
            <a:off x="1094233" y="1821942"/>
            <a:ext cx="3044952" cy="228316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REBEL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C5FC986-6252-3B78-DA3D-00142634F62A}"/>
              </a:ext>
            </a:extLst>
          </p:cNvPr>
          <p:cNvSpPr/>
          <p:nvPr/>
        </p:nvSpPr>
        <p:spPr>
          <a:xfrm>
            <a:off x="7909560" y="1827799"/>
            <a:ext cx="3044952" cy="228316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REBELLIOUS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42A348F-DBD0-6518-AE70-6AD845F9CD2A}"/>
              </a:ext>
            </a:extLst>
          </p:cNvPr>
          <p:cNvSpPr/>
          <p:nvPr/>
        </p:nvSpPr>
        <p:spPr>
          <a:xfrm>
            <a:off x="4573524" y="2080828"/>
            <a:ext cx="3044952" cy="228316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DEATH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5A063BF-2381-9287-6C6E-D8AFB951202C}"/>
              </a:ext>
            </a:extLst>
          </p:cNvPr>
          <p:cNvSpPr/>
          <p:nvPr/>
        </p:nvSpPr>
        <p:spPr>
          <a:xfrm>
            <a:off x="7909560" y="2102388"/>
            <a:ext cx="3044952" cy="228316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DEADLY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CF74810-EE84-1DB7-78D3-B99F938FAC79}"/>
              </a:ext>
            </a:extLst>
          </p:cNvPr>
          <p:cNvSpPr/>
          <p:nvPr/>
        </p:nvSpPr>
        <p:spPr>
          <a:xfrm>
            <a:off x="1094233" y="2345720"/>
            <a:ext cx="3044952" cy="228316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RELY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16A22BB-77AD-9802-1032-B00A048A9973}"/>
              </a:ext>
            </a:extLst>
          </p:cNvPr>
          <p:cNvSpPr/>
          <p:nvPr/>
        </p:nvSpPr>
        <p:spPr>
          <a:xfrm>
            <a:off x="7909560" y="2364277"/>
            <a:ext cx="3044952" cy="228316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(UN)RELIABLE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80C5352-E593-E12D-D7E4-F121800B9205}"/>
              </a:ext>
            </a:extLst>
          </p:cNvPr>
          <p:cNvSpPr/>
          <p:nvPr/>
        </p:nvSpPr>
        <p:spPr>
          <a:xfrm>
            <a:off x="1094233" y="2613735"/>
            <a:ext cx="3044952" cy="228316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PROSPER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0BFA836-2612-50D7-419D-4EFC923CD54F}"/>
              </a:ext>
            </a:extLst>
          </p:cNvPr>
          <p:cNvSpPr/>
          <p:nvPr/>
        </p:nvSpPr>
        <p:spPr>
          <a:xfrm>
            <a:off x="4573524" y="2613735"/>
            <a:ext cx="3044952" cy="228316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ROSPERITY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3FA6621-6140-1A71-477A-2419D80CF44B}"/>
              </a:ext>
            </a:extLst>
          </p:cNvPr>
          <p:cNvSpPr/>
          <p:nvPr/>
        </p:nvSpPr>
        <p:spPr>
          <a:xfrm>
            <a:off x="4782313" y="3476021"/>
            <a:ext cx="2340863" cy="228316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PROSPEROUS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6C076F-6F46-9B57-EEDE-5895C0E301EA}"/>
              </a:ext>
            </a:extLst>
          </p:cNvPr>
          <p:cNvSpPr/>
          <p:nvPr/>
        </p:nvSpPr>
        <p:spPr>
          <a:xfrm>
            <a:off x="1600201" y="4041648"/>
            <a:ext cx="2258567" cy="218888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PROSPERITY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1EB3801-7185-28BA-CC2C-7160375A8EA8}"/>
              </a:ext>
            </a:extLst>
          </p:cNvPr>
          <p:cNvSpPr/>
          <p:nvPr/>
        </p:nvSpPr>
        <p:spPr>
          <a:xfrm>
            <a:off x="3858769" y="4621512"/>
            <a:ext cx="1883664" cy="228316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RELIABILITY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32E073C-16A9-685E-D4C6-B8F1CCC9D309}"/>
              </a:ext>
            </a:extLst>
          </p:cNvPr>
          <p:cNvSpPr/>
          <p:nvPr/>
        </p:nvSpPr>
        <p:spPr>
          <a:xfrm>
            <a:off x="7028689" y="4873020"/>
            <a:ext cx="1932431" cy="228316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RISKY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6D242C1-9C1D-833C-D856-78E062DF3F46}"/>
              </a:ext>
            </a:extLst>
          </p:cNvPr>
          <p:cNvSpPr/>
          <p:nvPr/>
        </p:nvSpPr>
        <p:spPr>
          <a:xfrm>
            <a:off x="1277113" y="5742148"/>
            <a:ext cx="1840991" cy="218888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REBELS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0C795A6-31A6-5EE1-39D8-BE65714AAF9E}"/>
              </a:ext>
            </a:extLst>
          </p:cNvPr>
          <p:cNvSpPr/>
          <p:nvPr/>
        </p:nvSpPr>
        <p:spPr>
          <a:xfrm>
            <a:off x="6606541" y="5769864"/>
            <a:ext cx="1840991" cy="191172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REBELLIOUS</a:t>
            </a:r>
          </a:p>
        </p:txBody>
      </p:sp>
    </p:spTree>
    <p:extLst>
      <p:ext uri="{BB962C8B-B14F-4D97-AF65-F5344CB8AC3E}">
        <p14:creationId xmlns:p14="http://schemas.microsoft.com/office/powerpoint/2010/main" val="3999124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3" grpId="0" animBg="1"/>
      <p:bldP spid="5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0CD36F-9BC2-9576-64BB-5C9C0941D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7109"/>
            <a:ext cx="10515600" cy="421259"/>
          </a:xfrm>
        </p:spPr>
        <p:txBody>
          <a:bodyPr>
            <a:normAutofit fontScale="90000"/>
          </a:bodyPr>
          <a:lstStyle/>
          <a:p>
            <a:r>
              <a:rPr lang="en-US" dirty="0"/>
              <a:t>Word formation                               Textbook, p. 111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05CFC21-6C94-0285-4D28-6614756B1D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1538794"/>
              </p:ext>
            </p:extLst>
          </p:nvPr>
        </p:nvGraphicFramePr>
        <p:xfrm>
          <a:off x="987552" y="753394"/>
          <a:ext cx="9966960" cy="2101088"/>
        </p:xfrm>
        <a:graphic>
          <a:graphicData uri="http://schemas.openxmlformats.org/drawingml/2006/table">
            <a:tbl>
              <a:tblPr firstRow="1" firstCol="1" bandRow="1"/>
              <a:tblGrid>
                <a:gridCol w="3322320">
                  <a:extLst>
                    <a:ext uri="{9D8B030D-6E8A-4147-A177-3AD203B41FA5}">
                      <a16:colId xmlns:a16="http://schemas.microsoft.com/office/drawing/2014/main" val="1668152851"/>
                    </a:ext>
                  </a:extLst>
                </a:gridCol>
                <a:gridCol w="3440974">
                  <a:extLst>
                    <a:ext uri="{9D8B030D-6E8A-4147-A177-3AD203B41FA5}">
                      <a16:colId xmlns:a16="http://schemas.microsoft.com/office/drawing/2014/main" val="98567849"/>
                    </a:ext>
                  </a:extLst>
                </a:gridCol>
                <a:gridCol w="3203666">
                  <a:extLst>
                    <a:ext uri="{9D8B030D-6E8A-4147-A177-3AD203B41FA5}">
                      <a16:colId xmlns:a16="http://schemas.microsoft.com/office/drawing/2014/main" val="397474425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VERB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NOUN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ADJECTIVE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187747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EMPOWER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340225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RISK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738949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ENVY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844436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REBEL/REBELLION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709184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232412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RELIANCE/ RELIABILITY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10869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PROSPEROUS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115272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4EA1D57D-D911-B6F8-C4D3-F966C7E6D7BD}"/>
              </a:ext>
            </a:extLst>
          </p:cNvPr>
          <p:cNvSpPr txBox="1"/>
          <p:nvPr/>
        </p:nvSpPr>
        <p:spPr>
          <a:xfrm>
            <a:off x="713232" y="3362676"/>
            <a:ext cx="10515600" cy="29059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Most poor Romans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were____________________of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how the rich lived and the privileges they enjoyed.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It is also important to remember that each gladiator was armed with a weapon more_________________ and dangerous than any firearm: their ambition to win. Gladiators fought to the____</a:t>
            </a:r>
            <a:r>
              <a:rPr lang="en-US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 In any research,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heavy_________________on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just one source of information can be seen as disadvantage. We must, therefore, ________________ on  supporting evidence as well.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 The ancient Roman Senate was a major political body typically made up of men from important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and______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______families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Even though the Senate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was______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________to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control the spending of state money, it had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less___</a:t>
            </a:r>
            <a:r>
              <a:rPr lang="en-US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__________than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the emperor.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10. Throughout history, attempts have been made by </a:t>
            </a:r>
            <a:r>
              <a:rPr lang="en-US" sz="1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the________________to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suppress views that 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conflict with the ‘official’ view. 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66F2119-AC38-4630-6C79-E10F892B208A}"/>
              </a:ext>
            </a:extLst>
          </p:cNvPr>
          <p:cNvSpPr/>
          <p:nvPr/>
        </p:nvSpPr>
        <p:spPr>
          <a:xfrm>
            <a:off x="4690873" y="1033272"/>
            <a:ext cx="3044952" cy="228316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POWER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644BA1D-6C40-A3EC-0C60-841289300A4A}"/>
              </a:ext>
            </a:extLst>
          </p:cNvPr>
          <p:cNvSpPr/>
          <p:nvPr/>
        </p:nvSpPr>
        <p:spPr>
          <a:xfrm>
            <a:off x="7909560" y="1033272"/>
            <a:ext cx="3044952" cy="228316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POWERFUL/-LESS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29B26DF-C839-F06E-B909-2C0EF5E31585}"/>
              </a:ext>
            </a:extLst>
          </p:cNvPr>
          <p:cNvSpPr/>
          <p:nvPr/>
        </p:nvSpPr>
        <p:spPr>
          <a:xfrm>
            <a:off x="1094233" y="1261588"/>
            <a:ext cx="3044952" cy="228316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RISK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35B6ED4-47BA-54D7-D6F9-38EAE872129C}"/>
              </a:ext>
            </a:extLst>
          </p:cNvPr>
          <p:cNvSpPr/>
          <p:nvPr/>
        </p:nvSpPr>
        <p:spPr>
          <a:xfrm>
            <a:off x="7909560" y="1313150"/>
            <a:ext cx="3044952" cy="228316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RISKY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27822F2-DD87-A91A-623B-14F83F18D74A}"/>
              </a:ext>
            </a:extLst>
          </p:cNvPr>
          <p:cNvSpPr/>
          <p:nvPr/>
        </p:nvSpPr>
        <p:spPr>
          <a:xfrm>
            <a:off x="4690873" y="1557050"/>
            <a:ext cx="3044952" cy="228316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ENVY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F418CA6-DB4C-59D2-394D-010B3A5335A6}"/>
              </a:ext>
            </a:extLst>
          </p:cNvPr>
          <p:cNvSpPr/>
          <p:nvPr/>
        </p:nvSpPr>
        <p:spPr>
          <a:xfrm>
            <a:off x="7909560" y="1557050"/>
            <a:ext cx="3044952" cy="228316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ENVIOUS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8D8392E-0CE7-C4A7-1183-CD68AA85C776}"/>
              </a:ext>
            </a:extLst>
          </p:cNvPr>
          <p:cNvSpPr/>
          <p:nvPr/>
        </p:nvSpPr>
        <p:spPr>
          <a:xfrm>
            <a:off x="1094233" y="1821942"/>
            <a:ext cx="3044952" cy="228316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REBEL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C5FC986-6252-3B78-DA3D-00142634F62A}"/>
              </a:ext>
            </a:extLst>
          </p:cNvPr>
          <p:cNvSpPr/>
          <p:nvPr/>
        </p:nvSpPr>
        <p:spPr>
          <a:xfrm>
            <a:off x="7909560" y="1827799"/>
            <a:ext cx="3044952" cy="228316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REBELLIOUS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42A348F-DBD0-6518-AE70-6AD845F9CD2A}"/>
              </a:ext>
            </a:extLst>
          </p:cNvPr>
          <p:cNvSpPr/>
          <p:nvPr/>
        </p:nvSpPr>
        <p:spPr>
          <a:xfrm>
            <a:off x="4573524" y="2080828"/>
            <a:ext cx="3044952" cy="228316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DEATH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5A063BF-2381-9287-6C6E-D8AFB951202C}"/>
              </a:ext>
            </a:extLst>
          </p:cNvPr>
          <p:cNvSpPr/>
          <p:nvPr/>
        </p:nvSpPr>
        <p:spPr>
          <a:xfrm>
            <a:off x="7909560" y="2102388"/>
            <a:ext cx="3044952" cy="228316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DEADLY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CF74810-EE84-1DB7-78D3-B99F938FAC79}"/>
              </a:ext>
            </a:extLst>
          </p:cNvPr>
          <p:cNvSpPr/>
          <p:nvPr/>
        </p:nvSpPr>
        <p:spPr>
          <a:xfrm>
            <a:off x="1094233" y="2345720"/>
            <a:ext cx="3044952" cy="228316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RELY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16A22BB-77AD-9802-1032-B00A048A9973}"/>
              </a:ext>
            </a:extLst>
          </p:cNvPr>
          <p:cNvSpPr/>
          <p:nvPr/>
        </p:nvSpPr>
        <p:spPr>
          <a:xfrm>
            <a:off x="7909560" y="2364277"/>
            <a:ext cx="3044952" cy="228316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(UN)RELIABLE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180C5352-E593-E12D-D7E4-F121800B9205}"/>
              </a:ext>
            </a:extLst>
          </p:cNvPr>
          <p:cNvSpPr/>
          <p:nvPr/>
        </p:nvSpPr>
        <p:spPr>
          <a:xfrm>
            <a:off x="1094233" y="2613735"/>
            <a:ext cx="3044952" cy="228316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PROSPER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0BFA836-2612-50D7-419D-4EFC923CD54F}"/>
              </a:ext>
            </a:extLst>
          </p:cNvPr>
          <p:cNvSpPr/>
          <p:nvPr/>
        </p:nvSpPr>
        <p:spPr>
          <a:xfrm>
            <a:off x="4573524" y="2613735"/>
            <a:ext cx="3044952" cy="228316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ROSPERITY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17D24E4-C52A-132B-1DC1-66F723ADA7F9}"/>
              </a:ext>
            </a:extLst>
          </p:cNvPr>
          <p:cNvSpPr/>
          <p:nvPr/>
        </p:nvSpPr>
        <p:spPr>
          <a:xfrm>
            <a:off x="3099817" y="3429000"/>
            <a:ext cx="1892807" cy="207578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ENVIOUS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E96ABB5-D9EF-E7C5-2F3A-56F1DF4DB615}"/>
              </a:ext>
            </a:extLst>
          </p:cNvPr>
          <p:cNvSpPr/>
          <p:nvPr/>
        </p:nvSpPr>
        <p:spPr>
          <a:xfrm>
            <a:off x="7891273" y="3749040"/>
            <a:ext cx="1627632" cy="216856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DEADLY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273FB1B-02EB-F88C-CA5A-15023CFE5441}"/>
              </a:ext>
            </a:extLst>
          </p:cNvPr>
          <p:cNvSpPr/>
          <p:nvPr/>
        </p:nvSpPr>
        <p:spPr>
          <a:xfrm>
            <a:off x="6108194" y="3979612"/>
            <a:ext cx="1627632" cy="216856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DEATH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943267F2-A881-9D7A-6E88-C70E9AD85656}"/>
              </a:ext>
            </a:extLst>
          </p:cNvPr>
          <p:cNvSpPr/>
          <p:nvPr/>
        </p:nvSpPr>
        <p:spPr>
          <a:xfrm>
            <a:off x="2927605" y="4282030"/>
            <a:ext cx="1645919" cy="207578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RELIANCE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A113434-2DCE-F70A-F1AF-D3D60216FE3E}"/>
              </a:ext>
            </a:extLst>
          </p:cNvPr>
          <p:cNvSpPr/>
          <p:nvPr/>
        </p:nvSpPr>
        <p:spPr>
          <a:xfrm>
            <a:off x="1615440" y="4543126"/>
            <a:ext cx="1562099" cy="225604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RELY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271D8AE-4F43-368B-AD95-085FD306C99A}"/>
              </a:ext>
            </a:extLst>
          </p:cNvPr>
          <p:cNvSpPr/>
          <p:nvPr/>
        </p:nvSpPr>
        <p:spPr>
          <a:xfrm>
            <a:off x="1179577" y="5128476"/>
            <a:ext cx="1481327" cy="225604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POWERFUL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AD7C4B2-DD2E-293D-C1E7-8D01C78B851F}"/>
              </a:ext>
            </a:extLst>
          </p:cNvPr>
          <p:cNvSpPr/>
          <p:nvPr/>
        </p:nvSpPr>
        <p:spPr>
          <a:xfrm>
            <a:off x="5971032" y="5116373"/>
            <a:ext cx="1627633" cy="225605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EMPOWERED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34BBCD9-A935-61BA-8902-1EE02EA11073}"/>
              </a:ext>
            </a:extLst>
          </p:cNvPr>
          <p:cNvSpPr/>
          <p:nvPr/>
        </p:nvSpPr>
        <p:spPr>
          <a:xfrm>
            <a:off x="1531620" y="5402379"/>
            <a:ext cx="1645919" cy="194034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POWER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02A7545-8497-139F-A38C-135F8D14B2B9}"/>
              </a:ext>
            </a:extLst>
          </p:cNvPr>
          <p:cNvSpPr/>
          <p:nvPr/>
        </p:nvSpPr>
        <p:spPr>
          <a:xfrm>
            <a:off x="5477259" y="5675644"/>
            <a:ext cx="1444750" cy="207578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POWERFUL</a:t>
            </a:r>
          </a:p>
        </p:txBody>
      </p:sp>
    </p:spTree>
    <p:extLst>
      <p:ext uri="{BB962C8B-B14F-4D97-AF65-F5344CB8AC3E}">
        <p14:creationId xmlns:p14="http://schemas.microsoft.com/office/powerpoint/2010/main" val="268317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3BD37-20D9-448B-FA2A-FAED7BB6C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48691"/>
          </a:xfrm>
        </p:spPr>
        <p:txBody>
          <a:bodyPr>
            <a:normAutofit fontScale="90000"/>
          </a:bodyPr>
          <a:lstStyle/>
          <a:p>
            <a:r>
              <a:rPr lang="en-US" dirty="0"/>
              <a:t>Matching exercise                           Textbook, p. 112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772EA87-E124-2B01-D6F1-72FE9389E3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1920091"/>
              </p:ext>
            </p:extLst>
          </p:nvPr>
        </p:nvGraphicFramePr>
        <p:xfrm>
          <a:off x="1007364" y="1074665"/>
          <a:ext cx="8255508" cy="1772796"/>
        </p:xfrm>
        <a:graphic>
          <a:graphicData uri="http://schemas.openxmlformats.org/drawingml/2006/table">
            <a:tbl>
              <a:tblPr firstRow="1" firstCol="1" bandRow="1"/>
              <a:tblGrid>
                <a:gridCol w="4899660">
                  <a:extLst>
                    <a:ext uri="{9D8B030D-6E8A-4147-A177-3AD203B41FA5}">
                      <a16:colId xmlns:a16="http://schemas.microsoft.com/office/drawing/2014/main" val="2278054260"/>
                    </a:ext>
                  </a:extLst>
                </a:gridCol>
                <a:gridCol w="3355848">
                  <a:extLst>
                    <a:ext uri="{9D8B030D-6E8A-4147-A177-3AD203B41FA5}">
                      <a16:colId xmlns:a16="http://schemas.microsoft.com/office/drawing/2014/main" val="1755644191"/>
                    </a:ext>
                  </a:extLst>
                </a:gridCol>
              </a:tblGrid>
              <a:tr h="1016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DEFINITION</a:t>
                      </a:r>
                      <a:endParaRPr lang="en-US" sz="18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ROMAN VALUES</a:t>
                      </a:r>
                      <a:endParaRPr lang="en-US" sz="18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2404572"/>
                  </a:ext>
                </a:extLst>
              </a:tr>
              <a:tr h="1016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 honesty, courage and trustworthiness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a. </a:t>
                      </a:r>
                      <a:r>
                        <a:rPr lang="en-US" sz="18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industria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8300814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mercy and forgiveness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b.</a:t>
                      </a:r>
                      <a:r>
                        <a:rPr lang="en-US" sz="18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clementia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1156702"/>
                  </a:ext>
                </a:extLst>
              </a:tr>
              <a:tr h="1016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a sense of importance and seriousness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en-US" sz="18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dignitas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6481530"/>
                  </a:ext>
                </a:extLst>
              </a:tr>
              <a:tr h="1079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personal pride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d. </a:t>
                      </a:r>
                      <a:r>
                        <a:rPr lang="en-US" sz="1800" b="1" i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gravitas</a:t>
                      </a:r>
                      <a:endParaRPr lang="en-US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963813"/>
                  </a:ext>
                </a:extLst>
              </a:tr>
              <a:tr h="1016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 willingness to work hard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e. </a:t>
                      </a:r>
                      <a:r>
                        <a:rPr lang="en-US" sz="1800" b="1" i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virtus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922901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48B29C7-E90D-F5DD-899E-F24A83CD161C}"/>
              </a:ext>
            </a:extLst>
          </p:cNvPr>
          <p:cNvSpPr txBox="1"/>
          <p:nvPr/>
        </p:nvSpPr>
        <p:spPr>
          <a:xfrm>
            <a:off x="934212" y="3208894"/>
            <a:ext cx="10038588" cy="2301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Supply the </a:t>
            </a:r>
            <a:r>
              <a:rPr lang="en-US" b="1" i="1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English equivalents</a:t>
            </a:r>
            <a:r>
              <a:rPr lang="en-US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for the words denoting the values given above: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indent="-34290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mercy or lenience (noun)____________________________</a:t>
            </a:r>
          </a:p>
          <a:p>
            <a:pPr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hard-working (adjective)_____________________________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the seriousness and importance of something (noun)____________________________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a good character trait, especially a moral one such as honesty and loyalty (noun)__________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a sense of self-worth (</a:t>
            </a:r>
            <a:r>
              <a:rPr lang="en-US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noun)__________________________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F4DC4C-ACC3-D3E6-E335-B8EB6759296F}"/>
              </a:ext>
            </a:extLst>
          </p:cNvPr>
          <p:cNvSpPr txBox="1"/>
          <p:nvPr/>
        </p:nvSpPr>
        <p:spPr>
          <a:xfrm>
            <a:off x="9418320" y="1023963"/>
            <a:ext cx="2551176" cy="646331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lstStyle/>
          <a:p>
            <a:r>
              <a:rPr lang="en-US" sz="12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Match the definitions on the left with the key values of ancient Romans given on the right: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CCA440-3A9D-6910-1FFB-D571CF415C81}"/>
              </a:ext>
            </a:extLst>
          </p:cNvPr>
          <p:cNvSpPr/>
          <p:nvPr/>
        </p:nvSpPr>
        <p:spPr>
          <a:xfrm>
            <a:off x="5135117" y="1398397"/>
            <a:ext cx="282515" cy="244459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0CACC94-3B28-EDB0-0B78-496D7EDE120E}"/>
              </a:ext>
            </a:extLst>
          </p:cNvPr>
          <p:cNvSpPr/>
          <p:nvPr/>
        </p:nvSpPr>
        <p:spPr>
          <a:xfrm>
            <a:off x="5135117" y="1723755"/>
            <a:ext cx="292231" cy="207388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C26E982-86AB-2D28-2442-E3FD9086CA3F}"/>
              </a:ext>
            </a:extLst>
          </p:cNvPr>
          <p:cNvSpPr/>
          <p:nvPr/>
        </p:nvSpPr>
        <p:spPr>
          <a:xfrm>
            <a:off x="5135117" y="2008165"/>
            <a:ext cx="292231" cy="207388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B9AB8D8-9F75-C213-FAA4-186C596C9174}"/>
              </a:ext>
            </a:extLst>
          </p:cNvPr>
          <p:cNvSpPr/>
          <p:nvPr/>
        </p:nvSpPr>
        <p:spPr>
          <a:xfrm>
            <a:off x="5144834" y="2296822"/>
            <a:ext cx="292231" cy="207388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70602F8-62CF-3591-D865-6E65577216ED}"/>
              </a:ext>
            </a:extLst>
          </p:cNvPr>
          <p:cNvSpPr/>
          <p:nvPr/>
        </p:nvSpPr>
        <p:spPr>
          <a:xfrm>
            <a:off x="5144834" y="2580233"/>
            <a:ext cx="292231" cy="207388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52EA11C-939E-8338-C503-42DCC47E454A}"/>
              </a:ext>
            </a:extLst>
          </p:cNvPr>
          <p:cNvSpPr/>
          <p:nvPr/>
        </p:nvSpPr>
        <p:spPr>
          <a:xfrm>
            <a:off x="3861053" y="3931920"/>
            <a:ext cx="3015235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CLEMENCY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C858223-A260-3C18-FFFB-58364CF30E12}"/>
              </a:ext>
            </a:extLst>
          </p:cNvPr>
          <p:cNvSpPr/>
          <p:nvPr/>
        </p:nvSpPr>
        <p:spPr>
          <a:xfrm>
            <a:off x="3861052" y="4246226"/>
            <a:ext cx="3015235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INDUSTRIOUS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0F88D0B-F8BF-D21E-7DB4-8B70EC624E9B}"/>
              </a:ext>
            </a:extLst>
          </p:cNvPr>
          <p:cNvSpPr/>
          <p:nvPr/>
        </p:nvSpPr>
        <p:spPr>
          <a:xfrm>
            <a:off x="6247637" y="4568387"/>
            <a:ext cx="3015235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GRAVITY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069604B-FB60-42A6-E391-0DB9E56C1FCE}"/>
              </a:ext>
            </a:extLst>
          </p:cNvPr>
          <p:cNvSpPr/>
          <p:nvPr/>
        </p:nvSpPr>
        <p:spPr>
          <a:xfrm>
            <a:off x="8649461" y="4870971"/>
            <a:ext cx="1911859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VIRTUE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4B12C0F-8D38-C72E-FF74-4F90725186F7}"/>
              </a:ext>
            </a:extLst>
          </p:cNvPr>
          <p:cNvSpPr/>
          <p:nvPr/>
        </p:nvSpPr>
        <p:spPr>
          <a:xfrm>
            <a:off x="3861052" y="5204854"/>
            <a:ext cx="3015235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DIGNITY</a:t>
            </a:r>
          </a:p>
        </p:txBody>
      </p:sp>
    </p:spTree>
    <p:extLst>
      <p:ext uri="{BB962C8B-B14F-4D97-AF65-F5344CB8AC3E}">
        <p14:creationId xmlns:p14="http://schemas.microsoft.com/office/powerpoint/2010/main" val="1390425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B749E-8626-6CFD-21F5-4D6970B9A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1389"/>
            <a:ext cx="10515600" cy="585851"/>
          </a:xfrm>
        </p:spPr>
        <p:txBody>
          <a:bodyPr>
            <a:normAutofit fontScale="90000"/>
          </a:bodyPr>
          <a:lstStyle/>
          <a:p>
            <a:r>
              <a:rPr lang="en-US" dirty="0"/>
              <a:t>The </a:t>
            </a:r>
            <a:r>
              <a:rPr lang="en-US" b="1" dirty="0"/>
              <a:t>VALUE</a:t>
            </a:r>
            <a:r>
              <a:rPr lang="en-US" dirty="0"/>
              <a:t> word web                     Textbook, p. 112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4C35035-4EF8-A646-5B9E-2473BDCCDF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5069560"/>
              </p:ext>
            </p:extLst>
          </p:nvPr>
        </p:nvGraphicFramePr>
        <p:xfrm>
          <a:off x="2205228" y="893952"/>
          <a:ext cx="7652004" cy="525272"/>
        </p:xfrm>
        <a:graphic>
          <a:graphicData uri="http://schemas.openxmlformats.org/drawingml/2006/table">
            <a:tbl>
              <a:tblPr firstRow="1" firstCol="1" bandRow="1"/>
              <a:tblGrid>
                <a:gridCol w="1740399">
                  <a:extLst>
                    <a:ext uri="{9D8B030D-6E8A-4147-A177-3AD203B41FA5}">
                      <a16:colId xmlns:a16="http://schemas.microsoft.com/office/drawing/2014/main" val="952570126"/>
                    </a:ext>
                  </a:extLst>
                </a:gridCol>
                <a:gridCol w="1726016">
                  <a:extLst>
                    <a:ext uri="{9D8B030D-6E8A-4147-A177-3AD203B41FA5}">
                      <a16:colId xmlns:a16="http://schemas.microsoft.com/office/drawing/2014/main" val="2209010257"/>
                    </a:ext>
                  </a:extLst>
                </a:gridCol>
                <a:gridCol w="2085603">
                  <a:extLst>
                    <a:ext uri="{9D8B030D-6E8A-4147-A177-3AD203B41FA5}">
                      <a16:colId xmlns:a16="http://schemas.microsoft.com/office/drawing/2014/main" val="568620482"/>
                    </a:ext>
                  </a:extLst>
                </a:gridCol>
                <a:gridCol w="2099986">
                  <a:extLst>
                    <a:ext uri="{9D8B030D-6E8A-4147-A177-3AD203B41FA5}">
                      <a16:colId xmlns:a16="http://schemas.microsoft.com/office/drawing/2014/main" val="204717567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VALUE 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(v.)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VALUE 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(n.)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VALUABLES 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(n./pl.)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INVALUABLE 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(adj.)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070174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EVALUATE 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(v.)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VALUES 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(n./pl.)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VALUABLE </a:t>
                      </a: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(adj.)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VALUELESS </a:t>
                      </a: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(adj.)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099814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606FBC7-1461-CF5E-F4DC-660EFD3111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3951377"/>
              </p:ext>
            </p:extLst>
          </p:nvPr>
        </p:nvGraphicFramePr>
        <p:xfrm>
          <a:off x="1016508" y="1535936"/>
          <a:ext cx="10515600" cy="4585653"/>
        </p:xfrm>
        <a:graphic>
          <a:graphicData uri="http://schemas.openxmlformats.org/drawingml/2006/table">
            <a:tbl>
              <a:tblPr firstRow="1" firstCol="1" bandRow="1"/>
              <a:tblGrid>
                <a:gridCol w="6937924">
                  <a:extLst>
                    <a:ext uri="{9D8B030D-6E8A-4147-A177-3AD203B41FA5}">
                      <a16:colId xmlns:a16="http://schemas.microsoft.com/office/drawing/2014/main" val="4254307036"/>
                    </a:ext>
                  </a:extLst>
                </a:gridCol>
                <a:gridCol w="3577676">
                  <a:extLst>
                    <a:ext uri="{9D8B030D-6E8A-4147-A177-3AD203B41FA5}">
                      <a16:colId xmlns:a16="http://schemas.microsoft.com/office/drawing/2014/main" val="404856385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DEFINITION</a:t>
                      </a:r>
                      <a:endParaRPr lang="en-US" sz="16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WORD</a:t>
                      </a:r>
                      <a:endParaRPr lang="en-US" sz="18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5967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1.to think carefully about something before making a judgment about its value, importance, or quality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2939947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 a. to consider someone or something to be important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69129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b. to state how much something is worth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434042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3.the principles and beliefs that influence the behavior and way of life of a particular group or community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117639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 a. the amount that something is worth, measured especially in money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107685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b. the degree to which someone or something is important or useful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971976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5.small possessions that are worth a lot of money, for example jewelry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9926782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 a. worth a lot of money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793281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b. very useful and important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203338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 something that has no value whatsoever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8474744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8. extremely useful</a:t>
                      </a: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2626983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D79FB7EC-0EE2-8EB0-4EF9-23B020957D39}"/>
              </a:ext>
            </a:extLst>
          </p:cNvPr>
          <p:cNvSpPr/>
          <p:nvPr/>
        </p:nvSpPr>
        <p:spPr>
          <a:xfrm>
            <a:off x="8241029" y="2064264"/>
            <a:ext cx="3015235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 EVALUATE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8C3B3B0-E898-CB11-D9FF-0DDA17D1BC2E}"/>
              </a:ext>
            </a:extLst>
          </p:cNvPr>
          <p:cNvSpPr/>
          <p:nvPr/>
        </p:nvSpPr>
        <p:spPr>
          <a:xfrm>
            <a:off x="8241028" y="2578591"/>
            <a:ext cx="3015235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 VALUE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3983AF0-5639-DCAB-B418-451E04E65D34}"/>
              </a:ext>
            </a:extLst>
          </p:cNvPr>
          <p:cNvSpPr/>
          <p:nvPr/>
        </p:nvSpPr>
        <p:spPr>
          <a:xfrm>
            <a:off x="8338565" y="3050271"/>
            <a:ext cx="3015235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VALUES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F33BDD6-4C84-5E3F-4C32-B304C1C1BCB6}"/>
              </a:ext>
            </a:extLst>
          </p:cNvPr>
          <p:cNvSpPr/>
          <p:nvPr/>
        </p:nvSpPr>
        <p:spPr>
          <a:xfrm>
            <a:off x="8349614" y="3578599"/>
            <a:ext cx="3015235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VALUE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3E8C31B-2EC6-6196-DE05-DBE9F21646B9}"/>
              </a:ext>
            </a:extLst>
          </p:cNvPr>
          <p:cNvSpPr/>
          <p:nvPr/>
        </p:nvSpPr>
        <p:spPr>
          <a:xfrm>
            <a:off x="8349614" y="4114250"/>
            <a:ext cx="3015235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VALUABLES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CC2D72-ADBD-19FC-F5FD-1C78B67F1903}"/>
              </a:ext>
            </a:extLst>
          </p:cNvPr>
          <p:cNvSpPr/>
          <p:nvPr/>
        </p:nvSpPr>
        <p:spPr>
          <a:xfrm>
            <a:off x="8338564" y="4649901"/>
            <a:ext cx="3015235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VALUABLE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925236C-7E7E-AB56-5CCE-247F6A217253}"/>
              </a:ext>
            </a:extLst>
          </p:cNvPr>
          <p:cNvSpPr/>
          <p:nvPr/>
        </p:nvSpPr>
        <p:spPr>
          <a:xfrm>
            <a:off x="8349614" y="5158434"/>
            <a:ext cx="3015235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VALUELESS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4666BCB-5058-341E-A32B-CC5416BA0A14}"/>
              </a:ext>
            </a:extLst>
          </p:cNvPr>
          <p:cNvSpPr/>
          <p:nvPr/>
        </p:nvSpPr>
        <p:spPr>
          <a:xfrm>
            <a:off x="8349614" y="5713880"/>
            <a:ext cx="3015235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INVALUABLE</a:t>
            </a:r>
          </a:p>
        </p:txBody>
      </p:sp>
    </p:spTree>
    <p:extLst>
      <p:ext uri="{BB962C8B-B14F-4D97-AF65-F5344CB8AC3E}">
        <p14:creationId xmlns:p14="http://schemas.microsoft.com/office/powerpoint/2010/main" val="3257856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3619AFA-1473-FC20-3612-4EA3F0688FD2}"/>
              </a:ext>
            </a:extLst>
          </p:cNvPr>
          <p:cNvSpPr txBox="1"/>
          <p:nvPr/>
        </p:nvSpPr>
        <p:spPr>
          <a:xfrm>
            <a:off x="838200" y="1476750"/>
            <a:ext cx="11030712" cy="42132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The results of this research will be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very_____________to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everyone interested in the history of Rome.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Family_____________were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particularly important in ancient Rome.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The ancient Greeks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also_____________the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time they spent with their families.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Her study provides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an_____________contribution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to the study of ancient family structures.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No one can deny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the_____________of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her research.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Unfortunately, the vase that the archeologists have recently excavated is____________.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The effectiveness of this new method for dating the sources now____________.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 Once the artifacts have been excavated, they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need__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_______________carefully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 My parents did not pass many_____________, although they both worked so hard all their lives. </a:t>
            </a: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But the ____________ that they passed on are infinitely more_____________.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10. This particular item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should________________by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 professional.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11. This precious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vase____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________at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€1,000. 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12. Historians 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need___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</a:t>
            </a:r>
            <a:r>
              <a:rPr lang="en-US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__________the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reliability of historical sources before they use them as evidence.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E30B009-813C-3C52-7A26-2EAA18373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31825"/>
          </a:xfrm>
        </p:spPr>
        <p:txBody>
          <a:bodyPr>
            <a:normAutofit fontScale="90000"/>
          </a:bodyPr>
          <a:lstStyle/>
          <a:p>
            <a:r>
              <a:rPr lang="en-US" dirty="0"/>
              <a:t>The </a:t>
            </a:r>
            <a:r>
              <a:rPr lang="en-US" b="1" dirty="0"/>
              <a:t>VALUE</a:t>
            </a:r>
            <a:r>
              <a:rPr lang="en-US" dirty="0"/>
              <a:t> word web                     Textbook, p. 113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84F6704-13A2-0463-B897-C4D0B33F55E3}"/>
              </a:ext>
            </a:extLst>
          </p:cNvPr>
          <p:cNvSpPr/>
          <p:nvPr/>
        </p:nvSpPr>
        <p:spPr>
          <a:xfrm>
            <a:off x="4836413" y="1560843"/>
            <a:ext cx="134493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VALUABLE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C3E8612-FF1D-8C82-D327-C494551A7BD8}"/>
              </a:ext>
            </a:extLst>
          </p:cNvPr>
          <p:cNvSpPr/>
          <p:nvPr/>
        </p:nvSpPr>
        <p:spPr>
          <a:xfrm>
            <a:off x="1852421" y="1886979"/>
            <a:ext cx="134493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VALUES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FA8DD1B-15E0-154C-7A39-8D2FDF93BDA1}"/>
              </a:ext>
            </a:extLst>
          </p:cNvPr>
          <p:cNvSpPr/>
          <p:nvPr/>
        </p:nvSpPr>
        <p:spPr>
          <a:xfrm>
            <a:off x="3418330" y="2181730"/>
            <a:ext cx="134493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VALUED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1AF67AB-3758-F77A-2694-3F93638C3DE5}"/>
              </a:ext>
            </a:extLst>
          </p:cNvPr>
          <p:cNvSpPr/>
          <p:nvPr/>
        </p:nvSpPr>
        <p:spPr>
          <a:xfrm>
            <a:off x="3197352" y="2510569"/>
            <a:ext cx="1420368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INVALUABLE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F0ED9F-0872-9F8F-7EEA-93B8344A1517}"/>
              </a:ext>
            </a:extLst>
          </p:cNvPr>
          <p:cNvSpPr/>
          <p:nvPr/>
        </p:nvSpPr>
        <p:spPr>
          <a:xfrm>
            <a:off x="3096005" y="2819270"/>
            <a:ext cx="134493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VALUE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9696EBF-82B6-C068-AD26-F67D4F4F7EE4}"/>
              </a:ext>
            </a:extLst>
          </p:cNvPr>
          <p:cNvSpPr/>
          <p:nvPr/>
        </p:nvSpPr>
        <p:spPr>
          <a:xfrm>
            <a:off x="7805165" y="3124467"/>
            <a:ext cx="134493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VALUELESS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78869E-45A5-461D-BA3A-674EA05DBB2A}"/>
              </a:ext>
            </a:extLst>
          </p:cNvPr>
          <p:cNvSpPr/>
          <p:nvPr/>
        </p:nvSpPr>
        <p:spPr>
          <a:xfrm>
            <a:off x="7132699" y="3469728"/>
            <a:ext cx="3053717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IS (NOW BEING) EVALUATED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BCBB14F-3E15-90E3-8C15-BB9C51D4B300}"/>
              </a:ext>
            </a:extLst>
          </p:cNvPr>
          <p:cNvSpPr/>
          <p:nvPr/>
        </p:nvSpPr>
        <p:spPr>
          <a:xfrm>
            <a:off x="5787768" y="3749630"/>
            <a:ext cx="2017397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 BE EVALUATED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EE0C602-410C-8F12-BBAC-0EA3B62B2A73}"/>
              </a:ext>
            </a:extLst>
          </p:cNvPr>
          <p:cNvSpPr/>
          <p:nvPr/>
        </p:nvSpPr>
        <p:spPr>
          <a:xfrm>
            <a:off x="3945254" y="4077936"/>
            <a:ext cx="134493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VALUABLES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2731F41-DF54-9002-22BA-6E62234EDC6B}"/>
              </a:ext>
            </a:extLst>
          </p:cNvPr>
          <p:cNvSpPr/>
          <p:nvPr/>
        </p:nvSpPr>
        <p:spPr>
          <a:xfrm>
            <a:off x="1669541" y="4401579"/>
            <a:ext cx="134493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VALUES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D7C3C4B-7A63-5CB3-FDD9-BD83143B18E3}"/>
              </a:ext>
            </a:extLst>
          </p:cNvPr>
          <p:cNvSpPr/>
          <p:nvPr/>
        </p:nvSpPr>
        <p:spPr>
          <a:xfrm>
            <a:off x="6653021" y="4401579"/>
            <a:ext cx="134493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VALUABLE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9339AC5-523D-DD0D-7C11-3860549864AA}"/>
              </a:ext>
            </a:extLst>
          </p:cNvPr>
          <p:cNvSpPr/>
          <p:nvPr/>
        </p:nvSpPr>
        <p:spPr>
          <a:xfrm>
            <a:off x="3907536" y="4698824"/>
            <a:ext cx="1624584" cy="229238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BE VALUED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C90939B-11EF-323E-06CB-54CBEC56A878}"/>
              </a:ext>
            </a:extLst>
          </p:cNvPr>
          <p:cNvSpPr/>
          <p:nvPr/>
        </p:nvSpPr>
        <p:spPr>
          <a:xfrm>
            <a:off x="3014472" y="5013028"/>
            <a:ext cx="1821941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IS VALUED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B9D6F32-9E05-7E2C-E58A-2E9206A85674}"/>
              </a:ext>
            </a:extLst>
          </p:cNvPr>
          <p:cNvSpPr/>
          <p:nvPr/>
        </p:nvSpPr>
        <p:spPr>
          <a:xfrm>
            <a:off x="2745864" y="5333870"/>
            <a:ext cx="1695072" cy="227311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TO EVALUATE</a:t>
            </a:r>
          </a:p>
        </p:txBody>
      </p:sp>
    </p:spTree>
    <p:extLst>
      <p:ext uri="{BB962C8B-B14F-4D97-AF65-F5344CB8AC3E}">
        <p14:creationId xmlns:p14="http://schemas.microsoft.com/office/powerpoint/2010/main" val="16693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animBg="1"/>
      <p:bldP spid="3" grpId="0" animBg="1"/>
      <p:bldP spid="4" grpId="0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97802E-4D50-436F-16DA-19F4A1712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66979"/>
          </a:xfrm>
        </p:spPr>
        <p:txBody>
          <a:bodyPr>
            <a:normAutofit fontScale="90000"/>
          </a:bodyPr>
          <a:lstStyle/>
          <a:p>
            <a:r>
              <a:rPr lang="en-US" dirty="0"/>
              <a:t>Latin phrases and abbreviations    Textbook, p. 114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AE212FB-CF01-0F3B-B379-E267726B1D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2475816"/>
              </p:ext>
            </p:extLst>
          </p:nvPr>
        </p:nvGraphicFramePr>
        <p:xfrm>
          <a:off x="1917192" y="1437351"/>
          <a:ext cx="8753856" cy="4431990"/>
        </p:xfrm>
        <a:graphic>
          <a:graphicData uri="http://schemas.openxmlformats.org/drawingml/2006/table">
            <a:tbl>
              <a:tblPr firstRow="1" firstCol="1" bandRow="1"/>
              <a:tblGrid>
                <a:gridCol w="2978286">
                  <a:extLst>
                    <a:ext uri="{9D8B030D-6E8A-4147-A177-3AD203B41FA5}">
                      <a16:colId xmlns:a16="http://schemas.microsoft.com/office/drawing/2014/main" val="3379301804"/>
                    </a:ext>
                  </a:extLst>
                </a:gridCol>
                <a:gridCol w="5775570">
                  <a:extLst>
                    <a:ext uri="{9D8B030D-6E8A-4147-A177-3AD203B41FA5}">
                      <a16:colId xmlns:a16="http://schemas.microsoft.com/office/drawing/2014/main" val="427953833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1.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a priori                            </a:t>
                      </a:r>
                      <a:endParaRPr lang="en-US" sz="18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a. the position being reversed </a:t>
                      </a:r>
                      <a:endParaRPr lang="en-US" sz="18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62197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etcetera (etc.)</a:t>
                      </a:r>
                      <a:r>
                        <a:rPr kumimoji="0" lang="en-US" sz="18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18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b. in the year of our Lord (it is used as part of a pair with BC)</a:t>
                      </a:r>
                      <a:endParaRPr lang="en-US" sz="18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830489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3. 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 facto</a:t>
                      </a:r>
                      <a:endParaRPr lang="en-US" sz="18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c. among other things</a:t>
                      </a:r>
                      <a:endParaRPr lang="en-US" sz="18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8805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4.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de jure</a:t>
                      </a:r>
                      <a:endParaRPr lang="en-US" sz="18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d. note well (marks something as particularly important)</a:t>
                      </a:r>
                      <a:endParaRPr lang="en-US" sz="18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0459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8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5.</a:t>
                      </a:r>
                      <a:r>
                        <a:rPr lang="it-IT" sz="1800" i="1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anno domini (AD)</a:t>
                      </a:r>
                      <a:endParaRPr lang="en-US" sz="18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e. that is </a:t>
                      </a:r>
                      <a:endParaRPr lang="en-US" sz="18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705207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vice versa</a:t>
                      </a:r>
                      <a:endParaRPr lang="en-US" sz="18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f. and so on</a:t>
                      </a:r>
                      <a:endParaRPr lang="en-US" sz="18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917049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7.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versus (v. or vs.)</a:t>
                      </a:r>
                      <a:endParaRPr lang="en-US" sz="18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g. by right, by law</a:t>
                      </a:r>
                      <a:endParaRPr lang="en-US" sz="18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892700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it-IT" sz="1800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it-IT" sz="1800" i="1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nota bene (N.B.)                  </a:t>
                      </a:r>
                      <a:endParaRPr lang="en-US" sz="18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h. a fact assumed to be true prior to empirical research</a:t>
                      </a:r>
                      <a:endParaRPr lang="en-US" sz="18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59545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per se                                 </a:t>
                      </a:r>
                      <a:endParaRPr lang="en-US" sz="18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 and others</a:t>
                      </a:r>
                      <a:endParaRPr lang="en-US" sz="18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536641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10.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ad hoc                             </a:t>
                      </a:r>
                      <a:endParaRPr lang="en-US" sz="18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j. around or approximately</a:t>
                      </a:r>
                      <a:endParaRPr lang="en-US" sz="18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06594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11. 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id </a:t>
                      </a:r>
                      <a:r>
                        <a:rPr lang="en-US" sz="1800" i="1" dirty="0" err="1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est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(i.e.)                           </a:t>
                      </a:r>
                      <a:endParaRPr lang="en-US" sz="18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k. for example</a:t>
                      </a:r>
                      <a:endParaRPr lang="en-US" sz="18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750786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12. 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inter alia                              </a:t>
                      </a:r>
                      <a:endParaRPr lang="en-US" sz="18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l. for this purpose</a:t>
                      </a:r>
                      <a:endParaRPr lang="en-US" sz="18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64728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 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 al.</a:t>
                      </a:r>
                      <a:endParaRPr lang="en-US" sz="18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m. in fact</a:t>
                      </a:r>
                      <a:endParaRPr lang="en-US" sz="18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01394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14. </a:t>
                      </a: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exempli gratia (e.g.)</a:t>
                      </a:r>
                      <a:endParaRPr lang="en-US" sz="18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n. against</a:t>
                      </a:r>
                      <a:endParaRPr lang="en-US" sz="18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26776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15. </a:t>
                      </a:r>
                      <a:r>
                        <a:rPr lang="en-US" sz="1800" i="1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circa (c. or ca.)</a:t>
                      </a:r>
                      <a:endParaRPr lang="en-US" sz="180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effectLst/>
                          <a:highlight>
                            <a:srgbClr val="F2F2F2"/>
                          </a:highlight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o. in itself</a:t>
                      </a:r>
                      <a:endParaRPr lang="en-US" sz="1800" dirty="0">
                        <a:effectLst/>
                        <a:highlight>
                          <a:srgbClr val="F2F2F2"/>
                        </a:highligh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1995139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77C91D9C-FBD5-EBCC-C3F1-BB86258DC093}"/>
              </a:ext>
            </a:extLst>
          </p:cNvPr>
          <p:cNvSpPr/>
          <p:nvPr/>
        </p:nvSpPr>
        <p:spPr>
          <a:xfrm>
            <a:off x="4403598" y="1508626"/>
            <a:ext cx="292231" cy="207388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H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1681F4A-C685-4901-2A80-6C8B6AFAD78B}"/>
              </a:ext>
            </a:extLst>
          </p:cNvPr>
          <p:cNvSpPr/>
          <p:nvPr/>
        </p:nvSpPr>
        <p:spPr>
          <a:xfrm>
            <a:off x="4403598" y="1800642"/>
            <a:ext cx="292231" cy="207388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F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F7B008-2E9E-64C5-2838-CD69917D65CB}"/>
              </a:ext>
            </a:extLst>
          </p:cNvPr>
          <p:cNvSpPr/>
          <p:nvPr/>
        </p:nvSpPr>
        <p:spPr>
          <a:xfrm>
            <a:off x="4403598" y="2118082"/>
            <a:ext cx="292231" cy="207388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64BCD3D-999F-7A31-B57C-67B50BAD0C22}"/>
              </a:ext>
            </a:extLst>
          </p:cNvPr>
          <p:cNvSpPr/>
          <p:nvPr/>
        </p:nvSpPr>
        <p:spPr>
          <a:xfrm>
            <a:off x="4403598" y="2389438"/>
            <a:ext cx="292231" cy="207388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8324CA3-2050-CB9F-E346-1C53DACCC3DC}"/>
              </a:ext>
            </a:extLst>
          </p:cNvPr>
          <p:cNvSpPr/>
          <p:nvPr/>
        </p:nvSpPr>
        <p:spPr>
          <a:xfrm>
            <a:off x="4403597" y="2660794"/>
            <a:ext cx="292231" cy="207388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67ADEAF-D15F-6FAB-11ED-A2E262C1D136}"/>
              </a:ext>
            </a:extLst>
          </p:cNvPr>
          <p:cNvSpPr/>
          <p:nvPr/>
        </p:nvSpPr>
        <p:spPr>
          <a:xfrm>
            <a:off x="4403596" y="2952810"/>
            <a:ext cx="292231" cy="207388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F6488F-C08D-82E7-FDB6-9A45A18B7A3C}"/>
              </a:ext>
            </a:extLst>
          </p:cNvPr>
          <p:cNvSpPr/>
          <p:nvPr/>
        </p:nvSpPr>
        <p:spPr>
          <a:xfrm>
            <a:off x="4403596" y="3261106"/>
            <a:ext cx="292231" cy="207388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A05076F-B83B-E095-5BE9-5C72E2615A89}"/>
              </a:ext>
            </a:extLst>
          </p:cNvPr>
          <p:cNvSpPr/>
          <p:nvPr/>
        </p:nvSpPr>
        <p:spPr>
          <a:xfrm>
            <a:off x="4403595" y="3562266"/>
            <a:ext cx="292231" cy="207388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E0FBA7B-2FB8-A29C-A5F1-24E9E19B3B68}"/>
              </a:ext>
            </a:extLst>
          </p:cNvPr>
          <p:cNvSpPr/>
          <p:nvPr/>
        </p:nvSpPr>
        <p:spPr>
          <a:xfrm>
            <a:off x="4403595" y="3850458"/>
            <a:ext cx="292231" cy="207388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O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97EBCD5-D5F5-0D7B-F4C0-4A1E4296E37D}"/>
              </a:ext>
            </a:extLst>
          </p:cNvPr>
          <p:cNvSpPr/>
          <p:nvPr/>
        </p:nvSpPr>
        <p:spPr>
          <a:xfrm>
            <a:off x="4403595" y="4130251"/>
            <a:ext cx="292231" cy="207388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8CE886C-0E25-8F17-DDC1-32A9934D305F}"/>
              </a:ext>
            </a:extLst>
          </p:cNvPr>
          <p:cNvSpPr/>
          <p:nvPr/>
        </p:nvSpPr>
        <p:spPr>
          <a:xfrm>
            <a:off x="4403594" y="4443078"/>
            <a:ext cx="292231" cy="207388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DC6C7B1-8301-4CFA-BC34-9BE28280AA54}"/>
              </a:ext>
            </a:extLst>
          </p:cNvPr>
          <p:cNvSpPr/>
          <p:nvPr/>
        </p:nvSpPr>
        <p:spPr>
          <a:xfrm>
            <a:off x="4403594" y="4760518"/>
            <a:ext cx="292231" cy="207388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CD7F4F1-0AA0-FE4C-8D57-4567D8E9DA58}"/>
              </a:ext>
            </a:extLst>
          </p:cNvPr>
          <p:cNvSpPr/>
          <p:nvPr/>
        </p:nvSpPr>
        <p:spPr>
          <a:xfrm>
            <a:off x="4403593" y="5022730"/>
            <a:ext cx="292231" cy="207388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7D286AD-0089-E008-2540-7B7E9F9838C9}"/>
              </a:ext>
            </a:extLst>
          </p:cNvPr>
          <p:cNvSpPr/>
          <p:nvPr/>
        </p:nvSpPr>
        <p:spPr>
          <a:xfrm>
            <a:off x="4403592" y="5301393"/>
            <a:ext cx="292231" cy="207388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K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6822A23-A3C7-3E73-E3C4-D738BF40ADA6}"/>
              </a:ext>
            </a:extLst>
          </p:cNvPr>
          <p:cNvSpPr/>
          <p:nvPr/>
        </p:nvSpPr>
        <p:spPr>
          <a:xfrm>
            <a:off x="4403591" y="5634880"/>
            <a:ext cx="292231" cy="207388"/>
          </a:xfrm>
          <a:prstGeom prst="rect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J</a:t>
            </a:r>
          </a:p>
        </p:txBody>
      </p:sp>
    </p:spTree>
    <p:extLst>
      <p:ext uri="{BB962C8B-B14F-4D97-AF65-F5344CB8AC3E}">
        <p14:creationId xmlns:p14="http://schemas.microsoft.com/office/powerpoint/2010/main" val="1907539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4C7DE-CFC5-59BD-BA70-C5FA71D9F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4451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i.e.</a:t>
            </a:r>
            <a:r>
              <a:rPr lang="en-US" dirty="0"/>
              <a:t> </a:t>
            </a:r>
            <a:r>
              <a:rPr lang="sr-Latn-RS" i="1" dirty="0"/>
              <a:t>vs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e.g.</a:t>
            </a:r>
            <a:r>
              <a:rPr lang="sr-Latn-RS" b="1" dirty="0">
                <a:solidFill>
                  <a:srgbClr val="FF0000"/>
                </a:solidFill>
              </a:rPr>
              <a:t> </a:t>
            </a:r>
            <a:r>
              <a:rPr lang="sr-Latn-RS" i="1" dirty="0"/>
              <a:t>vs </a:t>
            </a:r>
            <a:r>
              <a:rPr lang="en-US" b="1" dirty="0">
                <a:solidFill>
                  <a:srgbClr val="FF0000"/>
                </a:solidFill>
              </a:rPr>
              <a:t>e</a:t>
            </a:r>
            <a:r>
              <a:rPr lang="sr-Latn-RS" b="1" dirty="0">
                <a:solidFill>
                  <a:srgbClr val="FF0000"/>
                </a:solidFill>
              </a:rPr>
              <a:t>tc</a:t>
            </a:r>
            <a:r>
              <a:rPr lang="en-US" b="1" dirty="0">
                <a:solidFill>
                  <a:srgbClr val="FF0000"/>
                </a:solidFill>
              </a:rPr>
              <a:t>.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211EE10-EB82-205D-CEE2-D2258A7B8D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8475" y="1401235"/>
            <a:ext cx="4351020" cy="227703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B42FE77-18C7-4B6A-C7AB-0AF88C70FD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3614" y="4432791"/>
            <a:ext cx="3054858" cy="176860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5C08861-389C-72F4-A26E-14E502D917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24782" y="4552689"/>
            <a:ext cx="529018" cy="529018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5779245-D659-EE09-4AFC-83DABE96F3ED}"/>
              </a:ext>
            </a:extLst>
          </p:cNvPr>
          <p:cNvCxnSpPr>
            <a:cxnSpLocks/>
          </p:cNvCxnSpPr>
          <p:nvPr/>
        </p:nvCxnSpPr>
        <p:spPr>
          <a:xfrm flipH="1">
            <a:off x="8457636" y="4552689"/>
            <a:ext cx="2906813" cy="162297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76AEAE3-15DA-A009-455A-4BE9F33E271C}"/>
              </a:ext>
            </a:extLst>
          </p:cNvPr>
          <p:cNvCxnSpPr>
            <a:cxnSpLocks/>
          </p:cNvCxnSpPr>
          <p:nvPr/>
        </p:nvCxnSpPr>
        <p:spPr>
          <a:xfrm>
            <a:off x="8457636" y="4432791"/>
            <a:ext cx="2896164" cy="1742876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A27939A-2321-6820-49CA-6D20F7F1BE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505" y="1179576"/>
            <a:ext cx="7251097" cy="499738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4000" b="1" i="1" dirty="0">
                <a:solidFill>
                  <a:srgbClr val="00B0F0"/>
                </a:solidFill>
                <a:latin typeface="+mj-lt"/>
              </a:rPr>
              <a:t>i.e.</a:t>
            </a:r>
            <a:r>
              <a:rPr lang="en-US" b="1" dirty="0">
                <a:latin typeface="+mj-lt"/>
              </a:rPr>
              <a:t> </a:t>
            </a:r>
          </a:p>
          <a:p>
            <a:r>
              <a:rPr lang="en-US" dirty="0">
                <a:latin typeface="+mj-lt"/>
              </a:rPr>
              <a:t>an abbreviation for the phrase </a:t>
            </a:r>
            <a:r>
              <a:rPr lang="en-US" i="1" dirty="0">
                <a:solidFill>
                  <a:srgbClr val="FF0000"/>
                </a:solidFill>
                <a:latin typeface="+mj-lt"/>
              </a:rPr>
              <a:t>id </a:t>
            </a:r>
            <a:r>
              <a:rPr lang="en-US" i="1" dirty="0" err="1">
                <a:solidFill>
                  <a:srgbClr val="FF0000"/>
                </a:solidFill>
                <a:latin typeface="+mj-lt"/>
              </a:rPr>
              <a:t>est</a:t>
            </a:r>
            <a:r>
              <a:rPr lang="en-US" dirty="0">
                <a:latin typeface="+mj-lt"/>
              </a:rPr>
              <a:t>, which means “</a:t>
            </a:r>
            <a:r>
              <a:rPr lang="en-US" dirty="0">
                <a:highlight>
                  <a:srgbClr val="FFFF00"/>
                </a:highlight>
                <a:latin typeface="+mj-lt"/>
              </a:rPr>
              <a:t>that is</a:t>
            </a:r>
            <a:r>
              <a:rPr lang="en-US" dirty="0">
                <a:latin typeface="+mj-lt"/>
              </a:rPr>
              <a:t>”</a:t>
            </a:r>
          </a:p>
          <a:p>
            <a:r>
              <a:rPr lang="en-US" i="1" dirty="0">
                <a:latin typeface="+mj-lt"/>
              </a:rPr>
              <a:t>i.e.</a:t>
            </a:r>
            <a:r>
              <a:rPr lang="en-US" dirty="0">
                <a:latin typeface="+mj-lt"/>
              </a:rPr>
              <a:t> - used to restate something said previously in order to clarify its meaning. </a:t>
            </a:r>
          </a:p>
          <a:p>
            <a:pPr marL="457200" lvl="1" indent="0">
              <a:buNone/>
            </a:pPr>
            <a:endParaRPr lang="en-US" i="1" dirty="0">
              <a:latin typeface="+mj-lt"/>
            </a:endParaRPr>
          </a:p>
          <a:p>
            <a:pPr marL="0" indent="0">
              <a:buNone/>
            </a:pPr>
            <a:r>
              <a:rPr lang="en-US" sz="4000" b="1" i="1" dirty="0">
                <a:solidFill>
                  <a:srgbClr val="00B0F0"/>
                </a:solidFill>
                <a:latin typeface="+mj-lt"/>
              </a:rPr>
              <a:t>e.g.</a:t>
            </a:r>
            <a:r>
              <a:rPr lang="en-US" dirty="0">
                <a:latin typeface="+mj-lt"/>
              </a:rPr>
              <a:t> </a:t>
            </a:r>
          </a:p>
          <a:p>
            <a:r>
              <a:rPr lang="en-US" dirty="0">
                <a:latin typeface="+mj-lt"/>
              </a:rPr>
              <a:t>short for </a:t>
            </a:r>
            <a:r>
              <a:rPr lang="en-US" i="1" dirty="0">
                <a:solidFill>
                  <a:srgbClr val="FF0000"/>
                </a:solidFill>
                <a:latin typeface="+mj-lt"/>
              </a:rPr>
              <a:t>exempli gratia</a:t>
            </a:r>
            <a:r>
              <a:rPr lang="en-US" dirty="0">
                <a:latin typeface="+mj-lt"/>
              </a:rPr>
              <a:t>, which means “</a:t>
            </a:r>
            <a:r>
              <a:rPr lang="en-US" dirty="0">
                <a:highlight>
                  <a:srgbClr val="FFFF00"/>
                </a:highlight>
                <a:latin typeface="+mj-lt"/>
              </a:rPr>
              <a:t>for example</a:t>
            </a:r>
            <a:r>
              <a:rPr lang="en-US" dirty="0">
                <a:latin typeface="+mj-lt"/>
              </a:rPr>
              <a:t>”</a:t>
            </a:r>
          </a:p>
          <a:p>
            <a:r>
              <a:rPr lang="en-US" i="1" dirty="0">
                <a:latin typeface="+mj-lt"/>
              </a:rPr>
              <a:t>e.g.</a:t>
            </a:r>
            <a:r>
              <a:rPr lang="en-US" dirty="0">
                <a:latin typeface="+mj-lt"/>
              </a:rPr>
              <a:t> - used before an item or list of items that serve as examples for the previous statement.</a:t>
            </a:r>
          </a:p>
          <a:p>
            <a:pPr marL="0" indent="0">
              <a:buNone/>
            </a:pPr>
            <a:r>
              <a:rPr lang="en-US" sz="4000" b="1" i="1" dirty="0">
                <a:solidFill>
                  <a:srgbClr val="00B0F0"/>
                </a:solidFill>
                <a:latin typeface="+mj-lt"/>
              </a:rPr>
              <a:t>etc.</a:t>
            </a:r>
          </a:p>
          <a:p>
            <a:r>
              <a:rPr lang="en-US" dirty="0">
                <a:latin typeface="+mj-lt"/>
              </a:rPr>
              <a:t>an abbreviation for the phrase </a:t>
            </a:r>
            <a:r>
              <a:rPr lang="en-US" dirty="0">
                <a:solidFill>
                  <a:srgbClr val="FF0000"/>
                </a:solidFill>
                <a:latin typeface="+mj-lt"/>
              </a:rPr>
              <a:t>et cetera, </a:t>
            </a:r>
            <a:r>
              <a:rPr lang="en-US" dirty="0">
                <a:latin typeface="+mj-lt"/>
              </a:rPr>
              <a:t>which means “</a:t>
            </a:r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  <a:latin typeface="+mj-lt"/>
              </a:rPr>
              <a:t>and so on</a:t>
            </a:r>
            <a:r>
              <a:rPr lang="en-US" dirty="0">
                <a:latin typeface="+mj-lt"/>
              </a:rPr>
              <a:t>”, “</a:t>
            </a:r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  <a:latin typeface="+mj-lt"/>
              </a:rPr>
              <a:t>and other similar things</a:t>
            </a:r>
            <a:r>
              <a:rPr lang="en-US" dirty="0">
                <a:latin typeface="+mj-lt"/>
              </a:rPr>
              <a:t>”, or “</a:t>
            </a:r>
            <a:r>
              <a:rPr lang="en-US" dirty="0">
                <a:solidFill>
                  <a:srgbClr val="FF0000"/>
                </a:solidFill>
                <a:highlight>
                  <a:srgbClr val="FFFF00"/>
                </a:highlight>
                <a:latin typeface="+mj-lt"/>
              </a:rPr>
              <a:t>and so forth</a:t>
            </a:r>
            <a:r>
              <a:rPr lang="en-US" dirty="0">
                <a:latin typeface="+mj-lt"/>
              </a:rPr>
              <a:t>”.</a:t>
            </a:r>
          </a:p>
          <a:p>
            <a:r>
              <a:rPr lang="en-US" dirty="0">
                <a:latin typeface="+mj-lt"/>
              </a:rPr>
              <a:t>/</a:t>
            </a:r>
            <a:r>
              <a:rPr lang="en-US" dirty="0" err="1">
                <a:latin typeface="+mj-lt"/>
              </a:rPr>
              <a:t>ɛtˈsɛt</a:t>
            </a:r>
            <a:r>
              <a:rPr lang="en-US" dirty="0">
                <a:latin typeface="+mj-lt"/>
              </a:rPr>
              <a:t>(ə)</a:t>
            </a:r>
            <a:r>
              <a:rPr lang="en-US" dirty="0" err="1">
                <a:latin typeface="+mj-lt"/>
              </a:rPr>
              <a:t>rə</a:t>
            </a:r>
            <a:r>
              <a:rPr lang="en-US" dirty="0">
                <a:latin typeface="+mj-lt"/>
              </a:rPr>
              <a:t>/  - </a:t>
            </a:r>
            <a:r>
              <a:rPr lang="en-US" b="1" dirty="0">
                <a:solidFill>
                  <a:srgbClr val="FF0000"/>
                </a:solidFill>
                <a:latin typeface="+mj-lt"/>
              </a:rPr>
              <a:t>NOT</a:t>
            </a:r>
            <a:r>
              <a:rPr lang="en-US" dirty="0">
                <a:latin typeface="+mj-lt"/>
              </a:rPr>
              <a:t> </a:t>
            </a:r>
            <a:r>
              <a:rPr lang="en-US" strike="sngStrike" dirty="0" err="1">
                <a:solidFill>
                  <a:srgbClr val="FF0000"/>
                </a:solidFill>
                <a:latin typeface="+mj-lt"/>
              </a:rPr>
              <a:t>exsetera</a:t>
            </a:r>
            <a:endParaRPr lang="en-US" strike="sngStrike" dirty="0">
              <a:solidFill>
                <a:srgbClr val="FF0000"/>
              </a:solidFill>
              <a:latin typeface="+mj-lt"/>
            </a:endParaRPr>
          </a:p>
          <a:p>
            <a:pPr lvl="1"/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76369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</TotalTime>
  <Words>4114</Words>
  <Application>Microsoft Office PowerPoint</Application>
  <PresentationFormat>Widescreen</PresentationFormat>
  <Paragraphs>799</Paragraphs>
  <Slides>22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Symbol</vt:lpstr>
      <vt:lpstr>Times New Roman</vt:lpstr>
      <vt:lpstr>Office Theme</vt:lpstr>
      <vt:lpstr>1_Office Theme</vt:lpstr>
      <vt:lpstr>Unit 10 Ancient Rome – values, beliefs and customs </vt:lpstr>
      <vt:lpstr>Vocabulary practice              Textbook, p.   110-111                    </vt:lpstr>
      <vt:lpstr>Word formation                               Textbook, p. 111</vt:lpstr>
      <vt:lpstr>Word formation                               Textbook, p. 111</vt:lpstr>
      <vt:lpstr>Matching exercise                           Textbook, p. 112</vt:lpstr>
      <vt:lpstr>The VALUE word web                     Textbook, p. 112</vt:lpstr>
      <vt:lpstr>The VALUE word web                     Textbook, p. 113</vt:lpstr>
      <vt:lpstr>Latin phrases and abbreviations    Textbook, p. 114</vt:lpstr>
      <vt:lpstr>i.e. vs e.g. vs etc.</vt:lpstr>
      <vt:lpstr>Latin phrases and abbreviations  Textbook, p. 115</vt:lpstr>
      <vt:lpstr>Nouns of Latin/Greek origin – plural forms </vt:lpstr>
      <vt:lpstr>Nouns of Latin/Greek origin – plural forms </vt:lpstr>
      <vt:lpstr>Nouns of Latin/Greek origin – plural forms </vt:lpstr>
      <vt:lpstr>Prefixes                                    Textbook, p. 115-116</vt:lpstr>
      <vt:lpstr>Prefixes                                    Textbook, p. 115-116</vt:lpstr>
      <vt:lpstr>Gap-filling exercise                         Textbook, p. 117</vt:lpstr>
      <vt:lpstr>Terms and definitions             Textbook, p. 117-118</vt:lpstr>
      <vt:lpstr>Terms and definitions             Textbook, p. 117-118</vt:lpstr>
      <vt:lpstr>Gap-filling exercise                       Textbook, p. 120</vt:lpstr>
      <vt:lpstr>Gap-filling exercise                  Textbook, p. 120-121</vt:lpstr>
      <vt:lpstr>Confusable word pairs                     Textbook, p. 121</vt:lpstr>
      <vt:lpstr>Confusable word pairs                     Textbook, p. 121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10 Ancient Rome – values, beliefs and customs </dc:title>
  <dc:creator>maja belanov</dc:creator>
  <cp:lastModifiedBy>maja belanov</cp:lastModifiedBy>
  <cp:revision>1</cp:revision>
  <dcterms:created xsi:type="dcterms:W3CDTF">2024-04-29T20:49:16Z</dcterms:created>
  <dcterms:modified xsi:type="dcterms:W3CDTF">2024-05-13T23:00:24Z</dcterms:modified>
</cp:coreProperties>
</file>