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7" r:id="rId4"/>
    <p:sldId id="2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3775E3-E3C1-44DA-9E85-BB45E4A0E87E}" v="1499" dt="2024-04-12T18:24:32.7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a belanov" userId="40c1e8880fb7fbd5" providerId="LiveId" clId="{A2673D3A-6352-431A-BC37-62E891946BA1}"/>
    <pc:docChg chg="delSld">
      <pc:chgData name="maja belanov" userId="40c1e8880fb7fbd5" providerId="LiveId" clId="{A2673D3A-6352-431A-BC37-62E891946BA1}" dt="2024-04-12T18:29:52.774" v="1" actId="2696"/>
      <pc:docMkLst>
        <pc:docMk/>
      </pc:docMkLst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2936420893" sldId="258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3872485767" sldId="259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2361442712" sldId="260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1627890488" sldId="261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3073723624" sldId="262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4164004687" sldId="263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2304431633" sldId="264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134777287" sldId="265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2837482347" sldId="266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2734145300" sldId="267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3474245074" sldId="268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627169117" sldId="269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3507993396" sldId="270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1571550707" sldId="271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922847127" sldId="272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2604813944" sldId="273"/>
        </pc:sldMkLst>
      </pc:sldChg>
      <pc:sldChg chg="del">
        <pc:chgData name="maja belanov" userId="40c1e8880fb7fbd5" providerId="LiveId" clId="{A2673D3A-6352-431A-BC37-62E891946BA1}" dt="2024-04-12T18:29:40.822" v="0" actId="2696"/>
        <pc:sldMkLst>
          <pc:docMk/>
          <pc:sldMk cId="1165925047" sldId="274"/>
        </pc:sldMkLst>
      </pc:sldChg>
      <pc:sldChg chg="del">
        <pc:chgData name="maja belanov" userId="40c1e8880fb7fbd5" providerId="LiveId" clId="{A2673D3A-6352-431A-BC37-62E891946BA1}" dt="2024-04-12T18:29:52.774" v="1" actId="2696"/>
        <pc:sldMkLst>
          <pc:docMk/>
          <pc:sldMk cId="552651038" sldId="278"/>
        </pc:sldMkLst>
      </pc:sldChg>
      <pc:sldChg chg="del">
        <pc:chgData name="maja belanov" userId="40c1e8880fb7fbd5" providerId="LiveId" clId="{A2673D3A-6352-431A-BC37-62E891946BA1}" dt="2024-04-12T18:29:52.774" v="1" actId="2696"/>
        <pc:sldMkLst>
          <pc:docMk/>
          <pc:sldMk cId="4181116009" sldId="279"/>
        </pc:sldMkLst>
      </pc:sldChg>
      <pc:sldChg chg="del">
        <pc:chgData name="maja belanov" userId="40c1e8880fb7fbd5" providerId="LiveId" clId="{A2673D3A-6352-431A-BC37-62E891946BA1}" dt="2024-04-12T18:29:52.774" v="1" actId="2696"/>
        <pc:sldMkLst>
          <pc:docMk/>
          <pc:sldMk cId="1544326536" sldId="280"/>
        </pc:sldMkLst>
      </pc:sldChg>
      <pc:sldChg chg="del">
        <pc:chgData name="maja belanov" userId="40c1e8880fb7fbd5" providerId="LiveId" clId="{A2673D3A-6352-431A-BC37-62E891946BA1}" dt="2024-04-12T18:29:52.774" v="1" actId="2696"/>
        <pc:sldMkLst>
          <pc:docMk/>
          <pc:sldMk cId="1216811839" sldId="281"/>
        </pc:sldMkLst>
      </pc:sldChg>
      <pc:sldChg chg="del">
        <pc:chgData name="maja belanov" userId="40c1e8880fb7fbd5" providerId="LiveId" clId="{A2673D3A-6352-431A-BC37-62E891946BA1}" dt="2024-04-12T18:29:52.774" v="1" actId="2696"/>
        <pc:sldMkLst>
          <pc:docMk/>
          <pc:sldMk cId="367016856" sldId="282"/>
        </pc:sldMkLst>
      </pc:sldChg>
      <pc:sldChg chg="del">
        <pc:chgData name="maja belanov" userId="40c1e8880fb7fbd5" providerId="LiveId" clId="{A2673D3A-6352-431A-BC37-62E891946BA1}" dt="2024-04-12T18:29:52.774" v="1" actId="2696"/>
        <pc:sldMkLst>
          <pc:docMk/>
          <pc:sldMk cId="1935666364" sldId="283"/>
        </pc:sldMkLst>
      </pc:sldChg>
    </pc:docChg>
  </pc:docChgLst>
  <pc:docChgLst>
    <pc:chgData name="maja belanov" userId="40c1e8880fb7fbd5" providerId="LiveId" clId="{2F3775E3-E3C1-44DA-9E85-BB45E4A0E87E}"/>
    <pc:docChg chg="undo custSel addSld delSld modSld sldOrd">
      <pc:chgData name="maja belanov" userId="40c1e8880fb7fbd5" providerId="LiveId" clId="{2F3775E3-E3C1-44DA-9E85-BB45E4A0E87E}" dt="2024-04-12T18:24:43.157" v="5149" actId="1076"/>
      <pc:docMkLst>
        <pc:docMk/>
      </pc:docMkLst>
      <pc:sldChg chg="addSp modSp del mod">
        <pc:chgData name="maja belanov" userId="40c1e8880fb7fbd5" providerId="LiveId" clId="{2F3775E3-E3C1-44DA-9E85-BB45E4A0E87E}" dt="2024-04-02T00:01:32.972" v="819" actId="2696"/>
        <pc:sldMkLst>
          <pc:docMk/>
          <pc:sldMk cId="2011521456" sldId="257"/>
        </pc:sldMkLst>
        <pc:spChg chg="mod">
          <ac:chgData name="maja belanov" userId="40c1e8880fb7fbd5" providerId="LiveId" clId="{2F3775E3-E3C1-44DA-9E85-BB45E4A0E87E}" dt="2024-04-02T00:01:14.296" v="818" actId="20577"/>
          <ac:spMkLst>
            <pc:docMk/>
            <pc:sldMk cId="2011521456" sldId="257"/>
            <ac:spMk id="2" creationId="{DE495AD2-E379-A74D-323C-50A2FE597C48}"/>
          </ac:spMkLst>
        </pc:spChg>
        <pc:spChg chg="add mod">
          <ac:chgData name="maja belanov" userId="40c1e8880fb7fbd5" providerId="LiveId" clId="{2F3775E3-E3C1-44DA-9E85-BB45E4A0E87E}" dt="2024-04-01T21:47:27.913" v="27" actId="1076"/>
          <ac:spMkLst>
            <pc:docMk/>
            <pc:sldMk cId="2011521456" sldId="257"/>
            <ac:spMk id="4" creationId="{18F9E9A5-5FF6-7B92-D7D4-9177B9FA425D}"/>
          </ac:spMkLst>
        </pc:spChg>
      </pc:sldChg>
      <pc:sldChg chg="addSp delSp modSp mod delAnim modAnim">
        <pc:chgData name="maja belanov" userId="40c1e8880fb7fbd5" providerId="LiveId" clId="{2F3775E3-E3C1-44DA-9E85-BB45E4A0E87E}" dt="2024-04-04T00:04:53.446" v="4255"/>
        <pc:sldMkLst>
          <pc:docMk/>
          <pc:sldMk cId="2936420893" sldId="258"/>
        </pc:sldMkLst>
        <pc:spChg chg="del mod">
          <ac:chgData name="maja belanov" userId="40c1e8880fb7fbd5" providerId="LiveId" clId="{2F3775E3-E3C1-44DA-9E85-BB45E4A0E87E}" dt="2024-04-02T00:57:47.892" v="1797" actId="478"/>
          <ac:spMkLst>
            <pc:docMk/>
            <pc:sldMk cId="2936420893" sldId="258"/>
            <ac:spMk id="2" creationId="{E5E43EF1-F148-0C52-EEBE-F479FD588052}"/>
          </ac:spMkLst>
        </pc:spChg>
        <pc:spChg chg="mod">
          <ac:chgData name="maja belanov" userId="40c1e8880fb7fbd5" providerId="LiveId" clId="{2F3775E3-E3C1-44DA-9E85-BB45E4A0E87E}" dt="2024-04-02T00:57:32.905" v="1793" actId="113"/>
          <ac:spMkLst>
            <pc:docMk/>
            <pc:sldMk cId="2936420893" sldId="258"/>
            <ac:spMk id="5" creationId="{2105F127-6C20-30B1-941F-1694AC262D44}"/>
          </ac:spMkLst>
        </pc:spChg>
        <pc:spChg chg="del mod">
          <ac:chgData name="maja belanov" userId="40c1e8880fb7fbd5" providerId="LiveId" clId="{2F3775E3-E3C1-44DA-9E85-BB45E4A0E87E}" dt="2024-04-01T22:43:32.902" v="44" actId="478"/>
          <ac:spMkLst>
            <pc:docMk/>
            <pc:sldMk cId="2936420893" sldId="258"/>
            <ac:spMk id="7" creationId="{042A575E-5B85-2F80-5F09-2BE895876EAD}"/>
          </ac:spMkLst>
        </pc:spChg>
        <pc:spChg chg="mod">
          <ac:chgData name="maja belanov" userId="40c1e8880fb7fbd5" providerId="LiveId" clId="{2F3775E3-E3C1-44DA-9E85-BB45E4A0E87E}" dt="2024-04-03T23:43:02.278" v="4224" actId="1076"/>
          <ac:spMkLst>
            <pc:docMk/>
            <pc:sldMk cId="2936420893" sldId="258"/>
            <ac:spMk id="9" creationId="{466148DE-37D6-7A0E-B93B-82BF8095115C}"/>
          </ac:spMkLst>
        </pc:spChg>
        <pc:spChg chg="add del mod">
          <ac:chgData name="maja belanov" userId="40c1e8880fb7fbd5" providerId="LiveId" clId="{2F3775E3-E3C1-44DA-9E85-BB45E4A0E87E}" dt="2024-04-02T00:57:53.393" v="1798" actId="478"/>
          <ac:spMkLst>
            <pc:docMk/>
            <pc:sldMk cId="2936420893" sldId="258"/>
            <ac:spMk id="11" creationId="{CA639485-2B5B-CF80-218F-7DA8B9D8BF75}"/>
          </ac:spMkLst>
        </pc:spChg>
        <pc:spChg chg="mod">
          <ac:chgData name="maja belanov" userId="40c1e8880fb7fbd5" providerId="LiveId" clId="{2F3775E3-E3C1-44DA-9E85-BB45E4A0E87E}" dt="2024-04-03T23:52:07.187" v="4234" actId="14100"/>
          <ac:spMkLst>
            <pc:docMk/>
            <pc:sldMk cId="2936420893" sldId="258"/>
            <ac:spMk id="15" creationId="{23A047D8-A87D-78A2-9190-125D971A0FB7}"/>
          </ac:spMkLst>
        </pc:spChg>
        <pc:spChg chg="del mod">
          <ac:chgData name="maja belanov" userId="40c1e8880fb7fbd5" providerId="LiveId" clId="{2F3775E3-E3C1-44DA-9E85-BB45E4A0E87E}" dt="2024-04-01T22:43:34.434" v="45" actId="478"/>
          <ac:spMkLst>
            <pc:docMk/>
            <pc:sldMk cId="2936420893" sldId="258"/>
            <ac:spMk id="17" creationId="{C7A13407-8EE7-0E82-2C1E-503966EA11C9}"/>
          </ac:spMkLst>
        </pc:spChg>
        <pc:spChg chg="mod">
          <ac:chgData name="maja belanov" userId="40c1e8880fb7fbd5" providerId="LiveId" clId="{2F3775E3-E3C1-44DA-9E85-BB45E4A0E87E}" dt="2024-04-03T23:52:26.811" v="4242" actId="1076"/>
          <ac:spMkLst>
            <pc:docMk/>
            <pc:sldMk cId="2936420893" sldId="258"/>
            <ac:spMk id="19" creationId="{72E11CD4-4FA9-C1B3-8E30-109BBAF7F937}"/>
          </ac:spMkLst>
        </pc:spChg>
        <pc:picChg chg="add mod">
          <ac:chgData name="maja belanov" userId="40c1e8880fb7fbd5" providerId="LiveId" clId="{2F3775E3-E3C1-44DA-9E85-BB45E4A0E87E}" dt="2024-04-04T00:04:49.607" v="4254" actId="1076"/>
          <ac:picMkLst>
            <pc:docMk/>
            <pc:sldMk cId="2936420893" sldId="258"/>
            <ac:picMk id="6" creationId="{DC3F42B2-5A48-D3C4-8CF8-0499498518CF}"/>
          </ac:picMkLst>
        </pc:picChg>
        <pc:picChg chg="mod">
          <ac:chgData name="maja belanov" userId="40c1e8880fb7fbd5" providerId="LiveId" clId="{2F3775E3-E3C1-44DA-9E85-BB45E4A0E87E}" dt="2024-04-03T23:51:50.957" v="4231" actId="1076"/>
          <ac:picMkLst>
            <pc:docMk/>
            <pc:sldMk cId="2936420893" sldId="258"/>
            <ac:picMk id="13" creationId="{74AEECA1-B35F-92B4-8624-72828B7C714F}"/>
          </ac:picMkLst>
        </pc:picChg>
        <pc:cxnChg chg="add mod">
          <ac:chgData name="maja belanov" userId="40c1e8880fb7fbd5" providerId="LiveId" clId="{2F3775E3-E3C1-44DA-9E85-BB45E4A0E87E}" dt="2024-04-03T23:43:11.146" v="4228" actId="14100"/>
          <ac:cxnSpMkLst>
            <pc:docMk/>
            <pc:sldMk cId="2936420893" sldId="258"/>
            <ac:cxnSpMk id="4" creationId="{9B867943-C904-3D54-8D5E-E8A226E5BFB8}"/>
          </ac:cxnSpMkLst>
        </pc:cxnChg>
      </pc:sldChg>
      <pc:sldChg chg="modSp mod modAnim">
        <pc:chgData name="maja belanov" userId="40c1e8880fb7fbd5" providerId="LiveId" clId="{2F3775E3-E3C1-44DA-9E85-BB45E4A0E87E}" dt="2024-04-02T00:56:48.864" v="1785" actId="2711"/>
        <pc:sldMkLst>
          <pc:docMk/>
          <pc:sldMk cId="3872485767" sldId="259"/>
        </pc:sldMkLst>
        <pc:spChg chg="mod">
          <ac:chgData name="maja belanov" userId="40c1e8880fb7fbd5" providerId="LiveId" clId="{2F3775E3-E3C1-44DA-9E85-BB45E4A0E87E}" dt="2024-04-02T00:56:48.864" v="1785" actId="2711"/>
          <ac:spMkLst>
            <pc:docMk/>
            <pc:sldMk cId="3872485767" sldId="259"/>
            <ac:spMk id="2" creationId="{4206FD0F-327E-EC4D-E2F1-850A21579C88}"/>
          </ac:spMkLst>
        </pc:spChg>
        <pc:spChg chg="mod">
          <ac:chgData name="maja belanov" userId="40c1e8880fb7fbd5" providerId="LiveId" clId="{2F3775E3-E3C1-44DA-9E85-BB45E4A0E87E}" dt="2024-04-02T00:53:45.691" v="1716" actId="113"/>
          <ac:spMkLst>
            <pc:docMk/>
            <pc:sldMk cId="3872485767" sldId="259"/>
            <ac:spMk id="5" creationId="{B07ED820-165E-CBF3-13BE-DD6D054DCB7C}"/>
          </ac:spMkLst>
        </pc:spChg>
        <pc:spChg chg="mod">
          <ac:chgData name="maja belanov" userId="40c1e8880fb7fbd5" providerId="LiveId" clId="{2F3775E3-E3C1-44DA-9E85-BB45E4A0E87E}" dt="2024-04-02T00:54:28.905" v="1725" actId="1076"/>
          <ac:spMkLst>
            <pc:docMk/>
            <pc:sldMk cId="3872485767" sldId="259"/>
            <ac:spMk id="9" creationId="{E5CE5B9C-418E-E5B6-68FD-A1563EC12E8F}"/>
          </ac:spMkLst>
        </pc:spChg>
        <pc:picChg chg="mod">
          <ac:chgData name="maja belanov" userId="40c1e8880fb7fbd5" providerId="LiveId" clId="{2F3775E3-E3C1-44DA-9E85-BB45E4A0E87E}" dt="2024-04-02T00:54:26.342" v="1724" actId="1076"/>
          <ac:picMkLst>
            <pc:docMk/>
            <pc:sldMk cId="3872485767" sldId="259"/>
            <ac:picMk id="7" creationId="{B9C069BA-D41B-7C17-F547-4642B01949D3}"/>
          </ac:picMkLst>
        </pc:picChg>
      </pc:sldChg>
      <pc:sldChg chg="addSp modSp mod modAnim">
        <pc:chgData name="maja belanov" userId="40c1e8880fb7fbd5" providerId="LiveId" clId="{2F3775E3-E3C1-44DA-9E85-BB45E4A0E87E}" dt="2024-04-04T00:07:27.716" v="4275"/>
        <pc:sldMkLst>
          <pc:docMk/>
          <pc:sldMk cId="2361442712" sldId="260"/>
        </pc:sldMkLst>
        <pc:spChg chg="mod">
          <ac:chgData name="maja belanov" userId="40c1e8880fb7fbd5" providerId="LiveId" clId="{2F3775E3-E3C1-44DA-9E85-BB45E4A0E87E}" dt="2024-04-02T00:56:59.087" v="1787" actId="113"/>
          <ac:spMkLst>
            <pc:docMk/>
            <pc:sldMk cId="2361442712" sldId="260"/>
            <ac:spMk id="2" creationId="{DE495AD2-E379-A74D-323C-50A2FE597C48}"/>
          </ac:spMkLst>
        </pc:spChg>
        <pc:spChg chg="mod">
          <ac:chgData name="maja belanov" userId="40c1e8880fb7fbd5" providerId="LiveId" clId="{2F3775E3-E3C1-44DA-9E85-BB45E4A0E87E}" dt="2024-04-02T23:09:15.154" v="1823" actId="113"/>
          <ac:spMkLst>
            <pc:docMk/>
            <pc:sldMk cId="2361442712" sldId="260"/>
            <ac:spMk id="4" creationId="{6D6C0C85-6EFD-8A3D-0543-927856C70A47}"/>
          </ac:spMkLst>
        </pc:spChg>
        <pc:spChg chg="add mod">
          <ac:chgData name="maja belanov" userId="40c1e8880fb7fbd5" providerId="LiveId" clId="{2F3775E3-E3C1-44DA-9E85-BB45E4A0E87E}" dt="2024-04-04T00:07:13.484" v="4268" actId="1076"/>
          <ac:spMkLst>
            <pc:docMk/>
            <pc:sldMk cId="2361442712" sldId="260"/>
            <ac:spMk id="7" creationId="{2D8F3C97-0EC1-86FB-E90C-09970F1F5ABB}"/>
          </ac:spMkLst>
        </pc:spChg>
        <pc:spChg chg="add mod">
          <ac:chgData name="maja belanov" userId="40c1e8880fb7fbd5" providerId="LiveId" clId="{2F3775E3-E3C1-44DA-9E85-BB45E4A0E87E}" dt="2024-04-02T00:31:17.898" v="1400" actId="20577"/>
          <ac:spMkLst>
            <pc:docMk/>
            <pc:sldMk cId="2361442712" sldId="260"/>
            <ac:spMk id="11" creationId="{37FD5025-927C-97F5-D20F-19A9325520B1}"/>
          </ac:spMkLst>
        </pc:spChg>
        <pc:picChg chg="add mod">
          <ac:chgData name="maja belanov" userId="40c1e8880fb7fbd5" providerId="LiveId" clId="{2F3775E3-E3C1-44DA-9E85-BB45E4A0E87E}" dt="2024-04-04T00:07:20.790" v="4274" actId="1076"/>
          <ac:picMkLst>
            <pc:docMk/>
            <pc:sldMk cId="2361442712" sldId="260"/>
            <ac:picMk id="5" creationId="{C3D74DC3-9B22-91B5-2A8C-FF5D94EBFE61}"/>
          </ac:picMkLst>
        </pc:picChg>
        <pc:picChg chg="add mod">
          <ac:chgData name="maja belanov" userId="40c1e8880fb7fbd5" providerId="LiveId" clId="{2F3775E3-E3C1-44DA-9E85-BB45E4A0E87E}" dt="2024-04-04T00:07:19.361" v="4273" actId="1076"/>
          <ac:picMkLst>
            <pc:docMk/>
            <pc:sldMk cId="2361442712" sldId="260"/>
            <ac:picMk id="6" creationId="{876807F5-AF67-53B6-775B-799FE0596F1D}"/>
          </ac:picMkLst>
        </pc:picChg>
        <pc:cxnChg chg="add mod">
          <ac:chgData name="maja belanov" userId="40c1e8880fb7fbd5" providerId="LiveId" clId="{2F3775E3-E3C1-44DA-9E85-BB45E4A0E87E}" dt="2024-04-02T00:23:57.353" v="1343" actId="13822"/>
          <ac:cxnSpMkLst>
            <pc:docMk/>
            <pc:sldMk cId="2361442712" sldId="260"/>
            <ac:cxnSpMk id="9" creationId="{D7141CBC-87AE-BB9D-D5B0-7F99D0D50E75}"/>
          </ac:cxnSpMkLst>
        </pc:cxnChg>
      </pc:sldChg>
      <pc:sldChg chg="addSp modSp mod modAnim">
        <pc:chgData name="maja belanov" userId="40c1e8880fb7fbd5" providerId="LiveId" clId="{2F3775E3-E3C1-44DA-9E85-BB45E4A0E87E}" dt="2024-04-02T00:56:53.679" v="1786" actId="113"/>
        <pc:sldMkLst>
          <pc:docMk/>
          <pc:sldMk cId="1627890488" sldId="261"/>
        </pc:sldMkLst>
        <pc:spChg chg="mod">
          <ac:chgData name="maja belanov" userId="40c1e8880fb7fbd5" providerId="LiveId" clId="{2F3775E3-E3C1-44DA-9E85-BB45E4A0E87E}" dt="2024-04-02T00:56:53.679" v="1786" actId="113"/>
          <ac:spMkLst>
            <pc:docMk/>
            <pc:sldMk cId="1627890488" sldId="261"/>
            <ac:spMk id="2" creationId="{FF37D6B3-EAFB-5A75-3BE6-6B1F168FB508}"/>
          </ac:spMkLst>
        </pc:spChg>
        <pc:spChg chg="mod">
          <ac:chgData name="maja belanov" userId="40c1e8880fb7fbd5" providerId="LiveId" clId="{2F3775E3-E3C1-44DA-9E85-BB45E4A0E87E}" dt="2024-04-02T00:47:57.362" v="1572" actId="14100"/>
          <ac:spMkLst>
            <pc:docMk/>
            <pc:sldMk cId="1627890488" sldId="261"/>
            <ac:spMk id="5" creationId="{DC1C246A-6459-DA6C-9CAE-81D3E652244E}"/>
          </ac:spMkLst>
        </pc:spChg>
        <pc:spChg chg="mod">
          <ac:chgData name="maja belanov" userId="40c1e8880fb7fbd5" providerId="LiveId" clId="{2F3775E3-E3C1-44DA-9E85-BB45E4A0E87E}" dt="2024-04-02T00:49:29.760" v="1604" actId="1076"/>
          <ac:spMkLst>
            <pc:docMk/>
            <pc:sldMk cId="1627890488" sldId="261"/>
            <ac:spMk id="7" creationId="{ED27F461-D095-89DC-E5F5-AF32AEBF675D}"/>
          </ac:spMkLst>
        </pc:spChg>
        <pc:spChg chg="mod">
          <ac:chgData name="maja belanov" userId="40c1e8880fb7fbd5" providerId="LiveId" clId="{2F3775E3-E3C1-44DA-9E85-BB45E4A0E87E}" dt="2024-04-02T00:42:32.546" v="1561" actId="1076"/>
          <ac:spMkLst>
            <pc:docMk/>
            <pc:sldMk cId="1627890488" sldId="261"/>
            <ac:spMk id="11" creationId="{045F3262-6DDE-F72E-981B-CDE02A4F5ED2}"/>
          </ac:spMkLst>
        </pc:spChg>
        <pc:picChg chg="add mod">
          <ac:chgData name="maja belanov" userId="40c1e8880fb7fbd5" providerId="LiveId" clId="{2F3775E3-E3C1-44DA-9E85-BB45E4A0E87E}" dt="2024-04-02T00:48:04.333" v="1575" actId="1076"/>
          <ac:picMkLst>
            <pc:docMk/>
            <pc:sldMk cId="1627890488" sldId="261"/>
            <ac:picMk id="4" creationId="{07B8A14F-959F-F5B1-3078-A384B9640623}"/>
          </ac:picMkLst>
        </pc:picChg>
        <pc:picChg chg="mod">
          <ac:chgData name="maja belanov" userId="40c1e8880fb7fbd5" providerId="LiveId" clId="{2F3775E3-E3C1-44DA-9E85-BB45E4A0E87E}" dt="2024-04-02T00:49:02.394" v="1589" actId="1076"/>
          <ac:picMkLst>
            <pc:docMk/>
            <pc:sldMk cId="1627890488" sldId="261"/>
            <ac:picMk id="9" creationId="{D4771EE5-9654-80E7-9E9C-CA5565AF997E}"/>
          </ac:picMkLst>
        </pc:picChg>
      </pc:sldChg>
      <pc:sldChg chg="addSp delSp modSp add mod modAnim">
        <pc:chgData name="maja belanov" userId="40c1e8880fb7fbd5" providerId="LiveId" clId="{2F3775E3-E3C1-44DA-9E85-BB45E4A0E87E}" dt="2024-04-02T23:08:36.648" v="1818" actId="1076"/>
        <pc:sldMkLst>
          <pc:docMk/>
          <pc:sldMk cId="3073723624" sldId="262"/>
        </pc:sldMkLst>
        <pc:spChg chg="del">
          <ac:chgData name="maja belanov" userId="40c1e8880fb7fbd5" providerId="LiveId" clId="{2F3775E3-E3C1-44DA-9E85-BB45E4A0E87E}" dt="2024-04-01T22:49:32.641" v="268" actId="478"/>
          <ac:spMkLst>
            <pc:docMk/>
            <pc:sldMk cId="3073723624" sldId="262"/>
            <ac:spMk id="2" creationId="{E5E43EF1-F148-0C52-EEBE-F479FD588052}"/>
          </ac:spMkLst>
        </pc:spChg>
        <pc:spChg chg="add mod">
          <ac:chgData name="maja belanov" userId="40c1e8880fb7fbd5" providerId="LiveId" clId="{2F3775E3-E3C1-44DA-9E85-BB45E4A0E87E}" dt="2024-04-01T23:50:55.227" v="605" actId="14100"/>
          <ac:spMkLst>
            <pc:docMk/>
            <pc:sldMk cId="3073723624" sldId="262"/>
            <ac:spMk id="4" creationId="{685F5595-B363-2C72-F304-DFAB86C2545B}"/>
          </ac:spMkLst>
        </pc:spChg>
        <pc:spChg chg="mod">
          <ac:chgData name="maja belanov" userId="40c1e8880fb7fbd5" providerId="LiveId" clId="{2F3775E3-E3C1-44DA-9E85-BB45E4A0E87E}" dt="2024-04-02T00:57:23.357" v="1791" actId="113"/>
          <ac:spMkLst>
            <pc:docMk/>
            <pc:sldMk cId="3073723624" sldId="262"/>
            <ac:spMk id="5" creationId="{2105F127-6C20-30B1-941F-1694AC262D44}"/>
          </ac:spMkLst>
        </pc:spChg>
        <pc:spChg chg="mod">
          <ac:chgData name="maja belanov" userId="40c1e8880fb7fbd5" providerId="LiveId" clId="{2F3775E3-E3C1-44DA-9E85-BB45E4A0E87E}" dt="2024-04-01T23:50:51.195" v="604" actId="255"/>
          <ac:spMkLst>
            <pc:docMk/>
            <pc:sldMk cId="3073723624" sldId="262"/>
            <ac:spMk id="7" creationId="{042A575E-5B85-2F80-5F09-2BE895876EAD}"/>
          </ac:spMkLst>
        </pc:spChg>
        <pc:spChg chg="add del mod">
          <ac:chgData name="maja belanov" userId="40c1e8880fb7fbd5" providerId="LiveId" clId="{2F3775E3-E3C1-44DA-9E85-BB45E4A0E87E}" dt="2024-04-01T22:49:35.585" v="269" actId="478"/>
          <ac:spMkLst>
            <pc:docMk/>
            <pc:sldMk cId="3073723624" sldId="262"/>
            <ac:spMk id="8" creationId="{9AD5D7F2-EF3E-8A61-7D56-71B8849B3049}"/>
          </ac:spMkLst>
        </pc:spChg>
        <pc:spChg chg="del">
          <ac:chgData name="maja belanov" userId="40c1e8880fb7fbd5" providerId="LiveId" clId="{2F3775E3-E3C1-44DA-9E85-BB45E4A0E87E}" dt="2024-04-01T22:49:26.437" v="267" actId="478"/>
          <ac:spMkLst>
            <pc:docMk/>
            <pc:sldMk cId="3073723624" sldId="262"/>
            <ac:spMk id="9" creationId="{466148DE-37D6-7A0E-B93B-82BF8095115C}"/>
          </ac:spMkLst>
        </pc:spChg>
        <pc:spChg chg="del">
          <ac:chgData name="maja belanov" userId="40c1e8880fb7fbd5" providerId="LiveId" clId="{2F3775E3-E3C1-44DA-9E85-BB45E4A0E87E}" dt="2024-04-01T22:27:28.308" v="36" actId="478"/>
          <ac:spMkLst>
            <pc:docMk/>
            <pc:sldMk cId="3073723624" sldId="262"/>
            <ac:spMk id="15" creationId="{23A047D8-A87D-78A2-9190-125D971A0FB7}"/>
          </ac:spMkLst>
        </pc:spChg>
        <pc:spChg chg="mod">
          <ac:chgData name="maja belanov" userId="40c1e8880fb7fbd5" providerId="LiveId" clId="{2F3775E3-E3C1-44DA-9E85-BB45E4A0E87E}" dt="2024-04-01T23:50:46.664" v="603" actId="14100"/>
          <ac:spMkLst>
            <pc:docMk/>
            <pc:sldMk cId="3073723624" sldId="262"/>
            <ac:spMk id="17" creationId="{C7A13407-8EE7-0E82-2C1E-503966EA11C9}"/>
          </ac:spMkLst>
        </pc:spChg>
        <pc:spChg chg="add mod">
          <ac:chgData name="maja belanov" userId="40c1e8880fb7fbd5" providerId="LiveId" clId="{2F3775E3-E3C1-44DA-9E85-BB45E4A0E87E}" dt="2024-04-02T23:08:31.296" v="1817" actId="1076"/>
          <ac:spMkLst>
            <pc:docMk/>
            <pc:sldMk cId="3073723624" sldId="262"/>
            <ac:spMk id="18" creationId="{538D1B89-2652-1A5A-805A-B6ED197F7DD3}"/>
          </ac:spMkLst>
        </pc:spChg>
        <pc:spChg chg="mod">
          <ac:chgData name="maja belanov" userId="40c1e8880fb7fbd5" providerId="LiveId" clId="{2F3775E3-E3C1-44DA-9E85-BB45E4A0E87E}" dt="2024-04-01T23:57:47.735" v="764" actId="113"/>
          <ac:spMkLst>
            <pc:docMk/>
            <pc:sldMk cId="3073723624" sldId="262"/>
            <ac:spMk id="19" creationId="{72E11CD4-4FA9-C1B3-8E30-109BBAF7F937}"/>
          </ac:spMkLst>
        </pc:spChg>
        <pc:spChg chg="add mod">
          <ac:chgData name="maja belanov" userId="40c1e8880fb7fbd5" providerId="LiveId" clId="{2F3775E3-E3C1-44DA-9E85-BB45E4A0E87E}" dt="2024-04-02T23:07:08.992" v="1803" actId="20577"/>
          <ac:spMkLst>
            <pc:docMk/>
            <pc:sldMk cId="3073723624" sldId="262"/>
            <ac:spMk id="21" creationId="{8CB3D2D4-2616-7189-F52C-8909AC3784BB}"/>
          </ac:spMkLst>
        </pc:spChg>
        <pc:picChg chg="add mod">
          <ac:chgData name="maja belanov" userId="40c1e8880fb7fbd5" providerId="LiveId" clId="{2F3775E3-E3C1-44DA-9E85-BB45E4A0E87E}" dt="2024-04-01T23:57:31.013" v="758" actId="14100"/>
          <ac:picMkLst>
            <pc:docMk/>
            <pc:sldMk cId="3073723624" sldId="262"/>
            <ac:picMk id="11" creationId="{BE4C8201-A758-5EB9-77B7-FF9DFD5E4A9C}"/>
          </ac:picMkLst>
        </pc:picChg>
        <pc:picChg chg="del">
          <ac:chgData name="maja belanov" userId="40c1e8880fb7fbd5" providerId="LiveId" clId="{2F3775E3-E3C1-44DA-9E85-BB45E4A0E87E}" dt="2024-04-01T23:15:03.769" v="274" actId="478"/>
          <ac:picMkLst>
            <pc:docMk/>
            <pc:sldMk cId="3073723624" sldId="262"/>
            <ac:picMk id="13" creationId="{74AEECA1-B35F-92B4-8624-72828B7C714F}"/>
          </ac:picMkLst>
        </pc:picChg>
        <pc:picChg chg="add mod">
          <ac:chgData name="maja belanov" userId="40c1e8880fb7fbd5" providerId="LiveId" clId="{2F3775E3-E3C1-44DA-9E85-BB45E4A0E87E}" dt="2024-04-02T23:08:36.648" v="1818" actId="1076"/>
          <ac:picMkLst>
            <pc:docMk/>
            <pc:sldMk cId="3073723624" sldId="262"/>
            <ac:picMk id="14" creationId="{AD9E7E33-61F0-067C-2666-F568CF814F03}"/>
          </ac:picMkLst>
        </pc:picChg>
      </pc:sldChg>
      <pc:sldChg chg="addSp modSp add mod modAnim">
        <pc:chgData name="maja belanov" userId="40c1e8880fb7fbd5" providerId="LiveId" clId="{2F3775E3-E3C1-44DA-9E85-BB45E4A0E87E}" dt="2024-04-02T23:09:07.966" v="1822" actId="113"/>
        <pc:sldMkLst>
          <pc:docMk/>
          <pc:sldMk cId="4164004687" sldId="263"/>
        </pc:sldMkLst>
        <pc:spChg chg="mod">
          <ac:chgData name="maja belanov" userId="40c1e8880fb7fbd5" providerId="LiveId" clId="{2F3775E3-E3C1-44DA-9E85-BB45E4A0E87E}" dt="2024-04-02T00:57:02.806" v="1788" actId="113"/>
          <ac:spMkLst>
            <pc:docMk/>
            <pc:sldMk cId="4164004687" sldId="263"/>
            <ac:spMk id="2" creationId="{DE495AD2-E379-A74D-323C-50A2FE597C48}"/>
          </ac:spMkLst>
        </pc:spChg>
        <pc:spChg chg="mod">
          <ac:chgData name="maja belanov" userId="40c1e8880fb7fbd5" providerId="LiveId" clId="{2F3775E3-E3C1-44DA-9E85-BB45E4A0E87E}" dt="2024-04-02T00:08:45.149" v="976" actId="1076"/>
          <ac:spMkLst>
            <pc:docMk/>
            <pc:sldMk cId="4164004687" sldId="263"/>
            <ac:spMk id="4" creationId="{18F9E9A5-5FF6-7B92-D7D4-9177B9FA425D}"/>
          </ac:spMkLst>
        </pc:spChg>
        <pc:spChg chg="add mod">
          <ac:chgData name="maja belanov" userId="40c1e8880fb7fbd5" providerId="LiveId" clId="{2F3775E3-E3C1-44DA-9E85-BB45E4A0E87E}" dt="2024-04-02T00:58:16.301" v="1799" actId="20577"/>
          <ac:spMkLst>
            <pc:docMk/>
            <pc:sldMk cId="4164004687" sldId="263"/>
            <ac:spMk id="10" creationId="{BA895697-82D4-E1B7-517E-00F6DAF06620}"/>
          </ac:spMkLst>
        </pc:spChg>
        <pc:spChg chg="mod">
          <ac:chgData name="maja belanov" userId="40c1e8880fb7fbd5" providerId="LiveId" clId="{2F3775E3-E3C1-44DA-9E85-BB45E4A0E87E}" dt="2024-04-02T00:37:39.638" v="1510" actId="1076"/>
          <ac:spMkLst>
            <pc:docMk/>
            <pc:sldMk cId="4164004687" sldId="263"/>
            <ac:spMk id="12" creationId="{A11A3CBC-B482-B909-2379-DA4BEAF99056}"/>
          </ac:spMkLst>
        </pc:spChg>
        <pc:spChg chg="mod">
          <ac:chgData name="maja belanov" userId="40c1e8880fb7fbd5" providerId="LiveId" clId="{2F3775E3-E3C1-44DA-9E85-BB45E4A0E87E}" dt="2024-04-02T23:09:07.966" v="1822" actId="113"/>
          <ac:spMkLst>
            <pc:docMk/>
            <pc:sldMk cId="4164004687" sldId="263"/>
            <ac:spMk id="13" creationId="{4A485C4A-6117-6B7B-93AF-8D76EB1754D4}"/>
          </ac:spMkLst>
        </pc:spChg>
        <pc:picChg chg="add mod">
          <ac:chgData name="maja belanov" userId="40c1e8880fb7fbd5" providerId="LiveId" clId="{2F3775E3-E3C1-44DA-9E85-BB45E4A0E87E}" dt="2024-04-02T00:08:25.190" v="972" actId="1076"/>
          <ac:picMkLst>
            <pc:docMk/>
            <pc:sldMk cId="4164004687" sldId="263"/>
            <ac:picMk id="5" creationId="{B9816732-F768-3C9D-E265-03801B376EAE}"/>
          </ac:picMkLst>
        </pc:picChg>
        <pc:picChg chg="mod">
          <ac:chgData name="maja belanov" userId="40c1e8880fb7fbd5" providerId="LiveId" clId="{2F3775E3-E3C1-44DA-9E85-BB45E4A0E87E}" dt="2024-04-02T00:34:27.154" v="1442" actId="1076"/>
          <ac:picMkLst>
            <pc:docMk/>
            <pc:sldMk cId="4164004687" sldId="263"/>
            <ac:picMk id="9" creationId="{936F6626-932D-4FCE-97B8-C1E2D8E79900}"/>
          </ac:picMkLst>
        </pc:picChg>
        <pc:cxnChg chg="add mod">
          <ac:chgData name="maja belanov" userId="40c1e8880fb7fbd5" providerId="LiveId" clId="{2F3775E3-E3C1-44DA-9E85-BB45E4A0E87E}" dt="2024-04-02T23:09:02.373" v="1821" actId="14100"/>
          <ac:cxnSpMkLst>
            <pc:docMk/>
            <pc:sldMk cId="4164004687" sldId="263"/>
            <ac:cxnSpMk id="7" creationId="{6C9F220D-63F3-E8A2-11DF-96E21463393E}"/>
          </ac:cxnSpMkLst>
        </pc:cxnChg>
      </pc:sldChg>
      <pc:sldChg chg="addSp delSp modSp new mod">
        <pc:chgData name="maja belanov" userId="40c1e8880fb7fbd5" providerId="LiveId" clId="{2F3775E3-E3C1-44DA-9E85-BB45E4A0E87E}" dt="2024-04-02T00:57:27.450" v="1792" actId="113"/>
        <pc:sldMkLst>
          <pc:docMk/>
          <pc:sldMk cId="2304431633" sldId="264"/>
        </pc:sldMkLst>
        <pc:spChg chg="mod">
          <ac:chgData name="maja belanov" userId="40c1e8880fb7fbd5" providerId="LiveId" clId="{2F3775E3-E3C1-44DA-9E85-BB45E4A0E87E}" dt="2024-04-02T00:57:27.450" v="1792" actId="113"/>
          <ac:spMkLst>
            <pc:docMk/>
            <pc:sldMk cId="2304431633" sldId="264"/>
            <ac:spMk id="2" creationId="{4F1BF751-B739-5C0D-63FC-75A77232AE0C}"/>
          </ac:spMkLst>
        </pc:spChg>
        <pc:spChg chg="del">
          <ac:chgData name="maja belanov" userId="40c1e8880fb7fbd5" providerId="LiveId" clId="{2F3775E3-E3C1-44DA-9E85-BB45E4A0E87E}" dt="2024-04-02T00:36:31.618" v="1495" actId="478"/>
          <ac:spMkLst>
            <pc:docMk/>
            <pc:sldMk cId="2304431633" sldId="264"/>
            <ac:spMk id="3" creationId="{61B3852C-8B8E-001D-56E3-E258BF9D0118}"/>
          </ac:spMkLst>
        </pc:spChg>
        <pc:picChg chg="add del mod">
          <ac:chgData name="maja belanov" userId="40c1e8880fb7fbd5" providerId="LiveId" clId="{2F3775E3-E3C1-44DA-9E85-BB45E4A0E87E}" dt="2024-04-02T00:37:11.943" v="1502" actId="478"/>
          <ac:picMkLst>
            <pc:docMk/>
            <pc:sldMk cId="2304431633" sldId="264"/>
            <ac:picMk id="5" creationId="{BD3CE3BA-CA11-0340-0D53-5BC3CF2795E5}"/>
          </ac:picMkLst>
        </pc:picChg>
        <pc:picChg chg="add mod">
          <ac:chgData name="maja belanov" userId="40c1e8880fb7fbd5" providerId="LiveId" clId="{2F3775E3-E3C1-44DA-9E85-BB45E4A0E87E}" dt="2024-04-02T00:37:21.087" v="1507" actId="1076"/>
          <ac:picMkLst>
            <pc:docMk/>
            <pc:sldMk cId="2304431633" sldId="264"/>
            <ac:picMk id="7" creationId="{5CDF88A7-64A2-43AC-498E-773C63A80A32}"/>
          </ac:picMkLst>
        </pc:picChg>
      </pc:sldChg>
      <pc:sldChg chg="addSp delSp modSp new mod addAnim delAnim modAnim">
        <pc:chgData name="maja belanov" userId="40c1e8880fb7fbd5" providerId="LiveId" clId="{2F3775E3-E3C1-44DA-9E85-BB45E4A0E87E}" dt="2024-04-03T00:17:26.688" v="2747" actId="20577"/>
        <pc:sldMkLst>
          <pc:docMk/>
          <pc:sldMk cId="134777287" sldId="265"/>
        </pc:sldMkLst>
        <pc:spChg chg="mod">
          <ac:chgData name="maja belanov" userId="40c1e8880fb7fbd5" providerId="LiveId" clId="{2F3775E3-E3C1-44DA-9E85-BB45E4A0E87E}" dt="2024-04-02T23:22:06.561" v="1917" actId="1076"/>
          <ac:spMkLst>
            <pc:docMk/>
            <pc:sldMk cId="134777287" sldId="265"/>
            <ac:spMk id="2" creationId="{5F331640-040A-BC45-D340-DFC4E8471F10}"/>
          </ac:spMkLst>
        </pc:spChg>
        <pc:spChg chg="del">
          <ac:chgData name="maja belanov" userId="40c1e8880fb7fbd5" providerId="LiveId" clId="{2F3775E3-E3C1-44DA-9E85-BB45E4A0E87E}" dt="2024-04-02T23:15:41.652" v="1904" actId="478"/>
          <ac:spMkLst>
            <pc:docMk/>
            <pc:sldMk cId="134777287" sldId="265"/>
            <ac:spMk id="3" creationId="{3D5ACC01-7C25-4AFD-9C44-EA3AA5936005}"/>
          </ac:spMkLst>
        </pc:spChg>
        <pc:spChg chg="add mod">
          <ac:chgData name="maja belanov" userId="40c1e8880fb7fbd5" providerId="LiveId" clId="{2F3775E3-E3C1-44DA-9E85-BB45E4A0E87E}" dt="2024-04-03T00:13:15.774" v="2638" actId="113"/>
          <ac:spMkLst>
            <pc:docMk/>
            <pc:sldMk cId="134777287" sldId="265"/>
            <ac:spMk id="5" creationId="{EE574529-8A56-4487-BA22-DB0F95528D19}"/>
          </ac:spMkLst>
        </pc:spChg>
        <pc:spChg chg="add del mod">
          <ac:chgData name="maja belanov" userId="40c1e8880fb7fbd5" providerId="LiveId" clId="{2F3775E3-E3C1-44DA-9E85-BB45E4A0E87E}" dt="2024-04-03T00:13:36.190" v="2645" actId="20577"/>
          <ac:spMkLst>
            <pc:docMk/>
            <pc:sldMk cId="134777287" sldId="265"/>
            <ac:spMk id="6" creationId="{4B673495-99FF-C8BD-EE41-EC7F5615CB5B}"/>
          </ac:spMkLst>
        </pc:spChg>
        <pc:spChg chg="add mod">
          <ac:chgData name="maja belanov" userId="40c1e8880fb7fbd5" providerId="LiveId" clId="{2F3775E3-E3C1-44DA-9E85-BB45E4A0E87E}" dt="2024-04-03T00:13:44.755" v="2649" actId="20577"/>
          <ac:spMkLst>
            <pc:docMk/>
            <pc:sldMk cId="134777287" sldId="265"/>
            <ac:spMk id="7" creationId="{0AFEB7B4-1998-B9EC-6558-BB7FA603AF24}"/>
          </ac:spMkLst>
        </pc:spChg>
        <pc:spChg chg="add mod">
          <ac:chgData name="maja belanov" userId="40c1e8880fb7fbd5" providerId="LiveId" clId="{2F3775E3-E3C1-44DA-9E85-BB45E4A0E87E}" dt="2024-04-03T00:13:57.370" v="2656" actId="20577"/>
          <ac:spMkLst>
            <pc:docMk/>
            <pc:sldMk cId="134777287" sldId="265"/>
            <ac:spMk id="8" creationId="{46F3A649-F27B-91D8-5063-9A9A3C259478}"/>
          </ac:spMkLst>
        </pc:spChg>
        <pc:spChg chg="add mod">
          <ac:chgData name="maja belanov" userId="40c1e8880fb7fbd5" providerId="LiveId" clId="{2F3775E3-E3C1-44DA-9E85-BB45E4A0E87E}" dt="2024-04-03T00:14:05.749" v="2660" actId="20577"/>
          <ac:spMkLst>
            <pc:docMk/>
            <pc:sldMk cId="134777287" sldId="265"/>
            <ac:spMk id="9" creationId="{6D5A10B2-3F7B-2AF6-3DC7-09D5286EF925}"/>
          </ac:spMkLst>
        </pc:spChg>
        <pc:spChg chg="add mod">
          <ac:chgData name="maja belanov" userId="40c1e8880fb7fbd5" providerId="LiveId" clId="{2F3775E3-E3C1-44DA-9E85-BB45E4A0E87E}" dt="2024-04-03T00:14:14.507" v="2664" actId="20577"/>
          <ac:spMkLst>
            <pc:docMk/>
            <pc:sldMk cId="134777287" sldId="265"/>
            <ac:spMk id="10" creationId="{DC4FEFEF-1B3D-CF33-2F27-09C78E0E975D}"/>
          </ac:spMkLst>
        </pc:spChg>
        <pc:spChg chg="add mod">
          <ac:chgData name="maja belanov" userId="40c1e8880fb7fbd5" providerId="LiveId" clId="{2F3775E3-E3C1-44DA-9E85-BB45E4A0E87E}" dt="2024-04-03T00:14:25.243" v="2671" actId="20577"/>
          <ac:spMkLst>
            <pc:docMk/>
            <pc:sldMk cId="134777287" sldId="265"/>
            <ac:spMk id="11" creationId="{0AF40F36-3757-7088-3768-51934479F7A8}"/>
          </ac:spMkLst>
        </pc:spChg>
        <pc:spChg chg="add mod">
          <ac:chgData name="maja belanov" userId="40c1e8880fb7fbd5" providerId="LiveId" clId="{2F3775E3-E3C1-44DA-9E85-BB45E4A0E87E}" dt="2024-04-03T00:14:57.714" v="2688" actId="20577"/>
          <ac:spMkLst>
            <pc:docMk/>
            <pc:sldMk cId="134777287" sldId="265"/>
            <ac:spMk id="12" creationId="{A24E2C44-D02A-30D2-7918-E018D0670265}"/>
          </ac:spMkLst>
        </pc:spChg>
        <pc:spChg chg="add mod">
          <ac:chgData name="maja belanov" userId="40c1e8880fb7fbd5" providerId="LiveId" clId="{2F3775E3-E3C1-44DA-9E85-BB45E4A0E87E}" dt="2024-04-03T00:15:17.240" v="2693" actId="20577"/>
          <ac:spMkLst>
            <pc:docMk/>
            <pc:sldMk cId="134777287" sldId="265"/>
            <ac:spMk id="13" creationId="{A4B56DA2-ECBB-9A6E-1FF5-5A271B9B2E70}"/>
          </ac:spMkLst>
        </pc:spChg>
        <pc:spChg chg="add mod">
          <ac:chgData name="maja belanov" userId="40c1e8880fb7fbd5" providerId="LiveId" clId="{2F3775E3-E3C1-44DA-9E85-BB45E4A0E87E}" dt="2024-04-03T00:15:28.450" v="2697" actId="20577"/>
          <ac:spMkLst>
            <pc:docMk/>
            <pc:sldMk cId="134777287" sldId="265"/>
            <ac:spMk id="14" creationId="{6AAAB976-4A87-2A94-E9C2-78484725B45B}"/>
          </ac:spMkLst>
        </pc:spChg>
        <pc:spChg chg="add mod">
          <ac:chgData name="maja belanov" userId="40c1e8880fb7fbd5" providerId="LiveId" clId="{2F3775E3-E3C1-44DA-9E85-BB45E4A0E87E}" dt="2024-04-03T00:16:15.972" v="2716" actId="20577"/>
          <ac:spMkLst>
            <pc:docMk/>
            <pc:sldMk cId="134777287" sldId="265"/>
            <ac:spMk id="15" creationId="{306833EE-015F-24C0-B09B-60A7B1B6A592}"/>
          </ac:spMkLst>
        </pc:spChg>
        <pc:spChg chg="add mod">
          <ac:chgData name="maja belanov" userId="40c1e8880fb7fbd5" providerId="LiveId" clId="{2F3775E3-E3C1-44DA-9E85-BB45E4A0E87E}" dt="2024-04-03T00:16:30.648" v="2721" actId="20577"/>
          <ac:spMkLst>
            <pc:docMk/>
            <pc:sldMk cId="134777287" sldId="265"/>
            <ac:spMk id="16" creationId="{291E9D16-4566-1C6A-795D-5E66BA722641}"/>
          </ac:spMkLst>
        </pc:spChg>
        <pc:spChg chg="add mod">
          <ac:chgData name="maja belanov" userId="40c1e8880fb7fbd5" providerId="LiveId" clId="{2F3775E3-E3C1-44DA-9E85-BB45E4A0E87E}" dt="2024-04-03T00:16:40.723" v="2726" actId="20577"/>
          <ac:spMkLst>
            <pc:docMk/>
            <pc:sldMk cId="134777287" sldId="265"/>
            <ac:spMk id="17" creationId="{9250ACA9-3369-1FA4-CCD8-0BC71F6CE926}"/>
          </ac:spMkLst>
        </pc:spChg>
        <pc:spChg chg="add mod">
          <ac:chgData name="maja belanov" userId="40c1e8880fb7fbd5" providerId="LiveId" clId="{2F3775E3-E3C1-44DA-9E85-BB45E4A0E87E}" dt="2024-04-03T00:16:50.296" v="2730" actId="20577"/>
          <ac:spMkLst>
            <pc:docMk/>
            <pc:sldMk cId="134777287" sldId="265"/>
            <ac:spMk id="18" creationId="{980FB90F-8E01-968A-B49D-7A34A4EE6284}"/>
          </ac:spMkLst>
        </pc:spChg>
        <pc:spChg chg="add mod">
          <ac:chgData name="maja belanov" userId="40c1e8880fb7fbd5" providerId="LiveId" clId="{2F3775E3-E3C1-44DA-9E85-BB45E4A0E87E}" dt="2024-04-03T00:16:59.163" v="2734" actId="20577"/>
          <ac:spMkLst>
            <pc:docMk/>
            <pc:sldMk cId="134777287" sldId="265"/>
            <ac:spMk id="19" creationId="{EF370847-28C8-1DF3-1B98-88A15C4A069B}"/>
          </ac:spMkLst>
        </pc:spChg>
        <pc:spChg chg="add mod">
          <ac:chgData name="maja belanov" userId="40c1e8880fb7fbd5" providerId="LiveId" clId="{2F3775E3-E3C1-44DA-9E85-BB45E4A0E87E}" dt="2024-04-03T00:17:08.271" v="2739" actId="20577"/>
          <ac:spMkLst>
            <pc:docMk/>
            <pc:sldMk cId="134777287" sldId="265"/>
            <ac:spMk id="20" creationId="{C115C974-F4AB-F021-A3B9-2A5F7FB24149}"/>
          </ac:spMkLst>
        </pc:spChg>
        <pc:spChg chg="add mod">
          <ac:chgData name="maja belanov" userId="40c1e8880fb7fbd5" providerId="LiveId" clId="{2F3775E3-E3C1-44DA-9E85-BB45E4A0E87E}" dt="2024-04-03T00:17:17.545" v="2743" actId="20577"/>
          <ac:spMkLst>
            <pc:docMk/>
            <pc:sldMk cId="134777287" sldId="265"/>
            <ac:spMk id="21" creationId="{14C6E965-67DB-1A8E-7063-8F36644F085E}"/>
          </ac:spMkLst>
        </pc:spChg>
        <pc:spChg chg="add mod">
          <ac:chgData name="maja belanov" userId="40c1e8880fb7fbd5" providerId="LiveId" clId="{2F3775E3-E3C1-44DA-9E85-BB45E4A0E87E}" dt="2024-04-03T00:17:26.688" v="2747" actId="20577"/>
          <ac:spMkLst>
            <pc:docMk/>
            <pc:sldMk cId="134777287" sldId="265"/>
            <ac:spMk id="22" creationId="{9F590E1D-9F68-296D-D5A1-CCC99E6BE581}"/>
          </ac:spMkLst>
        </pc:spChg>
        <pc:graphicFrameChg chg="add mod modGraphic">
          <ac:chgData name="maja belanov" userId="40c1e8880fb7fbd5" providerId="LiveId" clId="{2F3775E3-E3C1-44DA-9E85-BB45E4A0E87E}" dt="2024-04-03T00:15:59.861" v="2709" actId="14734"/>
          <ac:graphicFrameMkLst>
            <pc:docMk/>
            <pc:sldMk cId="134777287" sldId="265"/>
            <ac:graphicFrameMk id="4" creationId="{F68D9730-83F4-D2A4-F43B-3DBD5FA3D899}"/>
          </ac:graphicFrameMkLst>
        </pc:graphicFrameChg>
      </pc:sldChg>
      <pc:sldChg chg="addSp delSp modSp new mod modAnim">
        <pc:chgData name="maja belanov" userId="40c1e8880fb7fbd5" providerId="LiveId" clId="{2F3775E3-E3C1-44DA-9E85-BB45E4A0E87E}" dt="2024-04-03T00:25:13.981" v="3207" actId="1076"/>
        <pc:sldMkLst>
          <pc:docMk/>
          <pc:sldMk cId="2837482347" sldId="266"/>
        </pc:sldMkLst>
        <pc:spChg chg="mod">
          <ac:chgData name="maja belanov" userId="40c1e8880fb7fbd5" providerId="LiveId" clId="{2F3775E3-E3C1-44DA-9E85-BB45E4A0E87E}" dt="2024-04-02T23:22:37.347" v="1999" actId="20577"/>
          <ac:spMkLst>
            <pc:docMk/>
            <pc:sldMk cId="2837482347" sldId="266"/>
            <ac:spMk id="2" creationId="{CBF3BD0B-3226-D5DB-7084-4A2EA40AB6F0}"/>
          </ac:spMkLst>
        </pc:spChg>
        <pc:spChg chg="del">
          <ac:chgData name="maja belanov" userId="40c1e8880fb7fbd5" providerId="LiveId" clId="{2F3775E3-E3C1-44DA-9E85-BB45E4A0E87E}" dt="2024-04-02T23:22:50.697" v="2001" actId="478"/>
          <ac:spMkLst>
            <pc:docMk/>
            <pc:sldMk cId="2837482347" sldId="266"/>
            <ac:spMk id="3" creationId="{5E662ABA-4AD9-9A81-1731-6244C293AA39}"/>
          </ac:spMkLst>
        </pc:spChg>
        <pc:spChg chg="add mod">
          <ac:chgData name="maja belanov" userId="40c1e8880fb7fbd5" providerId="LiveId" clId="{2F3775E3-E3C1-44DA-9E85-BB45E4A0E87E}" dt="2024-04-03T00:25:11.245" v="3206" actId="1076"/>
          <ac:spMkLst>
            <pc:docMk/>
            <pc:sldMk cId="2837482347" sldId="266"/>
            <ac:spMk id="5" creationId="{CB6E230B-8BE0-690F-D425-506491C8946C}"/>
          </ac:spMkLst>
        </pc:spChg>
        <pc:spChg chg="add mod">
          <ac:chgData name="maja belanov" userId="40c1e8880fb7fbd5" providerId="LiveId" clId="{2F3775E3-E3C1-44DA-9E85-BB45E4A0E87E}" dt="2024-04-03T00:25:13.981" v="3207" actId="1076"/>
          <ac:spMkLst>
            <pc:docMk/>
            <pc:sldMk cId="2837482347" sldId="266"/>
            <ac:spMk id="6" creationId="{58623C6C-B2AD-54EF-8116-8979C494D117}"/>
          </ac:spMkLst>
        </pc:spChg>
        <pc:spChg chg="add mod">
          <ac:chgData name="maja belanov" userId="40c1e8880fb7fbd5" providerId="LiveId" clId="{2F3775E3-E3C1-44DA-9E85-BB45E4A0E87E}" dt="2024-04-03T00:25:08.964" v="3205" actId="1076"/>
          <ac:spMkLst>
            <pc:docMk/>
            <pc:sldMk cId="2837482347" sldId="266"/>
            <ac:spMk id="7" creationId="{0D439EB8-4821-4C64-993A-A7F6E8B444A2}"/>
          </ac:spMkLst>
        </pc:spChg>
        <pc:spChg chg="add mod">
          <ac:chgData name="maja belanov" userId="40c1e8880fb7fbd5" providerId="LiveId" clId="{2F3775E3-E3C1-44DA-9E85-BB45E4A0E87E}" dt="2024-04-03T00:25:01.852" v="3201" actId="1076"/>
          <ac:spMkLst>
            <pc:docMk/>
            <pc:sldMk cId="2837482347" sldId="266"/>
            <ac:spMk id="8" creationId="{05EE29AA-61F8-3332-7687-5A3AC3D001F5}"/>
          </ac:spMkLst>
        </pc:spChg>
        <pc:spChg chg="add mod">
          <ac:chgData name="maja belanov" userId="40c1e8880fb7fbd5" providerId="LiveId" clId="{2F3775E3-E3C1-44DA-9E85-BB45E4A0E87E}" dt="2024-04-03T00:24:44.278" v="3195" actId="1076"/>
          <ac:spMkLst>
            <pc:docMk/>
            <pc:sldMk cId="2837482347" sldId="266"/>
            <ac:spMk id="9" creationId="{5B0366C7-B598-8EC2-E726-01DF60F53861}"/>
          </ac:spMkLst>
        </pc:spChg>
        <pc:spChg chg="add mod">
          <ac:chgData name="maja belanov" userId="40c1e8880fb7fbd5" providerId="LiveId" clId="{2F3775E3-E3C1-44DA-9E85-BB45E4A0E87E}" dt="2024-04-03T00:25:04.394" v="3202" actId="1076"/>
          <ac:spMkLst>
            <pc:docMk/>
            <pc:sldMk cId="2837482347" sldId="266"/>
            <ac:spMk id="10" creationId="{F649647E-6B80-4379-595E-CF5C7B95E78A}"/>
          </ac:spMkLst>
        </pc:spChg>
        <pc:spChg chg="add mod">
          <ac:chgData name="maja belanov" userId="40c1e8880fb7fbd5" providerId="LiveId" clId="{2F3775E3-E3C1-44DA-9E85-BB45E4A0E87E}" dt="2024-04-03T00:24:47.701" v="3197" actId="1076"/>
          <ac:spMkLst>
            <pc:docMk/>
            <pc:sldMk cId="2837482347" sldId="266"/>
            <ac:spMk id="11" creationId="{84AEF517-8D5A-7DCB-5AA0-2929DF97DA69}"/>
          </ac:spMkLst>
        </pc:spChg>
        <pc:spChg chg="add mod">
          <ac:chgData name="maja belanov" userId="40c1e8880fb7fbd5" providerId="LiveId" clId="{2F3775E3-E3C1-44DA-9E85-BB45E4A0E87E}" dt="2024-04-03T00:24:58.362" v="3200" actId="1076"/>
          <ac:spMkLst>
            <pc:docMk/>
            <pc:sldMk cId="2837482347" sldId="266"/>
            <ac:spMk id="12" creationId="{9FD3E0B9-F05A-102A-9DC6-49A154BD7CC3}"/>
          </ac:spMkLst>
        </pc:spChg>
        <pc:spChg chg="add mod">
          <ac:chgData name="maja belanov" userId="40c1e8880fb7fbd5" providerId="LiveId" clId="{2F3775E3-E3C1-44DA-9E85-BB45E4A0E87E}" dt="2024-04-03T00:24:40.408" v="3194" actId="1076"/>
          <ac:spMkLst>
            <pc:docMk/>
            <pc:sldMk cId="2837482347" sldId="266"/>
            <ac:spMk id="13" creationId="{1FB02D8C-57A8-9D59-5083-6E86ED792F08}"/>
          </ac:spMkLst>
        </pc:spChg>
        <pc:spChg chg="add mod">
          <ac:chgData name="maja belanov" userId="40c1e8880fb7fbd5" providerId="LiveId" clId="{2F3775E3-E3C1-44DA-9E85-BB45E4A0E87E}" dt="2024-04-03T00:24:36.893" v="3193" actId="1076"/>
          <ac:spMkLst>
            <pc:docMk/>
            <pc:sldMk cId="2837482347" sldId="266"/>
            <ac:spMk id="14" creationId="{C90BAB88-A642-F5B5-8C81-945620F96BA0}"/>
          </ac:spMkLst>
        </pc:spChg>
        <pc:spChg chg="add mod">
          <ac:chgData name="maja belanov" userId="40c1e8880fb7fbd5" providerId="LiveId" clId="{2F3775E3-E3C1-44DA-9E85-BB45E4A0E87E}" dt="2024-04-03T00:24:31.285" v="3190" actId="1076"/>
          <ac:spMkLst>
            <pc:docMk/>
            <pc:sldMk cId="2837482347" sldId="266"/>
            <ac:spMk id="15" creationId="{925E1BD9-8898-5A44-1EE7-6B6A2B14F0AB}"/>
          </ac:spMkLst>
        </pc:spChg>
        <pc:spChg chg="add mod">
          <ac:chgData name="maja belanov" userId="40c1e8880fb7fbd5" providerId="LiveId" clId="{2F3775E3-E3C1-44DA-9E85-BB45E4A0E87E}" dt="2024-04-03T00:24:23.424" v="3185" actId="1076"/>
          <ac:spMkLst>
            <pc:docMk/>
            <pc:sldMk cId="2837482347" sldId="266"/>
            <ac:spMk id="16" creationId="{09E64AD6-4297-633D-82C0-1432E0A5BDB3}"/>
          </ac:spMkLst>
        </pc:spChg>
        <pc:spChg chg="add mod">
          <ac:chgData name="maja belanov" userId="40c1e8880fb7fbd5" providerId="LiveId" clId="{2F3775E3-E3C1-44DA-9E85-BB45E4A0E87E}" dt="2024-04-03T00:24:14.958" v="3182" actId="1076"/>
          <ac:spMkLst>
            <pc:docMk/>
            <pc:sldMk cId="2837482347" sldId="266"/>
            <ac:spMk id="17" creationId="{936DE8F4-504B-7196-ACC9-DEB427897CBD}"/>
          </ac:spMkLst>
        </pc:spChg>
        <pc:spChg chg="add mod">
          <ac:chgData name="maja belanov" userId="40c1e8880fb7fbd5" providerId="LiveId" clId="{2F3775E3-E3C1-44DA-9E85-BB45E4A0E87E}" dt="2024-04-03T00:24:19.830" v="3184" actId="1076"/>
          <ac:spMkLst>
            <pc:docMk/>
            <pc:sldMk cId="2837482347" sldId="266"/>
            <ac:spMk id="18" creationId="{81543D1A-A4E9-40D4-17C8-D34960343A2E}"/>
          </ac:spMkLst>
        </pc:spChg>
        <pc:spChg chg="add mod">
          <ac:chgData name="maja belanov" userId="40c1e8880fb7fbd5" providerId="LiveId" clId="{2F3775E3-E3C1-44DA-9E85-BB45E4A0E87E}" dt="2024-04-03T00:23:57.264" v="3172" actId="1076"/>
          <ac:spMkLst>
            <pc:docMk/>
            <pc:sldMk cId="2837482347" sldId="266"/>
            <ac:spMk id="19" creationId="{B58D36F9-6D6E-DFB5-0519-B1E5337F7082}"/>
          </ac:spMkLst>
        </pc:spChg>
        <pc:spChg chg="add mod">
          <ac:chgData name="maja belanov" userId="40c1e8880fb7fbd5" providerId="LiveId" clId="{2F3775E3-E3C1-44DA-9E85-BB45E4A0E87E}" dt="2024-04-03T00:23:59.811" v="3173" actId="1076"/>
          <ac:spMkLst>
            <pc:docMk/>
            <pc:sldMk cId="2837482347" sldId="266"/>
            <ac:spMk id="20" creationId="{6F39022C-1418-568B-2585-C9465E32F4A5}"/>
          </ac:spMkLst>
        </pc:spChg>
        <pc:graphicFrameChg chg="add mod modGraphic">
          <ac:chgData name="maja belanov" userId="40c1e8880fb7fbd5" providerId="LiveId" clId="{2F3775E3-E3C1-44DA-9E85-BB45E4A0E87E}" dt="2024-04-03T00:23:45.209" v="3165" actId="14100"/>
          <ac:graphicFrameMkLst>
            <pc:docMk/>
            <pc:sldMk cId="2837482347" sldId="266"/>
            <ac:graphicFrameMk id="4" creationId="{CA3758A8-FCCC-F3B8-E405-8F3768C4E5CB}"/>
          </ac:graphicFrameMkLst>
        </pc:graphicFrameChg>
      </pc:sldChg>
      <pc:sldChg chg="addSp delSp modSp new mod">
        <pc:chgData name="maja belanov" userId="40c1e8880fb7fbd5" providerId="LiveId" clId="{2F3775E3-E3C1-44DA-9E85-BB45E4A0E87E}" dt="2024-04-04T00:09:26.605" v="4277" actId="1076"/>
        <pc:sldMkLst>
          <pc:docMk/>
          <pc:sldMk cId="2734145300" sldId="267"/>
        </pc:sldMkLst>
        <pc:spChg chg="mod">
          <ac:chgData name="maja belanov" userId="40c1e8880fb7fbd5" providerId="LiveId" clId="{2F3775E3-E3C1-44DA-9E85-BB45E4A0E87E}" dt="2024-04-03T00:10:29.951" v="2613" actId="1076"/>
          <ac:spMkLst>
            <pc:docMk/>
            <pc:sldMk cId="2734145300" sldId="267"/>
            <ac:spMk id="2" creationId="{1F4EB884-4C70-AAE9-50C1-263B15FEA7FD}"/>
          </ac:spMkLst>
        </pc:spChg>
        <pc:spChg chg="del">
          <ac:chgData name="maja belanov" userId="40c1e8880fb7fbd5" providerId="LiveId" clId="{2F3775E3-E3C1-44DA-9E85-BB45E4A0E87E}" dt="2024-04-03T00:10:02.534" v="2608" actId="478"/>
          <ac:spMkLst>
            <pc:docMk/>
            <pc:sldMk cId="2734145300" sldId="267"/>
            <ac:spMk id="3" creationId="{867FCB1B-17A7-DA29-531F-D7427DA59B1A}"/>
          </ac:spMkLst>
        </pc:spChg>
        <pc:spChg chg="add mod">
          <ac:chgData name="maja belanov" userId="40c1e8880fb7fbd5" providerId="LiveId" clId="{2F3775E3-E3C1-44DA-9E85-BB45E4A0E87E}" dt="2024-04-03T00:10:56.043" v="2620" actId="1076"/>
          <ac:spMkLst>
            <pc:docMk/>
            <pc:sldMk cId="2734145300" sldId="267"/>
            <ac:spMk id="6" creationId="{16085F41-808F-4939-57BB-466AD1862405}"/>
          </ac:spMkLst>
        </pc:spChg>
        <pc:graphicFrameChg chg="add mod modGraphic">
          <ac:chgData name="maja belanov" userId="40c1e8880fb7fbd5" providerId="LiveId" clId="{2F3775E3-E3C1-44DA-9E85-BB45E4A0E87E}" dt="2024-04-04T00:09:26.605" v="4277" actId="1076"/>
          <ac:graphicFrameMkLst>
            <pc:docMk/>
            <pc:sldMk cId="2734145300" sldId="267"/>
            <ac:graphicFrameMk id="4" creationId="{CAACE1B0-4A92-0B0F-5148-7C90C46264CD}"/>
          </ac:graphicFrameMkLst>
        </pc:graphicFrameChg>
      </pc:sldChg>
      <pc:sldChg chg="addSp delSp modSp add mod modAnim">
        <pc:chgData name="maja belanov" userId="40c1e8880fb7fbd5" providerId="LiveId" clId="{2F3775E3-E3C1-44DA-9E85-BB45E4A0E87E}" dt="2024-04-03T00:32:28.650" v="3703" actId="20577"/>
        <pc:sldMkLst>
          <pc:docMk/>
          <pc:sldMk cId="3474245074" sldId="268"/>
        </pc:sldMkLst>
        <pc:spChg chg="add mod">
          <ac:chgData name="maja belanov" userId="40c1e8880fb7fbd5" providerId="LiveId" clId="{2F3775E3-E3C1-44DA-9E85-BB45E4A0E87E}" dt="2024-04-03T00:32:11.897" v="3678" actId="20577"/>
          <ac:spMkLst>
            <pc:docMk/>
            <pc:sldMk cId="3474245074" sldId="268"/>
            <ac:spMk id="5" creationId="{E5E780B6-7889-79E3-43F0-E6540722FF3E}"/>
          </ac:spMkLst>
        </pc:spChg>
        <pc:spChg chg="add mod">
          <ac:chgData name="maja belanov" userId="40c1e8880fb7fbd5" providerId="LiveId" clId="{2F3775E3-E3C1-44DA-9E85-BB45E4A0E87E}" dt="2024-04-03T00:27:19.891" v="3242" actId="14100"/>
          <ac:spMkLst>
            <pc:docMk/>
            <pc:sldMk cId="3474245074" sldId="268"/>
            <ac:spMk id="6" creationId="{CF431237-4CAC-6012-0A59-4A01F09EEBDC}"/>
          </ac:spMkLst>
        </pc:spChg>
        <pc:spChg chg="add mod">
          <ac:chgData name="maja belanov" userId="40c1e8880fb7fbd5" providerId="LiveId" clId="{2F3775E3-E3C1-44DA-9E85-BB45E4A0E87E}" dt="2024-04-03T00:27:44.502" v="3268" actId="20577"/>
          <ac:spMkLst>
            <pc:docMk/>
            <pc:sldMk cId="3474245074" sldId="268"/>
            <ac:spMk id="7" creationId="{58530903-B944-CDA5-4D98-B4C20F5FE202}"/>
          </ac:spMkLst>
        </pc:spChg>
        <pc:spChg chg="add mod">
          <ac:chgData name="maja belanov" userId="40c1e8880fb7fbd5" providerId="LiveId" clId="{2F3775E3-E3C1-44DA-9E85-BB45E4A0E87E}" dt="2024-04-03T00:28:26.579" v="3314" actId="14100"/>
          <ac:spMkLst>
            <pc:docMk/>
            <pc:sldMk cId="3474245074" sldId="268"/>
            <ac:spMk id="8" creationId="{A9684D7F-A7EE-05E1-8CB5-14315F910422}"/>
          </ac:spMkLst>
        </pc:spChg>
        <pc:spChg chg="add mod">
          <ac:chgData name="maja belanov" userId="40c1e8880fb7fbd5" providerId="LiveId" clId="{2F3775E3-E3C1-44DA-9E85-BB45E4A0E87E}" dt="2024-04-03T00:28:40.832" v="3337" actId="20577"/>
          <ac:spMkLst>
            <pc:docMk/>
            <pc:sldMk cId="3474245074" sldId="268"/>
            <ac:spMk id="9" creationId="{C712552C-3ACC-DBAD-1891-36DEA0B8BB6F}"/>
          </ac:spMkLst>
        </pc:spChg>
        <pc:spChg chg="add mod">
          <ac:chgData name="maja belanov" userId="40c1e8880fb7fbd5" providerId="LiveId" clId="{2F3775E3-E3C1-44DA-9E85-BB45E4A0E87E}" dt="2024-04-03T00:29:26.513" v="3382" actId="1076"/>
          <ac:spMkLst>
            <pc:docMk/>
            <pc:sldMk cId="3474245074" sldId="268"/>
            <ac:spMk id="10" creationId="{7C514E68-AC6D-2B93-3B17-44D879EA84A6}"/>
          </ac:spMkLst>
        </pc:spChg>
        <pc:spChg chg="add mod">
          <ac:chgData name="maja belanov" userId="40c1e8880fb7fbd5" providerId="LiveId" clId="{2F3775E3-E3C1-44DA-9E85-BB45E4A0E87E}" dt="2024-04-03T00:29:44.143" v="3423" actId="20577"/>
          <ac:spMkLst>
            <pc:docMk/>
            <pc:sldMk cId="3474245074" sldId="268"/>
            <ac:spMk id="11" creationId="{F7EEF6CC-640D-361B-4269-E6AFD8B4732A}"/>
          </ac:spMkLst>
        </pc:spChg>
        <pc:spChg chg="add mod">
          <ac:chgData name="maja belanov" userId="40c1e8880fb7fbd5" providerId="LiveId" clId="{2F3775E3-E3C1-44DA-9E85-BB45E4A0E87E}" dt="2024-04-03T00:30:05.633" v="3461" actId="20577"/>
          <ac:spMkLst>
            <pc:docMk/>
            <pc:sldMk cId="3474245074" sldId="268"/>
            <ac:spMk id="12" creationId="{7D84851E-AC8D-C8FC-5CD9-8F27EBF54B92}"/>
          </ac:spMkLst>
        </pc:spChg>
        <pc:spChg chg="add mod">
          <ac:chgData name="maja belanov" userId="40c1e8880fb7fbd5" providerId="LiveId" clId="{2F3775E3-E3C1-44DA-9E85-BB45E4A0E87E}" dt="2024-04-03T00:30:16.543" v="3482" actId="20577"/>
          <ac:spMkLst>
            <pc:docMk/>
            <pc:sldMk cId="3474245074" sldId="268"/>
            <ac:spMk id="13" creationId="{51451C0B-6ADC-57F0-69D2-FB83A5E475D0}"/>
          </ac:spMkLst>
        </pc:spChg>
        <pc:spChg chg="add mod">
          <ac:chgData name="maja belanov" userId="40c1e8880fb7fbd5" providerId="LiveId" clId="{2F3775E3-E3C1-44DA-9E85-BB45E4A0E87E}" dt="2024-04-03T00:30:30.843" v="3511" actId="20577"/>
          <ac:spMkLst>
            <pc:docMk/>
            <pc:sldMk cId="3474245074" sldId="268"/>
            <ac:spMk id="14" creationId="{623EF346-A318-C4FD-4EB5-22EFC8CFF829}"/>
          </ac:spMkLst>
        </pc:spChg>
        <pc:spChg chg="add mod">
          <ac:chgData name="maja belanov" userId="40c1e8880fb7fbd5" providerId="LiveId" clId="{2F3775E3-E3C1-44DA-9E85-BB45E4A0E87E}" dt="2024-04-03T00:30:55.113" v="3554" actId="14100"/>
          <ac:spMkLst>
            <pc:docMk/>
            <pc:sldMk cId="3474245074" sldId="268"/>
            <ac:spMk id="15" creationId="{16C6571A-56BA-CE36-C699-DDA13363D190}"/>
          </ac:spMkLst>
        </pc:spChg>
        <pc:spChg chg="add mod">
          <ac:chgData name="maja belanov" userId="40c1e8880fb7fbd5" providerId="LiveId" clId="{2F3775E3-E3C1-44DA-9E85-BB45E4A0E87E}" dt="2024-04-03T00:31:11.166" v="3583" actId="20577"/>
          <ac:spMkLst>
            <pc:docMk/>
            <pc:sldMk cId="3474245074" sldId="268"/>
            <ac:spMk id="16" creationId="{27D964AC-C1CD-F232-37EF-38008A09CABF}"/>
          </ac:spMkLst>
        </pc:spChg>
        <pc:spChg chg="add mod">
          <ac:chgData name="maja belanov" userId="40c1e8880fb7fbd5" providerId="LiveId" clId="{2F3775E3-E3C1-44DA-9E85-BB45E4A0E87E}" dt="2024-04-03T00:31:30.358" v="3613" actId="20577"/>
          <ac:spMkLst>
            <pc:docMk/>
            <pc:sldMk cId="3474245074" sldId="268"/>
            <ac:spMk id="17" creationId="{9D41D043-A2DD-C0BA-5D4C-55245ACFE1D8}"/>
          </ac:spMkLst>
        </pc:spChg>
        <pc:spChg chg="add mod">
          <ac:chgData name="maja belanov" userId="40c1e8880fb7fbd5" providerId="LiveId" clId="{2F3775E3-E3C1-44DA-9E85-BB45E4A0E87E}" dt="2024-04-03T00:31:51.472" v="3643" actId="20577"/>
          <ac:spMkLst>
            <pc:docMk/>
            <pc:sldMk cId="3474245074" sldId="268"/>
            <ac:spMk id="18" creationId="{E6E0BC26-78DF-44C9-3376-C1B9ED2F0FF1}"/>
          </ac:spMkLst>
        </pc:spChg>
        <pc:spChg chg="add mod">
          <ac:chgData name="maja belanov" userId="40c1e8880fb7fbd5" providerId="LiveId" clId="{2F3775E3-E3C1-44DA-9E85-BB45E4A0E87E}" dt="2024-04-03T00:32:08.631" v="3673" actId="20577"/>
          <ac:spMkLst>
            <pc:docMk/>
            <pc:sldMk cId="3474245074" sldId="268"/>
            <ac:spMk id="19" creationId="{108F20BA-1277-7868-2E8D-2A046429325E}"/>
          </ac:spMkLst>
        </pc:spChg>
        <pc:spChg chg="add mod">
          <ac:chgData name="maja belanov" userId="40c1e8880fb7fbd5" providerId="LiveId" clId="{2F3775E3-E3C1-44DA-9E85-BB45E4A0E87E}" dt="2024-04-03T00:32:28.650" v="3703" actId="20577"/>
          <ac:spMkLst>
            <pc:docMk/>
            <pc:sldMk cId="3474245074" sldId="268"/>
            <ac:spMk id="20" creationId="{C50A5910-8D9E-39A0-69EF-698DFAA51CEE}"/>
          </ac:spMkLst>
        </pc:spChg>
        <pc:graphicFrameChg chg="del">
          <ac:chgData name="maja belanov" userId="40c1e8880fb7fbd5" providerId="LiveId" clId="{2F3775E3-E3C1-44DA-9E85-BB45E4A0E87E}" dt="2024-04-02T23:24:14.515" v="2018" actId="478"/>
          <ac:graphicFrameMkLst>
            <pc:docMk/>
            <pc:sldMk cId="3474245074" sldId="268"/>
            <ac:graphicFrameMk id="4" creationId="{CA3758A8-FCCC-F3B8-E405-8F3768C4E5CB}"/>
          </ac:graphicFrameMkLst>
        </pc:graphicFrameChg>
      </pc:sldChg>
      <pc:sldChg chg="addSp delSp modSp new mod modAnim">
        <pc:chgData name="maja belanov" userId="40c1e8880fb7fbd5" providerId="LiveId" clId="{2F3775E3-E3C1-44DA-9E85-BB45E4A0E87E}" dt="2024-04-03T00:40:13.951" v="3893" actId="20577"/>
        <pc:sldMkLst>
          <pc:docMk/>
          <pc:sldMk cId="627169117" sldId="269"/>
        </pc:sldMkLst>
        <pc:spChg chg="mod">
          <ac:chgData name="maja belanov" userId="40c1e8880fb7fbd5" providerId="LiveId" clId="{2F3775E3-E3C1-44DA-9E85-BB45E4A0E87E}" dt="2024-04-02T23:40:30.329" v="2093" actId="20577"/>
          <ac:spMkLst>
            <pc:docMk/>
            <pc:sldMk cId="627169117" sldId="269"/>
            <ac:spMk id="2" creationId="{9C0BDFC7-6E5F-E6D3-9915-8479A0598F15}"/>
          </ac:spMkLst>
        </pc:spChg>
        <pc:spChg chg="del">
          <ac:chgData name="maja belanov" userId="40c1e8880fb7fbd5" providerId="LiveId" clId="{2F3775E3-E3C1-44DA-9E85-BB45E4A0E87E}" dt="2024-04-02T23:41:35.112" v="2094" actId="478"/>
          <ac:spMkLst>
            <pc:docMk/>
            <pc:sldMk cId="627169117" sldId="269"/>
            <ac:spMk id="3" creationId="{4DDB477A-61DF-EA4A-7D8F-B22E814349FA}"/>
          </ac:spMkLst>
        </pc:spChg>
        <pc:spChg chg="add mod">
          <ac:chgData name="maja belanov" userId="40c1e8880fb7fbd5" providerId="LiveId" clId="{2F3775E3-E3C1-44DA-9E85-BB45E4A0E87E}" dt="2024-04-02T23:42:19.298" v="2105" actId="1076"/>
          <ac:spMkLst>
            <pc:docMk/>
            <pc:sldMk cId="627169117" sldId="269"/>
            <ac:spMk id="4" creationId="{BF61AC4F-925E-A62D-4442-D95C89EF52A8}"/>
          </ac:spMkLst>
        </pc:spChg>
        <pc:spChg chg="add mod">
          <ac:chgData name="maja belanov" userId="40c1e8880fb7fbd5" providerId="LiveId" clId="{2F3775E3-E3C1-44DA-9E85-BB45E4A0E87E}" dt="2024-04-03T00:33:18.492" v="3735" actId="20577"/>
          <ac:spMkLst>
            <pc:docMk/>
            <pc:sldMk cId="627169117" sldId="269"/>
            <ac:spMk id="6" creationId="{94AE9583-92F9-D2AA-02AE-21B05521671A}"/>
          </ac:spMkLst>
        </pc:spChg>
        <pc:spChg chg="add mod">
          <ac:chgData name="maja belanov" userId="40c1e8880fb7fbd5" providerId="LiveId" clId="{2F3775E3-E3C1-44DA-9E85-BB45E4A0E87E}" dt="2024-04-03T00:33:14.756" v="3730" actId="20577"/>
          <ac:spMkLst>
            <pc:docMk/>
            <pc:sldMk cId="627169117" sldId="269"/>
            <ac:spMk id="7" creationId="{3DCB0F06-EFCC-B60B-FBF6-F0BD62CD6B9C}"/>
          </ac:spMkLst>
        </pc:spChg>
        <pc:spChg chg="add mod">
          <ac:chgData name="maja belanov" userId="40c1e8880fb7fbd5" providerId="LiveId" clId="{2F3775E3-E3C1-44DA-9E85-BB45E4A0E87E}" dt="2024-04-03T00:33:36.636" v="3769" actId="20577"/>
          <ac:spMkLst>
            <pc:docMk/>
            <pc:sldMk cId="627169117" sldId="269"/>
            <ac:spMk id="8" creationId="{A8239FB5-EDD5-6873-28D0-C4963667FFC3}"/>
          </ac:spMkLst>
        </pc:spChg>
        <pc:spChg chg="add mod">
          <ac:chgData name="maja belanov" userId="40c1e8880fb7fbd5" providerId="LiveId" clId="{2F3775E3-E3C1-44DA-9E85-BB45E4A0E87E}" dt="2024-04-03T00:39:24.282" v="3800" actId="14100"/>
          <ac:spMkLst>
            <pc:docMk/>
            <pc:sldMk cId="627169117" sldId="269"/>
            <ac:spMk id="9" creationId="{BB43D6A8-9F0B-3A68-4EDF-9BAFEB92C67D}"/>
          </ac:spMkLst>
        </pc:spChg>
        <pc:spChg chg="add mod">
          <ac:chgData name="maja belanov" userId="40c1e8880fb7fbd5" providerId="LiveId" clId="{2F3775E3-E3C1-44DA-9E85-BB45E4A0E87E}" dt="2024-04-03T00:39:39.709" v="3848" actId="20577"/>
          <ac:spMkLst>
            <pc:docMk/>
            <pc:sldMk cId="627169117" sldId="269"/>
            <ac:spMk id="10" creationId="{94B0277F-9674-E345-FD20-846BE129AE96}"/>
          </ac:spMkLst>
        </pc:spChg>
        <pc:spChg chg="add mod">
          <ac:chgData name="maja belanov" userId="40c1e8880fb7fbd5" providerId="LiveId" clId="{2F3775E3-E3C1-44DA-9E85-BB45E4A0E87E}" dt="2024-04-03T00:39:59.933" v="3869" actId="20577"/>
          <ac:spMkLst>
            <pc:docMk/>
            <pc:sldMk cId="627169117" sldId="269"/>
            <ac:spMk id="11" creationId="{4E296878-9BF6-9512-9E3B-9771E7ED60BF}"/>
          </ac:spMkLst>
        </pc:spChg>
        <pc:spChg chg="add mod">
          <ac:chgData name="maja belanov" userId="40c1e8880fb7fbd5" providerId="LiveId" clId="{2F3775E3-E3C1-44DA-9E85-BB45E4A0E87E}" dt="2024-04-03T00:40:13.951" v="3893" actId="20577"/>
          <ac:spMkLst>
            <pc:docMk/>
            <pc:sldMk cId="627169117" sldId="269"/>
            <ac:spMk id="12" creationId="{87F8231A-DE5D-E603-081E-9A847C6B1BA8}"/>
          </ac:spMkLst>
        </pc:spChg>
      </pc:sldChg>
      <pc:sldChg chg="addSp delSp modSp new mod modAnim">
        <pc:chgData name="maja belanov" userId="40c1e8880fb7fbd5" providerId="LiveId" clId="{2F3775E3-E3C1-44DA-9E85-BB45E4A0E87E}" dt="2024-04-03T00:44:11.003" v="4050" actId="14100"/>
        <pc:sldMkLst>
          <pc:docMk/>
          <pc:sldMk cId="3507993396" sldId="270"/>
        </pc:sldMkLst>
        <pc:spChg chg="mod">
          <ac:chgData name="maja belanov" userId="40c1e8880fb7fbd5" providerId="LiveId" clId="{2F3775E3-E3C1-44DA-9E85-BB45E4A0E87E}" dt="2024-04-02T23:45:04.667" v="2240" actId="1076"/>
          <ac:spMkLst>
            <pc:docMk/>
            <pc:sldMk cId="3507993396" sldId="270"/>
            <ac:spMk id="2" creationId="{B5454916-25F9-F737-21F7-C154D51C5223}"/>
          </ac:spMkLst>
        </pc:spChg>
        <pc:spChg chg="del">
          <ac:chgData name="maja belanov" userId="40c1e8880fb7fbd5" providerId="LiveId" clId="{2F3775E3-E3C1-44DA-9E85-BB45E4A0E87E}" dt="2024-04-02T23:43:41.358" v="2217" actId="478"/>
          <ac:spMkLst>
            <pc:docMk/>
            <pc:sldMk cId="3507993396" sldId="270"/>
            <ac:spMk id="3" creationId="{EA8F6C45-CC94-E9BE-2DD6-067DE42D9BFC}"/>
          </ac:spMkLst>
        </pc:spChg>
        <pc:spChg chg="add mod">
          <ac:chgData name="maja belanov" userId="40c1e8880fb7fbd5" providerId="LiveId" clId="{2F3775E3-E3C1-44DA-9E85-BB45E4A0E87E}" dt="2024-04-02T23:50:58.990" v="2241" actId="1076"/>
          <ac:spMkLst>
            <pc:docMk/>
            <pc:sldMk cId="3507993396" sldId="270"/>
            <ac:spMk id="10" creationId="{52C626B2-5598-CD2F-299B-E9965D1157F6}"/>
          </ac:spMkLst>
        </pc:spChg>
        <pc:spChg chg="add mod">
          <ac:chgData name="maja belanov" userId="40c1e8880fb7fbd5" providerId="LiveId" clId="{2F3775E3-E3C1-44DA-9E85-BB45E4A0E87E}" dt="2024-04-03T00:40:42.726" v="3914" actId="14100"/>
          <ac:spMkLst>
            <pc:docMk/>
            <pc:sldMk cId="3507993396" sldId="270"/>
            <ac:spMk id="11" creationId="{A4ED5267-67D2-1BD3-D217-B414A5102782}"/>
          </ac:spMkLst>
        </pc:spChg>
        <pc:spChg chg="add mod">
          <ac:chgData name="maja belanov" userId="40c1e8880fb7fbd5" providerId="LiveId" clId="{2F3775E3-E3C1-44DA-9E85-BB45E4A0E87E}" dt="2024-04-03T00:40:59.448" v="3923" actId="14100"/>
          <ac:spMkLst>
            <pc:docMk/>
            <pc:sldMk cId="3507993396" sldId="270"/>
            <ac:spMk id="12" creationId="{81E28CF6-5A0B-26EB-49B2-CCFA1889E2BF}"/>
          </ac:spMkLst>
        </pc:spChg>
        <pc:spChg chg="add mod">
          <ac:chgData name="maja belanov" userId="40c1e8880fb7fbd5" providerId="LiveId" clId="{2F3775E3-E3C1-44DA-9E85-BB45E4A0E87E}" dt="2024-04-03T00:41:32.628" v="3943" actId="14100"/>
          <ac:spMkLst>
            <pc:docMk/>
            <pc:sldMk cId="3507993396" sldId="270"/>
            <ac:spMk id="13" creationId="{DDD502F8-F5B6-7854-05DC-1084538E2A92}"/>
          </ac:spMkLst>
        </pc:spChg>
        <pc:spChg chg="add mod">
          <ac:chgData name="maja belanov" userId="40c1e8880fb7fbd5" providerId="LiveId" clId="{2F3775E3-E3C1-44DA-9E85-BB45E4A0E87E}" dt="2024-04-03T00:41:45.631" v="3953" actId="20577"/>
          <ac:spMkLst>
            <pc:docMk/>
            <pc:sldMk cId="3507993396" sldId="270"/>
            <ac:spMk id="14" creationId="{8977D9F1-A8E7-8AF7-5454-F179A3BBCB58}"/>
          </ac:spMkLst>
        </pc:spChg>
        <pc:spChg chg="add mod">
          <ac:chgData name="maja belanov" userId="40c1e8880fb7fbd5" providerId="LiveId" clId="{2F3775E3-E3C1-44DA-9E85-BB45E4A0E87E}" dt="2024-04-03T00:41:54.461" v="3960" actId="20577"/>
          <ac:spMkLst>
            <pc:docMk/>
            <pc:sldMk cId="3507993396" sldId="270"/>
            <ac:spMk id="15" creationId="{5E2DA481-EBDD-AA19-6DD2-A645A51E4BA4}"/>
          </ac:spMkLst>
        </pc:spChg>
        <pc:spChg chg="add mod">
          <ac:chgData name="maja belanov" userId="40c1e8880fb7fbd5" providerId="LiveId" clId="{2F3775E3-E3C1-44DA-9E85-BB45E4A0E87E}" dt="2024-04-03T00:42:10.714" v="3971" actId="14100"/>
          <ac:spMkLst>
            <pc:docMk/>
            <pc:sldMk cId="3507993396" sldId="270"/>
            <ac:spMk id="16" creationId="{06672051-8D44-8CE8-C633-15169CF1DDDC}"/>
          </ac:spMkLst>
        </pc:spChg>
        <pc:spChg chg="add mod">
          <ac:chgData name="maja belanov" userId="40c1e8880fb7fbd5" providerId="LiveId" clId="{2F3775E3-E3C1-44DA-9E85-BB45E4A0E87E}" dt="2024-04-03T00:42:22.263" v="3981" actId="20577"/>
          <ac:spMkLst>
            <pc:docMk/>
            <pc:sldMk cId="3507993396" sldId="270"/>
            <ac:spMk id="17" creationId="{3EE610F4-33B6-EAB8-CEB7-0F1D589FB95F}"/>
          </ac:spMkLst>
        </pc:spChg>
        <pc:spChg chg="add mod">
          <ac:chgData name="maja belanov" userId="40c1e8880fb7fbd5" providerId="LiveId" clId="{2F3775E3-E3C1-44DA-9E85-BB45E4A0E87E}" dt="2024-04-03T00:42:32.109" v="3987" actId="20577"/>
          <ac:spMkLst>
            <pc:docMk/>
            <pc:sldMk cId="3507993396" sldId="270"/>
            <ac:spMk id="18" creationId="{A2F93B8E-B336-F142-36C4-4AA519B8CE6A}"/>
          </ac:spMkLst>
        </pc:spChg>
        <pc:spChg chg="add mod">
          <ac:chgData name="maja belanov" userId="40c1e8880fb7fbd5" providerId="LiveId" clId="{2F3775E3-E3C1-44DA-9E85-BB45E4A0E87E}" dt="2024-04-03T00:42:48.268" v="3996" actId="20577"/>
          <ac:spMkLst>
            <pc:docMk/>
            <pc:sldMk cId="3507993396" sldId="270"/>
            <ac:spMk id="19" creationId="{8894BF6E-2934-3C21-A061-11EB7F74FD17}"/>
          </ac:spMkLst>
        </pc:spChg>
        <pc:spChg chg="add mod">
          <ac:chgData name="maja belanov" userId="40c1e8880fb7fbd5" providerId="LiveId" clId="{2F3775E3-E3C1-44DA-9E85-BB45E4A0E87E}" dt="2024-04-03T00:43:16.539" v="4011" actId="1076"/>
          <ac:spMkLst>
            <pc:docMk/>
            <pc:sldMk cId="3507993396" sldId="270"/>
            <ac:spMk id="20" creationId="{8D3C205C-CEB1-1BC2-38AF-A88B3F474C74}"/>
          </ac:spMkLst>
        </pc:spChg>
        <pc:spChg chg="add mod">
          <ac:chgData name="maja belanov" userId="40c1e8880fb7fbd5" providerId="LiveId" clId="{2F3775E3-E3C1-44DA-9E85-BB45E4A0E87E}" dt="2024-04-03T00:43:30.854" v="4024" actId="14100"/>
          <ac:spMkLst>
            <pc:docMk/>
            <pc:sldMk cId="3507993396" sldId="270"/>
            <ac:spMk id="21" creationId="{D79C9306-6C54-A5F5-74F4-DD0F72A68CB7}"/>
          </ac:spMkLst>
        </pc:spChg>
        <pc:spChg chg="add mod">
          <ac:chgData name="maja belanov" userId="40c1e8880fb7fbd5" providerId="LiveId" clId="{2F3775E3-E3C1-44DA-9E85-BB45E4A0E87E}" dt="2024-04-03T00:43:44.949" v="4034" actId="20577"/>
          <ac:spMkLst>
            <pc:docMk/>
            <pc:sldMk cId="3507993396" sldId="270"/>
            <ac:spMk id="22" creationId="{FC057FD4-5044-ADD7-092F-1E213EF43739}"/>
          </ac:spMkLst>
        </pc:spChg>
        <pc:spChg chg="add mod">
          <ac:chgData name="maja belanov" userId="40c1e8880fb7fbd5" providerId="LiveId" clId="{2F3775E3-E3C1-44DA-9E85-BB45E4A0E87E}" dt="2024-04-03T00:43:56.623" v="4042" actId="20577"/>
          <ac:spMkLst>
            <pc:docMk/>
            <pc:sldMk cId="3507993396" sldId="270"/>
            <ac:spMk id="23" creationId="{5B8699CB-219E-A8AD-6627-0B451333ED5B}"/>
          </ac:spMkLst>
        </pc:spChg>
        <pc:spChg chg="add mod">
          <ac:chgData name="maja belanov" userId="40c1e8880fb7fbd5" providerId="LiveId" clId="{2F3775E3-E3C1-44DA-9E85-BB45E4A0E87E}" dt="2024-04-03T00:44:11.003" v="4050" actId="14100"/>
          <ac:spMkLst>
            <pc:docMk/>
            <pc:sldMk cId="3507993396" sldId="270"/>
            <ac:spMk id="24" creationId="{716710F8-FF9F-64E1-37B2-0FADC77ED04B}"/>
          </ac:spMkLst>
        </pc:spChg>
        <pc:picChg chg="add del mod">
          <ac:chgData name="maja belanov" userId="40c1e8880fb7fbd5" providerId="LiveId" clId="{2F3775E3-E3C1-44DA-9E85-BB45E4A0E87E}" dt="2024-04-02T23:43:51.001" v="2222" actId="478"/>
          <ac:picMkLst>
            <pc:docMk/>
            <pc:sldMk cId="3507993396" sldId="270"/>
            <ac:picMk id="5" creationId="{586BCA44-04E3-E4B7-9951-D611E757528D}"/>
          </ac:picMkLst>
        </pc:picChg>
        <pc:picChg chg="add del mod">
          <ac:chgData name="maja belanov" userId="40c1e8880fb7fbd5" providerId="LiveId" clId="{2F3775E3-E3C1-44DA-9E85-BB45E4A0E87E}" dt="2024-04-02T23:44:16.132" v="2227" actId="478"/>
          <ac:picMkLst>
            <pc:docMk/>
            <pc:sldMk cId="3507993396" sldId="270"/>
            <ac:picMk id="6" creationId="{D7F3B404-E64F-9C9F-C9F3-A017919F603E}"/>
          </ac:picMkLst>
        </pc:picChg>
        <pc:picChg chg="add del">
          <ac:chgData name="maja belanov" userId="40c1e8880fb7fbd5" providerId="LiveId" clId="{2F3775E3-E3C1-44DA-9E85-BB45E4A0E87E}" dt="2024-04-02T23:44:03.161" v="2226" actId="478"/>
          <ac:picMkLst>
            <pc:docMk/>
            <pc:sldMk cId="3507993396" sldId="270"/>
            <ac:picMk id="7" creationId="{B3B17619-E3F2-47FF-D78B-72429D754B7F}"/>
          </ac:picMkLst>
        </pc:picChg>
        <pc:picChg chg="add mod">
          <ac:chgData name="maja belanov" userId="40c1e8880fb7fbd5" providerId="LiveId" clId="{2F3775E3-E3C1-44DA-9E85-BB45E4A0E87E}" dt="2024-04-02T23:44:48.103" v="2234" actId="1076"/>
          <ac:picMkLst>
            <pc:docMk/>
            <pc:sldMk cId="3507993396" sldId="270"/>
            <ac:picMk id="8" creationId="{A2A7F733-E9F1-C1BB-B307-0EFC5828FF76}"/>
          </ac:picMkLst>
        </pc:picChg>
      </pc:sldChg>
      <pc:sldChg chg="addSp delSp modSp new mod modAnim">
        <pc:chgData name="maja belanov" userId="40c1e8880fb7fbd5" providerId="LiveId" clId="{2F3775E3-E3C1-44DA-9E85-BB45E4A0E87E}" dt="2024-04-04T00:07:45.563" v="4276" actId="1076"/>
        <pc:sldMkLst>
          <pc:docMk/>
          <pc:sldMk cId="1571550707" sldId="271"/>
        </pc:sldMkLst>
        <pc:spChg chg="mod">
          <ac:chgData name="maja belanov" userId="40c1e8880fb7fbd5" providerId="LiveId" clId="{2F3775E3-E3C1-44DA-9E85-BB45E4A0E87E}" dt="2024-04-02T23:58:46.443" v="2400" actId="20577"/>
          <ac:spMkLst>
            <pc:docMk/>
            <pc:sldMk cId="1571550707" sldId="271"/>
            <ac:spMk id="2" creationId="{3A01655B-59B6-D2B4-7F8D-4F95FB53B0CA}"/>
          </ac:spMkLst>
        </pc:spChg>
        <pc:spChg chg="del">
          <ac:chgData name="maja belanov" userId="40c1e8880fb7fbd5" providerId="LiveId" clId="{2F3775E3-E3C1-44DA-9E85-BB45E4A0E87E}" dt="2024-04-02T23:51:38.950" v="2324" actId="478"/>
          <ac:spMkLst>
            <pc:docMk/>
            <pc:sldMk cId="1571550707" sldId="271"/>
            <ac:spMk id="3" creationId="{D5F0C62C-8866-EB09-BD75-D993439621B6}"/>
          </ac:spMkLst>
        </pc:spChg>
        <pc:spChg chg="add mod">
          <ac:chgData name="maja belanov" userId="40c1e8880fb7fbd5" providerId="LiveId" clId="{2F3775E3-E3C1-44DA-9E85-BB45E4A0E87E}" dt="2024-04-03T00:44:39.447" v="4067" actId="20577"/>
          <ac:spMkLst>
            <pc:docMk/>
            <pc:sldMk cId="1571550707" sldId="271"/>
            <ac:spMk id="7" creationId="{6ABEA944-A811-E9BC-704B-5C915878CD47}"/>
          </ac:spMkLst>
        </pc:spChg>
        <pc:spChg chg="add mod">
          <ac:chgData name="maja belanov" userId="40c1e8880fb7fbd5" providerId="LiveId" clId="{2F3775E3-E3C1-44DA-9E85-BB45E4A0E87E}" dt="2024-04-03T00:45:49.320" v="4176" actId="1076"/>
          <ac:spMkLst>
            <pc:docMk/>
            <pc:sldMk cId="1571550707" sldId="271"/>
            <ac:spMk id="8" creationId="{284F10E5-CE5E-28F9-2589-3BCD2AB074CC}"/>
          </ac:spMkLst>
        </pc:spChg>
        <pc:spChg chg="add mod">
          <ac:chgData name="maja belanov" userId="40c1e8880fb7fbd5" providerId="LiveId" clId="{2F3775E3-E3C1-44DA-9E85-BB45E4A0E87E}" dt="2024-04-03T00:45:04.795" v="4125" actId="20577"/>
          <ac:spMkLst>
            <pc:docMk/>
            <pc:sldMk cId="1571550707" sldId="271"/>
            <ac:spMk id="9" creationId="{385C222B-8B03-5B1D-36D0-991F9AC80436}"/>
          </ac:spMkLst>
        </pc:spChg>
        <pc:spChg chg="add mod">
          <ac:chgData name="maja belanov" userId="40c1e8880fb7fbd5" providerId="LiveId" clId="{2F3775E3-E3C1-44DA-9E85-BB45E4A0E87E}" dt="2024-04-03T00:45:47.648" v="4175" actId="1076"/>
          <ac:spMkLst>
            <pc:docMk/>
            <pc:sldMk cId="1571550707" sldId="271"/>
            <ac:spMk id="10" creationId="{9BD2052B-3077-3324-F23C-257AF0A2D652}"/>
          </ac:spMkLst>
        </pc:spChg>
        <pc:spChg chg="add mod">
          <ac:chgData name="maja belanov" userId="40c1e8880fb7fbd5" providerId="LiveId" clId="{2F3775E3-E3C1-44DA-9E85-BB45E4A0E87E}" dt="2024-04-03T00:45:32.066" v="4169" actId="20577"/>
          <ac:spMkLst>
            <pc:docMk/>
            <pc:sldMk cId="1571550707" sldId="271"/>
            <ac:spMk id="11" creationId="{1E27E665-898A-C51B-F23E-E31AD22052C3}"/>
          </ac:spMkLst>
        </pc:spChg>
        <pc:spChg chg="add mod">
          <ac:chgData name="maja belanov" userId="40c1e8880fb7fbd5" providerId="LiveId" clId="{2F3775E3-E3C1-44DA-9E85-BB45E4A0E87E}" dt="2024-04-03T00:46:11.919" v="4204" actId="20577"/>
          <ac:spMkLst>
            <pc:docMk/>
            <pc:sldMk cId="1571550707" sldId="271"/>
            <ac:spMk id="12" creationId="{1743092A-F378-F397-91DD-E405B950D6C5}"/>
          </ac:spMkLst>
        </pc:spChg>
        <pc:spChg chg="add mod">
          <ac:chgData name="maja belanov" userId="40c1e8880fb7fbd5" providerId="LiveId" clId="{2F3775E3-E3C1-44DA-9E85-BB45E4A0E87E}" dt="2024-04-03T00:46:27.779" v="4223" actId="20577"/>
          <ac:spMkLst>
            <pc:docMk/>
            <pc:sldMk cId="1571550707" sldId="271"/>
            <ac:spMk id="13" creationId="{086DF166-7D54-7182-C71C-8F6D55EE6E5A}"/>
          </ac:spMkLst>
        </pc:spChg>
        <pc:graphicFrameChg chg="add mod modGraphic">
          <ac:chgData name="maja belanov" userId="40c1e8880fb7fbd5" providerId="LiveId" clId="{2F3775E3-E3C1-44DA-9E85-BB45E4A0E87E}" dt="2024-04-03T00:46:01.260" v="4181" actId="14734"/>
          <ac:graphicFrameMkLst>
            <pc:docMk/>
            <pc:sldMk cId="1571550707" sldId="271"/>
            <ac:graphicFrameMk id="4" creationId="{581A141D-2B11-F56D-09AC-2DB89BAA324A}"/>
          </ac:graphicFrameMkLst>
        </pc:graphicFrameChg>
        <pc:picChg chg="add mod">
          <ac:chgData name="maja belanov" userId="40c1e8880fb7fbd5" providerId="LiveId" clId="{2F3775E3-E3C1-44DA-9E85-BB45E4A0E87E}" dt="2024-04-04T00:07:45.563" v="4276" actId="1076"/>
          <ac:picMkLst>
            <pc:docMk/>
            <pc:sldMk cId="1571550707" sldId="271"/>
            <ac:picMk id="6" creationId="{4DF70D8A-62EC-1E7B-A320-20524C108707}"/>
          </ac:picMkLst>
        </pc:picChg>
      </pc:sldChg>
      <pc:sldChg chg="addSp delSp modSp new mod">
        <pc:chgData name="maja belanov" userId="40c1e8880fb7fbd5" providerId="LiveId" clId="{2F3775E3-E3C1-44DA-9E85-BB45E4A0E87E}" dt="2024-04-03T00:07:43.314" v="2500" actId="13822"/>
        <pc:sldMkLst>
          <pc:docMk/>
          <pc:sldMk cId="922847127" sldId="272"/>
        </pc:sldMkLst>
        <pc:spChg chg="mod">
          <ac:chgData name="maja belanov" userId="40c1e8880fb7fbd5" providerId="LiveId" clId="{2F3775E3-E3C1-44DA-9E85-BB45E4A0E87E}" dt="2024-04-02T23:59:20.168" v="2478" actId="20577"/>
          <ac:spMkLst>
            <pc:docMk/>
            <pc:sldMk cId="922847127" sldId="272"/>
            <ac:spMk id="2" creationId="{72553D81-704D-EBFF-9A2C-84D3427D8826}"/>
          </ac:spMkLst>
        </pc:spChg>
        <pc:spChg chg="del">
          <ac:chgData name="maja belanov" userId="40c1e8880fb7fbd5" providerId="LiveId" clId="{2F3775E3-E3C1-44DA-9E85-BB45E4A0E87E}" dt="2024-04-03T00:05:42.906" v="2479" actId="478"/>
          <ac:spMkLst>
            <pc:docMk/>
            <pc:sldMk cId="922847127" sldId="272"/>
            <ac:spMk id="3" creationId="{368AFE85-0EEB-49E5-1FB5-EEA590471A45}"/>
          </ac:spMkLst>
        </pc:spChg>
        <pc:spChg chg="add mod">
          <ac:chgData name="maja belanov" userId="40c1e8880fb7fbd5" providerId="LiveId" clId="{2F3775E3-E3C1-44DA-9E85-BB45E4A0E87E}" dt="2024-04-03T00:07:33.874" v="2498" actId="1076"/>
          <ac:spMkLst>
            <pc:docMk/>
            <pc:sldMk cId="922847127" sldId="272"/>
            <ac:spMk id="5" creationId="{6CBECEE3-D0BB-623E-1946-8D209FAD9324}"/>
          </ac:spMkLst>
        </pc:spChg>
        <pc:spChg chg="add mod">
          <ac:chgData name="maja belanov" userId="40c1e8880fb7fbd5" providerId="LiveId" clId="{2F3775E3-E3C1-44DA-9E85-BB45E4A0E87E}" dt="2024-04-03T00:07:28.530" v="2496" actId="1076"/>
          <ac:spMkLst>
            <pc:docMk/>
            <pc:sldMk cId="922847127" sldId="272"/>
            <ac:spMk id="6" creationId="{7C2BD3DF-4BCD-1606-3DA0-E20EC840CEDC}"/>
          </ac:spMkLst>
        </pc:spChg>
        <pc:cxnChg chg="add mod">
          <ac:chgData name="maja belanov" userId="40c1e8880fb7fbd5" providerId="LiveId" clId="{2F3775E3-E3C1-44DA-9E85-BB45E4A0E87E}" dt="2024-04-03T00:07:43.314" v="2500" actId="13822"/>
          <ac:cxnSpMkLst>
            <pc:docMk/>
            <pc:sldMk cId="922847127" sldId="272"/>
            <ac:cxnSpMk id="8" creationId="{17B1829C-00EA-FB28-7827-CC7BC12DE306}"/>
          </ac:cxnSpMkLst>
        </pc:cxnChg>
      </pc:sldChg>
      <pc:sldChg chg="modSp add mod">
        <pc:chgData name="maja belanov" userId="40c1e8880fb7fbd5" providerId="LiveId" clId="{2F3775E3-E3C1-44DA-9E85-BB45E4A0E87E}" dt="2024-04-03T00:08:32.501" v="2511"/>
        <pc:sldMkLst>
          <pc:docMk/>
          <pc:sldMk cId="2604813944" sldId="273"/>
        </pc:sldMkLst>
        <pc:spChg chg="mod">
          <ac:chgData name="maja belanov" userId="40c1e8880fb7fbd5" providerId="LiveId" clId="{2F3775E3-E3C1-44DA-9E85-BB45E4A0E87E}" dt="2024-04-03T00:08:32.501" v="2511"/>
          <ac:spMkLst>
            <pc:docMk/>
            <pc:sldMk cId="2604813944" sldId="273"/>
            <ac:spMk id="5" creationId="{6CBECEE3-D0BB-623E-1946-8D209FAD9324}"/>
          </ac:spMkLst>
        </pc:spChg>
      </pc:sldChg>
      <pc:sldChg chg="addSp delSp modSp new mod modAnim">
        <pc:chgData name="maja belanov" userId="40c1e8880fb7fbd5" providerId="LiveId" clId="{2F3775E3-E3C1-44DA-9E85-BB45E4A0E87E}" dt="2024-04-04T00:15:34.691" v="4367"/>
        <pc:sldMkLst>
          <pc:docMk/>
          <pc:sldMk cId="1165925047" sldId="274"/>
        </pc:sldMkLst>
        <pc:spChg chg="mod">
          <ac:chgData name="maja belanov" userId="40c1e8880fb7fbd5" providerId="LiveId" clId="{2F3775E3-E3C1-44DA-9E85-BB45E4A0E87E}" dt="2024-04-04T00:14:30.710" v="4348" actId="1076"/>
          <ac:spMkLst>
            <pc:docMk/>
            <pc:sldMk cId="1165925047" sldId="274"/>
            <ac:spMk id="2" creationId="{0C81F4A8-0331-754B-A226-D17A45E30CBA}"/>
          </ac:spMkLst>
        </pc:spChg>
        <pc:spChg chg="del">
          <ac:chgData name="maja belanov" userId="40c1e8880fb7fbd5" providerId="LiveId" clId="{2F3775E3-E3C1-44DA-9E85-BB45E4A0E87E}" dt="2024-04-04T00:12:29" v="4343" actId="478"/>
          <ac:spMkLst>
            <pc:docMk/>
            <pc:sldMk cId="1165925047" sldId="274"/>
            <ac:spMk id="3" creationId="{1F649ABC-8D9A-867D-C075-F463D1256108}"/>
          </ac:spMkLst>
        </pc:spChg>
        <pc:spChg chg="add mod">
          <ac:chgData name="maja belanov" userId="40c1e8880fb7fbd5" providerId="LiveId" clId="{2F3775E3-E3C1-44DA-9E85-BB45E4A0E87E}" dt="2024-04-04T00:15:18.628" v="4364" actId="1076"/>
          <ac:spMkLst>
            <pc:docMk/>
            <pc:sldMk cId="1165925047" sldId="274"/>
            <ac:spMk id="5" creationId="{2BF5FFC7-6FE7-F884-FE77-778B5EAB4F9C}"/>
          </ac:spMkLst>
        </pc:spChg>
        <pc:picChg chg="add mod">
          <ac:chgData name="maja belanov" userId="40c1e8880fb7fbd5" providerId="LiveId" clId="{2F3775E3-E3C1-44DA-9E85-BB45E4A0E87E}" dt="2024-04-04T00:15:28.254" v="4366" actId="1076"/>
          <ac:picMkLst>
            <pc:docMk/>
            <pc:sldMk cId="1165925047" sldId="274"/>
            <ac:picMk id="6" creationId="{C81F1FE3-5F2A-1B2F-E1A1-621F3D25C577}"/>
          </ac:picMkLst>
        </pc:picChg>
      </pc:sldChg>
      <pc:sldChg chg="addSp delSp modSp new mod modClrScheme chgLayout">
        <pc:chgData name="maja belanov" userId="40c1e8880fb7fbd5" providerId="LiveId" clId="{2F3775E3-E3C1-44DA-9E85-BB45E4A0E87E}" dt="2024-04-04T00:16:43.035" v="4410" actId="207"/>
        <pc:sldMkLst>
          <pc:docMk/>
          <pc:sldMk cId="4075147356" sldId="275"/>
        </pc:sldMkLst>
        <pc:spChg chg="del mod ord">
          <ac:chgData name="maja belanov" userId="40c1e8880fb7fbd5" providerId="LiveId" clId="{2F3775E3-E3C1-44DA-9E85-BB45E4A0E87E}" dt="2024-04-04T00:15:55.913" v="4371" actId="700"/>
          <ac:spMkLst>
            <pc:docMk/>
            <pc:sldMk cId="4075147356" sldId="275"/>
            <ac:spMk id="2" creationId="{1C9FFDE7-A8C7-1116-4D13-2298F7CFCF64}"/>
          </ac:spMkLst>
        </pc:spChg>
        <pc:spChg chg="del">
          <ac:chgData name="maja belanov" userId="40c1e8880fb7fbd5" providerId="LiveId" clId="{2F3775E3-E3C1-44DA-9E85-BB45E4A0E87E}" dt="2024-04-04T00:15:50.365" v="4370" actId="478"/>
          <ac:spMkLst>
            <pc:docMk/>
            <pc:sldMk cId="4075147356" sldId="275"/>
            <ac:spMk id="3" creationId="{6C753288-DCC8-8ED5-94D4-718044E40EDC}"/>
          </ac:spMkLst>
        </pc:spChg>
        <pc:spChg chg="add mod ord">
          <ac:chgData name="maja belanov" userId="40c1e8880fb7fbd5" providerId="LiveId" clId="{2F3775E3-E3C1-44DA-9E85-BB45E4A0E87E}" dt="2024-04-04T00:16:43.035" v="4410" actId="207"/>
          <ac:spMkLst>
            <pc:docMk/>
            <pc:sldMk cId="4075147356" sldId="275"/>
            <ac:spMk id="4" creationId="{B7BB9F2B-22F2-75C7-FD25-DA477FE41DDE}"/>
          </ac:spMkLst>
        </pc:spChg>
        <pc:spChg chg="add del mod ord">
          <ac:chgData name="maja belanov" userId="40c1e8880fb7fbd5" providerId="LiveId" clId="{2F3775E3-E3C1-44DA-9E85-BB45E4A0E87E}" dt="2024-04-04T00:16:24.874" v="4405" actId="478"/>
          <ac:spMkLst>
            <pc:docMk/>
            <pc:sldMk cId="4075147356" sldId="275"/>
            <ac:spMk id="5" creationId="{A13DD85B-6670-351F-38ED-0E0936257C22}"/>
          </ac:spMkLst>
        </pc:spChg>
      </pc:sldChg>
      <pc:sldChg chg="addSp delSp modSp new mod">
        <pc:chgData name="maja belanov" userId="40c1e8880fb7fbd5" providerId="LiveId" clId="{2F3775E3-E3C1-44DA-9E85-BB45E4A0E87E}" dt="2024-04-04T00:24:45.306" v="4522" actId="14100"/>
        <pc:sldMkLst>
          <pc:docMk/>
          <pc:sldMk cId="743266368" sldId="276"/>
        </pc:sldMkLst>
        <pc:spChg chg="mod">
          <ac:chgData name="maja belanov" userId="40c1e8880fb7fbd5" providerId="LiveId" clId="{2F3775E3-E3C1-44DA-9E85-BB45E4A0E87E}" dt="2024-04-04T00:22:22.460" v="4492" actId="1076"/>
          <ac:spMkLst>
            <pc:docMk/>
            <pc:sldMk cId="743266368" sldId="276"/>
            <ac:spMk id="2" creationId="{6D58A0B2-BA1D-93E2-7545-463189B8132D}"/>
          </ac:spMkLst>
        </pc:spChg>
        <pc:spChg chg="del">
          <ac:chgData name="maja belanov" userId="40c1e8880fb7fbd5" providerId="LiveId" clId="{2F3775E3-E3C1-44DA-9E85-BB45E4A0E87E}" dt="2024-04-04T00:21:26.125" v="4482" actId="478"/>
          <ac:spMkLst>
            <pc:docMk/>
            <pc:sldMk cId="743266368" sldId="276"/>
            <ac:spMk id="3" creationId="{12FBB327-FA22-B67A-20B5-E00171420413}"/>
          </ac:spMkLst>
        </pc:spChg>
        <pc:spChg chg="add mod">
          <ac:chgData name="maja belanov" userId="40c1e8880fb7fbd5" providerId="LiveId" clId="{2F3775E3-E3C1-44DA-9E85-BB45E4A0E87E}" dt="2024-04-04T00:24:45.306" v="4522" actId="14100"/>
          <ac:spMkLst>
            <pc:docMk/>
            <pc:sldMk cId="743266368" sldId="276"/>
            <ac:spMk id="8" creationId="{D70DB6C0-3D3D-BD03-51A1-752AB6C0A633}"/>
          </ac:spMkLst>
        </pc:spChg>
        <pc:graphicFrameChg chg="add del mod modGraphic">
          <ac:chgData name="maja belanov" userId="40c1e8880fb7fbd5" providerId="LiveId" clId="{2F3775E3-E3C1-44DA-9E85-BB45E4A0E87E}" dt="2024-04-04T00:23:19.717" v="4507" actId="478"/>
          <ac:graphicFrameMkLst>
            <pc:docMk/>
            <pc:sldMk cId="743266368" sldId="276"/>
            <ac:graphicFrameMk id="4" creationId="{A38DCA78-149C-EEA2-0A09-63B329DB0303}"/>
          </ac:graphicFrameMkLst>
        </pc:graphicFrameChg>
        <pc:graphicFrameChg chg="add mod modGraphic">
          <ac:chgData name="maja belanov" userId="40c1e8880fb7fbd5" providerId="LiveId" clId="{2F3775E3-E3C1-44DA-9E85-BB45E4A0E87E}" dt="2024-04-04T00:24:18.472" v="4517" actId="1076"/>
          <ac:graphicFrameMkLst>
            <pc:docMk/>
            <pc:sldMk cId="743266368" sldId="276"/>
            <ac:graphicFrameMk id="5" creationId="{30CDE4DF-A0F4-8485-A3A5-D1311791AD97}"/>
          </ac:graphicFrameMkLst>
        </pc:graphicFrameChg>
        <pc:graphicFrameChg chg="add del mod modGraphic">
          <ac:chgData name="maja belanov" userId="40c1e8880fb7fbd5" providerId="LiveId" clId="{2F3775E3-E3C1-44DA-9E85-BB45E4A0E87E}" dt="2024-04-04T00:23:21.068" v="4508" actId="478"/>
          <ac:graphicFrameMkLst>
            <pc:docMk/>
            <pc:sldMk cId="743266368" sldId="276"/>
            <ac:graphicFrameMk id="6" creationId="{D9B6614B-D7B5-5D28-2209-A6F77CA366C7}"/>
          </ac:graphicFrameMkLst>
        </pc:graphicFrameChg>
      </pc:sldChg>
      <pc:sldChg chg="add ord">
        <pc:chgData name="maja belanov" userId="40c1e8880fb7fbd5" providerId="LiveId" clId="{2F3775E3-E3C1-44DA-9E85-BB45E4A0E87E}" dt="2024-04-04T00:41:13.548" v="4982"/>
        <pc:sldMkLst>
          <pc:docMk/>
          <pc:sldMk cId="3251844603" sldId="277"/>
        </pc:sldMkLst>
      </pc:sldChg>
      <pc:sldChg chg="addSp delSp modSp new mod">
        <pc:chgData name="maja belanov" userId="40c1e8880fb7fbd5" providerId="LiveId" clId="{2F3775E3-E3C1-44DA-9E85-BB45E4A0E87E}" dt="2024-04-04T00:29:51.616" v="4613" actId="1076"/>
        <pc:sldMkLst>
          <pc:docMk/>
          <pc:sldMk cId="552651038" sldId="278"/>
        </pc:sldMkLst>
        <pc:spChg chg="mod">
          <ac:chgData name="maja belanov" userId="40c1e8880fb7fbd5" providerId="LiveId" clId="{2F3775E3-E3C1-44DA-9E85-BB45E4A0E87E}" dt="2024-04-04T00:28:44.824" v="4599" actId="1076"/>
          <ac:spMkLst>
            <pc:docMk/>
            <pc:sldMk cId="552651038" sldId="278"/>
            <ac:spMk id="2" creationId="{BBBAC062-BBA1-182E-BDD9-34C34CD948A8}"/>
          </ac:spMkLst>
        </pc:spChg>
        <pc:spChg chg="del">
          <ac:chgData name="maja belanov" userId="40c1e8880fb7fbd5" providerId="LiveId" clId="{2F3775E3-E3C1-44DA-9E85-BB45E4A0E87E}" dt="2024-04-04T00:25:21.582" v="4584" actId="478"/>
          <ac:spMkLst>
            <pc:docMk/>
            <pc:sldMk cId="552651038" sldId="278"/>
            <ac:spMk id="3" creationId="{3332913A-F536-23A2-5E87-3F11FF0DE2B5}"/>
          </ac:spMkLst>
        </pc:spChg>
        <pc:spChg chg="add mod">
          <ac:chgData name="maja belanov" userId="40c1e8880fb7fbd5" providerId="LiveId" clId="{2F3775E3-E3C1-44DA-9E85-BB45E4A0E87E}" dt="2024-04-04T00:29:45.740" v="4611" actId="1076"/>
          <ac:spMkLst>
            <pc:docMk/>
            <pc:sldMk cId="552651038" sldId="278"/>
            <ac:spMk id="5" creationId="{BCBBAE23-98CF-89A3-4EEC-7D861EF05EB3}"/>
          </ac:spMkLst>
        </pc:spChg>
        <pc:spChg chg="add mod">
          <ac:chgData name="maja belanov" userId="40c1e8880fb7fbd5" providerId="LiveId" clId="{2F3775E3-E3C1-44DA-9E85-BB45E4A0E87E}" dt="2024-04-04T00:28:47.152" v="4600" actId="1076"/>
          <ac:spMkLst>
            <pc:docMk/>
            <pc:sldMk cId="552651038" sldId="278"/>
            <ac:spMk id="7" creationId="{FC078507-69D4-3074-5D7A-469CD8427A60}"/>
          </ac:spMkLst>
        </pc:spChg>
        <pc:picChg chg="add mod">
          <ac:chgData name="maja belanov" userId="40c1e8880fb7fbd5" providerId="LiveId" clId="{2F3775E3-E3C1-44DA-9E85-BB45E4A0E87E}" dt="2024-04-04T00:29:51.616" v="4613" actId="1076"/>
          <ac:picMkLst>
            <pc:docMk/>
            <pc:sldMk cId="552651038" sldId="278"/>
            <ac:picMk id="9" creationId="{97A81025-8502-25A8-8B69-22C667E4E421}"/>
          </ac:picMkLst>
        </pc:picChg>
      </pc:sldChg>
      <pc:sldChg chg="addSp delSp modSp new mod">
        <pc:chgData name="maja belanov" userId="40c1e8880fb7fbd5" providerId="LiveId" clId="{2F3775E3-E3C1-44DA-9E85-BB45E4A0E87E}" dt="2024-04-04T00:39:50.492" v="4976" actId="1076"/>
        <pc:sldMkLst>
          <pc:docMk/>
          <pc:sldMk cId="4181116009" sldId="279"/>
        </pc:sldMkLst>
        <pc:spChg chg="mod">
          <ac:chgData name="maja belanov" userId="40c1e8880fb7fbd5" providerId="LiveId" clId="{2F3775E3-E3C1-44DA-9E85-BB45E4A0E87E}" dt="2024-04-04T00:31:26.278" v="4698" actId="113"/>
          <ac:spMkLst>
            <pc:docMk/>
            <pc:sldMk cId="4181116009" sldId="279"/>
            <ac:spMk id="2" creationId="{1CEB706E-010A-17DB-3765-5F08FED07565}"/>
          </ac:spMkLst>
        </pc:spChg>
        <pc:spChg chg="del">
          <ac:chgData name="maja belanov" userId="40c1e8880fb7fbd5" providerId="LiveId" clId="{2F3775E3-E3C1-44DA-9E85-BB45E4A0E87E}" dt="2024-04-04T00:30:54.802" v="4691" actId="478"/>
          <ac:spMkLst>
            <pc:docMk/>
            <pc:sldMk cId="4181116009" sldId="279"/>
            <ac:spMk id="3" creationId="{89F80059-5EF0-302D-FC27-7ACBF9E58C3A}"/>
          </ac:spMkLst>
        </pc:spChg>
        <pc:spChg chg="add mod">
          <ac:chgData name="maja belanov" userId="40c1e8880fb7fbd5" providerId="LiveId" clId="{2F3775E3-E3C1-44DA-9E85-BB45E4A0E87E}" dt="2024-04-04T00:34:26.033" v="4714" actId="1076"/>
          <ac:spMkLst>
            <pc:docMk/>
            <pc:sldMk cId="4181116009" sldId="279"/>
            <ac:spMk id="6" creationId="{23EA1AF2-B1BA-226C-CA83-87BCCE022513}"/>
          </ac:spMkLst>
        </pc:spChg>
        <pc:spChg chg="add mod">
          <ac:chgData name="maja belanov" userId="40c1e8880fb7fbd5" providerId="LiveId" clId="{2F3775E3-E3C1-44DA-9E85-BB45E4A0E87E}" dt="2024-04-04T00:39:36.147" v="4974" actId="207"/>
          <ac:spMkLst>
            <pc:docMk/>
            <pc:sldMk cId="4181116009" sldId="279"/>
            <ac:spMk id="10" creationId="{B2487117-9C26-64DD-4AC7-5C59FDCCA75A}"/>
          </ac:spMkLst>
        </pc:spChg>
        <pc:graphicFrameChg chg="add mod modGraphic">
          <ac:chgData name="maja belanov" userId="40c1e8880fb7fbd5" providerId="LiveId" clId="{2F3775E3-E3C1-44DA-9E85-BB45E4A0E87E}" dt="2024-04-04T00:32:12.695" v="4702" actId="1076"/>
          <ac:graphicFrameMkLst>
            <pc:docMk/>
            <pc:sldMk cId="4181116009" sldId="279"/>
            <ac:graphicFrameMk id="4" creationId="{879F1973-900B-F430-769D-D79FE7B6B4A0}"/>
          </ac:graphicFrameMkLst>
        </pc:graphicFrameChg>
        <pc:picChg chg="add mod">
          <ac:chgData name="maja belanov" userId="40c1e8880fb7fbd5" providerId="LiveId" clId="{2F3775E3-E3C1-44DA-9E85-BB45E4A0E87E}" dt="2024-04-04T00:39:50.492" v="4976" actId="1076"/>
          <ac:picMkLst>
            <pc:docMk/>
            <pc:sldMk cId="4181116009" sldId="279"/>
            <ac:picMk id="8" creationId="{01599052-C435-7F6F-A80B-6511E8B65435}"/>
          </ac:picMkLst>
        </pc:picChg>
      </pc:sldChg>
      <pc:sldChg chg="add del">
        <pc:chgData name="maja belanov" userId="40c1e8880fb7fbd5" providerId="LiveId" clId="{2F3775E3-E3C1-44DA-9E85-BB45E4A0E87E}" dt="2024-04-04T00:41:06.421" v="4978" actId="2890"/>
        <pc:sldMkLst>
          <pc:docMk/>
          <pc:sldMk cId="1195721902" sldId="280"/>
        </pc:sldMkLst>
      </pc:sldChg>
      <pc:sldChg chg="addSp delSp modSp add mod">
        <pc:chgData name="maja belanov" userId="40c1e8880fb7fbd5" providerId="LiveId" clId="{2F3775E3-E3C1-44DA-9E85-BB45E4A0E87E}" dt="2024-04-12T18:24:43.157" v="5149" actId="1076"/>
        <pc:sldMkLst>
          <pc:docMk/>
          <pc:sldMk cId="1544326536" sldId="280"/>
        </pc:sldMkLst>
        <pc:spChg chg="add mod">
          <ac:chgData name="maja belanov" userId="40c1e8880fb7fbd5" providerId="LiveId" clId="{2F3775E3-E3C1-44DA-9E85-BB45E4A0E87E}" dt="2024-04-12T18:24:32.749" v="5147" actId="20577"/>
          <ac:spMkLst>
            <pc:docMk/>
            <pc:sldMk cId="1544326536" sldId="280"/>
            <ac:spMk id="5" creationId="{8B36BAFF-F355-3F4F-DB09-2012E8772430}"/>
          </ac:spMkLst>
        </pc:spChg>
        <pc:spChg chg="del">
          <ac:chgData name="maja belanov" userId="40c1e8880fb7fbd5" providerId="LiveId" clId="{2F3775E3-E3C1-44DA-9E85-BB45E4A0E87E}" dt="2024-04-04T00:41:20.908" v="4984" actId="478"/>
          <ac:spMkLst>
            <pc:docMk/>
            <pc:sldMk cId="1544326536" sldId="280"/>
            <ac:spMk id="6" creationId="{23EA1AF2-B1BA-226C-CA83-87BCCE022513}"/>
          </ac:spMkLst>
        </pc:spChg>
        <pc:spChg chg="mod">
          <ac:chgData name="maja belanov" userId="40c1e8880fb7fbd5" providerId="LiveId" clId="{2F3775E3-E3C1-44DA-9E85-BB45E4A0E87E}" dt="2024-04-12T18:24:39.043" v="5148" actId="1076"/>
          <ac:spMkLst>
            <pc:docMk/>
            <pc:sldMk cId="1544326536" sldId="280"/>
            <ac:spMk id="18" creationId="{0707BE9C-B35E-3755-0DD7-1DD401572392}"/>
          </ac:spMkLst>
        </pc:spChg>
        <pc:spChg chg="mod">
          <ac:chgData name="maja belanov" userId="40c1e8880fb7fbd5" providerId="LiveId" clId="{2F3775E3-E3C1-44DA-9E85-BB45E4A0E87E}" dt="2024-04-12T18:24:43.157" v="5149" actId="1076"/>
          <ac:spMkLst>
            <pc:docMk/>
            <pc:sldMk cId="1544326536" sldId="280"/>
            <ac:spMk id="22" creationId="{19E02934-F748-B7C6-3B9D-FECB133630DD}"/>
          </ac:spMkLst>
        </pc:spChg>
        <pc:picChg chg="del">
          <ac:chgData name="maja belanov" userId="40c1e8880fb7fbd5" providerId="LiveId" clId="{2F3775E3-E3C1-44DA-9E85-BB45E4A0E87E}" dt="2024-04-04T00:42:33.969" v="4993" actId="478"/>
          <ac:picMkLst>
            <pc:docMk/>
            <pc:sldMk cId="1544326536" sldId="280"/>
            <ac:picMk id="8" creationId="{01599052-C435-7F6F-A80B-6511E8B65435}"/>
          </ac:picMkLst>
        </pc:picChg>
        <pc:picChg chg="add mod">
          <ac:chgData name="maja belanov" userId="40c1e8880fb7fbd5" providerId="LiveId" clId="{2F3775E3-E3C1-44DA-9E85-BB45E4A0E87E}" dt="2024-04-04T00:43:50.336" v="4996" actId="1076"/>
          <ac:picMkLst>
            <pc:docMk/>
            <pc:sldMk cId="1544326536" sldId="280"/>
            <ac:picMk id="9" creationId="{8967D3B0-5EA2-3E38-D6C5-31F38FEF249D}"/>
          </ac:picMkLst>
        </pc:picChg>
      </pc:sldChg>
      <pc:sldChg chg="addSp delSp modSp add mod">
        <pc:chgData name="maja belanov" userId="40c1e8880fb7fbd5" providerId="LiveId" clId="{2F3775E3-E3C1-44DA-9E85-BB45E4A0E87E}" dt="2024-04-04T00:46:41.281" v="5019" actId="1076"/>
        <pc:sldMkLst>
          <pc:docMk/>
          <pc:sldMk cId="1216811839" sldId="281"/>
        </pc:sldMkLst>
        <pc:spChg chg="del">
          <ac:chgData name="maja belanov" userId="40c1e8880fb7fbd5" providerId="LiveId" clId="{2F3775E3-E3C1-44DA-9E85-BB45E4A0E87E}" dt="2024-04-04T00:45:17.495" v="5007" actId="478"/>
          <ac:spMkLst>
            <pc:docMk/>
            <pc:sldMk cId="1216811839" sldId="281"/>
            <ac:spMk id="5" creationId="{8B36BAFF-F355-3F4F-DB09-2012E8772430}"/>
          </ac:spMkLst>
        </pc:spChg>
        <pc:spChg chg="add mod">
          <ac:chgData name="maja belanov" userId="40c1e8880fb7fbd5" providerId="LiveId" clId="{2F3775E3-E3C1-44DA-9E85-BB45E4A0E87E}" dt="2024-04-04T00:46:28.745" v="5016" actId="1076"/>
          <ac:spMkLst>
            <pc:docMk/>
            <pc:sldMk cId="1216811839" sldId="281"/>
            <ac:spMk id="7" creationId="{FA9F46C0-87F1-231F-A4DD-C46A30CD9E4B}"/>
          </ac:spMkLst>
        </pc:spChg>
        <pc:graphicFrameChg chg="add mod modGraphic">
          <ac:chgData name="maja belanov" userId="40c1e8880fb7fbd5" providerId="LiveId" clId="{2F3775E3-E3C1-44DA-9E85-BB45E4A0E87E}" dt="2024-04-04T00:45:13.836" v="5006" actId="207"/>
          <ac:graphicFrameMkLst>
            <pc:docMk/>
            <pc:sldMk cId="1216811839" sldId="281"/>
            <ac:graphicFrameMk id="3" creationId="{B2F149BA-EAA1-1724-B23E-81C160E427BA}"/>
          </ac:graphicFrameMkLst>
        </pc:graphicFrameChg>
        <pc:graphicFrameChg chg="del">
          <ac:chgData name="maja belanov" userId="40c1e8880fb7fbd5" providerId="LiveId" clId="{2F3775E3-E3C1-44DA-9E85-BB45E4A0E87E}" dt="2024-04-04T00:44:06.638" v="4998" actId="478"/>
          <ac:graphicFrameMkLst>
            <pc:docMk/>
            <pc:sldMk cId="1216811839" sldId="281"/>
            <ac:graphicFrameMk id="4" creationId="{879F1973-900B-F430-769D-D79FE7B6B4A0}"/>
          </ac:graphicFrameMkLst>
        </pc:graphicFrameChg>
        <pc:picChg chg="del">
          <ac:chgData name="maja belanov" userId="40c1e8880fb7fbd5" providerId="LiveId" clId="{2F3775E3-E3C1-44DA-9E85-BB45E4A0E87E}" dt="2024-04-04T00:46:30.261" v="5017" actId="478"/>
          <ac:picMkLst>
            <pc:docMk/>
            <pc:sldMk cId="1216811839" sldId="281"/>
            <ac:picMk id="9" creationId="{8967D3B0-5EA2-3E38-D6C5-31F38FEF249D}"/>
          </ac:picMkLst>
        </pc:picChg>
        <pc:picChg chg="add mod">
          <ac:chgData name="maja belanov" userId="40c1e8880fb7fbd5" providerId="LiveId" clId="{2F3775E3-E3C1-44DA-9E85-BB45E4A0E87E}" dt="2024-04-04T00:46:41.281" v="5019" actId="1076"/>
          <ac:picMkLst>
            <pc:docMk/>
            <pc:sldMk cId="1216811839" sldId="281"/>
            <ac:picMk id="11" creationId="{C5C2E23C-0A01-95AB-304D-E6D32DC8D5BE}"/>
          </ac:picMkLst>
        </pc:picChg>
      </pc:sldChg>
      <pc:sldChg chg="addSp delSp modSp add mod">
        <pc:chgData name="maja belanov" userId="40c1e8880fb7fbd5" providerId="LiveId" clId="{2F3775E3-E3C1-44DA-9E85-BB45E4A0E87E}" dt="2024-04-12T18:24:22.750" v="5146" actId="14100"/>
        <pc:sldMkLst>
          <pc:docMk/>
          <pc:sldMk cId="367016856" sldId="282"/>
        </pc:sldMkLst>
        <pc:spChg chg="add mod">
          <ac:chgData name="maja belanov" userId="40c1e8880fb7fbd5" providerId="LiveId" clId="{2F3775E3-E3C1-44DA-9E85-BB45E4A0E87E}" dt="2024-04-04T00:49:54.301" v="5029" actId="1076"/>
          <ac:spMkLst>
            <pc:docMk/>
            <pc:sldMk cId="367016856" sldId="282"/>
            <ac:spMk id="5" creationId="{ACD32220-7438-9A96-4384-D6C78AB0393A}"/>
          </ac:spMkLst>
        </pc:spChg>
        <pc:spChg chg="del">
          <ac:chgData name="maja belanov" userId="40c1e8880fb7fbd5" providerId="LiveId" clId="{2F3775E3-E3C1-44DA-9E85-BB45E4A0E87E}" dt="2024-04-04T00:48:52.929" v="5021" actId="478"/>
          <ac:spMkLst>
            <pc:docMk/>
            <pc:sldMk cId="367016856" sldId="282"/>
            <ac:spMk id="7" creationId="{FA9F46C0-87F1-231F-A4DD-C46A30CD9E4B}"/>
          </ac:spMkLst>
        </pc:spChg>
        <pc:spChg chg="mod">
          <ac:chgData name="maja belanov" userId="40c1e8880fb7fbd5" providerId="LiveId" clId="{2F3775E3-E3C1-44DA-9E85-BB45E4A0E87E}" dt="2024-04-12T18:24:17.298" v="5144" actId="1076"/>
          <ac:spMkLst>
            <pc:docMk/>
            <pc:sldMk cId="367016856" sldId="282"/>
            <ac:spMk id="11" creationId="{99E8F87C-5F70-96CB-ECA1-510403E09E04}"/>
          </ac:spMkLst>
        </pc:spChg>
        <pc:spChg chg="mod">
          <ac:chgData name="maja belanov" userId="40c1e8880fb7fbd5" providerId="LiveId" clId="{2F3775E3-E3C1-44DA-9E85-BB45E4A0E87E}" dt="2024-04-12T18:24:20.981" v="5145" actId="14100"/>
          <ac:spMkLst>
            <pc:docMk/>
            <pc:sldMk cId="367016856" sldId="282"/>
            <ac:spMk id="14" creationId="{2A3A03E9-6345-2723-4934-B1F802CB1DA8}"/>
          </ac:spMkLst>
        </pc:spChg>
        <pc:spChg chg="mod">
          <ac:chgData name="maja belanov" userId="40c1e8880fb7fbd5" providerId="LiveId" clId="{2F3775E3-E3C1-44DA-9E85-BB45E4A0E87E}" dt="2024-04-12T18:24:22.750" v="5146" actId="14100"/>
          <ac:spMkLst>
            <pc:docMk/>
            <pc:sldMk cId="367016856" sldId="282"/>
            <ac:spMk id="15" creationId="{220FCA34-1EC7-99FC-9648-2A14280A940A}"/>
          </ac:spMkLst>
        </pc:spChg>
        <pc:picChg chg="add mod">
          <ac:chgData name="maja belanov" userId="40c1e8880fb7fbd5" providerId="LiveId" clId="{2F3775E3-E3C1-44DA-9E85-BB45E4A0E87E}" dt="2024-04-04T00:50:07.773" v="5032" actId="1076"/>
          <ac:picMkLst>
            <pc:docMk/>
            <pc:sldMk cId="367016856" sldId="282"/>
            <ac:picMk id="8" creationId="{E1824598-91C2-9EAF-6FD3-252D64D6767D}"/>
          </ac:picMkLst>
        </pc:picChg>
        <pc:picChg chg="del">
          <ac:chgData name="maja belanov" userId="40c1e8880fb7fbd5" providerId="LiveId" clId="{2F3775E3-E3C1-44DA-9E85-BB45E4A0E87E}" dt="2024-04-04T00:49:57.051" v="5030" actId="478"/>
          <ac:picMkLst>
            <pc:docMk/>
            <pc:sldMk cId="367016856" sldId="282"/>
            <ac:picMk id="11" creationId="{C5C2E23C-0A01-95AB-304D-E6D32DC8D5BE}"/>
          </ac:picMkLst>
        </pc:picChg>
      </pc:sldChg>
      <pc:sldChg chg="addSp delSp modSp new mod">
        <pc:chgData name="maja belanov" userId="40c1e8880fb7fbd5" providerId="LiveId" clId="{2F3775E3-E3C1-44DA-9E85-BB45E4A0E87E}" dt="2024-04-04T00:53:30.334" v="5142" actId="1076"/>
        <pc:sldMkLst>
          <pc:docMk/>
          <pc:sldMk cId="1935666364" sldId="283"/>
        </pc:sldMkLst>
        <pc:spChg chg="mod">
          <ac:chgData name="maja belanov" userId="40c1e8880fb7fbd5" providerId="LiveId" clId="{2F3775E3-E3C1-44DA-9E85-BB45E4A0E87E}" dt="2024-04-04T00:51:04.859" v="5114" actId="113"/>
          <ac:spMkLst>
            <pc:docMk/>
            <pc:sldMk cId="1935666364" sldId="283"/>
            <ac:spMk id="2" creationId="{E1000F5C-5097-FCA5-4120-32C268A8C060}"/>
          </ac:spMkLst>
        </pc:spChg>
        <pc:spChg chg="del">
          <ac:chgData name="maja belanov" userId="40c1e8880fb7fbd5" providerId="LiveId" clId="{2F3775E3-E3C1-44DA-9E85-BB45E4A0E87E}" dt="2024-04-04T00:51:06.640" v="5115" actId="478"/>
          <ac:spMkLst>
            <pc:docMk/>
            <pc:sldMk cId="1935666364" sldId="283"/>
            <ac:spMk id="3" creationId="{6AF63F8D-DA5A-8235-8EB5-01DF179C2D0C}"/>
          </ac:spMkLst>
        </pc:spChg>
        <pc:spChg chg="add del mod">
          <ac:chgData name="maja belanov" userId="40c1e8880fb7fbd5" providerId="LiveId" clId="{2F3775E3-E3C1-44DA-9E85-BB45E4A0E87E}" dt="2024-04-04T00:53:30.334" v="5142" actId="1076"/>
          <ac:spMkLst>
            <pc:docMk/>
            <pc:sldMk cId="1935666364" sldId="283"/>
            <ac:spMk id="5" creationId="{3A045E43-3D52-E837-ACA3-043DDF12DD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B51E0-8F56-956C-D6C5-536EC538E1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1E6501-0C5C-6886-A44B-D8B26FBB1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0BF41-8EB4-D1BE-9EDB-4813C3C95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AC3B3-8315-CC4B-3B91-0F1839563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F0619-B9EE-03B1-B04B-8D4F49992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61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49DFC-2C20-D1F6-4F23-0DA5D30A4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62D774-5060-50C3-B7AA-4EC09849CB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D7513-8A09-195F-4B79-FFA0C06AC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39BC5-5FE8-405F-5F28-A6125362B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4639D-85C5-76DA-0392-3AC824F5E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71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C8930E-7A2E-4F3A-54E4-9D44EB8B29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3EB737-B16C-39B4-3D3E-68E6C5182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0E305-DCC0-E085-896C-E9A4410D6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4C29-5BBC-35D2-5B9E-02A3EC4BD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1821E-B024-2751-E9D5-EA1C2F6C6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3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04FED-210B-E297-7EB1-C9C3A8D19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45732-0B7A-27D3-F21E-4161BC572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6F3D7-6D73-BB34-9AD7-7C4788D64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D4F6C1-ABE8-C14C-6C7D-35EC51554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E733F-51FC-D8A9-8FDE-9FC2704EC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78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334B9-E44F-55DD-7836-82F6113E6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8613A-56D1-C974-FFBA-8D50DF488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A1913-FC50-71C2-C985-E7BDC5BE2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E6326-4A9B-9D2A-18AB-F5209AB2D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BAA05-F10A-BBE3-2270-E37F7C51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88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A513E-2DE1-7EB1-1127-53659F02C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139E0-68C0-A44F-9E99-6289B9BBB7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CE993-9F2B-6EB3-61A9-2219A42A2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97DC9F-FE7F-798F-3205-1AA71140B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85393B-8BFB-D9D2-9CAE-BD3778A3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3F660-9C72-76DF-F9EF-BE7ADBA19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85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CC895-9E8C-8404-7E3E-B230FE532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2EC73C-5519-BC13-DC1C-DBE6C7CE0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BC0FCC-E2A4-68F1-DC64-41D396C50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F8E895-A79A-6151-1C91-D002BF4284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6BC178-E229-61FA-A13E-19F45A22C8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9544A-2FD6-9C1C-F601-889BF3366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F73A3E-353F-F3C6-23AE-03A8E2261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4CDE97-BABB-61EE-84F3-7B38538AD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53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EB7F2-23B1-8C09-0AC6-06F7CB18B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DCB3D-AD49-9398-939E-FF352BDC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3179C6-76B1-F8A6-8258-6A4DB8A41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AA0EF-CF26-6D70-FEE0-02AD15A8C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13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D5657B-BB3F-9E27-324A-4C86FE302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E246E8-D27F-A91B-1259-0C02CC938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3E8A46-A4F1-5C72-F784-F46DB4AEA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5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0B8DA-F6A6-A581-C238-F0F9182B0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2342F-4F28-8A37-6EB2-D70B4DB6C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567F8-52C9-2BE6-EB95-16E312E3B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8D4A0F-7979-38E0-4B0C-5CFBF38C1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1467A-B024-A393-268A-43C2C2382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812450-1299-26D7-D765-902E8CFAF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8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104CC-A28E-0361-597B-8A4526D5A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AF1DD4-F6B1-0A13-CA9C-E92D35B53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C49E2-3599-181D-693B-1541802E0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7070EF-55A9-0D90-305D-380E44D54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35314-9025-D802-772F-5CA9BB7B6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8994E-A89C-C7B0-BF96-7A86A8FF0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5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256CAB-680B-5802-8F95-5F035B3F0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A504DD-FC52-25AA-BDD5-ECADD56DA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BE7BC-9631-AF7C-2874-95496B226F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05060-6B6F-4BB9-97EC-8A393DF8EB7F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E10F4-F3AB-72FF-39CB-48DDBCF0A2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D5A44-BF19-5423-9141-794B503218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88C3A-4A17-43CE-8D02-C3841E926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3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C854B-9BEE-60D0-F161-7426BECC1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81315"/>
            <a:ext cx="9144000" cy="2387600"/>
          </a:xfrm>
        </p:spPr>
        <p:txBody>
          <a:bodyPr/>
          <a:lstStyle/>
          <a:p>
            <a:r>
              <a:rPr lang="en-US" b="1" dirty="0"/>
              <a:t>Unit 9</a:t>
            </a:r>
            <a:br>
              <a:rPr lang="en-US" b="1" dirty="0"/>
            </a:br>
            <a:r>
              <a:rPr lang="en-US" b="1" dirty="0">
                <a:solidFill>
                  <a:srgbClr val="FF0000"/>
                </a:solidFill>
              </a:rPr>
              <a:t>Ancient Rome – an overview</a:t>
            </a:r>
          </a:p>
        </p:txBody>
      </p:sp>
    </p:spTree>
    <p:extLst>
      <p:ext uri="{BB962C8B-B14F-4D97-AF65-F5344CB8AC3E}">
        <p14:creationId xmlns:p14="http://schemas.microsoft.com/office/powerpoint/2010/main" val="2850235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BB9F2B-22F2-75C7-FD25-DA477FE41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6296" y="1814576"/>
            <a:ext cx="9144000" cy="23876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+mn-lt"/>
              </a:rPr>
              <a:t>RISE</a:t>
            </a:r>
            <a:r>
              <a:rPr lang="en-US" dirty="0">
                <a:latin typeface="+mn-lt"/>
              </a:rPr>
              <a:t>/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RAISE</a:t>
            </a:r>
            <a:r>
              <a:rPr lang="en-US" dirty="0">
                <a:latin typeface="+mn-lt"/>
              </a:rPr>
              <a:t>/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ARISE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word web</a:t>
            </a:r>
          </a:p>
        </p:txBody>
      </p:sp>
    </p:spTree>
    <p:extLst>
      <p:ext uri="{BB962C8B-B14F-4D97-AF65-F5344CB8AC3E}">
        <p14:creationId xmlns:p14="http://schemas.microsoft.com/office/powerpoint/2010/main" val="4075147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8A0B2-BA1D-93E2-7545-463189B81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464"/>
            <a:ext cx="10515600" cy="55841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RISE/RAISE/ARISE </a:t>
            </a:r>
            <a:r>
              <a:rPr lang="en-US" dirty="0"/>
              <a:t>word web   Textbook, p. 103-104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8DCA78-149C-EEA2-0A09-63B329DB0303}"/>
              </a:ext>
            </a:extLst>
          </p:cNvPr>
          <p:cNvGraphicFramePr>
            <a:graphicFrameLocks noGrp="1"/>
          </p:cNvGraphicFramePr>
          <p:nvPr/>
        </p:nvGraphicFramePr>
        <p:xfrm>
          <a:off x="2680716" y="763981"/>
          <a:ext cx="6080760" cy="1181864"/>
        </p:xfrm>
        <a:graphic>
          <a:graphicData uri="http://schemas.openxmlformats.org/drawingml/2006/table">
            <a:tbl>
              <a:tblPr firstRow="1" firstCol="1" bandRow="1"/>
              <a:tblGrid>
                <a:gridCol w="2936875">
                  <a:extLst>
                    <a:ext uri="{9D8B030D-6E8A-4147-A177-3AD203B41FA5}">
                      <a16:colId xmlns:a16="http://schemas.microsoft.com/office/drawing/2014/main" val="2819892810"/>
                    </a:ext>
                  </a:extLst>
                </a:gridCol>
                <a:gridCol w="1540510">
                  <a:extLst>
                    <a:ext uri="{9D8B030D-6E8A-4147-A177-3AD203B41FA5}">
                      <a16:colId xmlns:a16="http://schemas.microsoft.com/office/drawing/2014/main" val="1891644787"/>
                    </a:ext>
                  </a:extLst>
                </a:gridCol>
                <a:gridCol w="1603375">
                  <a:extLst>
                    <a:ext uri="{9D8B030D-6E8A-4147-A177-3AD203B41FA5}">
                      <a16:colId xmlns:a16="http://schemas.microsoft.com/office/drawing/2014/main" val="13856028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Infinitive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Past Simple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Past Participle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1928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RISE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8918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RAISE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566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ARISE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19148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0CDE4DF-A0F4-8485-A3A5-D1311791AD97}"/>
              </a:ext>
            </a:extLst>
          </p:cNvPr>
          <p:cNvGraphicFramePr>
            <a:graphicFrameLocks noGrp="1"/>
          </p:cNvGraphicFramePr>
          <p:nvPr/>
        </p:nvGraphicFramePr>
        <p:xfrm>
          <a:off x="2680716" y="2150205"/>
          <a:ext cx="6080760" cy="295466"/>
        </p:xfrm>
        <a:graphic>
          <a:graphicData uri="http://schemas.openxmlformats.org/drawingml/2006/table">
            <a:tbl>
              <a:tblPr firstRow="1" firstCol="1" bandRow="1"/>
              <a:tblGrid>
                <a:gridCol w="1520190">
                  <a:extLst>
                    <a:ext uri="{9D8B030D-6E8A-4147-A177-3AD203B41FA5}">
                      <a16:colId xmlns:a16="http://schemas.microsoft.com/office/drawing/2014/main" val="1965196130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1678191104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1719710379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7143215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(v.)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RAISE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(v.)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ARISE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(v.)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(n.)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64013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9B6614B-D7B5-5D28-2209-A6F77CA366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032083"/>
              </p:ext>
            </p:extLst>
          </p:nvPr>
        </p:nvGraphicFramePr>
        <p:xfrm>
          <a:off x="963168" y="2579291"/>
          <a:ext cx="10265664" cy="3608518"/>
        </p:xfrm>
        <a:graphic>
          <a:graphicData uri="http://schemas.openxmlformats.org/drawingml/2006/table">
            <a:tbl>
              <a:tblPr firstRow="1" firstCol="1" bandRow="1"/>
              <a:tblGrid>
                <a:gridCol w="8144256">
                  <a:extLst>
                    <a:ext uri="{9D8B030D-6E8A-4147-A177-3AD203B41FA5}">
                      <a16:colId xmlns:a16="http://schemas.microsoft.com/office/drawing/2014/main" val="3444489353"/>
                    </a:ext>
                  </a:extLst>
                </a:gridCol>
                <a:gridCol w="2121408">
                  <a:extLst>
                    <a:ext uri="{9D8B030D-6E8A-4147-A177-3AD203B41FA5}">
                      <a16:colId xmlns:a16="http://schemas.microsoft.com/office/drawing/2014/main" val="7991695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935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a. an increase in the power or influence of someone or something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1628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b. to make something happen or begin, especially something unpleasant or unexpected  (e.g. phrase </a:t>
                      </a:r>
                      <a:r>
                        <a:rPr lang="en-US" sz="1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give .…to something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82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2.to increase in size, amount, quality, or strength (</a:t>
                      </a:r>
                      <a:r>
                        <a:rPr lang="en-US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intransitive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used w/o an object)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0686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a. to increase in size, amount, quality, or strength (</a:t>
                      </a:r>
                      <a:r>
                        <a:rPr lang="en-US" sz="1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transitive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used with an object)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9300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b. to mention something so that it can be discussed (e.g. </a:t>
                      </a:r>
                      <a:r>
                        <a:rPr lang="en-US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questions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issue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etc.)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273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c. to collect money for a particular purpose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d. to take care of children while they are growing up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80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to begin to exist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22412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13A3AFFE-F2FE-B1BA-BC37-0BF9866D7173}"/>
              </a:ext>
            </a:extLst>
          </p:cNvPr>
          <p:cNvSpPr/>
          <p:nvPr/>
        </p:nvSpPr>
        <p:spPr>
          <a:xfrm>
            <a:off x="5721096" y="1087584"/>
            <a:ext cx="1356360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ROSE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9C4C1E-6370-3DAD-DFFD-B63F70507FAB}"/>
              </a:ext>
            </a:extLst>
          </p:cNvPr>
          <p:cNvSpPr/>
          <p:nvPr/>
        </p:nvSpPr>
        <p:spPr>
          <a:xfrm>
            <a:off x="7283958" y="1084745"/>
            <a:ext cx="1356360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RISEN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4D55129-CED7-927F-5157-4688AA06C803}"/>
              </a:ext>
            </a:extLst>
          </p:cNvPr>
          <p:cNvSpPr/>
          <p:nvPr/>
        </p:nvSpPr>
        <p:spPr>
          <a:xfrm>
            <a:off x="5721096" y="1389841"/>
            <a:ext cx="1356360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RAISED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268BB3-B386-DE23-E832-FD3ACA6B77E1}"/>
              </a:ext>
            </a:extLst>
          </p:cNvPr>
          <p:cNvSpPr/>
          <p:nvPr/>
        </p:nvSpPr>
        <p:spPr>
          <a:xfrm>
            <a:off x="7283958" y="1391453"/>
            <a:ext cx="1356360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RAISED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7C69E8-B2F6-ADE2-56C7-5EA60EBC6FBF}"/>
              </a:ext>
            </a:extLst>
          </p:cNvPr>
          <p:cNvSpPr/>
          <p:nvPr/>
        </p:nvSpPr>
        <p:spPr>
          <a:xfrm>
            <a:off x="5721096" y="1676958"/>
            <a:ext cx="1356360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AROSE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559C7F9-B88D-695D-6E93-20D6FACD8A8E}"/>
              </a:ext>
            </a:extLst>
          </p:cNvPr>
          <p:cNvSpPr/>
          <p:nvPr/>
        </p:nvSpPr>
        <p:spPr>
          <a:xfrm>
            <a:off x="7283958" y="1671111"/>
            <a:ext cx="1356360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ARISEN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E04E10-3CB9-D665-F92C-637C42993602}"/>
              </a:ext>
            </a:extLst>
          </p:cNvPr>
          <p:cNvSpPr/>
          <p:nvPr/>
        </p:nvSpPr>
        <p:spPr>
          <a:xfrm>
            <a:off x="9439656" y="3302127"/>
            <a:ext cx="1356360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RISE (n.)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08458-A2D4-DBF3-53A1-4CAF4F2314CC}"/>
              </a:ext>
            </a:extLst>
          </p:cNvPr>
          <p:cNvSpPr/>
          <p:nvPr/>
        </p:nvSpPr>
        <p:spPr>
          <a:xfrm>
            <a:off x="9439656" y="3935573"/>
            <a:ext cx="1356360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RISE (v.)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01847F8-E35D-3144-7A0B-744C1FC73871}"/>
              </a:ext>
            </a:extLst>
          </p:cNvPr>
          <p:cNvSpPr/>
          <p:nvPr/>
        </p:nvSpPr>
        <p:spPr>
          <a:xfrm>
            <a:off x="9439656" y="4805612"/>
            <a:ext cx="1551432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RAISE (v.)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6F217AA-E9AB-3BED-9EBB-31297CB67F15}"/>
              </a:ext>
            </a:extLst>
          </p:cNvPr>
          <p:cNvSpPr/>
          <p:nvPr/>
        </p:nvSpPr>
        <p:spPr>
          <a:xfrm>
            <a:off x="9537192" y="5714698"/>
            <a:ext cx="1551432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ARISE (v.)</a:t>
            </a:r>
          </a:p>
        </p:txBody>
      </p:sp>
    </p:spTree>
    <p:extLst>
      <p:ext uri="{BB962C8B-B14F-4D97-AF65-F5344CB8AC3E}">
        <p14:creationId xmlns:p14="http://schemas.microsoft.com/office/powerpoint/2010/main" val="325184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8A0B2-BA1D-93E2-7545-463189B81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464"/>
            <a:ext cx="10515600" cy="55841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RISE/RAISE/ARISE </a:t>
            </a:r>
            <a:r>
              <a:rPr lang="en-US" dirty="0"/>
              <a:t>word web   Textbook, p. 103-104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0CDE4DF-A0F4-8485-A3A5-D1311791AD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64277"/>
              </p:ext>
            </p:extLst>
          </p:nvPr>
        </p:nvGraphicFramePr>
        <p:xfrm>
          <a:off x="2909316" y="707883"/>
          <a:ext cx="6080760" cy="295466"/>
        </p:xfrm>
        <a:graphic>
          <a:graphicData uri="http://schemas.openxmlformats.org/drawingml/2006/table">
            <a:tbl>
              <a:tblPr firstRow="1" firstCol="1" bandRow="1"/>
              <a:tblGrid>
                <a:gridCol w="1520190">
                  <a:extLst>
                    <a:ext uri="{9D8B030D-6E8A-4147-A177-3AD203B41FA5}">
                      <a16:colId xmlns:a16="http://schemas.microsoft.com/office/drawing/2014/main" val="1965196130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1678191104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1719710379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7143215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(v.)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RAISE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(v.)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ARISE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(v.)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(n.)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64013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70DB6C0-3D3D-BD03-51A1-752AB6C0A633}"/>
              </a:ext>
            </a:extLst>
          </p:cNvPr>
          <p:cNvSpPr txBox="1"/>
          <p:nvPr/>
        </p:nvSpPr>
        <p:spPr>
          <a:xfrm>
            <a:off x="594360" y="1266302"/>
            <a:ext cx="11265408" cy="5171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Ancient Greece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gave_____________to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group of philosophers and scholars who pushed the boundaries to find out more about their world.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This module gives an overview of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the____________of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Roman Empire.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Differences are very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likely________________in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interpretation since two researchers can look at the same information and come to different conclusions.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Spartans_________________to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 soldiers, loyal to the state, strong and self-disciplined.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His thesis sheds light on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the________________of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Greek polis.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This particular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issue__________________many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questions that are still with us today.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Many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questions_____________________about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recent_______________to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power.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Some difficulties and delays are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expected________________in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process of restoration.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I would also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like_________________several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historiographic questions of major importance.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Behaviors that form culture include how a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society_____________its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children, recognizes and names relatives, or practices religion.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Difficulties_______________when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 don’t understand the differences.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New research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now______________questions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about the validity of the claims that have been suggested by numerous well-known historians.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Questions and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problems__________________when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investigate various events at the deepest level possible.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14. It was at that point that the internal tensions within the Roman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Empire______________and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caused many conflicts.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15. The excavation of Pompeii and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Herculaneum________________a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number of important issues.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87B03A-289B-A65D-B87C-80C0A22D576C}"/>
              </a:ext>
            </a:extLst>
          </p:cNvPr>
          <p:cNvSpPr/>
          <p:nvPr/>
        </p:nvSpPr>
        <p:spPr>
          <a:xfrm>
            <a:off x="2652357" y="1308023"/>
            <a:ext cx="1174925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RISE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14C840-502C-B27F-444E-DA74A679DAA3}"/>
              </a:ext>
            </a:extLst>
          </p:cNvPr>
          <p:cNvSpPr/>
          <p:nvPr/>
        </p:nvSpPr>
        <p:spPr>
          <a:xfrm>
            <a:off x="3992536" y="1865775"/>
            <a:ext cx="1135646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RISE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E7B224-B351-276D-EBC3-2B640A99F01F}"/>
              </a:ext>
            </a:extLst>
          </p:cNvPr>
          <p:cNvSpPr/>
          <p:nvPr/>
        </p:nvSpPr>
        <p:spPr>
          <a:xfrm>
            <a:off x="3144986" y="2144890"/>
            <a:ext cx="1511855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ARISE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A09525-B346-3D5E-2726-6F3C702A59F9}"/>
              </a:ext>
            </a:extLst>
          </p:cNvPr>
          <p:cNvSpPr/>
          <p:nvPr/>
        </p:nvSpPr>
        <p:spPr>
          <a:xfrm>
            <a:off x="1734391" y="2705470"/>
            <a:ext cx="1511855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WERE RAISED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59820A-26F4-23D9-3B5E-45FA599C6C94}"/>
              </a:ext>
            </a:extLst>
          </p:cNvPr>
          <p:cNvSpPr/>
          <p:nvPr/>
        </p:nvSpPr>
        <p:spPr>
          <a:xfrm>
            <a:off x="3239819" y="2998108"/>
            <a:ext cx="1511855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RISE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D93664-B3CA-6A8E-F625-318B01AA467A}"/>
              </a:ext>
            </a:extLst>
          </p:cNvPr>
          <p:cNvSpPr/>
          <p:nvPr/>
        </p:nvSpPr>
        <p:spPr>
          <a:xfrm>
            <a:off x="2652356" y="3251853"/>
            <a:ext cx="1617986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HAS RAISED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E46EDE4-F92F-8E34-6FF3-8181C457F800}"/>
              </a:ext>
            </a:extLst>
          </p:cNvPr>
          <p:cNvSpPr/>
          <p:nvPr/>
        </p:nvSpPr>
        <p:spPr>
          <a:xfrm>
            <a:off x="2264004" y="3544019"/>
            <a:ext cx="2006338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HAVE BEEN RAISED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EF028E-B11B-09FA-E233-835397EEC3BB}"/>
              </a:ext>
            </a:extLst>
          </p:cNvPr>
          <p:cNvSpPr/>
          <p:nvPr/>
        </p:nvSpPr>
        <p:spPr>
          <a:xfrm>
            <a:off x="5736493" y="3544018"/>
            <a:ext cx="1333610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RISE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1777C0-AD96-5A5E-07F5-8125935706C5}"/>
              </a:ext>
            </a:extLst>
          </p:cNvPr>
          <p:cNvSpPr/>
          <p:nvPr/>
        </p:nvSpPr>
        <p:spPr>
          <a:xfrm>
            <a:off x="4350752" y="3851326"/>
            <a:ext cx="1511855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ARISE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7F268A-EC1F-B93B-DED6-F6B1B57572E6}"/>
              </a:ext>
            </a:extLst>
          </p:cNvPr>
          <p:cNvSpPr/>
          <p:nvPr/>
        </p:nvSpPr>
        <p:spPr>
          <a:xfrm>
            <a:off x="2264004" y="4125742"/>
            <a:ext cx="1638693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RAISE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3151F8-EA76-CBCB-2FD3-0F1066518E21}"/>
              </a:ext>
            </a:extLst>
          </p:cNvPr>
          <p:cNvSpPr/>
          <p:nvPr/>
        </p:nvSpPr>
        <p:spPr>
          <a:xfrm>
            <a:off x="5128182" y="4397236"/>
            <a:ext cx="1174925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RAISES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4B5924-E3EC-D049-B31B-34C3CF4ED147}"/>
              </a:ext>
            </a:extLst>
          </p:cNvPr>
          <p:cNvSpPr/>
          <p:nvPr/>
        </p:nvSpPr>
        <p:spPr>
          <a:xfrm>
            <a:off x="2064893" y="4642440"/>
            <a:ext cx="1300476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ARISE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9535753-8C08-210D-05C1-81EFB30CBE90}"/>
              </a:ext>
            </a:extLst>
          </p:cNvPr>
          <p:cNvSpPr/>
          <p:nvPr/>
        </p:nvSpPr>
        <p:spPr>
          <a:xfrm>
            <a:off x="2557523" y="4970418"/>
            <a:ext cx="1345174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RAISES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8230172-2CB5-AC7B-5F47-0ADB8FDC1C15}"/>
              </a:ext>
            </a:extLst>
          </p:cNvPr>
          <p:cNvSpPr/>
          <p:nvPr/>
        </p:nvSpPr>
        <p:spPr>
          <a:xfrm>
            <a:off x="3083350" y="5480989"/>
            <a:ext cx="1638693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ARISE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6A1FB6-C764-4ED5-94F1-0C3AAE814C54}"/>
              </a:ext>
            </a:extLst>
          </p:cNvPr>
          <p:cNvSpPr/>
          <p:nvPr/>
        </p:nvSpPr>
        <p:spPr>
          <a:xfrm>
            <a:off x="6801721" y="5821734"/>
            <a:ext cx="1258197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ROSE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305A190-349B-FA9A-BFA1-526072C886E4}"/>
              </a:ext>
            </a:extLst>
          </p:cNvPr>
          <p:cNvSpPr/>
          <p:nvPr/>
        </p:nvSpPr>
        <p:spPr>
          <a:xfrm>
            <a:off x="4751674" y="6083625"/>
            <a:ext cx="1511855" cy="2537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HAVE RAISED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26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 animBg="1"/>
      <p:bldP spid="4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543</Words>
  <Application>Microsoft Office PowerPoint</Application>
  <PresentationFormat>Widescreen</PresentationFormat>
  <Paragraphs>79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Unit 9 Ancient Rome – an overview</vt:lpstr>
      <vt:lpstr>RISE/RAISE/ARISE word web</vt:lpstr>
      <vt:lpstr>RISE/RAISE/ARISE word web   Textbook, p. 103-104</vt:lpstr>
      <vt:lpstr>RISE/RAISE/ARISE word web   Textbook, p. 103-104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Ancient Rome – an overview</dc:title>
  <dc:creator>maja belanov</dc:creator>
  <cp:lastModifiedBy>maja belanov</cp:lastModifiedBy>
  <cp:revision>4</cp:revision>
  <dcterms:created xsi:type="dcterms:W3CDTF">2024-03-31T01:45:06Z</dcterms:created>
  <dcterms:modified xsi:type="dcterms:W3CDTF">2024-04-12T18:30:01Z</dcterms:modified>
</cp:coreProperties>
</file>