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67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775E3-E3C1-44DA-9E85-BB45E4A0E87E}" v="1499" dt="2024-04-12T18:24:32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belanov" userId="40c1e8880fb7fbd5" providerId="LiveId" clId="{2F3775E3-E3C1-44DA-9E85-BB45E4A0E87E}"/>
    <pc:docChg chg="undo custSel addSld delSld modSld sldOrd">
      <pc:chgData name="maja belanov" userId="40c1e8880fb7fbd5" providerId="LiveId" clId="{2F3775E3-E3C1-44DA-9E85-BB45E4A0E87E}" dt="2024-04-12T18:30:27.054" v="5150" actId="2696"/>
      <pc:docMkLst>
        <pc:docMk/>
      </pc:docMkLst>
      <pc:sldChg chg="addSp modSp del mod">
        <pc:chgData name="maja belanov" userId="40c1e8880fb7fbd5" providerId="LiveId" clId="{2F3775E3-E3C1-44DA-9E85-BB45E4A0E87E}" dt="2024-04-02T00:01:32.972" v="819" actId="2696"/>
        <pc:sldMkLst>
          <pc:docMk/>
          <pc:sldMk cId="2011521456" sldId="257"/>
        </pc:sldMkLst>
        <pc:spChg chg="mod">
          <ac:chgData name="maja belanov" userId="40c1e8880fb7fbd5" providerId="LiveId" clId="{2F3775E3-E3C1-44DA-9E85-BB45E4A0E87E}" dt="2024-04-02T00:01:14.296" v="818" actId="20577"/>
          <ac:spMkLst>
            <pc:docMk/>
            <pc:sldMk cId="2011521456" sldId="257"/>
            <ac:spMk id="2" creationId="{DE495AD2-E379-A74D-323C-50A2FE597C48}"/>
          </ac:spMkLst>
        </pc:spChg>
        <pc:spChg chg="add mod">
          <ac:chgData name="maja belanov" userId="40c1e8880fb7fbd5" providerId="LiveId" clId="{2F3775E3-E3C1-44DA-9E85-BB45E4A0E87E}" dt="2024-04-01T21:47:27.913" v="27" actId="1076"/>
          <ac:spMkLst>
            <pc:docMk/>
            <pc:sldMk cId="2011521456" sldId="257"/>
            <ac:spMk id="4" creationId="{18F9E9A5-5FF6-7B92-D7D4-9177B9FA425D}"/>
          </ac:spMkLst>
        </pc:spChg>
      </pc:sldChg>
      <pc:sldChg chg="addSp delSp modSp del mod delAnim modAnim">
        <pc:chgData name="maja belanov" userId="40c1e8880fb7fbd5" providerId="LiveId" clId="{2F3775E3-E3C1-44DA-9E85-BB45E4A0E87E}" dt="2024-04-12T18:30:27.054" v="5150" actId="2696"/>
        <pc:sldMkLst>
          <pc:docMk/>
          <pc:sldMk cId="2936420893" sldId="258"/>
        </pc:sldMkLst>
        <pc:spChg chg="del mod">
          <ac:chgData name="maja belanov" userId="40c1e8880fb7fbd5" providerId="LiveId" clId="{2F3775E3-E3C1-44DA-9E85-BB45E4A0E87E}" dt="2024-04-02T00:57:47.892" v="1797" actId="478"/>
          <ac:spMkLst>
            <pc:docMk/>
            <pc:sldMk cId="2936420893" sldId="258"/>
            <ac:spMk id="2" creationId="{E5E43EF1-F148-0C52-EEBE-F479FD588052}"/>
          </ac:spMkLst>
        </pc:spChg>
        <pc:spChg chg="mod">
          <ac:chgData name="maja belanov" userId="40c1e8880fb7fbd5" providerId="LiveId" clId="{2F3775E3-E3C1-44DA-9E85-BB45E4A0E87E}" dt="2024-04-02T00:57:32.905" v="1793" actId="113"/>
          <ac:spMkLst>
            <pc:docMk/>
            <pc:sldMk cId="2936420893" sldId="258"/>
            <ac:spMk id="5" creationId="{2105F127-6C20-30B1-941F-1694AC262D44}"/>
          </ac:spMkLst>
        </pc:spChg>
        <pc:spChg chg="del mod">
          <ac:chgData name="maja belanov" userId="40c1e8880fb7fbd5" providerId="LiveId" clId="{2F3775E3-E3C1-44DA-9E85-BB45E4A0E87E}" dt="2024-04-01T22:43:32.902" v="44" actId="478"/>
          <ac:spMkLst>
            <pc:docMk/>
            <pc:sldMk cId="2936420893" sldId="258"/>
            <ac:spMk id="7" creationId="{042A575E-5B85-2F80-5F09-2BE895876EAD}"/>
          </ac:spMkLst>
        </pc:spChg>
        <pc:spChg chg="mod">
          <ac:chgData name="maja belanov" userId="40c1e8880fb7fbd5" providerId="LiveId" clId="{2F3775E3-E3C1-44DA-9E85-BB45E4A0E87E}" dt="2024-04-03T23:43:02.278" v="4224" actId="1076"/>
          <ac:spMkLst>
            <pc:docMk/>
            <pc:sldMk cId="2936420893" sldId="258"/>
            <ac:spMk id="9" creationId="{466148DE-37D6-7A0E-B93B-82BF8095115C}"/>
          </ac:spMkLst>
        </pc:spChg>
        <pc:spChg chg="add del mod">
          <ac:chgData name="maja belanov" userId="40c1e8880fb7fbd5" providerId="LiveId" clId="{2F3775E3-E3C1-44DA-9E85-BB45E4A0E87E}" dt="2024-04-02T00:57:53.393" v="1798" actId="478"/>
          <ac:spMkLst>
            <pc:docMk/>
            <pc:sldMk cId="2936420893" sldId="258"/>
            <ac:spMk id="11" creationId="{CA639485-2B5B-CF80-218F-7DA8B9D8BF75}"/>
          </ac:spMkLst>
        </pc:spChg>
        <pc:spChg chg="mod">
          <ac:chgData name="maja belanov" userId="40c1e8880fb7fbd5" providerId="LiveId" clId="{2F3775E3-E3C1-44DA-9E85-BB45E4A0E87E}" dt="2024-04-03T23:52:07.187" v="4234" actId="14100"/>
          <ac:spMkLst>
            <pc:docMk/>
            <pc:sldMk cId="2936420893" sldId="258"/>
            <ac:spMk id="15" creationId="{23A047D8-A87D-78A2-9190-125D971A0FB7}"/>
          </ac:spMkLst>
        </pc:spChg>
        <pc:spChg chg="del mod">
          <ac:chgData name="maja belanov" userId="40c1e8880fb7fbd5" providerId="LiveId" clId="{2F3775E3-E3C1-44DA-9E85-BB45E4A0E87E}" dt="2024-04-01T22:43:34.434" v="45" actId="478"/>
          <ac:spMkLst>
            <pc:docMk/>
            <pc:sldMk cId="2936420893" sldId="258"/>
            <ac:spMk id="17" creationId="{C7A13407-8EE7-0E82-2C1E-503966EA11C9}"/>
          </ac:spMkLst>
        </pc:spChg>
        <pc:spChg chg="mod">
          <ac:chgData name="maja belanov" userId="40c1e8880fb7fbd5" providerId="LiveId" clId="{2F3775E3-E3C1-44DA-9E85-BB45E4A0E87E}" dt="2024-04-03T23:52:26.811" v="4242" actId="1076"/>
          <ac:spMkLst>
            <pc:docMk/>
            <pc:sldMk cId="2936420893" sldId="258"/>
            <ac:spMk id="19" creationId="{72E11CD4-4FA9-C1B3-8E30-109BBAF7F937}"/>
          </ac:spMkLst>
        </pc:spChg>
        <pc:picChg chg="add mod">
          <ac:chgData name="maja belanov" userId="40c1e8880fb7fbd5" providerId="LiveId" clId="{2F3775E3-E3C1-44DA-9E85-BB45E4A0E87E}" dt="2024-04-04T00:04:49.607" v="4254" actId="1076"/>
          <ac:picMkLst>
            <pc:docMk/>
            <pc:sldMk cId="2936420893" sldId="258"/>
            <ac:picMk id="6" creationId="{DC3F42B2-5A48-D3C4-8CF8-0499498518CF}"/>
          </ac:picMkLst>
        </pc:picChg>
        <pc:picChg chg="mod">
          <ac:chgData name="maja belanov" userId="40c1e8880fb7fbd5" providerId="LiveId" clId="{2F3775E3-E3C1-44DA-9E85-BB45E4A0E87E}" dt="2024-04-03T23:51:50.957" v="4231" actId="1076"/>
          <ac:picMkLst>
            <pc:docMk/>
            <pc:sldMk cId="2936420893" sldId="258"/>
            <ac:picMk id="13" creationId="{74AEECA1-B35F-92B4-8624-72828B7C714F}"/>
          </ac:picMkLst>
        </pc:picChg>
        <pc:cxnChg chg="add mod">
          <ac:chgData name="maja belanov" userId="40c1e8880fb7fbd5" providerId="LiveId" clId="{2F3775E3-E3C1-44DA-9E85-BB45E4A0E87E}" dt="2024-04-03T23:43:11.146" v="4228" actId="14100"/>
          <ac:cxnSpMkLst>
            <pc:docMk/>
            <pc:sldMk cId="2936420893" sldId="258"/>
            <ac:cxnSpMk id="4" creationId="{9B867943-C904-3D54-8D5E-E8A226E5BFB8}"/>
          </ac:cxnSpMkLst>
        </pc:cxnChg>
      </pc:sldChg>
      <pc:sldChg chg="modSp del mod modAnim">
        <pc:chgData name="maja belanov" userId="40c1e8880fb7fbd5" providerId="LiveId" clId="{2F3775E3-E3C1-44DA-9E85-BB45E4A0E87E}" dt="2024-04-12T18:30:27.054" v="5150" actId="2696"/>
        <pc:sldMkLst>
          <pc:docMk/>
          <pc:sldMk cId="3872485767" sldId="259"/>
        </pc:sldMkLst>
        <pc:spChg chg="mod">
          <ac:chgData name="maja belanov" userId="40c1e8880fb7fbd5" providerId="LiveId" clId="{2F3775E3-E3C1-44DA-9E85-BB45E4A0E87E}" dt="2024-04-02T00:56:48.864" v="1785" actId="2711"/>
          <ac:spMkLst>
            <pc:docMk/>
            <pc:sldMk cId="3872485767" sldId="259"/>
            <ac:spMk id="2" creationId="{4206FD0F-327E-EC4D-E2F1-850A21579C88}"/>
          </ac:spMkLst>
        </pc:spChg>
        <pc:spChg chg="mod">
          <ac:chgData name="maja belanov" userId="40c1e8880fb7fbd5" providerId="LiveId" clId="{2F3775E3-E3C1-44DA-9E85-BB45E4A0E87E}" dt="2024-04-02T00:53:45.691" v="1716" actId="113"/>
          <ac:spMkLst>
            <pc:docMk/>
            <pc:sldMk cId="3872485767" sldId="259"/>
            <ac:spMk id="5" creationId="{B07ED820-165E-CBF3-13BE-DD6D054DCB7C}"/>
          </ac:spMkLst>
        </pc:spChg>
        <pc:spChg chg="mod">
          <ac:chgData name="maja belanov" userId="40c1e8880fb7fbd5" providerId="LiveId" clId="{2F3775E3-E3C1-44DA-9E85-BB45E4A0E87E}" dt="2024-04-02T00:54:28.905" v="1725" actId="1076"/>
          <ac:spMkLst>
            <pc:docMk/>
            <pc:sldMk cId="3872485767" sldId="259"/>
            <ac:spMk id="9" creationId="{E5CE5B9C-418E-E5B6-68FD-A1563EC12E8F}"/>
          </ac:spMkLst>
        </pc:spChg>
        <pc:picChg chg="mod">
          <ac:chgData name="maja belanov" userId="40c1e8880fb7fbd5" providerId="LiveId" clId="{2F3775E3-E3C1-44DA-9E85-BB45E4A0E87E}" dt="2024-04-02T00:54:26.342" v="1724" actId="1076"/>
          <ac:picMkLst>
            <pc:docMk/>
            <pc:sldMk cId="3872485767" sldId="259"/>
            <ac:picMk id="7" creationId="{B9C069BA-D41B-7C17-F547-4642B01949D3}"/>
          </ac:picMkLst>
        </pc:picChg>
      </pc:sldChg>
      <pc:sldChg chg="addSp modSp del mod modAnim">
        <pc:chgData name="maja belanov" userId="40c1e8880fb7fbd5" providerId="LiveId" clId="{2F3775E3-E3C1-44DA-9E85-BB45E4A0E87E}" dt="2024-04-12T18:30:27.054" v="5150" actId="2696"/>
        <pc:sldMkLst>
          <pc:docMk/>
          <pc:sldMk cId="2361442712" sldId="260"/>
        </pc:sldMkLst>
        <pc:spChg chg="mod">
          <ac:chgData name="maja belanov" userId="40c1e8880fb7fbd5" providerId="LiveId" clId="{2F3775E3-E3C1-44DA-9E85-BB45E4A0E87E}" dt="2024-04-02T00:56:59.087" v="1787" actId="113"/>
          <ac:spMkLst>
            <pc:docMk/>
            <pc:sldMk cId="2361442712" sldId="260"/>
            <ac:spMk id="2" creationId="{DE495AD2-E379-A74D-323C-50A2FE597C48}"/>
          </ac:spMkLst>
        </pc:spChg>
        <pc:spChg chg="mod">
          <ac:chgData name="maja belanov" userId="40c1e8880fb7fbd5" providerId="LiveId" clId="{2F3775E3-E3C1-44DA-9E85-BB45E4A0E87E}" dt="2024-04-02T23:09:15.154" v="1823" actId="113"/>
          <ac:spMkLst>
            <pc:docMk/>
            <pc:sldMk cId="2361442712" sldId="260"/>
            <ac:spMk id="4" creationId="{6D6C0C85-6EFD-8A3D-0543-927856C70A47}"/>
          </ac:spMkLst>
        </pc:spChg>
        <pc:spChg chg="add mod">
          <ac:chgData name="maja belanov" userId="40c1e8880fb7fbd5" providerId="LiveId" clId="{2F3775E3-E3C1-44DA-9E85-BB45E4A0E87E}" dt="2024-04-04T00:07:13.484" v="4268" actId="1076"/>
          <ac:spMkLst>
            <pc:docMk/>
            <pc:sldMk cId="2361442712" sldId="260"/>
            <ac:spMk id="7" creationId="{2D8F3C97-0EC1-86FB-E90C-09970F1F5ABB}"/>
          </ac:spMkLst>
        </pc:spChg>
        <pc:spChg chg="add mod">
          <ac:chgData name="maja belanov" userId="40c1e8880fb7fbd5" providerId="LiveId" clId="{2F3775E3-E3C1-44DA-9E85-BB45E4A0E87E}" dt="2024-04-02T00:31:17.898" v="1400" actId="20577"/>
          <ac:spMkLst>
            <pc:docMk/>
            <pc:sldMk cId="2361442712" sldId="260"/>
            <ac:spMk id="11" creationId="{37FD5025-927C-97F5-D20F-19A9325520B1}"/>
          </ac:spMkLst>
        </pc:spChg>
        <pc:picChg chg="add mod">
          <ac:chgData name="maja belanov" userId="40c1e8880fb7fbd5" providerId="LiveId" clId="{2F3775E3-E3C1-44DA-9E85-BB45E4A0E87E}" dt="2024-04-04T00:07:20.790" v="4274" actId="1076"/>
          <ac:picMkLst>
            <pc:docMk/>
            <pc:sldMk cId="2361442712" sldId="260"/>
            <ac:picMk id="5" creationId="{C3D74DC3-9B22-91B5-2A8C-FF5D94EBFE61}"/>
          </ac:picMkLst>
        </pc:picChg>
        <pc:picChg chg="add mod">
          <ac:chgData name="maja belanov" userId="40c1e8880fb7fbd5" providerId="LiveId" clId="{2F3775E3-E3C1-44DA-9E85-BB45E4A0E87E}" dt="2024-04-04T00:07:19.361" v="4273" actId="1076"/>
          <ac:picMkLst>
            <pc:docMk/>
            <pc:sldMk cId="2361442712" sldId="260"/>
            <ac:picMk id="6" creationId="{876807F5-AF67-53B6-775B-799FE0596F1D}"/>
          </ac:picMkLst>
        </pc:picChg>
        <pc:cxnChg chg="add mod">
          <ac:chgData name="maja belanov" userId="40c1e8880fb7fbd5" providerId="LiveId" clId="{2F3775E3-E3C1-44DA-9E85-BB45E4A0E87E}" dt="2024-04-02T00:23:57.353" v="1343" actId="13822"/>
          <ac:cxnSpMkLst>
            <pc:docMk/>
            <pc:sldMk cId="2361442712" sldId="260"/>
            <ac:cxnSpMk id="9" creationId="{D7141CBC-87AE-BB9D-D5B0-7F99D0D50E75}"/>
          </ac:cxnSpMkLst>
        </pc:cxnChg>
      </pc:sldChg>
      <pc:sldChg chg="addSp modSp del mod modAnim">
        <pc:chgData name="maja belanov" userId="40c1e8880fb7fbd5" providerId="LiveId" clId="{2F3775E3-E3C1-44DA-9E85-BB45E4A0E87E}" dt="2024-04-12T18:30:27.054" v="5150" actId="2696"/>
        <pc:sldMkLst>
          <pc:docMk/>
          <pc:sldMk cId="1627890488" sldId="261"/>
        </pc:sldMkLst>
        <pc:spChg chg="mod">
          <ac:chgData name="maja belanov" userId="40c1e8880fb7fbd5" providerId="LiveId" clId="{2F3775E3-E3C1-44DA-9E85-BB45E4A0E87E}" dt="2024-04-02T00:56:53.679" v="1786" actId="113"/>
          <ac:spMkLst>
            <pc:docMk/>
            <pc:sldMk cId="1627890488" sldId="261"/>
            <ac:spMk id="2" creationId="{FF37D6B3-EAFB-5A75-3BE6-6B1F168FB508}"/>
          </ac:spMkLst>
        </pc:spChg>
        <pc:spChg chg="mod">
          <ac:chgData name="maja belanov" userId="40c1e8880fb7fbd5" providerId="LiveId" clId="{2F3775E3-E3C1-44DA-9E85-BB45E4A0E87E}" dt="2024-04-02T00:47:57.362" v="1572" actId="14100"/>
          <ac:spMkLst>
            <pc:docMk/>
            <pc:sldMk cId="1627890488" sldId="261"/>
            <ac:spMk id="5" creationId="{DC1C246A-6459-DA6C-9CAE-81D3E652244E}"/>
          </ac:spMkLst>
        </pc:spChg>
        <pc:spChg chg="mod">
          <ac:chgData name="maja belanov" userId="40c1e8880fb7fbd5" providerId="LiveId" clId="{2F3775E3-E3C1-44DA-9E85-BB45E4A0E87E}" dt="2024-04-02T00:49:29.760" v="1604" actId="1076"/>
          <ac:spMkLst>
            <pc:docMk/>
            <pc:sldMk cId="1627890488" sldId="261"/>
            <ac:spMk id="7" creationId="{ED27F461-D095-89DC-E5F5-AF32AEBF675D}"/>
          </ac:spMkLst>
        </pc:spChg>
        <pc:spChg chg="mod">
          <ac:chgData name="maja belanov" userId="40c1e8880fb7fbd5" providerId="LiveId" clId="{2F3775E3-E3C1-44DA-9E85-BB45E4A0E87E}" dt="2024-04-02T00:42:32.546" v="1561" actId="1076"/>
          <ac:spMkLst>
            <pc:docMk/>
            <pc:sldMk cId="1627890488" sldId="261"/>
            <ac:spMk id="11" creationId="{045F3262-6DDE-F72E-981B-CDE02A4F5ED2}"/>
          </ac:spMkLst>
        </pc:spChg>
        <pc:picChg chg="add mod">
          <ac:chgData name="maja belanov" userId="40c1e8880fb7fbd5" providerId="LiveId" clId="{2F3775E3-E3C1-44DA-9E85-BB45E4A0E87E}" dt="2024-04-02T00:48:04.333" v="1575" actId="1076"/>
          <ac:picMkLst>
            <pc:docMk/>
            <pc:sldMk cId="1627890488" sldId="261"/>
            <ac:picMk id="4" creationId="{07B8A14F-959F-F5B1-3078-A384B9640623}"/>
          </ac:picMkLst>
        </pc:picChg>
        <pc:picChg chg="mod">
          <ac:chgData name="maja belanov" userId="40c1e8880fb7fbd5" providerId="LiveId" clId="{2F3775E3-E3C1-44DA-9E85-BB45E4A0E87E}" dt="2024-04-02T00:49:02.394" v="1589" actId="1076"/>
          <ac:picMkLst>
            <pc:docMk/>
            <pc:sldMk cId="1627890488" sldId="261"/>
            <ac:picMk id="9" creationId="{D4771EE5-9654-80E7-9E9C-CA5565AF997E}"/>
          </ac:picMkLst>
        </pc:picChg>
      </pc:sldChg>
      <pc:sldChg chg="addSp delSp modSp add del mod modAnim">
        <pc:chgData name="maja belanov" userId="40c1e8880fb7fbd5" providerId="LiveId" clId="{2F3775E3-E3C1-44DA-9E85-BB45E4A0E87E}" dt="2024-04-12T18:30:27.054" v="5150" actId="2696"/>
        <pc:sldMkLst>
          <pc:docMk/>
          <pc:sldMk cId="3073723624" sldId="262"/>
        </pc:sldMkLst>
        <pc:spChg chg="del">
          <ac:chgData name="maja belanov" userId="40c1e8880fb7fbd5" providerId="LiveId" clId="{2F3775E3-E3C1-44DA-9E85-BB45E4A0E87E}" dt="2024-04-01T22:49:32.641" v="268" actId="478"/>
          <ac:spMkLst>
            <pc:docMk/>
            <pc:sldMk cId="3073723624" sldId="262"/>
            <ac:spMk id="2" creationId="{E5E43EF1-F148-0C52-EEBE-F479FD588052}"/>
          </ac:spMkLst>
        </pc:spChg>
        <pc:spChg chg="add mod">
          <ac:chgData name="maja belanov" userId="40c1e8880fb7fbd5" providerId="LiveId" clId="{2F3775E3-E3C1-44DA-9E85-BB45E4A0E87E}" dt="2024-04-01T23:50:55.227" v="605" actId="14100"/>
          <ac:spMkLst>
            <pc:docMk/>
            <pc:sldMk cId="3073723624" sldId="262"/>
            <ac:spMk id="4" creationId="{685F5595-B363-2C72-F304-DFAB86C2545B}"/>
          </ac:spMkLst>
        </pc:spChg>
        <pc:spChg chg="mod">
          <ac:chgData name="maja belanov" userId="40c1e8880fb7fbd5" providerId="LiveId" clId="{2F3775E3-E3C1-44DA-9E85-BB45E4A0E87E}" dt="2024-04-02T00:57:23.357" v="1791" actId="113"/>
          <ac:spMkLst>
            <pc:docMk/>
            <pc:sldMk cId="3073723624" sldId="262"/>
            <ac:spMk id="5" creationId="{2105F127-6C20-30B1-941F-1694AC262D44}"/>
          </ac:spMkLst>
        </pc:spChg>
        <pc:spChg chg="mod">
          <ac:chgData name="maja belanov" userId="40c1e8880fb7fbd5" providerId="LiveId" clId="{2F3775E3-E3C1-44DA-9E85-BB45E4A0E87E}" dt="2024-04-01T23:50:51.195" v="604" actId="255"/>
          <ac:spMkLst>
            <pc:docMk/>
            <pc:sldMk cId="3073723624" sldId="262"/>
            <ac:spMk id="7" creationId="{042A575E-5B85-2F80-5F09-2BE895876EAD}"/>
          </ac:spMkLst>
        </pc:spChg>
        <pc:spChg chg="add del mod">
          <ac:chgData name="maja belanov" userId="40c1e8880fb7fbd5" providerId="LiveId" clId="{2F3775E3-E3C1-44DA-9E85-BB45E4A0E87E}" dt="2024-04-01T22:49:35.585" v="269" actId="478"/>
          <ac:spMkLst>
            <pc:docMk/>
            <pc:sldMk cId="3073723624" sldId="262"/>
            <ac:spMk id="8" creationId="{9AD5D7F2-EF3E-8A61-7D56-71B8849B3049}"/>
          </ac:spMkLst>
        </pc:spChg>
        <pc:spChg chg="del">
          <ac:chgData name="maja belanov" userId="40c1e8880fb7fbd5" providerId="LiveId" clId="{2F3775E3-E3C1-44DA-9E85-BB45E4A0E87E}" dt="2024-04-01T22:49:26.437" v="267" actId="478"/>
          <ac:spMkLst>
            <pc:docMk/>
            <pc:sldMk cId="3073723624" sldId="262"/>
            <ac:spMk id="9" creationId="{466148DE-37D6-7A0E-B93B-82BF8095115C}"/>
          </ac:spMkLst>
        </pc:spChg>
        <pc:spChg chg="del">
          <ac:chgData name="maja belanov" userId="40c1e8880fb7fbd5" providerId="LiveId" clId="{2F3775E3-E3C1-44DA-9E85-BB45E4A0E87E}" dt="2024-04-01T22:27:28.308" v="36" actId="478"/>
          <ac:spMkLst>
            <pc:docMk/>
            <pc:sldMk cId="3073723624" sldId="262"/>
            <ac:spMk id="15" creationId="{23A047D8-A87D-78A2-9190-125D971A0FB7}"/>
          </ac:spMkLst>
        </pc:spChg>
        <pc:spChg chg="mod">
          <ac:chgData name="maja belanov" userId="40c1e8880fb7fbd5" providerId="LiveId" clId="{2F3775E3-E3C1-44DA-9E85-BB45E4A0E87E}" dt="2024-04-01T23:50:46.664" v="603" actId="14100"/>
          <ac:spMkLst>
            <pc:docMk/>
            <pc:sldMk cId="3073723624" sldId="262"/>
            <ac:spMk id="17" creationId="{C7A13407-8EE7-0E82-2C1E-503966EA11C9}"/>
          </ac:spMkLst>
        </pc:spChg>
        <pc:spChg chg="add mod">
          <ac:chgData name="maja belanov" userId="40c1e8880fb7fbd5" providerId="LiveId" clId="{2F3775E3-E3C1-44DA-9E85-BB45E4A0E87E}" dt="2024-04-02T23:08:31.296" v="1817" actId="1076"/>
          <ac:spMkLst>
            <pc:docMk/>
            <pc:sldMk cId="3073723624" sldId="262"/>
            <ac:spMk id="18" creationId="{538D1B89-2652-1A5A-805A-B6ED197F7DD3}"/>
          </ac:spMkLst>
        </pc:spChg>
        <pc:spChg chg="mod">
          <ac:chgData name="maja belanov" userId="40c1e8880fb7fbd5" providerId="LiveId" clId="{2F3775E3-E3C1-44DA-9E85-BB45E4A0E87E}" dt="2024-04-01T23:57:47.735" v="764" actId="113"/>
          <ac:spMkLst>
            <pc:docMk/>
            <pc:sldMk cId="3073723624" sldId="262"/>
            <ac:spMk id="19" creationId="{72E11CD4-4FA9-C1B3-8E30-109BBAF7F937}"/>
          </ac:spMkLst>
        </pc:spChg>
        <pc:spChg chg="add mod">
          <ac:chgData name="maja belanov" userId="40c1e8880fb7fbd5" providerId="LiveId" clId="{2F3775E3-E3C1-44DA-9E85-BB45E4A0E87E}" dt="2024-04-02T23:07:08.992" v="1803" actId="20577"/>
          <ac:spMkLst>
            <pc:docMk/>
            <pc:sldMk cId="3073723624" sldId="262"/>
            <ac:spMk id="21" creationId="{8CB3D2D4-2616-7189-F52C-8909AC3784BB}"/>
          </ac:spMkLst>
        </pc:spChg>
        <pc:picChg chg="add mod">
          <ac:chgData name="maja belanov" userId="40c1e8880fb7fbd5" providerId="LiveId" clId="{2F3775E3-E3C1-44DA-9E85-BB45E4A0E87E}" dt="2024-04-01T23:57:31.013" v="758" actId="14100"/>
          <ac:picMkLst>
            <pc:docMk/>
            <pc:sldMk cId="3073723624" sldId="262"/>
            <ac:picMk id="11" creationId="{BE4C8201-A758-5EB9-77B7-FF9DFD5E4A9C}"/>
          </ac:picMkLst>
        </pc:picChg>
        <pc:picChg chg="del">
          <ac:chgData name="maja belanov" userId="40c1e8880fb7fbd5" providerId="LiveId" clId="{2F3775E3-E3C1-44DA-9E85-BB45E4A0E87E}" dt="2024-04-01T23:15:03.769" v="274" actId="478"/>
          <ac:picMkLst>
            <pc:docMk/>
            <pc:sldMk cId="3073723624" sldId="262"/>
            <ac:picMk id="13" creationId="{74AEECA1-B35F-92B4-8624-72828B7C714F}"/>
          </ac:picMkLst>
        </pc:picChg>
        <pc:picChg chg="add mod">
          <ac:chgData name="maja belanov" userId="40c1e8880fb7fbd5" providerId="LiveId" clId="{2F3775E3-E3C1-44DA-9E85-BB45E4A0E87E}" dt="2024-04-02T23:08:36.648" v="1818" actId="1076"/>
          <ac:picMkLst>
            <pc:docMk/>
            <pc:sldMk cId="3073723624" sldId="262"/>
            <ac:picMk id="14" creationId="{AD9E7E33-61F0-067C-2666-F568CF814F03}"/>
          </ac:picMkLst>
        </pc:picChg>
      </pc:sldChg>
      <pc:sldChg chg="addSp modSp add del mod modAnim">
        <pc:chgData name="maja belanov" userId="40c1e8880fb7fbd5" providerId="LiveId" clId="{2F3775E3-E3C1-44DA-9E85-BB45E4A0E87E}" dt="2024-04-12T18:30:27.054" v="5150" actId="2696"/>
        <pc:sldMkLst>
          <pc:docMk/>
          <pc:sldMk cId="4164004687" sldId="263"/>
        </pc:sldMkLst>
        <pc:spChg chg="mod">
          <ac:chgData name="maja belanov" userId="40c1e8880fb7fbd5" providerId="LiveId" clId="{2F3775E3-E3C1-44DA-9E85-BB45E4A0E87E}" dt="2024-04-02T00:57:02.806" v="1788" actId="113"/>
          <ac:spMkLst>
            <pc:docMk/>
            <pc:sldMk cId="4164004687" sldId="263"/>
            <ac:spMk id="2" creationId="{DE495AD2-E379-A74D-323C-50A2FE597C48}"/>
          </ac:spMkLst>
        </pc:spChg>
        <pc:spChg chg="mod">
          <ac:chgData name="maja belanov" userId="40c1e8880fb7fbd5" providerId="LiveId" clId="{2F3775E3-E3C1-44DA-9E85-BB45E4A0E87E}" dt="2024-04-02T00:08:45.149" v="976" actId="1076"/>
          <ac:spMkLst>
            <pc:docMk/>
            <pc:sldMk cId="4164004687" sldId="263"/>
            <ac:spMk id="4" creationId="{18F9E9A5-5FF6-7B92-D7D4-9177B9FA425D}"/>
          </ac:spMkLst>
        </pc:spChg>
        <pc:spChg chg="add mod">
          <ac:chgData name="maja belanov" userId="40c1e8880fb7fbd5" providerId="LiveId" clId="{2F3775E3-E3C1-44DA-9E85-BB45E4A0E87E}" dt="2024-04-02T00:58:16.301" v="1799" actId="20577"/>
          <ac:spMkLst>
            <pc:docMk/>
            <pc:sldMk cId="4164004687" sldId="263"/>
            <ac:spMk id="10" creationId="{BA895697-82D4-E1B7-517E-00F6DAF06620}"/>
          </ac:spMkLst>
        </pc:spChg>
        <pc:spChg chg="mod">
          <ac:chgData name="maja belanov" userId="40c1e8880fb7fbd5" providerId="LiveId" clId="{2F3775E3-E3C1-44DA-9E85-BB45E4A0E87E}" dt="2024-04-02T00:37:39.638" v="1510" actId="1076"/>
          <ac:spMkLst>
            <pc:docMk/>
            <pc:sldMk cId="4164004687" sldId="263"/>
            <ac:spMk id="12" creationId="{A11A3CBC-B482-B909-2379-DA4BEAF99056}"/>
          </ac:spMkLst>
        </pc:spChg>
        <pc:spChg chg="mod">
          <ac:chgData name="maja belanov" userId="40c1e8880fb7fbd5" providerId="LiveId" clId="{2F3775E3-E3C1-44DA-9E85-BB45E4A0E87E}" dt="2024-04-02T23:09:07.966" v="1822" actId="113"/>
          <ac:spMkLst>
            <pc:docMk/>
            <pc:sldMk cId="4164004687" sldId="263"/>
            <ac:spMk id="13" creationId="{4A485C4A-6117-6B7B-93AF-8D76EB1754D4}"/>
          </ac:spMkLst>
        </pc:spChg>
        <pc:picChg chg="add mod">
          <ac:chgData name="maja belanov" userId="40c1e8880fb7fbd5" providerId="LiveId" clId="{2F3775E3-E3C1-44DA-9E85-BB45E4A0E87E}" dt="2024-04-02T00:08:25.190" v="972" actId="1076"/>
          <ac:picMkLst>
            <pc:docMk/>
            <pc:sldMk cId="4164004687" sldId="263"/>
            <ac:picMk id="5" creationId="{B9816732-F768-3C9D-E265-03801B376EAE}"/>
          </ac:picMkLst>
        </pc:picChg>
        <pc:picChg chg="mod">
          <ac:chgData name="maja belanov" userId="40c1e8880fb7fbd5" providerId="LiveId" clId="{2F3775E3-E3C1-44DA-9E85-BB45E4A0E87E}" dt="2024-04-02T00:34:27.154" v="1442" actId="1076"/>
          <ac:picMkLst>
            <pc:docMk/>
            <pc:sldMk cId="4164004687" sldId="263"/>
            <ac:picMk id="9" creationId="{936F6626-932D-4FCE-97B8-C1E2D8E79900}"/>
          </ac:picMkLst>
        </pc:picChg>
        <pc:cxnChg chg="add mod">
          <ac:chgData name="maja belanov" userId="40c1e8880fb7fbd5" providerId="LiveId" clId="{2F3775E3-E3C1-44DA-9E85-BB45E4A0E87E}" dt="2024-04-02T23:09:02.373" v="1821" actId="14100"/>
          <ac:cxnSpMkLst>
            <pc:docMk/>
            <pc:sldMk cId="4164004687" sldId="263"/>
            <ac:cxnSpMk id="7" creationId="{6C9F220D-63F3-E8A2-11DF-96E21463393E}"/>
          </ac:cxnSpMkLst>
        </pc:cxnChg>
      </pc:sldChg>
      <pc:sldChg chg="addSp delSp modSp new del mod">
        <pc:chgData name="maja belanov" userId="40c1e8880fb7fbd5" providerId="LiveId" clId="{2F3775E3-E3C1-44DA-9E85-BB45E4A0E87E}" dt="2024-04-12T18:30:27.054" v="5150" actId="2696"/>
        <pc:sldMkLst>
          <pc:docMk/>
          <pc:sldMk cId="2304431633" sldId="264"/>
        </pc:sldMkLst>
        <pc:spChg chg="mod">
          <ac:chgData name="maja belanov" userId="40c1e8880fb7fbd5" providerId="LiveId" clId="{2F3775E3-E3C1-44DA-9E85-BB45E4A0E87E}" dt="2024-04-02T00:57:27.450" v="1792" actId="113"/>
          <ac:spMkLst>
            <pc:docMk/>
            <pc:sldMk cId="2304431633" sldId="264"/>
            <ac:spMk id="2" creationId="{4F1BF751-B739-5C0D-63FC-75A77232AE0C}"/>
          </ac:spMkLst>
        </pc:spChg>
        <pc:spChg chg="del">
          <ac:chgData name="maja belanov" userId="40c1e8880fb7fbd5" providerId="LiveId" clId="{2F3775E3-E3C1-44DA-9E85-BB45E4A0E87E}" dt="2024-04-02T00:36:31.618" v="1495" actId="478"/>
          <ac:spMkLst>
            <pc:docMk/>
            <pc:sldMk cId="2304431633" sldId="264"/>
            <ac:spMk id="3" creationId="{61B3852C-8B8E-001D-56E3-E258BF9D0118}"/>
          </ac:spMkLst>
        </pc:spChg>
        <pc:picChg chg="add del mod">
          <ac:chgData name="maja belanov" userId="40c1e8880fb7fbd5" providerId="LiveId" clId="{2F3775E3-E3C1-44DA-9E85-BB45E4A0E87E}" dt="2024-04-02T00:37:11.943" v="1502" actId="478"/>
          <ac:picMkLst>
            <pc:docMk/>
            <pc:sldMk cId="2304431633" sldId="264"/>
            <ac:picMk id="5" creationId="{BD3CE3BA-CA11-0340-0D53-5BC3CF2795E5}"/>
          </ac:picMkLst>
        </pc:picChg>
        <pc:picChg chg="add mod">
          <ac:chgData name="maja belanov" userId="40c1e8880fb7fbd5" providerId="LiveId" clId="{2F3775E3-E3C1-44DA-9E85-BB45E4A0E87E}" dt="2024-04-02T00:37:21.087" v="1507" actId="1076"/>
          <ac:picMkLst>
            <pc:docMk/>
            <pc:sldMk cId="2304431633" sldId="264"/>
            <ac:picMk id="7" creationId="{5CDF88A7-64A2-43AC-498E-773C63A80A32}"/>
          </ac:picMkLst>
        </pc:picChg>
      </pc:sldChg>
      <pc:sldChg chg="addSp delSp modSp new mod addAnim delAnim modAnim">
        <pc:chgData name="maja belanov" userId="40c1e8880fb7fbd5" providerId="LiveId" clId="{2F3775E3-E3C1-44DA-9E85-BB45E4A0E87E}" dt="2024-04-03T00:17:26.688" v="2747" actId="20577"/>
        <pc:sldMkLst>
          <pc:docMk/>
          <pc:sldMk cId="134777287" sldId="265"/>
        </pc:sldMkLst>
        <pc:spChg chg="mod">
          <ac:chgData name="maja belanov" userId="40c1e8880fb7fbd5" providerId="LiveId" clId="{2F3775E3-E3C1-44DA-9E85-BB45E4A0E87E}" dt="2024-04-02T23:22:06.561" v="1917" actId="1076"/>
          <ac:spMkLst>
            <pc:docMk/>
            <pc:sldMk cId="134777287" sldId="265"/>
            <ac:spMk id="2" creationId="{5F331640-040A-BC45-D340-DFC4E8471F10}"/>
          </ac:spMkLst>
        </pc:spChg>
        <pc:spChg chg="del">
          <ac:chgData name="maja belanov" userId="40c1e8880fb7fbd5" providerId="LiveId" clId="{2F3775E3-E3C1-44DA-9E85-BB45E4A0E87E}" dt="2024-04-02T23:15:41.652" v="1904" actId="478"/>
          <ac:spMkLst>
            <pc:docMk/>
            <pc:sldMk cId="134777287" sldId="265"/>
            <ac:spMk id="3" creationId="{3D5ACC01-7C25-4AFD-9C44-EA3AA5936005}"/>
          </ac:spMkLst>
        </pc:spChg>
        <pc:spChg chg="add mod">
          <ac:chgData name="maja belanov" userId="40c1e8880fb7fbd5" providerId="LiveId" clId="{2F3775E3-E3C1-44DA-9E85-BB45E4A0E87E}" dt="2024-04-03T00:13:15.774" v="2638" actId="113"/>
          <ac:spMkLst>
            <pc:docMk/>
            <pc:sldMk cId="134777287" sldId="265"/>
            <ac:spMk id="5" creationId="{EE574529-8A56-4487-BA22-DB0F95528D19}"/>
          </ac:spMkLst>
        </pc:spChg>
        <pc:spChg chg="add del mod">
          <ac:chgData name="maja belanov" userId="40c1e8880fb7fbd5" providerId="LiveId" clId="{2F3775E3-E3C1-44DA-9E85-BB45E4A0E87E}" dt="2024-04-03T00:13:36.190" v="2645" actId="20577"/>
          <ac:spMkLst>
            <pc:docMk/>
            <pc:sldMk cId="134777287" sldId="265"/>
            <ac:spMk id="6" creationId="{4B673495-99FF-C8BD-EE41-EC7F5615CB5B}"/>
          </ac:spMkLst>
        </pc:spChg>
        <pc:spChg chg="add mod">
          <ac:chgData name="maja belanov" userId="40c1e8880fb7fbd5" providerId="LiveId" clId="{2F3775E3-E3C1-44DA-9E85-BB45E4A0E87E}" dt="2024-04-03T00:13:44.755" v="2649" actId="20577"/>
          <ac:spMkLst>
            <pc:docMk/>
            <pc:sldMk cId="134777287" sldId="265"/>
            <ac:spMk id="7" creationId="{0AFEB7B4-1998-B9EC-6558-BB7FA603AF24}"/>
          </ac:spMkLst>
        </pc:spChg>
        <pc:spChg chg="add mod">
          <ac:chgData name="maja belanov" userId="40c1e8880fb7fbd5" providerId="LiveId" clId="{2F3775E3-E3C1-44DA-9E85-BB45E4A0E87E}" dt="2024-04-03T00:13:57.370" v="2656" actId="20577"/>
          <ac:spMkLst>
            <pc:docMk/>
            <pc:sldMk cId="134777287" sldId="265"/>
            <ac:spMk id="8" creationId="{46F3A649-F27B-91D8-5063-9A9A3C259478}"/>
          </ac:spMkLst>
        </pc:spChg>
        <pc:spChg chg="add mod">
          <ac:chgData name="maja belanov" userId="40c1e8880fb7fbd5" providerId="LiveId" clId="{2F3775E3-E3C1-44DA-9E85-BB45E4A0E87E}" dt="2024-04-03T00:14:05.749" v="2660" actId="20577"/>
          <ac:spMkLst>
            <pc:docMk/>
            <pc:sldMk cId="134777287" sldId="265"/>
            <ac:spMk id="9" creationId="{6D5A10B2-3F7B-2AF6-3DC7-09D5286EF925}"/>
          </ac:spMkLst>
        </pc:spChg>
        <pc:spChg chg="add mod">
          <ac:chgData name="maja belanov" userId="40c1e8880fb7fbd5" providerId="LiveId" clId="{2F3775E3-E3C1-44DA-9E85-BB45E4A0E87E}" dt="2024-04-03T00:14:14.507" v="2664" actId="20577"/>
          <ac:spMkLst>
            <pc:docMk/>
            <pc:sldMk cId="134777287" sldId="265"/>
            <ac:spMk id="10" creationId="{DC4FEFEF-1B3D-CF33-2F27-09C78E0E975D}"/>
          </ac:spMkLst>
        </pc:spChg>
        <pc:spChg chg="add mod">
          <ac:chgData name="maja belanov" userId="40c1e8880fb7fbd5" providerId="LiveId" clId="{2F3775E3-E3C1-44DA-9E85-BB45E4A0E87E}" dt="2024-04-03T00:14:25.243" v="2671" actId="20577"/>
          <ac:spMkLst>
            <pc:docMk/>
            <pc:sldMk cId="134777287" sldId="265"/>
            <ac:spMk id="11" creationId="{0AF40F36-3757-7088-3768-51934479F7A8}"/>
          </ac:spMkLst>
        </pc:spChg>
        <pc:spChg chg="add mod">
          <ac:chgData name="maja belanov" userId="40c1e8880fb7fbd5" providerId="LiveId" clId="{2F3775E3-E3C1-44DA-9E85-BB45E4A0E87E}" dt="2024-04-03T00:14:57.714" v="2688" actId="20577"/>
          <ac:spMkLst>
            <pc:docMk/>
            <pc:sldMk cId="134777287" sldId="265"/>
            <ac:spMk id="12" creationId="{A24E2C44-D02A-30D2-7918-E018D0670265}"/>
          </ac:spMkLst>
        </pc:spChg>
        <pc:spChg chg="add mod">
          <ac:chgData name="maja belanov" userId="40c1e8880fb7fbd5" providerId="LiveId" clId="{2F3775E3-E3C1-44DA-9E85-BB45E4A0E87E}" dt="2024-04-03T00:15:17.240" v="2693" actId="20577"/>
          <ac:spMkLst>
            <pc:docMk/>
            <pc:sldMk cId="134777287" sldId="265"/>
            <ac:spMk id="13" creationId="{A4B56DA2-ECBB-9A6E-1FF5-5A271B9B2E70}"/>
          </ac:spMkLst>
        </pc:spChg>
        <pc:spChg chg="add mod">
          <ac:chgData name="maja belanov" userId="40c1e8880fb7fbd5" providerId="LiveId" clId="{2F3775E3-E3C1-44DA-9E85-BB45E4A0E87E}" dt="2024-04-03T00:15:28.450" v="2697" actId="20577"/>
          <ac:spMkLst>
            <pc:docMk/>
            <pc:sldMk cId="134777287" sldId="265"/>
            <ac:spMk id="14" creationId="{6AAAB976-4A87-2A94-E9C2-78484725B45B}"/>
          </ac:spMkLst>
        </pc:spChg>
        <pc:spChg chg="add mod">
          <ac:chgData name="maja belanov" userId="40c1e8880fb7fbd5" providerId="LiveId" clId="{2F3775E3-E3C1-44DA-9E85-BB45E4A0E87E}" dt="2024-04-03T00:16:15.972" v="2716" actId="20577"/>
          <ac:spMkLst>
            <pc:docMk/>
            <pc:sldMk cId="134777287" sldId="265"/>
            <ac:spMk id="15" creationId="{306833EE-015F-24C0-B09B-60A7B1B6A592}"/>
          </ac:spMkLst>
        </pc:spChg>
        <pc:spChg chg="add mod">
          <ac:chgData name="maja belanov" userId="40c1e8880fb7fbd5" providerId="LiveId" clId="{2F3775E3-E3C1-44DA-9E85-BB45E4A0E87E}" dt="2024-04-03T00:16:30.648" v="2721" actId="20577"/>
          <ac:spMkLst>
            <pc:docMk/>
            <pc:sldMk cId="134777287" sldId="265"/>
            <ac:spMk id="16" creationId="{291E9D16-4566-1C6A-795D-5E66BA722641}"/>
          </ac:spMkLst>
        </pc:spChg>
        <pc:spChg chg="add mod">
          <ac:chgData name="maja belanov" userId="40c1e8880fb7fbd5" providerId="LiveId" clId="{2F3775E3-E3C1-44DA-9E85-BB45E4A0E87E}" dt="2024-04-03T00:16:40.723" v="2726" actId="20577"/>
          <ac:spMkLst>
            <pc:docMk/>
            <pc:sldMk cId="134777287" sldId="265"/>
            <ac:spMk id="17" creationId="{9250ACA9-3369-1FA4-CCD8-0BC71F6CE926}"/>
          </ac:spMkLst>
        </pc:spChg>
        <pc:spChg chg="add mod">
          <ac:chgData name="maja belanov" userId="40c1e8880fb7fbd5" providerId="LiveId" clId="{2F3775E3-E3C1-44DA-9E85-BB45E4A0E87E}" dt="2024-04-03T00:16:50.296" v="2730" actId="20577"/>
          <ac:spMkLst>
            <pc:docMk/>
            <pc:sldMk cId="134777287" sldId="265"/>
            <ac:spMk id="18" creationId="{980FB90F-8E01-968A-B49D-7A34A4EE6284}"/>
          </ac:spMkLst>
        </pc:spChg>
        <pc:spChg chg="add mod">
          <ac:chgData name="maja belanov" userId="40c1e8880fb7fbd5" providerId="LiveId" clId="{2F3775E3-E3C1-44DA-9E85-BB45E4A0E87E}" dt="2024-04-03T00:16:59.163" v="2734" actId="20577"/>
          <ac:spMkLst>
            <pc:docMk/>
            <pc:sldMk cId="134777287" sldId="265"/>
            <ac:spMk id="19" creationId="{EF370847-28C8-1DF3-1B98-88A15C4A069B}"/>
          </ac:spMkLst>
        </pc:spChg>
        <pc:spChg chg="add mod">
          <ac:chgData name="maja belanov" userId="40c1e8880fb7fbd5" providerId="LiveId" clId="{2F3775E3-E3C1-44DA-9E85-BB45E4A0E87E}" dt="2024-04-03T00:17:08.271" v="2739" actId="20577"/>
          <ac:spMkLst>
            <pc:docMk/>
            <pc:sldMk cId="134777287" sldId="265"/>
            <ac:spMk id="20" creationId="{C115C974-F4AB-F021-A3B9-2A5F7FB24149}"/>
          </ac:spMkLst>
        </pc:spChg>
        <pc:spChg chg="add mod">
          <ac:chgData name="maja belanov" userId="40c1e8880fb7fbd5" providerId="LiveId" clId="{2F3775E3-E3C1-44DA-9E85-BB45E4A0E87E}" dt="2024-04-03T00:17:17.545" v="2743" actId="20577"/>
          <ac:spMkLst>
            <pc:docMk/>
            <pc:sldMk cId="134777287" sldId="265"/>
            <ac:spMk id="21" creationId="{14C6E965-67DB-1A8E-7063-8F36644F085E}"/>
          </ac:spMkLst>
        </pc:spChg>
        <pc:spChg chg="add mod">
          <ac:chgData name="maja belanov" userId="40c1e8880fb7fbd5" providerId="LiveId" clId="{2F3775E3-E3C1-44DA-9E85-BB45E4A0E87E}" dt="2024-04-03T00:17:26.688" v="2747" actId="20577"/>
          <ac:spMkLst>
            <pc:docMk/>
            <pc:sldMk cId="134777287" sldId="265"/>
            <ac:spMk id="22" creationId="{9F590E1D-9F68-296D-D5A1-CCC99E6BE581}"/>
          </ac:spMkLst>
        </pc:spChg>
        <pc:graphicFrameChg chg="add mod modGraphic">
          <ac:chgData name="maja belanov" userId="40c1e8880fb7fbd5" providerId="LiveId" clId="{2F3775E3-E3C1-44DA-9E85-BB45E4A0E87E}" dt="2024-04-03T00:15:59.861" v="2709" actId="14734"/>
          <ac:graphicFrameMkLst>
            <pc:docMk/>
            <pc:sldMk cId="134777287" sldId="265"/>
            <ac:graphicFrameMk id="4" creationId="{F68D9730-83F4-D2A4-F43B-3DBD5FA3D899}"/>
          </ac:graphicFrameMkLst>
        </pc:graphicFrameChg>
      </pc:sldChg>
      <pc:sldChg chg="addSp delSp modSp new mod modAnim">
        <pc:chgData name="maja belanov" userId="40c1e8880fb7fbd5" providerId="LiveId" clId="{2F3775E3-E3C1-44DA-9E85-BB45E4A0E87E}" dt="2024-04-03T00:25:13.981" v="3207" actId="1076"/>
        <pc:sldMkLst>
          <pc:docMk/>
          <pc:sldMk cId="2837482347" sldId="266"/>
        </pc:sldMkLst>
        <pc:spChg chg="mod">
          <ac:chgData name="maja belanov" userId="40c1e8880fb7fbd5" providerId="LiveId" clId="{2F3775E3-E3C1-44DA-9E85-BB45E4A0E87E}" dt="2024-04-02T23:22:37.347" v="1999" actId="20577"/>
          <ac:spMkLst>
            <pc:docMk/>
            <pc:sldMk cId="2837482347" sldId="266"/>
            <ac:spMk id="2" creationId="{CBF3BD0B-3226-D5DB-7084-4A2EA40AB6F0}"/>
          </ac:spMkLst>
        </pc:spChg>
        <pc:spChg chg="del">
          <ac:chgData name="maja belanov" userId="40c1e8880fb7fbd5" providerId="LiveId" clId="{2F3775E3-E3C1-44DA-9E85-BB45E4A0E87E}" dt="2024-04-02T23:22:50.697" v="2001" actId="478"/>
          <ac:spMkLst>
            <pc:docMk/>
            <pc:sldMk cId="2837482347" sldId="266"/>
            <ac:spMk id="3" creationId="{5E662ABA-4AD9-9A81-1731-6244C293AA39}"/>
          </ac:spMkLst>
        </pc:spChg>
        <pc:spChg chg="add mod">
          <ac:chgData name="maja belanov" userId="40c1e8880fb7fbd5" providerId="LiveId" clId="{2F3775E3-E3C1-44DA-9E85-BB45E4A0E87E}" dt="2024-04-03T00:25:11.245" v="3206" actId="1076"/>
          <ac:spMkLst>
            <pc:docMk/>
            <pc:sldMk cId="2837482347" sldId="266"/>
            <ac:spMk id="5" creationId="{CB6E230B-8BE0-690F-D425-506491C8946C}"/>
          </ac:spMkLst>
        </pc:spChg>
        <pc:spChg chg="add mod">
          <ac:chgData name="maja belanov" userId="40c1e8880fb7fbd5" providerId="LiveId" clId="{2F3775E3-E3C1-44DA-9E85-BB45E4A0E87E}" dt="2024-04-03T00:25:13.981" v="3207" actId="1076"/>
          <ac:spMkLst>
            <pc:docMk/>
            <pc:sldMk cId="2837482347" sldId="266"/>
            <ac:spMk id="6" creationId="{58623C6C-B2AD-54EF-8116-8979C494D117}"/>
          </ac:spMkLst>
        </pc:spChg>
        <pc:spChg chg="add mod">
          <ac:chgData name="maja belanov" userId="40c1e8880fb7fbd5" providerId="LiveId" clId="{2F3775E3-E3C1-44DA-9E85-BB45E4A0E87E}" dt="2024-04-03T00:25:08.964" v="3205" actId="1076"/>
          <ac:spMkLst>
            <pc:docMk/>
            <pc:sldMk cId="2837482347" sldId="266"/>
            <ac:spMk id="7" creationId="{0D439EB8-4821-4C64-993A-A7F6E8B444A2}"/>
          </ac:spMkLst>
        </pc:spChg>
        <pc:spChg chg="add mod">
          <ac:chgData name="maja belanov" userId="40c1e8880fb7fbd5" providerId="LiveId" clId="{2F3775E3-E3C1-44DA-9E85-BB45E4A0E87E}" dt="2024-04-03T00:25:01.852" v="3201" actId="1076"/>
          <ac:spMkLst>
            <pc:docMk/>
            <pc:sldMk cId="2837482347" sldId="266"/>
            <ac:spMk id="8" creationId="{05EE29AA-61F8-3332-7687-5A3AC3D001F5}"/>
          </ac:spMkLst>
        </pc:spChg>
        <pc:spChg chg="add mod">
          <ac:chgData name="maja belanov" userId="40c1e8880fb7fbd5" providerId="LiveId" clId="{2F3775E3-E3C1-44DA-9E85-BB45E4A0E87E}" dt="2024-04-03T00:24:44.278" v="3195" actId="1076"/>
          <ac:spMkLst>
            <pc:docMk/>
            <pc:sldMk cId="2837482347" sldId="266"/>
            <ac:spMk id="9" creationId="{5B0366C7-B598-8EC2-E726-01DF60F53861}"/>
          </ac:spMkLst>
        </pc:spChg>
        <pc:spChg chg="add mod">
          <ac:chgData name="maja belanov" userId="40c1e8880fb7fbd5" providerId="LiveId" clId="{2F3775E3-E3C1-44DA-9E85-BB45E4A0E87E}" dt="2024-04-03T00:25:04.394" v="3202" actId="1076"/>
          <ac:spMkLst>
            <pc:docMk/>
            <pc:sldMk cId="2837482347" sldId="266"/>
            <ac:spMk id="10" creationId="{F649647E-6B80-4379-595E-CF5C7B95E78A}"/>
          </ac:spMkLst>
        </pc:spChg>
        <pc:spChg chg="add mod">
          <ac:chgData name="maja belanov" userId="40c1e8880fb7fbd5" providerId="LiveId" clId="{2F3775E3-E3C1-44DA-9E85-BB45E4A0E87E}" dt="2024-04-03T00:24:47.701" v="3197" actId="1076"/>
          <ac:spMkLst>
            <pc:docMk/>
            <pc:sldMk cId="2837482347" sldId="266"/>
            <ac:spMk id="11" creationId="{84AEF517-8D5A-7DCB-5AA0-2929DF97DA69}"/>
          </ac:spMkLst>
        </pc:spChg>
        <pc:spChg chg="add mod">
          <ac:chgData name="maja belanov" userId="40c1e8880fb7fbd5" providerId="LiveId" clId="{2F3775E3-E3C1-44DA-9E85-BB45E4A0E87E}" dt="2024-04-03T00:24:58.362" v="3200" actId="1076"/>
          <ac:spMkLst>
            <pc:docMk/>
            <pc:sldMk cId="2837482347" sldId="266"/>
            <ac:spMk id="12" creationId="{9FD3E0B9-F05A-102A-9DC6-49A154BD7CC3}"/>
          </ac:spMkLst>
        </pc:spChg>
        <pc:spChg chg="add mod">
          <ac:chgData name="maja belanov" userId="40c1e8880fb7fbd5" providerId="LiveId" clId="{2F3775E3-E3C1-44DA-9E85-BB45E4A0E87E}" dt="2024-04-03T00:24:40.408" v="3194" actId="1076"/>
          <ac:spMkLst>
            <pc:docMk/>
            <pc:sldMk cId="2837482347" sldId="266"/>
            <ac:spMk id="13" creationId="{1FB02D8C-57A8-9D59-5083-6E86ED792F08}"/>
          </ac:spMkLst>
        </pc:spChg>
        <pc:spChg chg="add mod">
          <ac:chgData name="maja belanov" userId="40c1e8880fb7fbd5" providerId="LiveId" clId="{2F3775E3-E3C1-44DA-9E85-BB45E4A0E87E}" dt="2024-04-03T00:24:36.893" v="3193" actId="1076"/>
          <ac:spMkLst>
            <pc:docMk/>
            <pc:sldMk cId="2837482347" sldId="266"/>
            <ac:spMk id="14" creationId="{C90BAB88-A642-F5B5-8C81-945620F96BA0}"/>
          </ac:spMkLst>
        </pc:spChg>
        <pc:spChg chg="add mod">
          <ac:chgData name="maja belanov" userId="40c1e8880fb7fbd5" providerId="LiveId" clId="{2F3775E3-E3C1-44DA-9E85-BB45E4A0E87E}" dt="2024-04-03T00:24:31.285" v="3190" actId="1076"/>
          <ac:spMkLst>
            <pc:docMk/>
            <pc:sldMk cId="2837482347" sldId="266"/>
            <ac:spMk id="15" creationId="{925E1BD9-8898-5A44-1EE7-6B6A2B14F0AB}"/>
          </ac:spMkLst>
        </pc:spChg>
        <pc:spChg chg="add mod">
          <ac:chgData name="maja belanov" userId="40c1e8880fb7fbd5" providerId="LiveId" clId="{2F3775E3-E3C1-44DA-9E85-BB45E4A0E87E}" dt="2024-04-03T00:24:23.424" v="3185" actId="1076"/>
          <ac:spMkLst>
            <pc:docMk/>
            <pc:sldMk cId="2837482347" sldId="266"/>
            <ac:spMk id="16" creationId="{09E64AD6-4297-633D-82C0-1432E0A5BDB3}"/>
          </ac:spMkLst>
        </pc:spChg>
        <pc:spChg chg="add mod">
          <ac:chgData name="maja belanov" userId="40c1e8880fb7fbd5" providerId="LiveId" clId="{2F3775E3-E3C1-44DA-9E85-BB45E4A0E87E}" dt="2024-04-03T00:24:14.958" v="3182" actId="1076"/>
          <ac:spMkLst>
            <pc:docMk/>
            <pc:sldMk cId="2837482347" sldId="266"/>
            <ac:spMk id="17" creationId="{936DE8F4-504B-7196-ACC9-DEB427897CBD}"/>
          </ac:spMkLst>
        </pc:spChg>
        <pc:spChg chg="add mod">
          <ac:chgData name="maja belanov" userId="40c1e8880fb7fbd5" providerId="LiveId" clId="{2F3775E3-E3C1-44DA-9E85-BB45E4A0E87E}" dt="2024-04-03T00:24:19.830" v="3184" actId="1076"/>
          <ac:spMkLst>
            <pc:docMk/>
            <pc:sldMk cId="2837482347" sldId="266"/>
            <ac:spMk id="18" creationId="{81543D1A-A4E9-40D4-17C8-D34960343A2E}"/>
          </ac:spMkLst>
        </pc:spChg>
        <pc:spChg chg="add mod">
          <ac:chgData name="maja belanov" userId="40c1e8880fb7fbd5" providerId="LiveId" clId="{2F3775E3-E3C1-44DA-9E85-BB45E4A0E87E}" dt="2024-04-03T00:23:57.264" v="3172" actId="1076"/>
          <ac:spMkLst>
            <pc:docMk/>
            <pc:sldMk cId="2837482347" sldId="266"/>
            <ac:spMk id="19" creationId="{B58D36F9-6D6E-DFB5-0519-B1E5337F7082}"/>
          </ac:spMkLst>
        </pc:spChg>
        <pc:spChg chg="add mod">
          <ac:chgData name="maja belanov" userId="40c1e8880fb7fbd5" providerId="LiveId" clId="{2F3775E3-E3C1-44DA-9E85-BB45E4A0E87E}" dt="2024-04-03T00:23:59.811" v="3173" actId="1076"/>
          <ac:spMkLst>
            <pc:docMk/>
            <pc:sldMk cId="2837482347" sldId="266"/>
            <ac:spMk id="20" creationId="{6F39022C-1418-568B-2585-C9465E32F4A5}"/>
          </ac:spMkLst>
        </pc:spChg>
        <pc:graphicFrameChg chg="add mod modGraphic">
          <ac:chgData name="maja belanov" userId="40c1e8880fb7fbd5" providerId="LiveId" clId="{2F3775E3-E3C1-44DA-9E85-BB45E4A0E87E}" dt="2024-04-03T00:23:45.209" v="3165" actId="14100"/>
          <ac:graphicFrameMkLst>
            <pc:docMk/>
            <pc:sldMk cId="2837482347" sldId="266"/>
            <ac:graphicFrameMk id="4" creationId="{CA3758A8-FCCC-F3B8-E405-8F3768C4E5CB}"/>
          </ac:graphicFrameMkLst>
        </pc:graphicFrameChg>
      </pc:sldChg>
      <pc:sldChg chg="addSp delSp modSp new mod">
        <pc:chgData name="maja belanov" userId="40c1e8880fb7fbd5" providerId="LiveId" clId="{2F3775E3-E3C1-44DA-9E85-BB45E4A0E87E}" dt="2024-04-04T00:09:26.605" v="4277" actId="1076"/>
        <pc:sldMkLst>
          <pc:docMk/>
          <pc:sldMk cId="2734145300" sldId="267"/>
        </pc:sldMkLst>
        <pc:spChg chg="mod">
          <ac:chgData name="maja belanov" userId="40c1e8880fb7fbd5" providerId="LiveId" clId="{2F3775E3-E3C1-44DA-9E85-BB45E4A0E87E}" dt="2024-04-03T00:10:29.951" v="2613" actId="1076"/>
          <ac:spMkLst>
            <pc:docMk/>
            <pc:sldMk cId="2734145300" sldId="267"/>
            <ac:spMk id="2" creationId="{1F4EB884-4C70-AAE9-50C1-263B15FEA7FD}"/>
          </ac:spMkLst>
        </pc:spChg>
        <pc:spChg chg="del">
          <ac:chgData name="maja belanov" userId="40c1e8880fb7fbd5" providerId="LiveId" clId="{2F3775E3-E3C1-44DA-9E85-BB45E4A0E87E}" dt="2024-04-03T00:10:02.534" v="2608" actId="478"/>
          <ac:spMkLst>
            <pc:docMk/>
            <pc:sldMk cId="2734145300" sldId="267"/>
            <ac:spMk id="3" creationId="{867FCB1B-17A7-DA29-531F-D7427DA59B1A}"/>
          </ac:spMkLst>
        </pc:spChg>
        <pc:spChg chg="add mod">
          <ac:chgData name="maja belanov" userId="40c1e8880fb7fbd5" providerId="LiveId" clId="{2F3775E3-E3C1-44DA-9E85-BB45E4A0E87E}" dt="2024-04-03T00:10:56.043" v="2620" actId="1076"/>
          <ac:spMkLst>
            <pc:docMk/>
            <pc:sldMk cId="2734145300" sldId="267"/>
            <ac:spMk id="6" creationId="{16085F41-808F-4939-57BB-466AD1862405}"/>
          </ac:spMkLst>
        </pc:spChg>
        <pc:graphicFrameChg chg="add mod modGraphic">
          <ac:chgData name="maja belanov" userId="40c1e8880fb7fbd5" providerId="LiveId" clId="{2F3775E3-E3C1-44DA-9E85-BB45E4A0E87E}" dt="2024-04-04T00:09:26.605" v="4277" actId="1076"/>
          <ac:graphicFrameMkLst>
            <pc:docMk/>
            <pc:sldMk cId="2734145300" sldId="267"/>
            <ac:graphicFrameMk id="4" creationId="{CAACE1B0-4A92-0B0F-5148-7C90C46264CD}"/>
          </ac:graphicFrameMkLst>
        </pc:graphicFrameChg>
      </pc:sldChg>
      <pc:sldChg chg="addSp delSp modSp add mod modAnim">
        <pc:chgData name="maja belanov" userId="40c1e8880fb7fbd5" providerId="LiveId" clId="{2F3775E3-E3C1-44DA-9E85-BB45E4A0E87E}" dt="2024-04-03T00:32:28.650" v="3703" actId="20577"/>
        <pc:sldMkLst>
          <pc:docMk/>
          <pc:sldMk cId="3474245074" sldId="268"/>
        </pc:sldMkLst>
        <pc:spChg chg="add mod">
          <ac:chgData name="maja belanov" userId="40c1e8880fb7fbd5" providerId="LiveId" clId="{2F3775E3-E3C1-44DA-9E85-BB45E4A0E87E}" dt="2024-04-03T00:32:11.897" v="3678" actId="20577"/>
          <ac:spMkLst>
            <pc:docMk/>
            <pc:sldMk cId="3474245074" sldId="268"/>
            <ac:spMk id="5" creationId="{E5E780B6-7889-79E3-43F0-E6540722FF3E}"/>
          </ac:spMkLst>
        </pc:spChg>
        <pc:spChg chg="add mod">
          <ac:chgData name="maja belanov" userId="40c1e8880fb7fbd5" providerId="LiveId" clId="{2F3775E3-E3C1-44DA-9E85-BB45E4A0E87E}" dt="2024-04-03T00:27:19.891" v="3242" actId="14100"/>
          <ac:spMkLst>
            <pc:docMk/>
            <pc:sldMk cId="3474245074" sldId="268"/>
            <ac:spMk id="6" creationId="{CF431237-4CAC-6012-0A59-4A01F09EEBDC}"/>
          </ac:spMkLst>
        </pc:spChg>
        <pc:spChg chg="add mod">
          <ac:chgData name="maja belanov" userId="40c1e8880fb7fbd5" providerId="LiveId" clId="{2F3775E3-E3C1-44DA-9E85-BB45E4A0E87E}" dt="2024-04-03T00:27:44.502" v="3268" actId="20577"/>
          <ac:spMkLst>
            <pc:docMk/>
            <pc:sldMk cId="3474245074" sldId="268"/>
            <ac:spMk id="7" creationId="{58530903-B944-CDA5-4D98-B4C20F5FE202}"/>
          </ac:spMkLst>
        </pc:spChg>
        <pc:spChg chg="add mod">
          <ac:chgData name="maja belanov" userId="40c1e8880fb7fbd5" providerId="LiveId" clId="{2F3775E3-E3C1-44DA-9E85-BB45E4A0E87E}" dt="2024-04-03T00:28:26.579" v="3314" actId="14100"/>
          <ac:spMkLst>
            <pc:docMk/>
            <pc:sldMk cId="3474245074" sldId="268"/>
            <ac:spMk id="8" creationId="{A9684D7F-A7EE-05E1-8CB5-14315F910422}"/>
          </ac:spMkLst>
        </pc:spChg>
        <pc:spChg chg="add mod">
          <ac:chgData name="maja belanov" userId="40c1e8880fb7fbd5" providerId="LiveId" clId="{2F3775E3-E3C1-44DA-9E85-BB45E4A0E87E}" dt="2024-04-03T00:28:40.832" v="3337" actId="20577"/>
          <ac:spMkLst>
            <pc:docMk/>
            <pc:sldMk cId="3474245074" sldId="268"/>
            <ac:spMk id="9" creationId="{C712552C-3ACC-DBAD-1891-36DEA0B8BB6F}"/>
          </ac:spMkLst>
        </pc:spChg>
        <pc:spChg chg="add mod">
          <ac:chgData name="maja belanov" userId="40c1e8880fb7fbd5" providerId="LiveId" clId="{2F3775E3-E3C1-44DA-9E85-BB45E4A0E87E}" dt="2024-04-03T00:29:26.513" v="3382" actId="1076"/>
          <ac:spMkLst>
            <pc:docMk/>
            <pc:sldMk cId="3474245074" sldId="268"/>
            <ac:spMk id="10" creationId="{7C514E68-AC6D-2B93-3B17-44D879EA84A6}"/>
          </ac:spMkLst>
        </pc:spChg>
        <pc:spChg chg="add mod">
          <ac:chgData name="maja belanov" userId="40c1e8880fb7fbd5" providerId="LiveId" clId="{2F3775E3-E3C1-44DA-9E85-BB45E4A0E87E}" dt="2024-04-03T00:29:44.143" v="3423" actId="20577"/>
          <ac:spMkLst>
            <pc:docMk/>
            <pc:sldMk cId="3474245074" sldId="268"/>
            <ac:spMk id="11" creationId="{F7EEF6CC-640D-361B-4269-E6AFD8B4732A}"/>
          </ac:spMkLst>
        </pc:spChg>
        <pc:spChg chg="add mod">
          <ac:chgData name="maja belanov" userId="40c1e8880fb7fbd5" providerId="LiveId" clId="{2F3775E3-E3C1-44DA-9E85-BB45E4A0E87E}" dt="2024-04-03T00:30:05.633" v="3461" actId="20577"/>
          <ac:spMkLst>
            <pc:docMk/>
            <pc:sldMk cId="3474245074" sldId="268"/>
            <ac:spMk id="12" creationId="{7D84851E-AC8D-C8FC-5CD9-8F27EBF54B92}"/>
          </ac:spMkLst>
        </pc:spChg>
        <pc:spChg chg="add mod">
          <ac:chgData name="maja belanov" userId="40c1e8880fb7fbd5" providerId="LiveId" clId="{2F3775E3-E3C1-44DA-9E85-BB45E4A0E87E}" dt="2024-04-03T00:30:16.543" v="3482" actId="20577"/>
          <ac:spMkLst>
            <pc:docMk/>
            <pc:sldMk cId="3474245074" sldId="268"/>
            <ac:spMk id="13" creationId="{51451C0B-6ADC-57F0-69D2-FB83A5E475D0}"/>
          </ac:spMkLst>
        </pc:spChg>
        <pc:spChg chg="add mod">
          <ac:chgData name="maja belanov" userId="40c1e8880fb7fbd5" providerId="LiveId" clId="{2F3775E3-E3C1-44DA-9E85-BB45E4A0E87E}" dt="2024-04-03T00:30:30.843" v="3511" actId="20577"/>
          <ac:spMkLst>
            <pc:docMk/>
            <pc:sldMk cId="3474245074" sldId="268"/>
            <ac:spMk id="14" creationId="{623EF346-A318-C4FD-4EB5-22EFC8CFF829}"/>
          </ac:spMkLst>
        </pc:spChg>
        <pc:spChg chg="add mod">
          <ac:chgData name="maja belanov" userId="40c1e8880fb7fbd5" providerId="LiveId" clId="{2F3775E3-E3C1-44DA-9E85-BB45E4A0E87E}" dt="2024-04-03T00:30:55.113" v="3554" actId="14100"/>
          <ac:spMkLst>
            <pc:docMk/>
            <pc:sldMk cId="3474245074" sldId="268"/>
            <ac:spMk id="15" creationId="{16C6571A-56BA-CE36-C699-DDA13363D190}"/>
          </ac:spMkLst>
        </pc:spChg>
        <pc:spChg chg="add mod">
          <ac:chgData name="maja belanov" userId="40c1e8880fb7fbd5" providerId="LiveId" clId="{2F3775E3-E3C1-44DA-9E85-BB45E4A0E87E}" dt="2024-04-03T00:31:11.166" v="3583" actId="20577"/>
          <ac:spMkLst>
            <pc:docMk/>
            <pc:sldMk cId="3474245074" sldId="268"/>
            <ac:spMk id="16" creationId="{27D964AC-C1CD-F232-37EF-38008A09CABF}"/>
          </ac:spMkLst>
        </pc:spChg>
        <pc:spChg chg="add mod">
          <ac:chgData name="maja belanov" userId="40c1e8880fb7fbd5" providerId="LiveId" clId="{2F3775E3-E3C1-44DA-9E85-BB45E4A0E87E}" dt="2024-04-03T00:31:30.358" v="3613" actId="20577"/>
          <ac:spMkLst>
            <pc:docMk/>
            <pc:sldMk cId="3474245074" sldId="268"/>
            <ac:spMk id="17" creationId="{9D41D043-A2DD-C0BA-5D4C-55245ACFE1D8}"/>
          </ac:spMkLst>
        </pc:spChg>
        <pc:spChg chg="add mod">
          <ac:chgData name="maja belanov" userId="40c1e8880fb7fbd5" providerId="LiveId" clId="{2F3775E3-E3C1-44DA-9E85-BB45E4A0E87E}" dt="2024-04-03T00:31:51.472" v="3643" actId="20577"/>
          <ac:spMkLst>
            <pc:docMk/>
            <pc:sldMk cId="3474245074" sldId="268"/>
            <ac:spMk id="18" creationId="{E6E0BC26-78DF-44C9-3376-C1B9ED2F0FF1}"/>
          </ac:spMkLst>
        </pc:spChg>
        <pc:spChg chg="add mod">
          <ac:chgData name="maja belanov" userId="40c1e8880fb7fbd5" providerId="LiveId" clId="{2F3775E3-E3C1-44DA-9E85-BB45E4A0E87E}" dt="2024-04-03T00:32:08.631" v="3673" actId="20577"/>
          <ac:spMkLst>
            <pc:docMk/>
            <pc:sldMk cId="3474245074" sldId="268"/>
            <ac:spMk id="19" creationId="{108F20BA-1277-7868-2E8D-2A046429325E}"/>
          </ac:spMkLst>
        </pc:spChg>
        <pc:spChg chg="add mod">
          <ac:chgData name="maja belanov" userId="40c1e8880fb7fbd5" providerId="LiveId" clId="{2F3775E3-E3C1-44DA-9E85-BB45E4A0E87E}" dt="2024-04-03T00:32:28.650" v="3703" actId="20577"/>
          <ac:spMkLst>
            <pc:docMk/>
            <pc:sldMk cId="3474245074" sldId="268"/>
            <ac:spMk id="20" creationId="{C50A5910-8D9E-39A0-69EF-698DFAA51CEE}"/>
          </ac:spMkLst>
        </pc:spChg>
        <pc:graphicFrameChg chg="del">
          <ac:chgData name="maja belanov" userId="40c1e8880fb7fbd5" providerId="LiveId" clId="{2F3775E3-E3C1-44DA-9E85-BB45E4A0E87E}" dt="2024-04-02T23:24:14.515" v="2018" actId="478"/>
          <ac:graphicFrameMkLst>
            <pc:docMk/>
            <pc:sldMk cId="3474245074" sldId="268"/>
            <ac:graphicFrameMk id="4" creationId="{CA3758A8-FCCC-F3B8-E405-8F3768C4E5CB}"/>
          </ac:graphicFrameMkLst>
        </pc:graphicFrameChg>
      </pc:sldChg>
      <pc:sldChg chg="addSp delSp modSp new mod modAnim">
        <pc:chgData name="maja belanov" userId="40c1e8880fb7fbd5" providerId="LiveId" clId="{2F3775E3-E3C1-44DA-9E85-BB45E4A0E87E}" dt="2024-04-03T00:40:13.951" v="3893" actId="20577"/>
        <pc:sldMkLst>
          <pc:docMk/>
          <pc:sldMk cId="627169117" sldId="269"/>
        </pc:sldMkLst>
        <pc:spChg chg="mod">
          <ac:chgData name="maja belanov" userId="40c1e8880fb7fbd5" providerId="LiveId" clId="{2F3775E3-E3C1-44DA-9E85-BB45E4A0E87E}" dt="2024-04-02T23:40:30.329" v="2093" actId="20577"/>
          <ac:spMkLst>
            <pc:docMk/>
            <pc:sldMk cId="627169117" sldId="269"/>
            <ac:spMk id="2" creationId="{9C0BDFC7-6E5F-E6D3-9915-8479A0598F15}"/>
          </ac:spMkLst>
        </pc:spChg>
        <pc:spChg chg="del">
          <ac:chgData name="maja belanov" userId="40c1e8880fb7fbd5" providerId="LiveId" clId="{2F3775E3-E3C1-44DA-9E85-BB45E4A0E87E}" dt="2024-04-02T23:41:35.112" v="2094" actId="478"/>
          <ac:spMkLst>
            <pc:docMk/>
            <pc:sldMk cId="627169117" sldId="269"/>
            <ac:spMk id="3" creationId="{4DDB477A-61DF-EA4A-7D8F-B22E814349FA}"/>
          </ac:spMkLst>
        </pc:spChg>
        <pc:spChg chg="add mod">
          <ac:chgData name="maja belanov" userId="40c1e8880fb7fbd5" providerId="LiveId" clId="{2F3775E3-E3C1-44DA-9E85-BB45E4A0E87E}" dt="2024-04-02T23:42:19.298" v="2105" actId="1076"/>
          <ac:spMkLst>
            <pc:docMk/>
            <pc:sldMk cId="627169117" sldId="269"/>
            <ac:spMk id="4" creationId="{BF61AC4F-925E-A62D-4442-D95C89EF52A8}"/>
          </ac:spMkLst>
        </pc:spChg>
        <pc:spChg chg="add mod">
          <ac:chgData name="maja belanov" userId="40c1e8880fb7fbd5" providerId="LiveId" clId="{2F3775E3-E3C1-44DA-9E85-BB45E4A0E87E}" dt="2024-04-03T00:33:18.492" v="3735" actId="20577"/>
          <ac:spMkLst>
            <pc:docMk/>
            <pc:sldMk cId="627169117" sldId="269"/>
            <ac:spMk id="6" creationId="{94AE9583-92F9-D2AA-02AE-21B05521671A}"/>
          </ac:spMkLst>
        </pc:spChg>
        <pc:spChg chg="add mod">
          <ac:chgData name="maja belanov" userId="40c1e8880fb7fbd5" providerId="LiveId" clId="{2F3775E3-E3C1-44DA-9E85-BB45E4A0E87E}" dt="2024-04-03T00:33:14.756" v="3730" actId="20577"/>
          <ac:spMkLst>
            <pc:docMk/>
            <pc:sldMk cId="627169117" sldId="269"/>
            <ac:spMk id="7" creationId="{3DCB0F06-EFCC-B60B-FBF6-F0BD62CD6B9C}"/>
          </ac:spMkLst>
        </pc:spChg>
        <pc:spChg chg="add mod">
          <ac:chgData name="maja belanov" userId="40c1e8880fb7fbd5" providerId="LiveId" clId="{2F3775E3-E3C1-44DA-9E85-BB45E4A0E87E}" dt="2024-04-03T00:33:36.636" v="3769" actId="20577"/>
          <ac:spMkLst>
            <pc:docMk/>
            <pc:sldMk cId="627169117" sldId="269"/>
            <ac:spMk id="8" creationId="{A8239FB5-EDD5-6873-28D0-C4963667FFC3}"/>
          </ac:spMkLst>
        </pc:spChg>
        <pc:spChg chg="add mod">
          <ac:chgData name="maja belanov" userId="40c1e8880fb7fbd5" providerId="LiveId" clId="{2F3775E3-E3C1-44DA-9E85-BB45E4A0E87E}" dt="2024-04-03T00:39:24.282" v="3800" actId="14100"/>
          <ac:spMkLst>
            <pc:docMk/>
            <pc:sldMk cId="627169117" sldId="269"/>
            <ac:spMk id="9" creationId="{BB43D6A8-9F0B-3A68-4EDF-9BAFEB92C67D}"/>
          </ac:spMkLst>
        </pc:spChg>
        <pc:spChg chg="add mod">
          <ac:chgData name="maja belanov" userId="40c1e8880fb7fbd5" providerId="LiveId" clId="{2F3775E3-E3C1-44DA-9E85-BB45E4A0E87E}" dt="2024-04-03T00:39:39.709" v="3848" actId="20577"/>
          <ac:spMkLst>
            <pc:docMk/>
            <pc:sldMk cId="627169117" sldId="269"/>
            <ac:spMk id="10" creationId="{94B0277F-9674-E345-FD20-846BE129AE96}"/>
          </ac:spMkLst>
        </pc:spChg>
        <pc:spChg chg="add mod">
          <ac:chgData name="maja belanov" userId="40c1e8880fb7fbd5" providerId="LiveId" clId="{2F3775E3-E3C1-44DA-9E85-BB45E4A0E87E}" dt="2024-04-03T00:39:59.933" v="3869" actId="20577"/>
          <ac:spMkLst>
            <pc:docMk/>
            <pc:sldMk cId="627169117" sldId="269"/>
            <ac:spMk id="11" creationId="{4E296878-9BF6-9512-9E3B-9771E7ED60BF}"/>
          </ac:spMkLst>
        </pc:spChg>
        <pc:spChg chg="add mod">
          <ac:chgData name="maja belanov" userId="40c1e8880fb7fbd5" providerId="LiveId" clId="{2F3775E3-E3C1-44DA-9E85-BB45E4A0E87E}" dt="2024-04-03T00:40:13.951" v="3893" actId="20577"/>
          <ac:spMkLst>
            <pc:docMk/>
            <pc:sldMk cId="627169117" sldId="269"/>
            <ac:spMk id="12" creationId="{87F8231A-DE5D-E603-081E-9A847C6B1BA8}"/>
          </ac:spMkLst>
        </pc:spChg>
      </pc:sldChg>
      <pc:sldChg chg="addSp delSp modSp new mod modAnim">
        <pc:chgData name="maja belanov" userId="40c1e8880fb7fbd5" providerId="LiveId" clId="{2F3775E3-E3C1-44DA-9E85-BB45E4A0E87E}" dt="2024-04-03T00:44:11.003" v="4050" actId="14100"/>
        <pc:sldMkLst>
          <pc:docMk/>
          <pc:sldMk cId="3507993396" sldId="270"/>
        </pc:sldMkLst>
        <pc:spChg chg="mod">
          <ac:chgData name="maja belanov" userId="40c1e8880fb7fbd5" providerId="LiveId" clId="{2F3775E3-E3C1-44DA-9E85-BB45E4A0E87E}" dt="2024-04-02T23:45:04.667" v="2240" actId="1076"/>
          <ac:spMkLst>
            <pc:docMk/>
            <pc:sldMk cId="3507993396" sldId="270"/>
            <ac:spMk id="2" creationId="{B5454916-25F9-F737-21F7-C154D51C5223}"/>
          </ac:spMkLst>
        </pc:spChg>
        <pc:spChg chg="del">
          <ac:chgData name="maja belanov" userId="40c1e8880fb7fbd5" providerId="LiveId" clId="{2F3775E3-E3C1-44DA-9E85-BB45E4A0E87E}" dt="2024-04-02T23:43:41.358" v="2217" actId="478"/>
          <ac:spMkLst>
            <pc:docMk/>
            <pc:sldMk cId="3507993396" sldId="270"/>
            <ac:spMk id="3" creationId="{EA8F6C45-CC94-E9BE-2DD6-067DE42D9BFC}"/>
          </ac:spMkLst>
        </pc:spChg>
        <pc:spChg chg="add mod">
          <ac:chgData name="maja belanov" userId="40c1e8880fb7fbd5" providerId="LiveId" clId="{2F3775E3-E3C1-44DA-9E85-BB45E4A0E87E}" dt="2024-04-02T23:50:58.990" v="2241" actId="1076"/>
          <ac:spMkLst>
            <pc:docMk/>
            <pc:sldMk cId="3507993396" sldId="270"/>
            <ac:spMk id="10" creationId="{52C626B2-5598-CD2F-299B-E9965D1157F6}"/>
          </ac:spMkLst>
        </pc:spChg>
        <pc:spChg chg="add mod">
          <ac:chgData name="maja belanov" userId="40c1e8880fb7fbd5" providerId="LiveId" clId="{2F3775E3-E3C1-44DA-9E85-BB45E4A0E87E}" dt="2024-04-03T00:40:42.726" v="3914" actId="14100"/>
          <ac:spMkLst>
            <pc:docMk/>
            <pc:sldMk cId="3507993396" sldId="270"/>
            <ac:spMk id="11" creationId="{A4ED5267-67D2-1BD3-D217-B414A5102782}"/>
          </ac:spMkLst>
        </pc:spChg>
        <pc:spChg chg="add mod">
          <ac:chgData name="maja belanov" userId="40c1e8880fb7fbd5" providerId="LiveId" clId="{2F3775E3-E3C1-44DA-9E85-BB45E4A0E87E}" dt="2024-04-03T00:40:59.448" v="3923" actId="14100"/>
          <ac:spMkLst>
            <pc:docMk/>
            <pc:sldMk cId="3507993396" sldId="270"/>
            <ac:spMk id="12" creationId="{81E28CF6-5A0B-26EB-49B2-CCFA1889E2BF}"/>
          </ac:spMkLst>
        </pc:spChg>
        <pc:spChg chg="add mod">
          <ac:chgData name="maja belanov" userId="40c1e8880fb7fbd5" providerId="LiveId" clId="{2F3775E3-E3C1-44DA-9E85-BB45E4A0E87E}" dt="2024-04-03T00:41:32.628" v="3943" actId="14100"/>
          <ac:spMkLst>
            <pc:docMk/>
            <pc:sldMk cId="3507993396" sldId="270"/>
            <ac:spMk id="13" creationId="{DDD502F8-F5B6-7854-05DC-1084538E2A92}"/>
          </ac:spMkLst>
        </pc:spChg>
        <pc:spChg chg="add mod">
          <ac:chgData name="maja belanov" userId="40c1e8880fb7fbd5" providerId="LiveId" clId="{2F3775E3-E3C1-44DA-9E85-BB45E4A0E87E}" dt="2024-04-03T00:41:45.631" v="3953" actId="20577"/>
          <ac:spMkLst>
            <pc:docMk/>
            <pc:sldMk cId="3507993396" sldId="270"/>
            <ac:spMk id="14" creationId="{8977D9F1-A8E7-8AF7-5454-F179A3BBCB58}"/>
          </ac:spMkLst>
        </pc:spChg>
        <pc:spChg chg="add mod">
          <ac:chgData name="maja belanov" userId="40c1e8880fb7fbd5" providerId="LiveId" clId="{2F3775E3-E3C1-44DA-9E85-BB45E4A0E87E}" dt="2024-04-03T00:41:54.461" v="3960" actId="20577"/>
          <ac:spMkLst>
            <pc:docMk/>
            <pc:sldMk cId="3507993396" sldId="270"/>
            <ac:spMk id="15" creationId="{5E2DA481-EBDD-AA19-6DD2-A645A51E4BA4}"/>
          </ac:spMkLst>
        </pc:spChg>
        <pc:spChg chg="add mod">
          <ac:chgData name="maja belanov" userId="40c1e8880fb7fbd5" providerId="LiveId" clId="{2F3775E3-E3C1-44DA-9E85-BB45E4A0E87E}" dt="2024-04-03T00:42:10.714" v="3971" actId="14100"/>
          <ac:spMkLst>
            <pc:docMk/>
            <pc:sldMk cId="3507993396" sldId="270"/>
            <ac:spMk id="16" creationId="{06672051-8D44-8CE8-C633-15169CF1DDDC}"/>
          </ac:spMkLst>
        </pc:spChg>
        <pc:spChg chg="add mod">
          <ac:chgData name="maja belanov" userId="40c1e8880fb7fbd5" providerId="LiveId" clId="{2F3775E3-E3C1-44DA-9E85-BB45E4A0E87E}" dt="2024-04-03T00:42:22.263" v="3981" actId="20577"/>
          <ac:spMkLst>
            <pc:docMk/>
            <pc:sldMk cId="3507993396" sldId="270"/>
            <ac:spMk id="17" creationId="{3EE610F4-33B6-EAB8-CEB7-0F1D589FB95F}"/>
          </ac:spMkLst>
        </pc:spChg>
        <pc:spChg chg="add mod">
          <ac:chgData name="maja belanov" userId="40c1e8880fb7fbd5" providerId="LiveId" clId="{2F3775E3-E3C1-44DA-9E85-BB45E4A0E87E}" dt="2024-04-03T00:42:32.109" v="3987" actId="20577"/>
          <ac:spMkLst>
            <pc:docMk/>
            <pc:sldMk cId="3507993396" sldId="270"/>
            <ac:spMk id="18" creationId="{A2F93B8E-B336-F142-36C4-4AA519B8CE6A}"/>
          </ac:spMkLst>
        </pc:spChg>
        <pc:spChg chg="add mod">
          <ac:chgData name="maja belanov" userId="40c1e8880fb7fbd5" providerId="LiveId" clId="{2F3775E3-E3C1-44DA-9E85-BB45E4A0E87E}" dt="2024-04-03T00:42:48.268" v="3996" actId="20577"/>
          <ac:spMkLst>
            <pc:docMk/>
            <pc:sldMk cId="3507993396" sldId="270"/>
            <ac:spMk id="19" creationId="{8894BF6E-2934-3C21-A061-11EB7F74FD17}"/>
          </ac:spMkLst>
        </pc:spChg>
        <pc:spChg chg="add mod">
          <ac:chgData name="maja belanov" userId="40c1e8880fb7fbd5" providerId="LiveId" clId="{2F3775E3-E3C1-44DA-9E85-BB45E4A0E87E}" dt="2024-04-03T00:43:16.539" v="4011" actId="1076"/>
          <ac:spMkLst>
            <pc:docMk/>
            <pc:sldMk cId="3507993396" sldId="270"/>
            <ac:spMk id="20" creationId="{8D3C205C-CEB1-1BC2-38AF-A88B3F474C74}"/>
          </ac:spMkLst>
        </pc:spChg>
        <pc:spChg chg="add mod">
          <ac:chgData name="maja belanov" userId="40c1e8880fb7fbd5" providerId="LiveId" clId="{2F3775E3-E3C1-44DA-9E85-BB45E4A0E87E}" dt="2024-04-03T00:43:30.854" v="4024" actId="14100"/>
          <ac:spMkLst>
            <pc:docMk/>
            <pc:sldMk cId="3507993396" sldId="270"/>
            <ac:spMk id="21" creationId="{D79C9306-6C54-A5F5-74F4-DD0F72A68CB7}"/>
          </ac:spMkLst>
        </pc:spChg>
        <pc:spChg chg="add mod">
          <ac:chgData name="maja belanov" userId="40c1e8880fb7fbd5" providerId="LiveId" clId="{2F3775E3-E3C1-44DA-9E85-BB45E4A0E87E}" dt="2024-04-03T00:43:44.949" v="4034" actId="20577"/>
          <ac:spMkLst>
            <pc:docMk/>
            <pc:sldMk cId="3507993396" sldId="270"/>
            <ac:spMk id="22" creationId="{FC057FD4-5044-ADD7-092F-1E213EF43739}"/>
          </ac:spMkLst>
        </pc:spChg>
        <pc:spChg chg="add mod">
          <ac:chgData name="maja belanov" userId="40c1e8880fb7fbd5" providerId="LiveId" clId="{2F3775E3-E3C1-44DA-9E85-BB45E4A0E87E}" dt="2024-04-03T00:43:56.623" v="4042" actId="20577"/>
          <ac:spMkLst>
            <pc:docMk/>
            <pc:sldMk cId="3507993396" sldId="270"/>
            <ac:spMk id="23" creationId="{5B8699CB-219E-A8AD-6627-0B451333ED5B}"/>
          </ac:spMkLst>
        </pc:spChg>
        <pc:spChg chg="add mod">
          <ac:chgData name="maja belanov" userId="40c1e8880fb7fbd5" providerId="LiveId" clId="{2F3775E3-E3C1-44DA-9E85-BB45E4A0E87E}" dt="2024-04-03T00:44:11.003" v="4050" actId="14100"/>
          <ac:spMkLst>
            <pc:docMk/>
            <pc:sldMk cId="3507993396" sldId="270"/>
            <ac:spMk id="24" creationId="{716710F8-FF9F-64E1-37B2-0FADC77ED04B}"/>
          </ac:spMkLst>
        </pc:spChg>
        <pc:picChg chg="add del mod">
          <ac:chgData name="maja belanov" userId="40c1e8880fb7fbd5" providerId="LiveId" clId="{2F3775E3-E3C1-44DA-9E85-BB45E4A0E87E}" dt="2024-04-02T23:43:51.001" v="2222" actId="478"/>
          <ac:picMkLst>
            <pc:docMk/>
            <pc:sldMk cId="3507993396" sldId="270"/>
            <ac:picMk id="5" creationId="{586BCA44-04E3-E4B7-9951-D611E757528D}"/>
          </ac:picMkLst>
        </pc:picChg>
        <pc:picChg chg="add del mod">
          <ac:chgData name="maja belanov" userId="40c1e8880fb7fbd5" providerId="LiveId" clId="{2F3775E3-E3C1-44DA-9E85-BB45E4A0E87E}" dt="2024-04-02T23:44:16.132" v="2227" actId="478"/>
          <ac:picMkLst>
            <pc:docMk/>
            <pc:sldMk cId="3507993396" sldId="270"/>
            <ac:picMk id="6" creationId="{D7F3B404-E64F-9C9F-C9F3-A017919F603E}"/>
          </ac:picMkLst>
        </pc:picChg>
        <pc:picChg chg="add del">
          <ac:chgData name="maja belanov" userId="40c1e8880fb7fbd5" providerId="LiveId" clId="{2F3775E3-E3C1-44DA-9E85-BB45E4A0E87E}" dt="2024-04-02T23:44:03.161" v="2226" actId="478"/>
          <ac:picMkLst>
            <pc:docMk/>
            <pc:sldMk cId="3507993396" sldId="270"/>
            <ac:picMk id="7" creationId="{B3B17619-E3F2-47FF-D78B-72429D754B7F}"/>
          </ac:picMkLst>
        </pc:picChg>
        <pc:picChg chg="add mod">
          <ac:chgData name="maja belanov" userId="40c1e8880fb7fbd5" providerId="LiveId" clId="{2F3775E3-E3C1-44DA-9E85-BB45E4A0E87E}" dt="2024-04-02T23:44:48.103" v="2234" actId="1076"/>
          <ac:picMkLst>
            <pc:docMk/>
            <pc:sldMk cId="3507993396" sldId="270"/>
            <ac:picMk id="8" creationId="{A2A7F733-E9F1-C1BB-B307-0EFC5828FF76}"/>
          </ac:picMkLst>
        </pc:picChg>
      </pc:sldChg>
      <pc:sldChg chg="addSp delSp modSp new mod modAnim">
        <pc:chgData name="maja belanov" userId="40c1e8880fb7fbd5" providerId="LiveId" clId="{2F3775E3-E3C1-44DA-9E85-BB45E4A0E87E}" dt="2024-04-04T00:07:45.563" v="4276" actId="1076"/>
        <pc:sldMkLst>
          <pc:docMk/>
          <pc:sldMk cId="1571550707" sldId="271"/>
        </pc:sldMkLst>
        <pc:spChg chg="mod">
          <ac:chgData name="maja belanov" userId="40c1e8880fb7fbd5" providerId="LiveId" clId="{2F3775E3-E3C1-44DA-9E85-BB45E4A0E87E}" dt="2024-04-02T23:58:46.443" v="2400" actId="20577"/>
          <ac:spMkLst>
            <pc:docMk/>
            <pc:sldMk cId="1571550707" sldId="271"/>
            <ac:spMk id="2" creationId="{3A01655B-59B6-D2B4-7F8D-4F95FB53B0CA}"/>
          </ac:spMkLst>
        </pc:spChg>
        <pc:spChg chg="del">
          <ac:chgData name="maja belanov" userId="40c1e8880fb7fbd5" providerId="LiveId" clId="{2F3775E3-E3C1-44DA-9E85-BB45E4A0E87E}" dt="2024-04-02T23:51:38.950" v="2324" actId="478"/>
          <ac:spMkLst>
            <pc:docMk/>
            <pc:sldMk cId="1571550707" sldId="271"/>
            <ac:spMk id="3" creationId="{D5F0C62C-8866-EB09-BD75-D993439621B6}"/>
          </ac:spMkLst>
        </pc:spChg>
        <pc:spChg chg="add mod">
          <ac:chgData name="maja belanov" userId="40c1e8880fb7fbd5" providerId="LiveId" clId="{2F3775E3-E3C1-44DA-9E85-BB45E4A0E87E}" dt="2024-04-03T00:44:39.447" v="4067" actId="20577"/>
          <ac:spMkLst>
            <pc:docMk/>
            <pc:sldMk cId="1571550707" sldId="271"/>
            <ac:spMk id="7" creationId="{6ABEA944-A811-E9BC-704B-5C915878CD47}"/>
          </ac:spMkLst>
        </pc:spChg>
        <pc:spChg chg="add mod">
          <ac:chgData name="maja belanov" userId="40c1e8880fb7fbd5" providerId="LiveId" clId="{2F3775E3-E3C1-44DA-9E85-BB45E4A0E87E}" dt="2024-04-03T00:45:49.320" v="4176" actId="1076"/>
          <ac:spMkLst>
            <pc:docMk/>
            <pc:sldMk cId="1571550707" sldId="271"/>
            <ac:spMk id="8" creationId="{284F10E5-CE5E-28F9-2589-3BCD2AB074CC}"/>
          </ac:spMkLst>
        </pc:spChg>
        <pc:spChg chg="add mod">
          <ac:chgData name="maja belanov" userId="40c1e8880fb7fbd5" providerId="LiveId" clId="{2F3775E3-E3C1-44DA-9E85-BB45E4A0E87E}" dt="2024-04-03T00:45:04.795" v="4125" actId="20577"/>
          <ac:spMkLst>
            <pc:docMk/>
            <pc:sldMk cId="1571550707" sldId="271"/>
            <ac:spMk id="9" creationId="{385C222B-8B03-5B1D-36D0-991F9AC80436}"/>
          </ac:spMkLst>
        </pc:spChg>
        <pc:spChg chg="add mod">
          <ac:chgData name="maja belanov" userId="40c1e8880fb7fbd5" providerId="LiveId" clId="{2F3775E3-E3C1-44DA-9E85-BB45E4A0E87E}" dt="2024-04-03T00:45:47.648" v="4175" actId="1076"/>
          <ac:spMkLst>
            <pc:docMk/>
            <pc:sldMk cId="1571550707" sldId="271"/>
            <ac:spMk id="10" creationId="{9BD2052B-3077-3324-F23C-257AF0A2D652}"/>
          </ac:spMkLst>
        </pc:spChg>
        <pc:spChg chg="add mod">
          <ac:chgData name="maja belanov" userId="40c1e8880fb7fbd5" providerId="LiveId" clId="{2F3775E3-E3C1-44DA-9E85-BB45E4A0E87E}" dt="2024-04-03T00:45:32.066" v="4169" actId="20577"/>
          <ac:spMkLst>
            <pc:docMk/>
            <pc:sldMk cId="1571550707" sldId="271"/>
            <ac:spMk id="11" creationId="{1E27E665-898A-C51B-F23E-E31AD22052C3}"/>
          </ac:spMkLst>
        </pc:spChg>
        <pc:spChg chg="add mod">
          <ac:chgData name="maja belanov" userId="40c1e8880fb7fbd5" providerId="LiveId" clId="{2F3775E3-E3C1-44DA-9E85-BB45E4A0E87E}" dt="2024-04-03T00:46:11.919" v="4204" actId="20577"/>
          <ac:spMkLst>
            <pc:docMk/>
            <pc:sldMk cId="1571550707" sldId="271"/>
            <ac:spMk id="12" creationId="{1743092A-F378-F397-91DD-E405B950D6C5}"/>
          </ac:spMkLst>
        </pc:spChg>
        <pc:spChg chg="add mod">
          <ac:chgData name="maja belanov" userId="40c1e8880fb7fbd5" providerId="LiveId" clId="{2F3775E3-E3C1-44DA-9E85-BB45E4A0E87E}" dt="2024-04-03T00:46:27.779" v="4223" actId="20577"/>
          <ac:spMkLst>
            <pc:docMk/>
            <pc:sldMk cId="1571550707" sldId="271"/>
            <ac:spMk id="13" creationId="{086DF166-7D54-7182-C71C-8F6D55EE6E5A}"/>
          </ac:spMkLst>
        </pc:spChg>
        <pc:graphicFrameChg chg="add mod modGraphic">
          <ac:chgData name="maja belanov" userId="40c1e8880fb7fbd5" providerId="LiveId" clId="{2F3775E3-E3C1-44DA-9E85-BB45E4A0E87E}" dt="2024-04-03T00:46:01.260" v="4181" actId="14734"/>
          <ac:graphicFrameMkLst>
            <pc:docMk/>
            <pc:sldMk cId="1571550707" sldId="271"/>
            <ac:graphicFrameMk id="4" creationId="{581A141D-2B11-F56D-09AC-2DB89BAA324A}"/>
          </ac:graphicFrameMkLst>
        </pc:graphicFrameChg>
        <pc:picChg chg="add mod">
          <ac:chgData name="maja belanov" userId="40c1e8880fb7fbd5" providerId="LiveId" clId="{2F3775E3-E3C1-44DA-9E85-BB45E4A0E87E}" dt="2024-04-04T00:07:45.563" v="4276" actId="1076"/>
          <ac:picMkLst>
            <pc:docMk/>
            <pc:sldMk cId="1571550707" sldId="271"/>
            <ac:picMk id="6" creationId="{4DF70D8A-62EC-1E7B-A320-20524C108707}"/>
          </ac:picMkLst>
        </pc:picChg>
      </pc:sldChg>
      <pc:sldChg chg="addSp delSp modSp new mod">
        <pc:chgData name="maja belanov" userId="40c1e8880fb7fbd5" providerId="LiveId" clId="{2F3775E3-E3C1-44DA-9E85-BB45E4A0E87E}" dt="2024-04-03T00:07:43.314" v="2500" actId="13822"/>
        <pc:sldMkLst>
          <pc:docMk/>
          <pc:sldMk cId="922847127" sldId="272"/>
        </pc:sldMkLst>
        <pc:spChg chg="mod">
          <ac:chgData name="maja belanov" userId="40c1e8880fb7fbd5" providerId="LiveId" clId="{2F3775E3-E3C1-44DA-9E85-BB45E4A0E87E}" dt="2024-04-02T23:59:20.168" v="2478" actId="20577"/>
          <ac:spMkLst>
            <pc:docMk/>
            <pc:sldMk cId="922847127" sldId="272"/>
            <ac:spMk id="2" creationId="{72553D81-704D-EBFF-9A2C-84D3427D8826}"/>
          </ac:spMkLst>
        </pc:spChg>
        <pc:spChg chg="del">
          <ac:chgData name="maja belanov" userId="40c1e8880fb7fbd5" providerId="LiveId" clId="{2F3775E3-E3C1-44DA-9E85-BB45E4A0E87E}" dt="2024-04-03T00:05:42.906" v="2479" actId="478"/>
          <ac:spMkLst>
            <pc:docMk/>
            <pc:sldMk cId="922847127" sldId="272"/>
            <ac:spMk id="3" creationId="{368AFE85-0EEB-49E5-1FB5-EEA590471A45}"/>
          </ac:spMkLst>
        </pc:spChg>
        <pc:spChg chg="add mod">
          <ac:chgData name="maja belanov" userId="40c1e8880fb7fbd5" providerId="LiveId" clId="{2F3775E3-E3C1-44DA-9E85-BB45E4A0E87E}" dt="2024-04-03T00:07:33.874" v="2498" actId="1076"/>
          <ac:spMkLst>
            <pc:docMk/>
            <pc:sldMk cId="922847127" sldId="272"/>
            <ac:spMk id="5" creationId="{6CBECEE3-D0BB-623E-1946-8D209FAD9324}"/>
          </ac:spMkLst>
        </pc:spChg>
        <pc:spChg chg="add mod">
          <ac:chgData name="maja belanov" userId="40c1e8880fb7fbd5" providerId="LiveId" clId="{2F3775E3-E3C1-44DA-9E85-BB45E4A0E87E}" dt="2024-04-03T00:07:28.530" v="2496" actId="1076"/>
          <ac:spMkLst>
            <pc:docMk/>
            <pc:sldMk cId="922847127" sldId="272"/>
            <ac:spMk id="6" creationId="{7C2BD3DF-4BCD-1606-3DA0-E20EC840CEDC}"/>
          </ac:spMkLst>
        </pc:spChg>
        <pc:cxnChg chg="add mod">
          <ac:chgData name="maja belanov" userId="40c1e8880fb7fbd5" providerId="LiveId" clId="{2F3775E3-E3C1-44DA-9E85-BB45E4A0E87E}" dt="2024-04-03T00:07:43.314" v="2500" actId="13822"/>
          <ac:cxnSpMkLst>
            <pc:docMk/>
            <pc:sldMk cId="922847127" sldId="272"/>
            <ac:cxnSpMk id="8" creationId="{17B1829C-00EA-FB28-7827-CC7BC12DE306}"/>
          </ac:cxnSpMkLst>
        </pc:cxnChg>
      </pc:sldChg>
      <pc:sldChg chg="modSp add mod">
        <pc:chgData name="maja belanov" userId="40c1e8880fb7fbd5" providerId="LiveId" clId="{2F3775E3-E3C1-44DA-9E85-BB45E4A0E87E}" dt="2024-04-03T00:08:32.501" v="2511"/>
        <pc:sldMkLst>
          <pc:docMk/>
          <pc:sldMk cId="2604813944" sldId="273"/>
        </pc:sldMkLst>
        <pc:spChg chg="mod">
          <ac:chgData name="maja belanov" userId="40c1e8880fb7fbd5" providerId="LiveId" clId="{2F3775E3-E3C1-44DA-9E85-BB45E4A0E87E}" dt="2024-04-03T00:08:32.501" v="2511"/>
          <ac:spMkLst>
            <pc:docMk/>
            <pc:sldMk cId="2604813944" sldId="273"/>
            <ac:spMk id="5" creationId="{6CBECEE3-D0BB-623E-1946-8D209FAD9324}"/>
          </ac:spMkLst>
        </pc:spChg>
      </pc:sldChg>
      <pc:sldChg chg="addSp delSp modSp new mod modAnim">
        <pc:chgData name="maja belanov" userId="40c1e8880fb7fbd5" providerId="LiveId" clId="{2F3775E3-E3C1-44DA-9E85-BB45E4A0E87E}" dt="2024-04-04T00:15:34.691" v="4367"/>
        <pc:sldMkLst>
          <pc:docMk/>
          <pc:sldMk cId="1165925047" sldId="274"/>
        </pc:sldMkLst>
        <pc:spChg chg="mod">
          <ac:chgData name="maja belanov" userId="40c1e8880fb7fbd5" providerId="LiveId" clId="{2F3775E3-E3C1-44DA-9E85-BB45E4A0E87E}" dt="2024-04-04T00:14:30.710" v="4348" actId="1076"/>
          <ac:spMkLst>
            <pc:docMk/>
            <pc:sldMk cId="1165925047" sldId="274"/>
            <ac:spMk id="2" creationId="{0C81F4A8-0331-754B-A226-D17A45E30CBA}"/>
          </ac:spMkLst>
        </pc:spChg>
        <pc:spChg chg="del">
          <ac:chgData name="maja belanov" userId="40c1e8880fb7fbd5" providerId="LiveId" clId="{2F3775E3-E3C1-44DA-9E85-BB45E4A0E87E}" dt="2024-04-04T00:12:29" v="4343" actId="478"/>
          <ac:spMkLst>
            <pc:docMk/>
            <pc:sldMk cId="1165925047" sldId="274"/>
            <ac:spMk id="3" creationId="{1F649ABC-8D9A-867D-C075-F463D1256108}"/>
          </ac:spMkLst>
        </pc:spChg>
        <pc:spChg chg="add mod">
          <ac:chgData name="maja belanov" userId="40c1e8880fb7fbd5" providerId="LiveId" clId="{2F3775E3-E3C1-44DA-9E85-BB45E4A0E87E}" dt="2024-04-04T00:15:18.628" v="4364" actId="1076"/>
          <ac:spMkLst>
            <pc:docMk/>
            <pc:sldMk cId="1165925047" sldId="274"/>
            <ac:spMk id="5" creationId="{2BF5FFC7-6FE7-F884-FE77-778B5EAB4F9C}"/>
          </ac:spMkLst>
        </pc:spChg>
        <pc:picChg chg="add mod">
          <ac:chgData name="maja belanov" userId="40c1e8880fb7fbd5" providerId="LiveId" clId="{2F3775E3-E3C1-44DA-9E85-BB45E4A0E87E}" dt="2024-04-04T00:15:28.254" v="4366" actId="1076"/>
          <ac:picMkLst>
            <pc:docMk/>
            <pc:sldMk cId="1165925047" sldId="274"/>
            <ac:picMk id="6" creationId="{C81F1FE3-5F2A-1B2F-E1A1-621F3D25C577}"/>
          </ac:picMkLst>
        </pc:picChg>
      </pc:sldChg>
      <pc:sldChg chg="addSp delSp modSp new mod modClrScheme chgLayout">
        <pc:chgData name="maja belanov" userId="40c1e8880fb7fbd5" providerId="LiveId" clId="{2F3775E3-E3C1-44DA-9E85-BB45E4A0E87E}" dt="2024-04-04T00:16:43.035" v="4410" actId="207"/>
        <pc:sldMkLst>
          <pc:docMk/>
          <pc:sldMk cId="4075147356" sldId="275"/>
        </pc:sldMkLst>
        <pc:spChg chg="del mod ord">
          <ac:chgData name="maja belanov" userId="40c1e8880fb7fbd5" providerId="LiveId" clId="{2F3775E3-E3C1-44DA-9E85-BB45E4A0E87E}" dt="2024-04-04T00:15:55.913" v="4371" actId="700"/>
          <ac:spMkLst>
            <pc:docMk/>
            <pc:sldMk cId="4075147356" sldId="275"/>
            <ac:spMk id="2" creationId="{1C9FFDE7-A8C7-1116-4D13-2298F7CFCF64}"/>
          </ac:spMkLst>
        </pc:spChg>
        <pc:spChg chg="del">
          <ac:chgData name="maja belanov" userId="40c1e8880fb7fbd5" providerId="LiveId" clId="{2F3775E3-E3C1-44DA-9E85-BB45E4A0E87E}" dt="2024-04-04T00:15:50.365" v="4370" actId="478"/>
          <ac:spMkLst>
            <pc:docMk/>
            <pc:sldMk cId="4075147356" sldId="275"/>
            <ac:spMk id="3" creationId="{6C753288-DCC8-8ED5-94D4-718044E40EDC}"/>
          </ac:spMkLst>
        </pc:spChg>
        <pc:spChg chg="add mod ord">
          <ac:chgData name="maja belanov" userId="40c1e8880fb7fbd5" providerId="LiveId" clId="{2F3775E3-E3C1-44DA-9E85-BB45E4A0E87E}" dt="2024-04-04T00:16:43.035" v="4410" actId="207"/>
          <ac:spMkLst>
            <pc:docMk/>
            <pc:sldMk cId="4075147356" sldId="275"/>
            <ac:spMk id="4" creationId="{B7BB9F2B-22F2-75C7-FD25-DA477FE41DDE}"/>
          </ac:spMkLst>
        </pc:spChg>
        <pc:spChg chg="add del mod ord">
          <ac:chgData name="maja belanov" userId="40c1e8880fb7fbd5" providerId="LiveId" clId="{2F3775E3-E3C1-44DA-9E85-BB45E4A0E87E}" dt="2024-04-04T00:16:24.874" v="4405" actId="478"/>
          <ac:spMkLst>
            <pc:docMk/>
            <pc:sldMk cId="4075147356" sldId="275"/>
            <ac:spMk id="5" creationId="{A13DD85B-6670-351F-38ED-0E0936257C22}"/>
          </ac:spMkLst>
        </pc:spChg>
      </pc:sldChg>
      <pc:sldChg chg="addSp delSp modSp new mod">
        <pc:chgData name="maja belanov" userId="40c1e8880fb7fbd5" providerId="LiveId" clId="{2F3775E3-E3C1-44DA-9E85-BB45E4A0E87E}" dt="2024-04-04T00:24:45.306" v="4522" actId="14100"/>
        <pc:sldMkLst>
          <pc:docMk/>
          <pc:sldMk cId="743266368" sldId="276"/>
        </pc:sldMkLst>
        <pc:spChg chg="mod">
          <ac:chgData name="maja belanov" userId="40c1e8880fb7fbd5" providerId="LiveId" clId="{2F3775E3-E3C1-44DA-9E85-BB45E4A0E87E}" dt="2024-04-04T00:22:22.460" v="4492" actId="1076"/>
          <ac:spMkLst>
            <pc:docMk/>
            <pc:sldMk cId="743266368" sldId="276"/>
            <ac:spMk id="2" creationId="{6D58A0B2-BA1D-93E2-7545-463189B8132D}"/>
          </ac:spMkLst>
        </pc:spChg>
        <pc:spChg chg="del">
          <ac:chgData name="maja belanov" userId="40c1e8880fb7fbd5" providerId="LiveId" clId="{2F3775E3-E3C1-44DA-9E85-BB45E4A0E87E}" dt="2024-04-04T00:21:26.125" v="4482" actId="478"/>
          <ac:spMkLst>
            <pc:docMk/>
            <pc:sldMk cId="743266368" sldId="276"/>
            <ac:spMk id="3" creationId="{12FBB327-FA22-B67A-20B5-E00171420413}"/>
          </ac:spMkLst>
        </pc:spChg>
        <pc:spChg chg="add mod">
          <ac:chgData name="maja belanov" userId="40c1e8880fb7fbd5" providerId="LiveId" clId="{2F3775E3-E3C1-44DA-9E85-BB45E4A0E87E}" dt="2024-04-04T00:24:45.306" v="4522" actId="14100"/>
          <ac:spMkLst>
            <pc:docMk/>
            <pc:sldMk cId="743266368" sldId="276"/>
            <ac:spMk id="8" creationId="{D70DB6C0-3D3D-BD03-51A1-752AB6C0A633}"/>
          </ac:spMkLst>
        </pc:spChg>
        <pc:graphicFrameChg chg="add del mod modGraphic">
          <ac:chgData name="maja belanov" userId="40c1e8880fb7fbd5" providerId="LiveId" clId="{2F3775E3-E3C1-44DA-9E85-BB45E4A0E87E}" dt="2024-04-04T00:23:19.717" v="4507" actId="478"/>
          <ac:graphicFrameMkLst>
            <pc:docMk/>
            <pc:sldMk cId="743266368" sldId="276"/>
            <ac:graphicFrameMk id="4" creationId="{A38DCA78-149C-EEA2-0A09-63B329DB0303}"/>
          </ac:graphicFrameMkLst>
        </pc:graphicFrameChg>
        <pc:graphicFrameChg chg="add mod modGraphic">
          <ac:chgData name="maja belanov" userId="40c1e8880fb7fbd5" providerId="LiveId" clId="{2F3775E3-E3C1-44DA-9E85-BB45E4A0E87E}" dt="2024-04-04T00:24:18.472" v="4517" actId="1076"/>
          <ac:graphicFrameMkLst>
            <pc:docMk/>
            <pc:sldMk cId="743266368" sldId="276"/>
            <ac:graphicFrameMk id="5" creationId="{30CDE4DF-A0F4-8485-A3A5-D1311791AD97}"/>
          </ac:graphicFrameMkLst>
        </pc:graphicFrameChg>
        <pc:graphicFrameChg chg="add del mod modGraphic">
          <ac:chgData name="maja belanov" userId="40c1e8880fb7fbd5" providerId="LiveId" clId="{2F3775E3-E3C1-44DA-9E85-BB45E4A0E87E}" dt="2024-04-04T00:23:21.068" v="4508" actId="478"/>
          <ac:graphicFrameMkLst>
            <pc:docMk/>
            <pc:sldMk cId="743266368" sldId="276"/>
            <ac:graphicFrameMk id="6" creationId="{D9B6614B-D7B5-5D28-2209-A6F77CA366C7}"/>
          </ac:graphicFrameMkLst>
        </pc:graphicFrameChg>
      </pc:sldChg>
      <pc:sldChg chg="add ord">
        <pc:chgData name="maja belanov" userId="40c1e8880fb7fbd5" providerId="LiveId" clId="{2F3775E3-E3C1-44DA-9E85-BB45E4A0E87E}" dt="2024-04-04T00:41:13.548" v="4982"/>
        <pc:sldMkLst>
          <pc:docMk/>
          <pc:sldMk cId="3251844603" sldId="277"/>
        </pc:sldMkLst>
      </pc:sldChg>
      <pc:sldChg chg="addSp delSp modSp new mod">
        <pc:chgData name="maja belanov" userId="40c1e8880fb7fbd5" providerId="LiveId" clId="{2F3775E3-E3C1-44DA-9E85-BB45E4A0E87E}" dt="2024-04-04T00:29:51.616" v="4613" actId="1076"/>
        <pc:sldMkLst>
          <pc:docMk/>
          <pc:sldMk cId="552651038" sldId="278"/>
        </pc:sldMkLst>
        <pc:spChg chg="mod">
          <ac:chgData name="maja belanov" userId="40c1e8880fb7fbd5" providerId="LiveId" clId="{2F3775E3-E3C1-44DA-9E85-BB45E4A0E87E}" dt="2024-04-04T00:28:44.824" v="4599" actId="1076"/>
          <ac:spMkLst>
            <pc:docMk/>
            <pc:sldMk cId="552651038" sldId="278"/>
            <ac:spMk id="2" creationId="{BBBAC062-BBA1-182E-BDD9-34C34CD948A8}"/>
          </ac:spMkLst>
        </pc:spChg>
        <pc:spChg chg="del">
          <ac:chgData name="maja belanov" userId="40c1e8880fb7fbd5" providerId="LiveId" clId="{2F3775E3-E3C1-44DA-9E85-BB45E4A0E87E}" dt="2024-04-04T00:25:21.582" v="4584" actId="478"/>
          <ac:spMkLst>
            <pc:docMk/>
            <pc:sldMk cId="552651038" sldId="278"/>
            <ac:spMk id="3" creationId="{3332913A-F536-23A2-5E87-3F11FF0DE2B5}"/>
          </ac:spMkLst>
        </pc:spChg>
        <pc:spChg chg="add mod">
          <ac:chgData name="maja belanov" userId="40c1e8880fb7fbd5" providerId="LiveId" clId="{2F3775E3-E3C1-44DA-9E85-BB45E4A0E87E}" dt="2024-04-04T00:29:45.740" v="4611" actId="1076"/>
          <ac:spMkLst>
            <pc:docMk/>
            <pc:sldMk cId="552651038" sldId="278"/>
            <ac:spMk id="5" creationId="{BCBBAE23-98CF-89A3-4EEC-7D861EF05EB3}"/>
          </ac:spMkLst>
        </pc:spChg>
        <pc:spChg chg="add mod">
          <ac:chgData name="maja belanov" userId="40c1e8880fb7fbd5" providerId="LiveId" clId="{2F3775E3-E3C1-44DA-9E85-BB45E4A0E87E}" dt="2024-04-04T00:28:47.152" v="4600" actId="1076"/>
          <ac:spMkLst>
            <pc:docMk/>
            <pc:sldMk cId="552651038" sldId="278"/>
            <ac:spMk id="7" creationId="{FC078507-69D4-3074-5D7A-469CD8427A60}"/>
          </ac:spMkLst>
        </pc:spChg>
        <pc:picChg chg="add mod">
          <ac:chgData name="maja belanov" userId="40c1e8880fb7fbd5" providerId="LiveId" clId="{2F3775E3-E3C1-44DA-9E85-BB45E4A0E87E}" dt="2024-04-04T00:29:51.616" v="4613" actId="1076"/>
          <ac:picMkLst>
            <pc:docMk/>
            <pc:sldMk cId="552651038" sldId="278"/>
            <ac:picMk id="9" creationId="{97A81025-8502-25A8-8B69-22C667E4E421}"/>
          </ac:picMkLst>
        </pc:picChg>
      </pc:sldChg>
      <pc:sldChg chg="addSp delSp modSp new mod">
        <pc:chgData name="maja belanov" userId="40c1e8880fb7fbd5" providerId="LiveId" clId="{2F3775E3-E3C1-44DA-9E85-BB45E4A0E87E}" dt="2024-04-04T00:39:50.492" v="4976" actId="1076"/>
        <pc:sldMkLst>
          <pc:docMk/>
          <pc:sldMk cId="4181116009" sldId="279"/>
        </pc:sldMkLst>
        <pc:spChg chg="mod">
          <ac:chgData name="maja belanov" userId="40c1e8880fb7fbd5" providerId="LiveId" clId="{2F3775E3-E3C1-44DA-9E85-BB45E4A0E87E}" dt="2024-04-04T00:31:26.278" v="4698" actId="113"/>
          <ac:spMkLst>
            <pc:docMk/>
            <pc:sldMk cId="4181116009" sldId="279"/>
            <ac:spMk id="2" creationId="{1CEB706E-010A-17DB-3765-5F08FED07565}"/>
          </ac:spMkLst>
        </pc:spChg>
        <pc:spChg chg="del">
          <ac:chgData name="maja belanov" userId="40c1e8880fb7fbd5" providerId="LiveId" clId="{2F3775E3-E3C1-44DA-9E85-BB45E4A0E87E}" dt="2024-04-04T00:30:54.802" v="4691" actId="478"/>
          <ac:spMkLst>
            <pc:docMk/>
            <pc:sldMk cId="4181116009" sldId="279"/>
            <ac:spMk id="3" creationId="{89F80059-5EF0-302D-FC27-7ACBF9E58C3A}"/>
          </ac:spMkLst>
        </pc:spChg>
        <pc:spChg chg="add mod">
          <ac:chgData name="maja belanov" userId="40c1e8880fb7fbd5" providerId="LiveId" clId="{2F3775E3-E3C1-44DA-9E85-BB45E4A0E87E}" dt="2024-04-04T00:34:26.033" v="4714" actId="1076"/>
          <ac:spMkLst>
            <pc:docMk/>
            <pc:sldMk cId="4181116009" sldId="279"/>
            <ac:spMk id="6" creationId="{23EA1AF2-B1BA-226C-CA83-87BCCE022513}"/>
          </ac:spMkLst>
        </pc:spChg>
        <pc:spChg chg="add mod">
          <ac:chgData name="maja belanov" userId="40c1e8880fb7fbd5" providerId="LiveId" clId="{2F3775E3-E3C1-44DA-9E85-BB45E4A0E87E}" dt="2024-04-04T00:39:36.147" v="4974" actId="207"/>
          <ac:spMkLst>
            <pc:docMk/>
            <pc:sldMk cId="4181116009" sldId="279"/>
            <ac:spMk id="10" creationId="{B2487117-9C26-64DD-4AC7-5C59FDCCA75A}"/>
          </ac:spMkLst>
        </pc:spChg>
        <pc:graphicFrameChg chg="add mod modGraphic">
          <ac:chgData name="maja belanov" userId="40c1e8880fb7fbd5" providerId="LiveId" clId="{2F3775E3-E3C1-44DA-9E85-BB45E4A0E87E}" dt="2024-04-04T00:32:12.695" v="4702" actId="1076"/>
          <ac:graphicFrameMkLst>
            <pc:docMk/>
            <pc:sldMk cId="4181116009" sldId="279"/>
            <ac:graphicFrameMk id="4" creationId="{879F1973-900B-F430-769D-D79FE7B6B4A0}"/>
          </ac:graphicFrameMkLst>
        </pc:graphicFrameChg>
        <pc:picChg chg="add mod">
          <ac:chgData name="maja belanov" userId="40c1e8880fb7fbd5" providerId="LiveId" clId="{2F3775E3-E3C1-44DA-9E85-BB45E4A0E87E}" dt="2024-04-04T00:39:50.492" v="4976" actId="1076"/>
          <ac:picMkLst>
            <pc:docMk/>
            <pc:sldMk cId="4181116009" sldId="279"/>
            <ac:picMk id="8" creationId="{01599052-C435-7F6F-A80B-6511E8B65435}"/>
          </ac:picMkLst>
        </pc:picChg>
      </pc:sldChg>
      <pc:sldChg chg="add del">
        <pc:chgData name="maja belanov" userId="40c1e8880fb7fbd5" providerId="LiveId" clId="{2F3775E3-E3C1-44DA-9E85-BB45E4A0E87E}" dt="2024-04-04T00:41:06.421" v="4978" actId="2890"/>
        <pc:sldMkLst>
          <pc:docMk/>
          <pc:sldMk cId="1195721902" sldId="280"/>
        </pc:sldMkLst>
      </pc:sldChg>
      <pc:sldChg chg="addSp delSp modSp add mod">
        <pc:chgData name="maja belanov" userId="40c1e8880fb7fbd5" providerId="LiveId" clId="{2F3775E3-E3C1-44DA-9E85-BB45E4A0E87E}" dt="2024-04-12T18:24:43.157" v="5149" actId="1076"/>
        <pc:sldMkLst>
          <pc:docMk/>
          <pc:sldMk cId="1544326536" sldId="280"/>
        </pc:sldMkLst>
        <pc:spChg chg="add mod">
          <ac:chgData name="maja belanov" userId="40c1e8880fb7fbd5" providerId="LiveId" clId="{2F3775E3-E3C1-44DA-9E85-BB45E4A0E87E}" dt="2024-04-12T18:24:32.749" v="5147" actId="20577"/>
          <ac:spMkLst>
            <pc:docMk/>
            <pc:sldMk cId="1544326536" sldId="280"/>
            <ac:spMk id="5" creationId="{8B36BAFF-F355-3F4F-DB09-2012E8772430}"/>
          </ac:spMkLst>
        </pc:spChg>
        <pc:spChg chg="del">
          <ac:chgData name="maja belanov" userId="40c1e8880fb7fbd5" providerId="LiveId" clId="{2F3775E3-E3C1-44DA-9E85-BB45E4A0E87E}" dt="2024-04-04T00:41:20.908" v="4984" actId="478"/>
          <ac:spMkLst>
            <pc:docMk/>
            <pc:sldMk cId="1544326536" sldId="280"/>
            <ac:spMk id="6" creationId="{23EA1AF2-B1BA-226C-CA83-87BCCE022513}"/>
          </ac:spMkLst>
        </pc:spChg>
        <pc:spChg chg="mod">
          <ac:chgData name="maja belanov" userId="40c1e8880fb7fbd5" providerId="LiveId" clId="{2F3775E3-E3C1-44DA-9E85-BB45E4A0E87E}" dt="2024-04-12T18:24:39.043" v="5148" actId="1076"/>
          <ac:spMkLst>
            <pc:docMk/>
            <pc:sldMk cId="1544326536" sldId="280"/>
            <ac:spMk id="18" creationId="{0707BE9C-B35E-3755-0DD7-1DD401572392}"/>
          </ac:spMkLst>
        </pc:spChg>
        <pc:spChg chg="mod">
          <ac:chgData name="maja belanov" userId="40c1e8880fb7fbd5" providerId="LiveId" clId="{2F3775E3-E3C1-44DA-9E85-BB45E4A0E87E}" dt="2024-04-12T18:24:43.157" v="5149" actId="1076"/>
          <ac:spMkLst>
            <pc:docMk/>
            <pc:sldMk cId="1544326536" sldId="280"/>
            <ac:spMk id="22" creationId="{19E02934-F748-B7C6-3B9D-FECB133630DD}"/>
          </ac:spMkLst>
        </pc:spChg>
        <pc:picChg chg="del">
          <ac:chgData name="maja belanov" userId="40c1e8880fb7fbd5" providerId="LiveId" clId="{2F3775E3-E3C1-44DA-9E85-BB45E4A0E87E}" dt="2024-04-04T00:42:33.969" v="4993" actId="478"/>
          <ac:picMkLst>
            <pc:docMk/>
            <pc:sldMk cId="1544326536" sldId="280"/>
            <ac:picMk id="8" creationId="{01599052-C435-7F6F-A80B-6511E8B65435}"/>
          </ac:picMkLst>
        </pc:picChg>
        <pc:picChg chg="add mod">
          <ac:chgData name="maja belanov" userId="40c1e8880fb7fbd5" providerId="LiveId" clId="{2F3775E3-E3C1-44DA-9E85-BB45E4A0E87E}" dt="2024-04-04T00:43:50.336" v="4996" actId="1076"/>
          <ac:picMkLst>
            <pc:docMk/>
            <pc:sldMk cId="1544326536" sldId="280"/>
            <ac:picMk id="9" creationId="{8967D3B0-5EA2-3E38-D6C5-31F38FEF249D}"/>
          </ac:picMkLst>
        </pc:picChg>
      </pc:sldChg>
      <pc:sldChg chg="addSp delSp modSp add mod">
        <pc:chgData name="maja belanov" userId="40c1e8880fb7fbd5" providerId="LiveId" clId="{2F3775E3-E3C1-44DA-9E85-BB45E4A0E87E}" dt="2024-04-04T00:46:41.281" v="5019" actId="1076"/>
        <pc:sldMkLst>
          <pc:docMk/>
          <pc:sldMk cId="1216811839" sldId="281"/>
        </pc:sldMkLst>
        <pc:spChg chg="del">
          <ac:chgData name="maja belanov" userId="40c1e8880fb7fbd5" providerId="LiveId" clId="{2F3775E3-E3C1-44DA-9E85-BB45E4A0E87E}" dt="2024-04-04T00:45:17.495" v="5007" actId="478"/>
          <ac:spMkLst>
            <pc:docMk/>
            <pc:sldMk cId="1216811839" sldId="281"/>
            <ac:spMk id="5" creationId="{8B36BAFF-F355-3F4F-DB09-2012E8772430}"/>
          </ac:spMkLst>
        </pc:spChg>
        <pc:spChg chg="add mod">
          <ac:chgData name="maja belanov" userId="40c1e8880fb7fbd5" providerId="LiveId" clId="{2F3775E3-E3C1-44DA-9E85-BB45E4A0E87E}" dt="2024-04-04T00:46:28.745" v="5016" actId="1076"/>
          <ac:spMkLst>
            <pc:docMk/>
            <pc:sldMk cId="1216811839" sldId="281"/>
            <ac:spMk id="7" creationId="{FA9F46C0-87F1-231F-A4DD-C46A30CD9E4B}"/>
          </ac:spMkLst>
        </pc:spChg>
        <pc:graphicFrameChg chg="add mod modGraphic">
          <ac:chgData name="maja belanov" userId="40c1e8880fb7fbd5" providerId="LiveId" clId="{2F3775E3-E3C1-44DA-9E85-BB45E4A0E87E}" dt="2024-04-04T00:45:13.836" v="5006" actId="207"/>
          <ac:graphicFrameMkLst>
            <pc:docMk/>
            <pc:sldMk cId="1216811839" sldId="281"/>
            <ac:graphicFrameMk id="3" creationId="{B2F149BA-EAA1-1724-B23E-81C160E427BA}"/>
          </ac:graphicFrameMkLst>
        </pc:graphicFrameChg>
        <pc:graphicFrameChg chg="del">
          <ac:chgData name="maja belanov" userId="40c1e8880fb7fbd5" providerId="LiveId" clId="{2F3775E3-E3C1-44DA-9E85-BB45E4A0E87E}" dt="2024-04-04T00:44:06.638" v="4998" actId="478"/>
          <ac:graphicFrameMkLst>
            <pc:docMk/>
            <pc:sldMk cId="1216811839" sldId="281"/>
            <ac:graphicFrameMk id="4" creationId="{879F1973-900B-F430-769D-D79FE7B6B4A0}"/>
          </ac:graphicFrameMkLst>
        </pc:graphicFrameChg>
        <pc:picChg chg="del">
          <ac:chgData name="maja belanov" userId="40c1e8880fb7fbd5" providerId="LiveId" clId="{2F3775E3-E3C1-44DA-9E85-BB45E4A0E87E}" dt="2024-04-04T00:46:30.261" v="5017" actId="478"/>
          <ac:picMkLst>
            <pc:docMk/>
            <pc:sldMk cId="1216811839" sldId="281"/>
            <ac:picMk id="9" creationId="{8967D3B0-5EA2-3E38-D6C5-31F38FEF249D}"/>
          </ac:picMkLst>
        </pc:picChg>
        <pc:picChg chg="add mod">
          <ac:chgData name="maja belanov" userId="40c1e8880fb7fbd5" providerId="LiveId" clId="{2F3775E3-E3C1-44DA-9E85-BB45E4A0E87E}" dt="2024-04-04T00:46:41.281" v="5019" actId="1076"/>
          <ac:picMkLst>
            <pc:docMk/>
            <pc:sldMk cId="1216811839" sldId="281"/>
            <ac:picMk id="11" creationId="{C5C2E23C-0A01-95AB-304D-E6D32DC8D5BE}"/>
          </ac:picMkLst>
        </pc:picChg>
      </pc:sldChg>
      <pc:sldChg chg="addSp delSp modSp add mod">
        <pc:chgData name="maja belanov" userId="40c1e8880fb7fbd5" providerId="LiveId" clId="{2F3775E3-E3C1-44DA-9E85-BB45E4A0E87E}" dt="2024-04-12T18:24:22.750" v="5146" actId="14100"/>
        <pc:sldMkLst>
          <pc:docMk/>
          <pc:sldMk cId="367016856" sldId="282"/>
        </pc:sldMkLst>
        <pc:spChg chg="add mod">
          <ac:chgData name="maja belanov" userId="40c1e8880fb7fbd5" providerId="LiveId" clId="{2F3775E3-E3C1-44DA-9E85-BB45E4A0E87E}" dt="2024-04-04T00:49:54.301" v="5029" actId="1076"/>
          <ac:spMkLst>
            <pc:docMk/>
            <pc:sldMk cId="367016856" sldId="282"/>
            <ac:spMk id="5" creationId="{ACD32220-7438-9A96-4384-D6C78AB0393A}"/>
          </ac:spMkLst>
        </pc:spChg>
        <pc:spChg chg="del">
          <ac:chgData name="maja belanov" userId="40c1e8880fb7fbd5" providerId="LiveId" clId="{2F3775E3-E3C1-44DA-9E85-BB45E4A0E87E}" dt="2024-04-04T00:48:52.929" v="5021" actId="478"/>
          <ac:spMkLst>
            <pc:docMk/>
            <pc:sldMk cId="367016856" sldId="282"/>
            <ac:spMk id="7" creationId="{FA9F46C0-87F1-231F-A4DD-C46A30CD9E4B}"/>
          </ac:spMkLst>
        </pc:spChg>
        <pc:spChg chg="mod">
          <ac:chgData name="maja belanov" userId="40c1e8880fb7fbd5" providerId="LiveId" clId="{2F3775E3-E3C1-44DA-9E85-BB45E4A0E87E}" dt="2024-04-12T18:24:17.298" v="5144" actId="1076"/>
          <ac:spMkLst>
            <pc:docMk/>
            <pc:sldMk cId="367016856" sldId="282"/>
            <ac:spMk id="11" creationId="{99E8F87C-5F70-96CB-ECA1-510403E09E04}"/>
          </ac:spMkLst>
        </pc:spChg>
        <pc:spChg chg="mod">
          <ac:chgData name="maja belanov" userId="40c1e8880fb7fbd5" providerId="LiveId" clId="{2F3775E3-E3C1-44DA-9E85-BB45E4A0E87E}" dt="2024-04-12T18:24:20.981" v="5145" actId="14100"/>
          <ac:spMkLst>
            <pc:docMk/>
            <pc:sldMk cId="367016856" sldId="282"/>
            <ac:spMk id="14" creationId="{2A3A03E9-6345-2723-4934-B1F802CB1DA8}"/>
          </ac:spMkLst>
        </pc:spChg>
        <pc:spChg chg="mod">
          <ac:chgData name="maja belanov" userId="40c1e8880fb7fbd5" providerId="LiveId" clId="{2F3775E3-E3C1-44DA-9E85-BB45E4A0E87E}" dt="2024-04-12T18:24:22.750" v="5146" actId="14100"/>
          <ac:spMkLst>
            <pc:docMk/>
            <pc:sldMk cId="367016856" sldId="282"/>
            <ac:spMk id="15" creationId="{220FCA34-1EC7-99FC-9648-2A14280A940A}"/>
          </ac:spMkLst>
        </pc:spChg>
        <pc:picChg chg="add mod">
          <ac:chgData name="maja belanov" userId="40c1e8880fb7fbd5" providerId="LiveId" clId="{2F3775E3-E3C1-44DA-9E85-BB45E4A0E87E}" dt="2024-04-04T00:50:07.773" v="5032" actId="1076"/>
          <ac:picMkLst>
            <pc:docMk/>
            <pc:sldMk cId="367016856" sldId="282"/>
            <ac:picMk id="8" creationId="{E1824598-91C2-9EAF-6FD3-252D64D6767D}"/>
          </ac:picMkLst>
        </pc:picChg>
        <pc:picChg chg="del">
          <ac:chgData name="maja belanov" userId="40c1e8880fb7fbd5" providerId="LiveId" clId="{2F3775E3-E3C1-44DA-9E85-BB45E4A0E87E}" dt="2024-04-04T00:49:57.051" v="5030" actId="478"/>
          <ac:picMkLst>
            <pc:docMk/>
            <pc:sldMk cId="367016856" sldId="282"/>
            <ac:picMk id="11" creationId="{C5C2E23C-0A01-95AB-304D-E6D32DC8D5BE}"/>
          </ac:picMkLst>
        </pc:picChg>
      </pc:sldChg>
      <pc:sldChg chg="addSp delSp modSp new mod">
        <pc:chgData name="maja belanov" userId="40c1e8880fb7fbd5" providerId="LiveId" clId="{2F3775E3-E3C1-44DA-9E85-BB45E4A0E87E}" dt="2024-04-04T00:53:30.334" v="5142" actId="1076"/>
        <pc:sldMkLst>
          <pc:docMk/>
          <pc:sldMk cId="1935666364" sldId="283"/>
        </pc:sldMkLst>
        <pc:spChg chg="mod">
          <ac:chgData name="maja belanov" userId="40c1e8880fb7fbd5" providerId="LiveId" clId="{2F3775E3-E3C1-44DA-9E85-BB45E4A0E87E}" dt="2024-04-04T00:51:04.859" v="5114" actId="113"/>
          <ac:spMkLst>
            <pc:docMk/>
            <pc:sldMk cId="1935666364" sldId="283"/>
            <ac:spMk id="2" creationId="{E1000F5C-5097-FCA5-4120-32C268A8C060}"/>
          </ac:spMkLst>
        </pc:spChg>
        <pc:spChg chg="del">
          <ac:chgData name="maja belanov" userId="40c1e8880fb7fbd5" providerId="LiveId" clId="{2F3775E3-E3C1-44DA-9E85-BB45E4A0E87E}" dt="2024-04-04T00:51:06.640" v="5115" actId="478"/>
          <ac:spMkLst>
            <pc:docMk/>
            <pc:sldMk cId="1935666364" sldId="283"/>
            <ac:spMk id="3" creationId="{6AF63F8D-DA5A-8235-8EB5-01DF179C2D0C}"/>
          </ac:spMkLst>
        </pc:spChg>
        <pc:spChg chg="add del mod">
          <ac:chgData name="maja belanov" userId="40c1e8880fb7fbd5" providerId="LiveId" clId="{2F3775E3-E3C1-44DA-9E85-BB45E4A0E87E}" dt="2024-04-04T00:53:30.334" v="5142" actId="1076"/>
          <ac:spMkLst>
            <pc:docMk/>
            <pc:sldMk cId="1935666364" sldId="283"/>
            <ac:spMk id="5" creationId="{3A045E43-3D52-E837-ACA3-043DDF12DD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51E0-8F56-956C-D6C5-536EC538E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E6501-0C5C-6886-A44B-D8B26FBB1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BF41-8EB4-D1BE-9EDB-4813C3C9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AC3B3-8315-CC4B-3B91-0F183956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F0619-B9EE-03B1-B04B-8D4F4999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6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9DFC-2C20-D1F6-4F23-0DA5D30A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2D774-5060-50C3-B7AA-4EC09849C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D7513-8A09-195F-4B79-FFA0C06A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9BC5-5FE8-405F-5F28-A6125362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4639D-85C5-76DA-0392-3AC824F5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8930E-7A2E-4F3A-54E4-9D44EB8B2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EB737-B16C-39B4-3D3E-68E6C5182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E305-DCC0-E085-896C-E9A4410D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4C29-5BBC-35D2-5B9E-02A3EC4B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821E-B024-2751-E9D5-EA1C2F6C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4FED-210B-E297-7EB1-C9C3A8D1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45732-0B7A-27D3-F21E-4161BC572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6F3D7-6D73-BB34-9AD7-7C4788D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4F6C1-ABE8-C14C-6C7D-35EC5155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733F-51FC-D8A9-8FDE-9FC2704E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34B9-E44F-55DD-7836-82F6113E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8613A-56D1-C974-FFBA-8D50DF48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1913-FC50-71C2-C985-E7BDC5BE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E6326-4A9B-9D2A-18AB-F5209AB2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AA05-F10A-BBE3-2270-E37F7C51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513E-2DE1-7EB1-1127-53659F02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39E0-68C0-A44F-9E99-6289B9BBB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CE993-9F2B-6EB3-61A9-2219A42A2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7DC9F-FE7F-798F-3205-1AA71140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5393B-8BFB-D9D2-9CAE-BD3778A3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3F660-9C72-76DF-F9EF-BE7ADBA1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C895-9E8C-8404-7E3E-B230FE53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EC73C-5519-BC13-DC1C-DBE6C7CE0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C0FCC-E2A4-68F1-DC64-41D396C50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8E895-A79A-6151-1C91-D002BF428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BC178-E229-61FA-A13E-19F45A22C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9544A-2FD6-9C1C-F601-889BF336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F73A3E-353F-F3C6-23AE-03A8E226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CDE97-BABB-61EE-84F3-7B38538A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B7F2-23B1-8C09-0AC6-06F7CB1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DCB3D-AD49-9398-939E-FF352BDC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179C6-76B1-F8A6-8258-6A4DB8A4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AA0EF-CF26-6D70-FEE0-02AD15A8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5657B-BB3F-9E27-324A-4C86FE30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246E8-D27F-A91B-1259-0C02CC93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E8A46-A4F1-5C72-F784-F46DB4AE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B8DA-F6A6-A581-C238-F0F9182B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342F-4F28-8A37-6EB2-D70B4DB6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567F8-52C9-2BE6-EB95-16E312E3B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D4A0F-7979-38E0-4B0C-5CFBF38C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1467A-B024-A393-268A-43C2C238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12450-1299-26D7-D765-902E8CFA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04CC-A28E-0361-597B-8A4526D5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F1DD4-F6B1-0A13-CA9C-E92D35B53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C49E2-3599-181D-693B-1541802E0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070EF-55A9-0D90-305D-380E44D5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35314-9025-D802-772F-5CA9BB7B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8994E-A89C-C7B0-BF96-7A86A8FF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56CAB-680B-5802-8F95-5F035B3F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504DD-FC52-25AA-BDD5-ECADD56D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BE7BC-9631-AF7C-2874-95496B226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5060-6B6F-4BB9-97EC-8A393DF8EB7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E10F4-F3AB-72FF-39CB-48DDBCF0A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D5A44-BF19-5423-9141-794B5032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8C3A-4A17-43CE-8D02-C3841E92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54B-9BEE-60D0-F161-7426BECC1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1315"/>
            <a:ext cx="9144000" cy="2387600"/>
          </a:xfrm>
        </p:spPr>
        <p:txBody>
          <a:bodyPr/>
          <a:lstStyle/>
          <a:p>
            <a:r>
              <a:rPr lang="en-US" b="1" dirty="0"/>
              <a:t>Unit 9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Ancient Rome – an overview</a:t>
            </a:r>
          </a:p>
        </p:txBody>
      </p:sp>
    </p:spTree>
    <p:extLst>
      <p:ext uri="{BB962C8B-B14F-4D97-AF65-F5344CB8AC3E}">
        <p14:creationId xmlns:p14="http://schemas.microsoft.com/office/powerpoint/2010/main" val="285023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884-4C70-AAE9-50C1-263B15FE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118237"/>
            <a:ext cx="10878312" cy="62242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Expressions containing the word COURSE    </a:t>
            </a:r>
            <a:r>
              <a:rPr lang="en-US" sz="3600" dirty="0"/>
              <a:t>Textbook, p. 102/103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ACE1B0-4A92-0B0F-5148-7C90C4626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58466"/>
              </p:ext>
            </p:extLst>
          </p:nvPr>
        </p:nvGraphicFramePr>
        <p:xfrm>
          <a:off x="2892552" y="923544"/>
          <a:ext cx="6080760" cy="1181864"/>
        </p:xfrm>
        <a:graphic>
          <a:graphicData uri="http://schemas.openxmlformats.org/drawingml/2006/table">
            <a:tbl>
              <a:tblPr firstRow="1" firstCol="1" bandRow="1"/>
              <a:tblGrid>
                <a:gridCol w="3040380">
                  <a:extLst>
                    <a:ext uri="{9D8B030D-6E8A-4147-A177-3AD203B41FA5}">
                      <a16:colId xmlns:a16="http://schemas.microsoft.com/office/drawing/2014/main" val="2983848553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19483945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in/during/over the course of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do/take a course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707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due course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run/take its course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080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course of lectures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course of history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316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course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the normal course of events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2197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085F41-808F-4939-57BB-466AD1862405}"/>
              </a:ext>
            </a:extLst>
          </p:cNvPr>
          <p:cNvSpPr txBox="1"/>
          <p:nvPr/>
        </p:nvSpPr>
        <p:spPr>
          <a:xfrm>
            <a:off x="950976" y="2563243"/>
            <a:ext cx="11073384" cy="3257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 family structure has changed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significantly_________________________________history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_____________________________, the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paterfamilias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would decide whom his daughter would marry.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There are, broadly speaking, many events that could have changed____________________.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Our Department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offers_____________________on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practical issues related to archeological excavations.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Before you apply for these particular lectures, you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have______________________on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Methodological Foundations of Archeology.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An____________________usually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familiarizes students with the essential topics related to their field of study.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The lead member of the excavation team said that he would announce the results of their investigations______________________.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Instead of jumping to conclusions, we should make sure that this excavation process _______________________.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A6E848-D32E-946E-315E-E1ACEFB62B80}"/>
              </a:ext>
            </a:extLst>
          </p:cNvPr>
          <p:cNvSpPr/>
          <p:nvPr/>
        </p:nvSpPr>
        <p:spPr>
          <a:xfrm>
            <a:off x="5609378" y="2642616"/>
            <a:ext cx="3644350" cy="2011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in/during/over the course of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DBBD8-2532-EE6F-8884-B0EE355012CD}"/>
              </a:ext>
            </a:extLst>
          </p:cNvPr>
          <p:cNvSpPr/>
          <p:nvPr/>
        </p:nvSpPr>
        <p:spPr>
          <a:xfrm>
            <a:off x="1235497" y="2981844"/>
            <a:ext cx="3272494" cy="2011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 the normal course of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FA728-59AB-52DE-8C53-5C07BEC64E11}"/>
              </a:ext>
            </a:extLst>
          </p:cNvPr>
          <p:cNvSpPr/>
          <p:nvPr/>
        </p:nvSpPr>
        <p:spPr>
          <a:xfrm>
            <a:off x="7431553" y="3283298"/>
            <a:ext cx="2160503" cy="2011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course of history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1EA12-DBF8-C984-7201-8679696FA37D}"/>
              </a:ext>
            </a:extLst>
          </p:cNvPr>
          <p:cNvSpPr/>
          <p:nvPr/>
        </p:nvSpPr>
        <p:spPr>
          <a:xfrm>
            <a:off x="3427740" y="3602752"/>
            <a:ext cx="2160503" cy="2011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course of lectures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5E0D3-39CE-CADC-E6A2-E8776F7942D3}"/>
              </a:ext>
            </a:extLst>
          </p:cNvPr>
          <p:cNvSpPr/>
          <p:nvPr/>
        </p:nvSpPr>
        <p:spPr>
          <a:xfrm>
            <a:off x="6414679" y="3923980"/>
            <a:ext cx="2372705" cy="2011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do/take a course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2C842C-DF2B-C77A-BF79-BF0BF71CBA31}"/>
              </a:ext>
            </a:extLst>
          </p:cNvPr>
          <p:cNvSpPr/>
          <p:nvPr/>
        </p:nvSpPr>
        <p:spPr>
          <a:xfrm>
            <a:off x="1558057" y="4611241"/>
            <a:ext cx="2160503" cy="2011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972D9-8690-87DE-24AE-81EB81EDEB17}"/>
              </a:ext>
            </a:extLst>
          </p:cNvPr>
          <p:cNvSpPr/>
          <p:nvPr/>
        </p:nvSpPr>
        <p:spPr>
          <a:xfrm>
            <a:off x="2347488" y="5201032"/>
            <a:ext cx="2407392" cy="2011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 due course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8243E-CA7E-7C29-AEAC-27F90FA249B3}"/>
              </a:ext>
            </a:extLst>
          </p:cNvPr>
          <p:cNvSpPr/>
          <p:nvPr/>
        </p:nvSpPr>
        <p:spPr>
          <a:xfrm>
            <a:off x="9147577" y="5520530"/>
            <a:ext cx="2520167" cy="2011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takes its course</a:t>
            </a:r>
          </a:p>
        </p:txBody>
      </p:sp>
    </p:spTree>
    <p:extLst>
      <p:ext uri="{BB962C8B-B14F-4D97-AF65-F5344CB8AC3E}">
        <p14:creationId xmlns:p14="http://schemas.microsoft.com/office/powerpoint/2010/main" val="27341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F4A8-0331-754B-A226-D17A45E3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37"/>
            <a:ext cx="10515600" cy="439547"/>
          </a:xfrm>
        </p:spPr>
        <p:txBody>
          <a:bodyPr>
            <a:normAutofit fontScale="90000"/>
          </a:bodyPr>
          <a:lstStyle/>
          <a:p>
            <a:r>
              <a:rPr lang="en-US" dirty="0"/>
              <a:t>Gap-filling exercise                          Textbook, p. 103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5FFC7-6FE7-F884-FE77-778B5EAB4F9C}"/>
              </a:ext>
            </a:extLst>
          </p:cNvPr>
          <p:cNvSpPr txBox="1"/>
          <p:nvPr/>
        </p:nvSpPr>
        <p:spPr>
          <a:xfrm>
            <a:off x="627200" y="629512"/>
            <a:ext cx="9308592" cy="573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Senate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a major (1)__________(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body throughout the history of ancient Rome. It was typically made up of important and (2)__________(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WEALTH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men from (3)__________(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families.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Senate changed over time. In the early ages of Rome, the Senate was there to (4)___________(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ADVICE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the king. During the (5)___________(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Republic, the Senate became more powerful. Although the Senate could only make ‘decrees’ and not laws, its decrees were (6)___________(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obeyed. The Senate also controlled the (7)_________(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SPEND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state money, making it very powerful. (8)___________(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during the Roman Empire, the Senate had even (9)___________(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LITTLE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power as the real power was held by the emperor.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(10)__________(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Rome were not elected, they were appointed. In the early history of Rome, only men from the patrician class could become senators. Later, men from the (11)__________(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COMMONLY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class, or plebeians, also became senators.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Senators had to be wealthy because they were not paid for their jobs and were expected to spend their (12)___________(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WEALTHY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on helping the Roman state. They were also not allowed to be (13)___________(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to participate in foreign trade, or to have committed a (14)___________(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CRIMINAL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F1FE3-5F2A-1B2F-E1A1-621F3D25C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32" y="2761487"/>
            <a:ext cx="1981888" cy="1473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BA0C8B-6010-8CFF-1BBB-2992A2B45804}"/>
              </a:ext>
            </a:extLst>
          </p:cNvPr>
          <p:cNvSpPr/>
          <p:nvPr/>
        </p:nvSpPr>
        <p:spPr>
          <a:xfrm>
            <a:off x="2884466" y="1271016"/>
            <a:ext cx="2355046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POLITICAL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408D0-CD46-A705-DCE1-D93D8E96E4F3}"/>
              </a:ext>
            </a:extLst>
          </p:cNvPr>
          <p:cNvSpPr/>
          <p:nvPr/>
        </p:nvSpPr>
        <p:spPr>
          <a:xfrm>
            <a:off x="3649514" y="1552194"/>
            <a:ext cx="2257510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WEALTHY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D98F1F-A287-0C8D-DF47-AF8D66E3D46C}"/>
              </a:ext>
            </a:extLst>
          </p:cNvPr>
          <p:cNvSpPr/>
          <p:nvPr/>
        </p:nvSpPr>
        <p:spPr>
          <a:xfrm>
            <a:off x="6822482" y="1552193"/>
            <a:ext cx="2193502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POWERFUL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90311-2EFB-6405-A083-54F4D487C944}"/>
              </a:ext>
            </a:extLst>
          </p:cNvPr>
          <p:cNvSpPr/>
          <p:nvPr/>
        </p:nvSpPr>
        <p:spPr>
          <a:xfrm>
            <a:off x="696002" y="2392680"/>
            <a:ext cx="2355046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ADVISE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3B4A5-3850-DCA1-52F5-6FD5E6D31912}"/>
              </a:ext>
            </a:extLst>
          </p:cNvPr>
          <p:cNvSpPr/>
          <p:nvPr/>
        </p:nvSpPr>
        <p:spPr>
          <a:xfrm>
            <a:off x="4778269" y="2408580"/>
            <a:ext cx="2116307" cy="1989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ROMAN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81413B-B460-382F-5CBC-F7C6050D0DCD}"/>
              </a:ext>
            </a:extLst>
          </p:cNvPr>
          <p:cNvSpPr/>
          <p:nvPr/>
        </p:nvSpPr>
        <p:spPr>
          <a:xfrm>
            <a:off x="696002" y="2980454"/>
            <a:ext cx="2504398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GENERALLY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19FBB-1713-D510-C3ED-B73CACCF6779}"/>
              </a:ext>
            </a:extLst>
          </p:cNvPr>
          <p:cNvSpPr/>
          <p:nvPr/>
        </p:nvSpPr>
        <p:spPr>
          <a:xfrm>
            <a:off x="6741710" y="2961304"/>
            <a:ext cx="2009098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SPENDING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87717-6719-BBE2-DF57-E0ED2C8A48DA}"/>
              </a:ext>
            </a:extLst>
          </p:cNvPr>
          <p:cNvSpPr/>
          <p:nvPr/>
        </p:nvSpPr>
        <p:spPr>
          <a:xfrm>
            <a:off x="3612938" y="3246778"/>
            <a:ext cx="2010622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9C169-BB46-6E3D-095C-E0C2F4D4EF42}"/>
              </a:ext>
            </a:extLst>
          </p:cNvPr>
          <p:cNvSpPr/>
          <p:nvPr/>
        </p:nvSpPr>
        <p:spPr>
          <a:xfrm>
            <a:off x="666580" y="3514344"/>
            <a:ext cx="2286932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D0CF1-DC74-3D1A-ABAA-1CE55A6E3E61}"/>
              </a:ext>
            </a:extLst>
          </p:cNvPr>
          <p:cNvSpPr/>
          <p:nvPr/>
        </p:nvSpPr>
        <p:spPr>
          <a:xfrm>
            <a:off x="1078685" y="4066793"/>
            <a:ext cx="2286932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SENATORS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1019DC-26C7-ED80-DDAA-5C27BDDCAE74}"/>
              </a:ext>
            </a:extLst>
          </p:cNvPr>
          <p:cNvSpPr/>
          <p:nvPr/>
        </p:nvSpPr>
        <p:spPr>
          <a:xfrm>
            <a:off x="696002" y="4636008"/>
            <a:ext cx="2769574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0135C-6EEA-A36B-84D3-14E5E1CE0D24}"/>
              </a:ext>
            </a:extLst>
          </p:cNvPr>
          <p:cNvSpPr/>
          <p:nvPr/>
        </p:nvSpPr>
        <p:spPr>
          <a:xfrm>
            <a:off x="721443" y="5492395"/>
            <a:ext cx="2644173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WEALTH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104A3-8197-C700-5D87-F23956EC6E65}"/>
              </a:ext>
            </a:extLst>
          </p:cNvPr>
          <p:cNvSpPr/>
          <p:nvPr/>
        </p:nvSpPr>
        <p:spPr>
          <a:xfrm>
            <a:off x="696002" y="5776231"/>
            <a:ext cx="2188464" cy="2031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BANKERS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40227-C44D-3601-DD2A-3ADE17B05397}"/>
              </a:ext>
            </a:extLst>
          </p:cNvPr>
          <p:cNvSpPr/>
          <p:nvPr/>
        </p:nvSpPr>
        <p:spPr>
          <a:xfrm>
            <a:off x="666580" y="6065754"/>
            <a:ext cx="2699036" cy="2148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CRIME</a:t>
            </a:r>
          </a:p>
        </p:txBody>
      </p:sp>
    </p:spTree>
    <p:extLst>
      <p:ext uri="{BB962C8B-B14F-4D97-AF65-F5344CB8AC3E}">
        <p14:creationId xmlns:p14="http://schemas.microsoft.com/office/powerpoint/2010/main" val="11659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BB9F2B-22F2-75C7-FD25-DA477FE41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296" y="1814576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RISE</a:t>
            </a:r>
            <a:r>
              <a:rPr lang="en-US" dirty="0">
                <a:latin typeface="+mn-lt"/>
              </a:rPr>
              <a:t>/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RAISE</a:t>
            </a:r>
            <a:r>
              <a:rPr lang="en-US" dirty="0">
                <a:latin typeface="+mn-lt"/>
              </a:rPr>
              <a:t>/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ARISE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word web</a:t>
            </a:r>
          </a:p>
        </p:txBody>
      </p:sp>
    </p:spTree>
    <p:extLst>
      <p:ext uri="{BB962C8B-B14F-4D97-AF65-F5344CB8AC3E}">
        <p14:creationId xmlns:p14="http://schemas.microsoft.com/office/powerpoint/2010/main" val="407514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A0B2-BA1D-93E2-7545-463189B8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4"/>
            <a:ext cx="10515600" cy="5584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RISE/RAISE/ARISE </a:t>
            </a:r>
            <a:r>
              <a:rPr lang="en-US" dirty="0"/>
              <a:t>word web   Textbook, p. 103-104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8DCA78-149C-EEA2-0A09-63B329DB0303}"/>
              </a:ext>
            </a:extLst>
          </p:cNvPr>
          <p:cNvGraphicFramePr>
            <a:graphicFrameLocks noGrp="1"/>
          </p:cNvGraphicFramePr>
          <p:nvPr/>
        </p:nvGraphicFramePr>
        <p:xfrm>
          <a:off x="2680716" y="763981"/>
          <a:ext cx="6080760" cy="1181864"/>
        </p:xfrm>
        <a:graphic>
          <a:graphicData uri="http://schemas.openxmlformats.org/drawingml/2006/table">
            <a:tbl>
              <a:tblPr firstRow="1" firstCol="1" bandRow="1"/>
              <a:tblGrid>
                <a:gridCol w="2936875">
                  <a:extLst>
                    <a:ext uri="{9D8B030D-6E8A-4147-A177-3AD203B41FA5}">
                      <a16:colId xmlns:a16="http://schemas.microsoft.com/office/drawing/2014/main" val="2819892810"/>
                    </a:ext>
                  </a:extLst>
                </a:gridCol>
                <a:gridCol w="1540510">
                  <a:extLst>
                    <a:ext uri="{9D8B030D-6E8A-4147-A177-3AD203B41FA5}">
                      <a16:colId xmlns:a16="http://schemas.microsoft.com/office/drawing/2014/main" val="1891644787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1385602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Infinitive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Simple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92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891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566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1914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CDE4DF-A0F4-8485-A3A5-D1311791AD97}"/>
              </a:ext>
            </a:extLst>
          </p:cNvPr>
          <p:cNvGraphicFramePr>
            <a:graphicFrameLocks noGrp="1"/>
          </p:cNvGraphicFramePr>
          <p:nvPr/>
        </p:nvGraphicFramePr>
        <p:xfrm>
          <a:off x="2680716" y="2150205"/>
          <a:ext cx="6080760" cy="295466"/>
        </p:xfrm>
        <a:graphic>
          <a:graphicData uri="http://schemas.openxmlformats.org/drawingml/2006/table">
            <a:tbl>
              <a:tblPr firstRow="1" firstCol="1" bandRow="1"/>
              <a:tblGrid>
                <a:gridCol w="1520190">
                  <a:extLst>
                    <a:ext uri="{9D8B030D-6E8A-4147-A177-3AD203B41FA5}">
                      <a16:colId xmlns:a16="http://schemas.microsoft.com/office/drawing/2014/main" val="1965196130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1678191104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1719710379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7143215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RAISE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401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B6614B-D7B5-5D28-2209-A6F77CA36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32083"/>
              </p:ext>
            </p:extLst>
          </p:nvPr>
        </p:nvGraphicFramePr>
        <p:xfrm>
          <a:off x="963168" y="2579291"/>
          <a:ext cx="10265664" cy="3608518"/>
        </p:xfrm>
        <a:graphic>
          <a:graphicData uri="http://schemas.openxmlformats.org/drawingml/2006/table">
            <a:tbl>
              <a:tblPr firstRow="1" firstCol="1" bandRow="1"/>
              <a:tblGrid>
                <a:gridCol w="8144256">
                  <a:extLst>
                    <a:ext uri="{9D8B030D-6E8A-4147-A177-3AD203B41FA5}">
                      <a16:colId xmlns:a16="http://schemas.microsoft.com/office/drawing/2014/main" val="3444489353"/>
                    </a:ext>
                  </a:extLst>
                </a:gridCol>
                <a:gridCol w="2121408">
                  <a:extLst>
                    <a:ext uri="{9D8B030D-6E8A-4147-A177-3AD203B41FA5}">
                      <a16:colId xmlns:a16="http://schemas.microsoft.com/office/drawing/2014/main" val="7991695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35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a. an increase in the power or influence of someone or something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628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b. to make something happen or begin, especially something unpleasant or unexpected  (e.g. phrase 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give .…to something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826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2.to increase in size, amount, quality, or strength (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intransitive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used w/o an object)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686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a. to increase in size, amount, quality, or strength (</a:t>
                      </a:r>
                      <a:r>
                        <a:rPr lang="en-US" sz="1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transitive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used with an object)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3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b. to mention something so that it can be discussed (e.g. 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issue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etc.)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273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c. to collect money for a particular 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5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d. to take care of children while they are growing up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0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to begin to exist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2412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A3AFFE-F2FE-B1BA-BC37-0BF9866D7173}"/>
              </a:ext>
            </a:extLst>
          </p:cNvPr>
          <p:cNvSpPr/>
          <p:nvPr/>
        </p:nvSpPr>
        <p:spPr>
          <a:xfrm>
            <a:off x="5721096" y="1087584"/>
            <a:ext cx="135636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9C4C1E-6370-3DAD-DFFD-B63F70507FAB}"/>
              </a:ext>
            </a:extLst>
          </p:cNvPr>
          <p:cNvSpPr/>
          <p:nvPr/>
        </p:nvSpPr>
        <p:spPr>
          <a:xfrm>
            <a:off x="7283958" y="1084745"/>
            <a:ext cx="135636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RISEN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D55129-CED7-927F-5157-4688AA06C803}"/>
              </a:ext>
            </a:extLst>
          </p:cNvPr>
          <p:cNvSpPr/>
          <p:nvPr/>
        </p:nvSpPr>
        <p:spPr>
          <a:xfrm>
            <a:off x="5721096" y="1389841"/>
            <a:ext cx="135636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RAISED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68BB3-B386-DE23-E832-FD3ACA6B77E1}"/>
              </a:ext>
            </a:extLst>
          </p:cNvPr>
          <p:cNvSpPr/>
          <p:nvPr/>
        </p:nvSpPr>
        <p:spPr>
          <a:xfrm>
            <a:off x="7283958" y="1391453"/>
            <a:ext cx="135636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RAISED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C69E8-B2F6-ADE2-56C7-5EA60EBC6FBF}"/>
              </a:ext>
            </a:extLst>
          </p:cNvPr>
          <p:cNvSpPr/>
          <p:nvPr/>
        </p:nvSpPr>
        <p:spPr>
          <a:xfrm>
            <a:off x="5721096" y="1676958"/>
            <a:ext cx="135636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AROSE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9C7F9-B88D-695D-6E93-20D6FACD8A8E}"/>
              </a:ext>
            </a:extLst>
          </p:cNvPr>
          <p:cNvSpPr/>
          <p:nvPr/>
        </p:nvSpPr>
        <p:spPr>
          <a:xfrm>
            <a:off x="7283958" y="1671111"/>
            <a:ext cx="135636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ARISEN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E04E10-3CB9-D665-F92C-637C42993602}"/>
              </a:ext>
            </a:extLst>
          </p:cNvPr>
          <p:cNvSpPr/>
          <p:nvPr/>
        </p:nvSpPr>
        <p:spPr>
          <a:xfrm>
            <a:off x="9439656" y="3302127"/>
            <a:ext cx="135636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RISE (n.)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08458-A2D4-DBF3-53A1-4CAF4F2314CC}"/>
              </a:ext>
            </a:extLst>
          </p:cNvPr>
          <p:cNvSpPr/>
          <p:nvPr/>
        </p:nvSpPr>
        <p:spPr>
          <a:xfrm>
            <a:off x="9439656" y="3935573"/>
            <a:ext cx="135636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RISE (v.)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847F8-E35D-3144-7A0B-744C1FC73871}"/>
              </a:ext>
            </a:extLst>
          </p:cNvPr>
          <p:cNvSpPr/>
          <p:nvPr/>
        </p:nvSpPr>
        <p:spPr>
          <a:xfrm>
            <a:off x="9439656" y="4805612"/>
            <a:ext cx="1551432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RAISE (v.)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F217AA-E9AB-3BED-9EBB-31297CB67F15}"/>
              </a:ext>
            </a:extLst>
          </p:cNvPr>
          <p:cNvSpPr/>
          <p:nvPr/>
        </p:nvSpPr>
        <p:spPr>
          <a:xfrm>
            <a:off x="9537192" y="5714698"/>
            <a:ext cx="1551432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ARISE (v.)</a:t>
            </a:r>
          </a:p>
        </p:txBody>
      </p:sp>
    </p:spTree>
    <p:extLst>
      <p:ext uri="{BB962C8B-B14F-4D97-AF65-F5344CB8AC3E}">
        <p14:creationId xmlns:p14="http://schemas.microsoft.com/office/powerpoint/2010/main" val="32518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A0B2-BA1D-93E2-7545-463189B8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4"/>
            <a:ext cx="10515600" cy="5584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RISE/RAISE/ARISE </a:t>
            </a:r>
            <a:r>
              <a:rPr lang="en-US" dirty="0"/>
              <a:t>word web   Textbook, p. 103-104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CDE4DF-A0F4-8485-A3A5-D1311791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4277"/>
              </p:ext>
            </p:extLst>
          </p:nvPr>
        </p:nvGraphicFramePr>
        <p:xfrm>
          <a:off x="2909316" y="707883"/>
          <a:ext cx="6080760" cy="295466"/>
        </p:xfrm>
        <a:graphic>
          <a:graphicData uri="http://schemas.openxmlformats.org/drawingml/2006/table">
            <a:tbl>
              <a:tblPr firstRow="1" firstCol="1" bandRow="1"/>
              <a:tblGrid>
                <a:gridCol w="1520190">
                  <a:extLst>
                    <a:ext uri="{9D8B030D-6E8A-4147-A177-3AD203B41FA5}">
                      <a16:colId xmlns:a16="http://schemas.microsoft.com/office/drawing/2014/main" val="1965196130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1678191104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1719710379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7143215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RAISE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(n.)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401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0DB6C0-3D3D-BD03-51A1-752AB6C0A633}"/>
              </a:ext>
            </a:extLst>
          </p:cNvPr>
          <p:cNvSpPr txBox="1"/>
          <p:nvPr/>
        </p:nvSpPr>
        <p:spPr>
          <a:xfrm>
            <a:off x="594360" y="1266302"/>
            <a:ext cx="11265408" cy="5171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Ancient Greece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gave_____________to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group of philosophers and scholars who pushed the boundaries to find out more about their world.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This module gives an overview of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the____________of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Roman Empire.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Differences are very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likely________________in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interpretation since two researchers can look at the same information and come to different conclusions.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Spartans_________________to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soldiers, loyal to the state, strong and self-disciplined.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His thesis sheds light 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the________________of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Greek polis.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This particular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issue__________________many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that are still with us today.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Many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questions_____________________about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recent_______________to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power.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Some difficulties and delays are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expected________________in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process of restoration.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I would also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like_________________several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historiographic questions of major importance.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Behaviors that form culture include how 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society_____________its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children, recognizes and names relatives, or practices religion.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Difficulties_______________when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 don’t understand the differences.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New research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now______________questions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about the validity of the claims that have been suggested by numerous well-known historians.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Questions and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problems__________________when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investigate various events at the deepest level possible.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It was at that point that the internal tensions within the Roman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Empire______________and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caused many conflicts.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The excavation of Pompeii and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Herculaneum________________a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number of important issues.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7B03A-289B-A65D-B87C-80C0A22D576C}"/>
              </a:ext>
            </a:extLst>
          </p:cNvPr>
          <p:cNvSpPr/>
          <p:nvPr/>
        </p:nvSpPr>
        <p:spPr>
          <a:xfrm>
            <a:off x="2652357" y="1308023"/>
            <a:ext cx="1174925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4C840-502C-B27F-444E-DA74A679DAA3}"/>
              </a:ext>
            </a:extLst>
          </p:cNvPr>
          <p:cNvSpPr/>
          <p:nvPr/>
        </p:nvSpPr>
        <p:spPr>
          <a:xfrm>
            <a:off x="3992536" y="1865775"/>
            <a:ext cx="1135646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7B224-B351-276D-EBC3-2B640A99F01F}"/>
              </a:ext>
            </a:extLst>
          </p:cNvPr>
          <p:cNvSpPr/>
          <p:nvPr/>
        </p:nvSpPr>
        <p:spPr>
          <a:xfrm>
            <a:off x="3144986" y="2144890"/>
            <a:ext cx="1511855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ARISE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09525-B346-3D5E-2726-6F3C702A59F9}"/>
              </a:ext>
            </a:extLst>
          </p:cNvPr>
          <p:cNvSpPr/>
          <p:nvPr/>
        </p:nvSpPr>
        <p:spPr>
          <a:xfrm>
            <a:off x="1734391" y="2705470"/>
            <a:ext cx="1511855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WERE RAISED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9820A-26F4-23D9-3B5E-45FA599C6C94}"/>
              </a:ext>
            </a:extLst>
          </p:cNvPr>
          <p:cNvSpPr/>
          <p:nvPr/>
        </p:nvSpPr>
        <p:spPr>
          <a:xfrm>
            <a:off x="3239819" y="2998108"/>
            <a:ext cx="1511855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D93664-B3CA-6A8E-F625-318B01AA467A}"/>
              </a:ext>
            </a:extLst>
          </p:cNvPr>
          <p:cNvSpPr/>
          <p:nvPr/>
        </p:nvSpPr>
        <p:spPr>
          <a:xfrm>
            <a:off x="2652356" y="3251853"/>
            <a:ext cx="1617986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HAS RAISED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6EDE4-F92F-8E34-6FF3-8181C457F800}"/>
              </a:ext>
            </a:extLst>
          </p:cNvPr>
          <p:cNvSpPr/>
          <p:nvPr/>
        </p:nvSpPr>
        <p:spPr>
          <a:xfrm>
            <a:off x="2264004" y="3544019"/>
            <a:ext cx="2006338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HAVE BEEN RAISED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EF028E-B11B-09FA-E233-835397EEC3BB}"/>
              </a:ext>
            </a:extLst>
          </p:cNvPr>
          <p:cNvSpPr/>
          <p:nvPr/>
        </p:nvSpPr>
        <p:spPr>
          <a:xfrm>
            <a:off x="5736493" y="3544018"/>
            <a:ext cx="1333610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777C0-AD96-5A5E-07F5-8125935706C5}"/>
              </a:ext>
            </a:extLst>
          </p:cNvPr>
          <p:cNvSpPr/>
          <p:nvPr/>
        </p:nvSpPr>
        <p:spPr>
          <a:xfrm>
            <a:off x="4350752" y="3851326"/>
            <a:ext cx="1511855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ARISE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7F268A-EC1F-B93B-DED6-F6B1B57572E6}"/>
              </a:ext>
            </a:extLst>
          </p:cNvPr>
          <p:cNvSpPr/>
          <p:nvPr/>
        </p:nvSpPr>
        <p:spPr>
          <a:xfrm>
            <a:off x="2264004" y="4125742"/>
            <a:ext cx="1638693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RAISE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3151F8-EA76-CBCB-2FD3-0F1066518E21}"/>
              </a:ext>
            </a:extLst>
          </p:cNvPr>
          <p:cNvSpPr/>
          <p:nvPr/>
        </p:nvSpPr>
        <p:spPr>
          <a:xfrm>
            <a:off x="5128182" y="4397236"/>
            <a:ext cx="1174925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RAISES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4B5924-E3EC-D049-B31B-34C3CF4ED147}"/>
              </a:ext>
            </a:extLst>
          </p:cNvPr>
          <p:cNvSpPr/>
          <p:nvPr/>
        </p:nvSpPr>
        <p:spPr>
          <a:xfrm>
            <a:off x="2064893" y="4642440"/>
            <a:ext cx="1300476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ARISE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535753-8C08-210D-05C1-81EFB30CBE90}"/>
              </a:ext>
            </a:extLst>
          </p:cNvPr>
          <p:cNvSpPr/>
          <p:nvPr/>
        </p:nvSpPr>
        <p:spPr>
          <a:xfrm>
            <a:off x="2557523" y="4970418"/>
            <a:ext cx="1345174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RAISES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230172-2CB5-AC7B-5F47-0ADB8FDC1C15}"/>
              </a:ext>
            </a:extLst>
          </p:cNvPr>
          <p:cNvSpPr/>
          <p:nvPr/>
        </p:nvSpPr>
        <p:spPr>
          <a:xfrm>
            <a:off x="3083350" y="5480989"/>
            <a:ext cx="1638693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ARISE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6A1FB6-C764-4ED5-94F1-0C3AAE814C54}"/>
              </a:ext>
            </a:extLst>
          </p:cNvPr>
          <p:cNvSpPr/>
          <p:nvPr/>
        </p:nvSpPr>
        <p:spPr>
          <a:xfrm>
            <a:off x="6801721" y="5821734"/>
            <a:ext cx="1258197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05A190-349B-FA9A-BFA1-526072C886E4}"/>
              </a:ext>
            </a:extLst>
          </p:cNvPr>
          <p:cNvSpPr/>
          <p:nvPr/>
        </p:nvSpPr>
        <p:spPr>
          <a:xfrm>
            <a:off x="4751674" y="6083625"/>
            <a:ext cx="1511855" cy="2537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HAVE RAISED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C062-BBA1-182E-BDD9-34C34CD9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175582"/>
            <a:ext cx="10515600" cy="540131"/>
          </a:xfrm>
        </p:spPr>
        <p:txBody>
          <a:bodyPr>
            <a:normAutofit fontScale="90000"/>
          </a:bodyPr>
          <a:lstStyle/>
          <a:p>
            <a:r>
              <a:rPr lang="en-US" dirty="0"/>
              <a:t>One word only!                        Textbook, p. 104-105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BAE23-98CF-89A3-4EEC-7D861EF05EB3}"/>
              </a:ext>
            </a:extLst>
          </p:cNvPr>
          <p:cNvSpPr txBox="1"/>
          <p:nvPr/>
        </p:nvSpPr>
        <p:spPr>
          <a:xfrm>
            <a:off x="632460" y="1156733"/>
            <a:ext cx="8383524" cy="5297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Romulus and Remus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Romans did not develop a myth (1)_________the creation of the world itself, but they did attach great importance (2)_________the founding of Rome. One of the distinct myths is related to the story (3)________the twins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Romulus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(4)________were the sons of the god Mars and a mortal woman named Rhea Silvia. When they were infants, (5)________great uncle set them adrift on the Tiber River to die. The great uncle had stolen royal power (6)_________the twins’ grandfather and did not want the boys to survive to challenge his right (7)________power. But a she-wolf found Romulus and Remus and cared (8)________them until a shepherd discovered them. The shepherd and his wife took the boys in and (9)________them as their own children. Years later, Romulus and Remus decided to found a city of their own. However, the two quarreled, and Remus died (10)_________the ensuing fight. In some versions (11)_________the story Romulus killed him, in other (12)_________Romulus’s followers did so. (13)________his brother’s death, Romulus named the new city Rome and became (14)_________first king.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78507-69D4-3074-5D7A-469CD8427A60}"/>
              </a:ext>
            </a:extLst>
          </p:cNvPr>
          <p:cNvSpPr txBox="1"/>
          <p:nvPr/>
        </p:nvSpPr>
        <p:spPr>
          <a:xfrm>
            <a:off x="632460" y="757456"/>
            <a:ext cx="10331196" cy="357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Supply the missing words which complete the excerpt given below.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use </a:t>
            </a:r>
            <a:r>
              <a:rPr lang="en-US" sz="16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word only for each of the blanks: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81025-8502-25A8-8B69-22C667E4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74" y="2645686"/>
            <a:ext cx="2932405" cy="2109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B87ED7-399F-3054-A1A4-59E22E3542C4}"/>
              </a:ext>
            </a:extLst>
          </p:cNvPr>
          <p:cNvSpPr/>
          <p:nvPr/>
        </p:nvSpPr>
        <p:spPr>
          <a:xfrm>
            <a:off x="4279392" y="1706602"/>
            <a:ext cx="1271016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F8FA05-1D50-FC4D-FB59-964D8796E59E}"/>
              </a:ext>
            </a:extLst>
          </p:cNvPr>
          <p:cNvSpPr/>
          <p:nvPr/>
        </p:nvSpPr>
        <p:spPr>
          <a:xfrm>
            <a:off x="3758184" y="2044279"/>
            <a:ext cx="1207008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D5F50-7D09-F4E5-7336-584E3C574A18}"/>
              </a:ext>
            </a:extLst>
          </p:cNvPr>
          <p:cNvSpPr/>
          <p:nvPr/>
        </p:nvSpPr>
        <p:spPr>
          <a:xfrm>
            <a:off x="3300984" y="2322464"/>
            <a:ext cx="1106424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B2AAC8-1E5F-8356-4792-200350BBE8A0}"/>
              </a:ext>
            </a:extLst>
          </p:cNvPr>
          <p:cNvSpPr/>
          <p:nvPr/>
        </p:nvSpPr>
        <p:spPr>
          <a:xfrm>
            <a:off x="1121664" y="2965426"/>
            <a:ext cx="1164336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TWINS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7AF620-6D29-45D2-7553-C705C967A19C}"/>
              </a:ext>
            </a:extLst>
          </p:cNvPr>
          <p:cNvSpPr/>
          <p:nvPr/>
        </p:nvSpPr>
        <p:spPr>
          <a:xfrm>
            <a:off x="3108960" y="3284139"/>
            <a:ext cx="1106424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204DE2-6ADA-55C4-0F59-E82E3C145C91}"/>
              </a:ext>
            </a:extLst>
          </p:cNvPr>
          <p:cNvSpPr/>
          <p:nvPr/>
        </p:nvSpPr>
        <p:spPr>
          <a:xfrm>
            <a:off x="4824222" y="3584319"/>
            <a:ext cx="1271016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FC77B-7070-248F-DA15-B1DCA82162D5}"/>
              </a:ext>
            </a:extLst>
          </p:cNvPr>
          <p:cNvSpPr/>
          <p:nvPr/>
        </p:nvSpPr>
        <p:spPr>
          <a:xfrm>
            <a:off x="4478274" y="4249084"/>
            <a:ext cx="1133856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1A1BA-965C-AAC0-29A9-D43D91E67CF5}"/>
              </a:ext>
            </a:extLst>
          </p:cNvPr>
          <p:cNvSpPr/>
          <p:nvPr/>
        </p:nvSpPr>
        <p:spPr>
          <a:xfrm>
            <a:off x="6004941" y="4564186"/>
            <a:ext cx="1133856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RAISED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AC9AF-E0A6-88E9-DDAE-DAA19C499B0E}"/>
              </a:ext>
            </a:extLst>
          </p:cNvPr>
          <p:cNvSpPr/>
          <p:nvPr/>
        </p:nvSpPr>
        <p:spPr>
          <a:xfrm>
            <a:off x="4124706" y="5172325"/>
            <a:ext cx="1335024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3D42AE-2779-A6DF-5C25-CC44576728B0}"/>
              </a:ext>
            </a:extLst>
          </p:cNvPr>
          <p:cNvSpPr/>
          <p:nvPr/>
        </p:nvSpPr>
        <p:spPr>
          <a:xfrm>
            <a:off x="723138" y="5469341"/>
            <a:ext cx="1306830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67A753-4B6A-9297-27EC-3A55C22B0589}"/>
              </a:ext>
            </a:extLst>
          </p:cNvPr>
          <p:cNvSpPr/>
          <p:nvPr/>
        </p:nvSpPr>
        <p:spPr>
          <a:xfrm>
            <a:off x="6534912" y="5488421"/>
            <a:ext cx="1306830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VERSIONS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FB98FD-2C52-8951-AD8B-8162FE6FEC76}"/>
              </a:ext>
            </a:extLst>
          </p:cNvPr>
          <p:cNvSpPr/>
          <p:nvPr/>
        </p:nvSpPr>
        <p:spPr>
          <a:xfrm>
            <a:off x="2308860" y="5804821"/>
            <a:ext cx="1307592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AFTER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62083-7BE2-B842-1846-4CAB84AF57F6}"/>
              </a:ext>
            </a:extLst>
          </p:cNvPr>
          <p:cNvSpPr/>
          <p:nvPr/>
        </p:nvSpPr>
        <p:spPr>
          <a:xfrm>
            <a:off x="1828800" y="6113942"/>
            <a:ext cx="1399032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D495D4-00A7-90FE-E0D7-BBC30374890D}"/>
              </a:ext>
            </a:extLst>
          </p:cNvPr>
          <p:cNvSpPr/>
          <p:nvPr/>
        </p:nvSpPr>
        <p:spPr>
          <a:xfrm>
            <a:off x="5612130" y="3932208"/>
            <a:ext cx="1133856" cy="23192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5526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706E-010A-17DB-3765-5F08FED0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4852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Guess the emperor                 </a:t>
            </a:r>
            <a:r>
              <a:rPr lang="en-US" dirty="0"/>
              <a:t>Textbook, p. 105-106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9F1973-900B-F430-769D-D79FE7B6B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37524"/>
              </p:ext>
            </p:extLst>
          </p:nvPr>
        </p:nvGraphicFramePr>
        <p:xfrm>
          <a:off x="838200" y="785843"/>
          <a:ext cx="6080760" cy="1575816"/>
        </p:xfrm>
        <a:graphic>
          <a:graphicData uri="http://schemas.openxmlformats.org/drawingml/2006/table">
            <a:tbl>
              <a:tblPr firstRow="1" firstCol="1" bandRow="1"/>
              <a:tblGrid>
                <a:gridCol w="1520190">
                  <a:extLst>
                    <a:ext uri="{9D8B030D-6E8A-4147-A177-3AD203B41FA5}">
                      <a16:colId xmlns:a16="http://schemas.microsoft.com/office/drawing/2014/main" val="30633068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499525826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880961359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3164066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throne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built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comrade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arts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570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alight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better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racer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Cleopatra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898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increased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fuss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myself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only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276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god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scapegoat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 succeed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provinces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63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q. smoothly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birth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rule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 palace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75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 art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 father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w. fire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x. leader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578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EA1AF2-B1BA-226C-CA83-87BCCE022513}"/>
              </a:ext>
            </a:extLst>
          </p:cNvPr>
          <p:cNvSpPr txBox="1"/>
          <p:nvPr/>
        </p:nvSpPr>
        <p:spPr>
          <a:xfrm>
            <a:off x="673608" y="2746504"/>
            <a:ext cx="9467088" cy="3499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am (</a:t>
            </a:r>
            <a:r>
              <a:rPr 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)______________, Rome’s first emperor (though I never called (1)__________that). After my great-uncle Julius Caesar was murdered in 44 BCE, I changed my (2)_________ name to (</a:t>
            </a:r>
            <a:r>
              <a:rPr 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)______________. Caesar was like a (3)___________to me and I was very upset that he was killed. Historians say I was clever the way I became so powerful, as I was a ‘nobody’ in Rome when Uncle Julius was murdered. My (4)___________began in 27 BCE.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Senate gave me my other name which means the ‘exalted one’. You might be wondering why I ended up fighting Antony. After all, he had been my (5)___________in battle. Well, he left my sister for that Egyptian queen (6)__________for a start. But when he gave away Roman (7)___________to their children ... that was enough for me! As Rome’s (8)___________, I made it a better place to live. For a while, there was peace (after a century of civil war). I (9)___________its territory to include countries you know as France, Egypt and Spain. I (10)____________many roads, bridges and aqueducts, and encouraged trade (including with the country you know as India). (11)___________and literature flourished, too. After my death in 14 CE, the people worshipped me as a (12)___________. No wonder, I say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99052-C435-7F6F-A80B-6511E8B6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045" y="3283884"/>
            <a:ext cx="1651819" cy="2045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487117-9C26-64DD-4AC7-5C59FDCCA75A}"/>
              </a:ext>
            </a:extLst>
          </p:cNvPr>
          <p:cNvSpPr txBox="1"/>
          <p:nvPr/>
        </p:nvSpPr>
        <p:spPr>
          <a:xfrm>
            <a:off x="7196328" y="686773"/>
            <a:ext cx="46695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Caligula  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Gaius Julius Caesar Augustus Germanicus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Nero           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Gaius Julius Caesar Octavianus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Marcus Aurelius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4F41AD-8561-714C-E775-0FAA41134D17}"/>
              </a:ext>
            </a:extLst>
          </p:cNvPr>
          <p:cNvSpPr/>
          <p:nvPr/>
        </p:nvSpPr>
        <p:spPr>
          <a:xfrm>
            <a:off x="1415796" y="2834640"/>
            <a:ext cx="1702308" cy="1920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Augustus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1C55D-7429-75E1-A59F-F78B89E0D78D}"/>
              </a:ext>
            </a:extLst>
          </p:cNvPr>
          <p:cNvSpPr/>
          <p:nvPr/>
        </p:nvSpPr>
        <p:spPr>
          <a:xfrm>
            <a:off x="6845808" y="2834640"/>
            <a:ext cx="1255776" cy="1833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myself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FFA64-FBF1-88FE-D39F-574BDBD63996}"/>
              </a:ext>
            </a:extLst>
          </p:cNvPr>
          <p:cNvSpPr/>
          <p:nvPr/>
        </p:nvSpPr>
        <p:spPr>
          <a:xfrm>
            <a:off x="5679948" y="3100556"/>
            <a:ext cx="1165860" cy="1833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birth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E0CBE-3091-B32C-484D-11F625F07715}"/>
              </a:ext>
            </a:extLst>
          </p:cNvPr>
          <p:cNvSpPr/>
          <p:nvPr/>
        </p:nvSpPr>
        <p:spPr>
          <a:xfrm>
            <a:off x="7623909" y="3091860"/>
            <a:ext cx="1702308" cy="1920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Octavianus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EC9F2-134A-8443-F73B-99341C0CA7FE}"/>
              </a:ext>
            </a:extLst>
          </p:cNvPr>
          <p:cNvSpPr/>
          <p:nvPr/>
        </p:nvSpPr>
        <p:spPr>
          <a:xfrm>
            <a:off x="1613585" y="3365261"/>
            <a:ext cx="1285063" cy="1920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FF537-C3B4-0EDE-B09B-434ACDBCB3C0}"/>
              </a:ext>
            </a:extLst>
          </p:cNvPr>
          <p:cNvSpPr/>
          <p:nvPr/>
        </p:nvSpPr>
        <p:spPr>
          <a:xfrm>
            <a:off x="8037575" y="3629240"/>
            <a:ext cx="1288641" cy="1833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rule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6F1508-51E1-FA5E-401B-A59DCAB27218}"/>
              </a:ext>
            </a:extLst>
          </p:cNvPr>
          <p:cNvSpPr/>
          <p:nvPr/>
        </p:nvSpPr>
        <p:spPr>
          <a:xfrm>
            <a:off x="4450080" y="4404678"/>
            <a:ext cx="1319784" cy="1833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comrade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F5B8D-EA13-D5F2-0DE9-9AD2C0811B73}"/>
              </a:ext>
            </a:extLst>
          </p:cNvPr>
          <p:cNvSpPr/>
          <p:nvPr/>
        </p:nvSpPr>
        <p:spPr>
          <a:xfrm>
            <a:off x="1285925" y="4672584"/>
            <a:ext cx="1285063" cy="1920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Cleopatra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728124-8D25-EC6B-0700-24A896ECDA46}"/>
              </a:ext>
            </a:extLst>
          </p:cNvPr>
          <p:cNvSpPr/>
          <p:nvPr/>
        </p:nvSpPr>
        <p:spPr>
          <a:xfrm>
            <a:off x="6336030" y="4672584"/>
            <a:ext cx="1285062" cy="1833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provinces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A6495-48C5-0B43-B24F-36010D543D61}"/>
              </a:ext>
            </a:extLst>
          </p:cNvPr>
          <p:cNvSpPr/>
          <p:nvPr/>
        </p:nvSpPr>
        <p:spPr>
          <a:xfrm>
            <a:off x="3041142" y="4914241"/>
            <a:ext cx="1329690" cy="1920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3AC5F1-6389-AC41-F290-9D38FE3D0545}"/>
              </a:ext>
            </a:extLst>
          </p:cNvPr>
          <p:cNvSpPr/>
          <p:nvPr/>
        </p:nvSpPr>
        <p:spPr>
          <a:xfrm>
            <a:off x="2712720" y="5194400"/>
            <a:ext cx="1255776" cy="1754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increased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A9E02-FEEA-C29E-1F7E-D9773B460972}"/>
              </a:ext>
            </a:extLst>
          </p:cNvPr>
          <p:cNvSpPr/>
          <p:nvPr/>
        </p:nvSpPr>
        <p:spPr>
          <a:xfrm>
            <a:off x="762596" y="5453017"/>
            <a:ext cx="1514260" cy="19202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built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4AE5D9-DEC8-85CC-F167-3805751E8A28}"/>
              </a:ext>
            </a:extLst>
          </p:cNvPr>
          <p:cNvSpPr/>
          <p:nvPr/>
        </p:nvSpPr>
        <p:spPr>
          <a:xfrm>
            <a:off x="1955590" y="5707644"/>
            <a:ext cx="1514260" cy="17543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BDD16-27B9-4EDF-8465-0E5079273939}"/>
              </a:ext>
            </a:extLst>
          </p:cNvPr>
          <p:cNvSpPr/>
          <p:nvPr/>
        </p:nvSpPr>
        <p:spPr>
          <a:xfrm>
            <a:off x="1415796" y="5988389"/>
            <a:ext cx="1391412" cy="1754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41811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3" grpId="0" animBg="1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706E-010A-17DB-3765-5F08FED0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4852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Guess the emperor                 </a:t>
            </a:r>
            <a:r>
              <a:rPr lang="en-US" dirty="0"/>
              <a:t>Textbook, p. 105-106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9F1973-900B-F430-769D-D79FE7B6B4A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785843"/>
          <a:ext cx="6080760" cy="1575816"/>
        </p:xfrm>
        <a:graphic>
          <a:graphicData uri="http://schemas.openxmlformats.org/drawingml/2006/table">
            <a:tbl>
              <a:tblPr firstRow="1" firstCol="1" bandRow="1"/>
              <a:tblGrid>
                <a:gridCol w="1520190">
                  <a:extLst>
                    <a:ext uri="{9D8B030D-6E8A-4147-A177-3AD203B41FA5}">
                      <a16:colId xmlns:a16="http://schemas.microsoft.com/office/drawing/2014/main" val="30633068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499525826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880961359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3164066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throne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built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comrade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arts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570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alight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better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racer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Cleopatra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898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increased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fuss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myself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only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276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god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scapegoat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 succeed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provinces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63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q. smoothly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birth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rule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 palace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75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 art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 father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w. fire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x. leader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578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487117-9C26-64DD-4AC7-5C59FDCCA75A}"/>
              </a:ext>
            </a:extLst>
          </p:cNvPr>
          <p:cNvSpPr txBox="1"/>
          <p:nvPr/>
        </p:nvSpPr>
        <p:spPr>
          <a:xfrm>
            <a:off x="7196328" y="686773"/>
            <a:ext cx="46695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Caligula  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Gaius Julius Caesar Augustus Germanicus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Nero           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Gaius Julius Caesar Octavianus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Marcus Aurelius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6BAFF-F355-3F4F-DB09-2012E8772430}"/>
              </a:ext>
            </a:extLst>
          </p:cNvPr>
          <p:cNvSpPr txBox="1"/>
          <p:nvPr/>
        </p:nvSpPr>
        <p:spPr>
          <a:xfrm>
            <a:off x="838200" y="2833518"/>
            <a:ext cx="8415528" cy="333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am (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)_____________. I became emperor in 54 CE when I was (1)____________17. The first few years went (2)___________. I was very interested in the (3)___________, but I was also a good chariot (4)___________. So good, I killed anyone who was (5)__________than me. I had my mother killed when I was 21. Then there were the military campaigns in Britain and Judea. But it was the (6)___________in Rome in 64 CE that caused the most (7)___________. Some people said I started it.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 blamed the Christians - they made an excellent (8)__________. We fed some to the lions and painted others with tar before setting them (9)___________. I built a new (10)___________for myself on Rome’s burned ruins.  The Senate plotted to get rid of me, but did not (11)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____________. But, the army revolts in 68 CE were the final straw. I lost the (12)____________to Galba so I took my own life that year.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67D3B0-5EA2-3E38-D6C5-31F38FEF2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310" y="3284269"/>
            <a:ext cx="1612490" cy="20451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4DE1EB-BD09-2442-FE31-1C25EA50EEA1}"/>
              </a:ext>
            </a:extLst>
          </p:cNvPr>
          <p:cNvSpPr/>
          <p:nvPr/>
        </p:nvSpPr>
        <p:spPr>
          <a:xfrm>
            <a:off x="2111502" y="2916937"/>
            <a:ext cx="1838706" cy="2118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51C30-860F-4A98-247F-8B0228FD4103}"/>
              </a:ext>
            </a:extLst>
          </p:cNvPr>
          <p:cNvSpPr/>
          <p:nvPr/>
        </p:nvSpPr>
        <p:spPr>
          <a:xfrm>
            <a:off x="945642" y="3212240"/>
            <a:ext cx="1568958" cy="21676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48F7D-67A3-6982-A087-2C90AC03BA09}"/>
              </a:ext>
            </a:extLst>
          </p:cNvPr>
          <p:cNvSpPr/>
          <p:nvPr/>
        </p:nvSpPr>
        <p:spPr>
          <a:xfrm>
            <a:off x="5301234" y="3212240"/>
            <a:ext cx="1492758" cy="21676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smoothly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017B9C-BEEC-AEDC-43E9-6919ADE48DB2}"/>
              </a:ext>
            </a:extLst>
          </p:cNvPr>
          <p:cNvSpPr/>
          <p:nvPr/>
        </p:nvSpPr>
        <p:spPr>
          <a:xfrm>
            <a:off x="1289304" y="3517296"/>
            <a:ext cx="1499616" cy="2118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0FB015-D02A-440E-7C8B-9F23E374F4B6}"/>
              </a:ext>
            </a:extLst>
          </p:cNvPr>
          <p:cNvSpPr/>
          <p:nvPr/>
        </p:nvSpPr>
        <p:spPr>
          <a:xfrm>
            <a:off x="5871922" y="3509276"/>
            <a:ext cx="1492758" cy="21990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racer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6D35D-4D88-A174-07D2-A9970DB292C2}"/>
              </a:ext>
            </a:extLst>
          </p:cNvPr>
          <p:cNvSpPr/>
          <p:nvPr/>
        </p:nvSpPr>
        <p:spPr>
          <a:xfrm>
            <a:off x="2598420" y="3817476"/>
            <a:ext cx="1351788" cy="18490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better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5F4F97-E9F0-AC8F-93BF-EB9EBCEFDFCD}"/>
              </a:ext>
            </a:extLst>
          </p:cNvPr>
          <p:cNvSpPr/>
          <p:nvPr/>
        </p:nvSpPr>
        <p:spPr>
          <a:xfrm>
            <a:off x="7472786" y="4105656"/>
            <a:ext cx="1460902" cy="20851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D94502-6205-DED7-4FCD-7A18E006B4DA}"/>
              </a:ext>
            </a:extLst>
          </p:cNvPr>
          <p:cNvSpPr/>
          <p:nvPr/>
        </p:nvSpPr>
        <p:spPr>
          <a:xfrm>
            <a:off x="4288536" y="4410708"/>
            <a:ext cx="1566672" cy="21676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E7CD0C-C62D-664B-3104-BE9A27DF7E60}"/>
              </a:ext>
            </a:extLst>
          </p:cNvPr>
          <p:cNvSpPr/>
          <p:nvPr/>
        </p:nvSpPr>
        <p:spPr>
          <a:xfrm>
            <a:off x="5855208" y="4708449"/>
            <a:ext cx="1341120" cy="21676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scapegoat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ADADB2-FB34-9ED7-26EE-2BABDCB62D15}"/>
              </a:ext>
            </a:extLst>
          </p:cNvPr>
          <p:cNvSpPr/>
          <p:nvPr/>
        </p:nvSpPr>
        <p:spPr>
          <a:xfrm>
            <a:off x="6198820" y="5006190"/>
            <a:ext cx="1460902" cy="20851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alight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9527A1-BFDD-1F3F-61BB-D5704AB07173}"/>
              </a:ext>
            </a:extLst>
          </p:cNvPr>
          <p:cNvSpPr/>
          <p:nvPr/>
        </p:nvSpPr>
        <p:spPr>
          <a:xfrm>
            <a:off x="945642" y="5276086"/>
            <a:ext cx="1568958" cy="2118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palace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07BE9C-B35E-3755-0DD7-1DD401572392}"/>
              </a:ext>
            </a:extLst>
          </p:cNvPr>
          <p:cNvSpPr/>
          <p:nvPr/>
        </p:nvSpPr>
        <p:spPr>
          <a:xfrm>
            <a:off x="2344723" y="5562774"/>
            <a:ext cx="1728216" cy="21188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succeed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4AB8B1-2D18-D288-4FD3-45827CE9976E}"/>
              </a:ext>
            </a:extLst>
          </p:cNvPr>
          <p:cNvSpPr/>
          <p:nvPr/>
        </p:nvSpPr>
        <p:spPr>
          <a:xfrm>
            <a:off x="2344723" y="4691032"/>
            <a:ext cx="1165860" cy="18332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birth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02934-F748-B7C6-3B9D-FECB133630DD}"/>
              </a:ext>
            </a:extLst>
          </p:cNvPr>
          <p:cNvSpPr/>
          <p:nvPr/>
        </p:nvSpPr>
        <p:spPr>
          <a:xfrm>
            <a:off x="1640537" y="5849463"/>
            <a:ext cx="1633777" cy="22269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throne</a:t>
            </a:r>
          </a:p>
        </p:txBody>
      </p:sp>
    </p:spTree>
    <p:extLst>
      <p:ext uri="{BB962C8B-B14F-4D97-AF65-F5344CB8AC3E}">
        <p14:creationId xmlns:p14="http://schemas.microsoft.com/office/powerpoint/2010/main" val="1544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706E-010A-17DB-3765-5F08FED0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4852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Guess the emperor                 </a:t>
            </a:r>
            <a:r>
              <a:rPr lang="en-US" dirty="0"/>
              <a:t>Textbook, p. 105-106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87117-9C26-64DD-4AC7-5C59FDCCA75A}"/>
              </a:ext>
            </a:extLst>
          </p:cNvPr>
          <p:cNvSpPr txBox="1"/>
          <p:nvPr/>
        </p:nvSpPr>
        <p:spPr>
          <a:xfrm>
            <a:off x="7223760" y="686773"/>
            <a:ext cx="46695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Caligula  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Gaius Julius Caesar Augustus Germanicus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Nero           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Gaius Julius Caesar Octavianus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Marcus Aurelius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F149BA-EAA1-1724-B23E-81C160E42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19701"/>
              </p:ext>
            </p:extLst>
          </p:nvPr>
        </p:nvGraphicFramePr>
        <p:xfrm>
          <a:off x="838200" y="825271"/>
          <a:ext cx="6080760" cy="1477330"/>
        </p:xfrm>
        <a:graphic>
          <a:graphicData uri="http://schemas.openxmlformats.org/drawingml/2006/table">
            <a:tbl>
              <a:tblPr firstRow="1" firstCol="1" bandRow="1"/>
              <a:tblGrid>
                <a:gridCol w="1520190">
                  <a:extLst>
                    <a:ext uri="{9D8B030D-6E8A-4147-A177-3AD203B41FA5}">
                      <a16:colId xmlns:a16="http://schemas.microsoft.com/office/drawing/2014/main" val="2066073094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534020685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418723553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11892213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Colosseum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barbarians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introduced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elected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298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depict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love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perverted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increased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507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abolished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plague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cruel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mad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4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reign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whale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 wealthy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feared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853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q. will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Christians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games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 slaves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13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9F46C0-87F1-231F-A4DD-C46A30CD9E4B}"/>
              </a:ext>
            </a:extLst>
          </p:cNvPr>
          <p:cNvSpPr txBox="1"/>
          <p:nvPr/>
        </p:nvSpPr>
        <p:spPr>
          <a:xfrm>
            <a:off x="475488" y="2777799"/>
            <a:ext cx="9015984" cy="325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am (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)_____________or (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)______________to be precise). I was Rome’s third emperor, ruling from 37 to my death in 41 CE. Historians say I started well. I (1)_____________sales tax, worked well with the Senate and put on lots of (2)_____________.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 you know I fought a (3)____________once during sea games in the (4)____________? Then I became very ill. Some say that’s when I went (5)____________. I suppose I did try to get my horse (6)__________as consul. There’s talk, too, that I was in (7)___________with my favorite sister, Drusilla. I loved putting those senators down. And money! I made it law that (8)____________men leave me their fortunes in their (9)_____________. Why not? I was a god. The Roman writer Suetonius said I was (10)___________. If enjoying watching gladiators die is ‘perverted’, he might have been right. I was 29 when I was murdered.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2E23C-0A01-95AB-304D-E6D32DC8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818" y="3156253"/>
            <a:ext cx="1651819" cy="2045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23DC19-54A8-634B-0FE1-BEC96831FCA9}"/>
              </a:ext>
            </a:extLst>
          </p:cNvPr>
          <p:cNvSpPr/>
          <p:nvPr/>
        </p:nvSpPr>
        <p:spPr>
          <a:xfrm>
            <a:off x="1354836" y="2860094"/>
            <a:ext cx="17815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Caligula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8AF64-6A61-B44A-6D54-18BBFC12A37B}"/>
              </a:ext>
            </a:extLst>
          </p:cNvPr>
          <p:cNvSpPr/>
          <p:nvPr/>
        </p:nvSpPr>
        <p:spPr>
          <a:xfrm>
            <a:off x="3436620" y="2860094"/>
            <a:ext cx="18577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Germanicus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D946E-980D-4EF0-89F4-9DFD9FAE8675}"/>
              </a:ext>
            </a:extLst>
          </p:cNvPr>
          <p:cNvSpPr/>
          <p:nvPr/>
        </p:nvSpPr>
        <p:spPr>
          <a:xfrm>
            <a:off x="7223760" y="3156253"/>
            <a:ext cx="164592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abolished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C038A0-8D5C-456C-B5E1-024DB2A25774}"/>
              </a:ext>
            </a:extLst>
          </p:cNvPr>
          <p:cNvSpPr/>
          <p:nvPr/>
        </p:nvSpPr>
        <p:spPr>
          <a:xfrm>
            <a:off x="5294376" y="3456769"/>
            <a:ext cx="169164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games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824DF5-FDEA-3255-4BEE-1D442EDFD1A2}"/>
              </a:ext>
            </a:extLst>
          </p:cNvPr>
          <p:cNvSpPr/>
          <p:nvPr/>
        </p:nvSpPr>
        <p:spPr>
          <a:xfrm>
            <a:off x="3052474" y="3767330"/>
            <a:ext cx="162011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BC01E4-E453-070B-677C-65BC0ED86CEF}"/>
              </a:ext>
            </a:extLst>
          </p:cNvPr>
          <p:cNvSpPr/>
          <p:nvPr/>
        </p:nvSpPr>
        <p:spPr>
          <a:xfrm>
            <a:off x="7606284" y="3746739"/>
            <a:ext cx="164592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Colosseum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BB700-125F-0A99-0229-F202B775EDE2}"/>
              </a:ext>
            </a:extLst>
          </p:cNvPr>
          <p:cNvSpPr/>
          <p:nvPr/>
        </p:nvSpPr>
        <p:spPr>
          <a:xfrm>
            <a:off x="5631180" y="4026010"/>
            <a:ext cx="159258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50937-0361-D8F6-9C64-D808B4C34B5F}"/>
              </a:ext>
            </a:extLst>
          </p:cNvPr>
          <p:cNvSpPr/>
          <p:nvPr/>
        </p:nvSpPr>
        <p:spPr>
          <a:xfrm>
            <a:off x="1809750" y="4357816"/>
            <a:ext cx="139065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elected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9BA56-5177-F459-55B7-D77EFB5A4395}"/>
              </a:ext>
            </a:extLst>
          </p:cNvPr>
          <p:cNvSpPr/>
          <p:nvPr/>
        </p:nvSpPr>
        <p:spPr>
          <a:xfrm>
            <a:off x="7112557" y="4347942"/>
            <a:ext cx="1510235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5C2D20-19D6-067E-13F8-3810D15B1FC6}"/>
              </a:ext>
            </a:extLst>
          </p:cNvPr>
          <p:cNvSpPr/>
          <p:nvPr/>
        </p:nvSpPr>
        <p:spPr>
          <a:xfrm>
            <a:off x="537973" y="4925093"/>
            <a:ext cx="1574291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wealthy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10A676-02E6-7D53-0074-58F828B4C92C}"/>
              </a:ext>
            </a:extLst>
          </p:cNvPr>
          <p:cNvSpPr/>
          <p:nvPr/>
        </p:nvSpPr>
        <p:spPr>
          <a:xfrm>
            <a:off x="5750052" y="4944699"/>
            <a:ext cx="168402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will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503C39-382F-3AC6-1E9D-0CCC789492E3}"/>
              </a:ext>
            </a:extLst>
          </p:cNvPr>
          <p:cNvSpPr/>
          <p:nvPr/>
        </p:nvSpPr>
        <p:spPr>
          <a:xfrm>
            <a:off x="4740402" y="5210102"/>
            <a:ext cx="159258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perverted</a:t>
            </a:r>
          </a:p>
        </p:txBody>
      </p:sp>
    </p:spTree>
    <p:extLst>
      <p:ext uri="{BB962C8B-B14F-4D97-AF65-F5344CB8AC3E}">
        <p14:creationId xmlns:p14="http://schemas.microsoft.com/office/powerpoint/2010/main" val="12168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4" grpId="0" animBg="1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706E-010A-17DB-3765-5F08FED0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4852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Guess the emperor                 </a:t>
            </a:r>
            <a:r>
              <a:rPr lang="en-US" dirty="0"/>
              <a:t>Textbook, p. 105-106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87117-9C26-64DD-4AC7-5C59FDCCA75A}"/>
              </a:ext>
            </a:extLst>
          </p:cNvPr>
          <p:cNvSpPr txBox="1"/>
          <p:nvPr/>
        </p:nvSpPr>
        <p:spPr>
          <a:xfrm>
            <a:off x="7223760" y="658368"/>
            <a:ext cx="466953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Caligula  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Gaius Julius Caesar Augustus Germanicus</a:t>
            </a:r>
          </a:p>
          <a:p>
            <a:pPr marL="0" marR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Nero           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Gaius Julius Caesar Octavianus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Marcus Aurelius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Augustus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F149BA-EAA1-1724-B23E-81C160E42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06299"/>
              </p:ext>
            </p:extLst>
          </p:nvPr>
        </p:nvGraphicFramePr>
        <p:xfrm>
          <a:off x="865632" y="796866"/>
          <a:ext cx="6080760" cy="1477330"/>
        </p:xfrm>
        <a:graphic>
          <a:graphicData uri="http://schemas.openxmlformats.org/drawingml/2006/table">
            <a:tbl>
              <a:tblPr firstRow="1" firstCol="1" bandRow="1"/>
              <a:tblGrid>
                <a:gridCol w="1520190">
                  <a:extLst>
                    <a:ext uri="{9D8B030D-6E8A-4147-A177-3AD203B41FA5}">
                      <a16:colId xmlns:a16="http://schemas.microsoft.com/office/drawing/2014/main" val="2066073094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534020685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418723553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11892213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Colosseum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barbarians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introduced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elected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298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depict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love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perverted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increased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507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abolished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plague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cruel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mad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41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reign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whale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 wealthy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feared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853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q. will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Christians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games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 slaves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1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D32220-7438-9A96-4384-D6C78AB0393A}"/>
              </a:ext>
            </a:extLst>
          </p:cNvPr>
          <p:cNvSpPr txBox="1"/>
          <p:nvPr/>
        </p:nvSpPr>
        <p:spPr>
          <a:xfrm>
            <a:off x="484632" y="2608602"/>
            <a:ext cx="8942832" cy="363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am (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)_____________. I was 40 years old when I became emperor of Rome, ruling between 161 CE until my death in 180 CE.  Historians say I ruled well - the last of five good rulers they say. I (1)____________the size of the army and (2)____________many social reforms, such as giving more rights to women and (3)____________.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was a thinker and philosopher, even if I was a bit (4)___________to the  (5)____________from time to time. Fair enough; their beliefs were undermining ours. For most of my (6)_____________, I and my co-emperor  my stepbrother </a:t>
            </a:r>
            <a:r>
              <a:rPr lang="en-US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Verus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for a while fought the (7)____________- he in Parthia (towards Asia) and I in Germanica. Unfortunately, his troops brought the (8)____________back to Rome and thousands of people died.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2000 they made a film called Gladiator, meant to (9)____________one of my battles (when I was an old man). My son Commodus ruled after me. Historians say he was unbalanced and that people (10)_____________him. His rule marked the end of </a:t>
            </a:r>
            <a:r>
              <a:rPr lang="en-US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Pax Romana</a:t>
            </a: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24598-91C2-9EAF-6FD3-252D64D67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658" y="3111035"/>
            <a:ext cx="1651819" cy="2133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E192F0-F999-279B-4E51-297F39F16C36}"/>
              </a:ext>
            </a:extLst>
          </p:cNvPr>
          <p:cNvSpPr/>
          <p:nvPr/>
        </p:nvSpPr>
        <p:spPr>
          <a:xfrm>
            <a:off x="1446276" y="2702604"/>
            <a:ext cx="17815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Marcus Aurelius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BF607-9A92-C386-2511-52B918F6CBEB}"/>
              </a:ext>
            </a:extLst>
          </p:cNvPr>
          <p:cNvSpPr/>
          <p:nvPr/>
        </p:nvSpPr>
        <p:spPr>
          <a:xfrm>
            <a:off x="2337054" y="3267587"/>
            <a:ext cx="162229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increased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0488E-5296-2210-2A0D-104FAF889DFE}"/>
              </a:ext>
            </a:extLst>
          </p:cNvPr>
          <p:cNvSpPr/>
          <p:nvPr/>
        </p:nvSpPr>
        <p:spPr>
          <a:xfrm>
            <a:off x="6530340" y="3267587"/>
            <a:ext cx="162229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226F-5230-5DAB-6175-1A2D8726A1BB}"/>
              </a:ext>
            </a:extLst>
          </p:cNvPr>
          <p:cNvSpPr/>
          <p:nvPr/>
        </p:nvSpPr>
        <p:spPr>
          <a:xfrm>
            <a:off x="5205222" y="3578783"/>
            <a:ext cx="162229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slaves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E8F87C-5F70-96CB-ECA1-510403E09E04}"/>
              </a:ext>
            </a:extLst>
          </p:cNvPr>
          <p:cNvSpPr/>
          <p:nvPr/>
        </p:nvSpPr>
        <p:spPr>
          <a:xfrm>
            <a:off x="7064502" y="3837093"/>
            <a:ext cx="1536192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cruel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CEF830-467E-465F-9C1D-B1CE9340E6D5}"/>
              </a:ext>
            </a:extLst>
          </p:cNvPr>
          <p:cNvSpPr/>
          <p:nvPr/>
        </p:nvSpPr>
        <p:spPr>
          <a:xfrm>
            <a:off x="555498" y="4166648"/>
            <a:ext cx="162991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Christians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55BC50-B5AB-26FF-9226-86C07A8D07E7}"/>
              </a:ext>
            </a:extLst>
          </p:cNvPr>
          <p:cNvSpPr/>
          <p:nvPr/>
        </p:nvSpPr>
        <p:spPr>
          <a:xfrm>
            <a:off x="1749552" y="4465018"/>
            <a:ext cx="17815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3A03E9-6345-2723-4934-B1F802CB1DA8}"/>
              </a:ext>
            </a:extLst>
          </p:cNvPr>
          <p:cNvSpPr/>
          <p:nvPr/>
        </p:nvSpPr>
        <p:spPr>
          <a:xfrm>
            <a:off x="1609344" y="4763388"/>
            <a:ext cx="161848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barbarians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0FCA34-1EC7-99FC-9648-2A14280A940A}"/>
              </a:ext>
            </a:extLst>
          </p:cNvPr>
          <p:cNvSpPr/>
          <p:nvPr/>
        </p:nvSpPr>
        <p:spPr>
          <a:xfrm>
            <a:off x="2623664" y="5024880"/>
            <a:ext cx="161848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plague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2627C-F187-12F4-265F-B980BDC98E24}"/>
              </a:ext>
            </a:extLst>
          </p:cNvPr>
          <p:cNvSpPr/>
          <p:nvPr/>
        </p:nvSpPr>
        <p:spPr>
          <a:xfrm>
            <a:off x="5442204" y="5333109"/>
            <a:ext cx="162229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depict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3C37D-513B-36EC-5A93-9CD82C8634AC}"/>
              </a:ext>
            </a:extLst>
          </p:cNvPr>
          <p:cNvSpPr/>
          <p:nvPr/>
        </p:nvSpPr>
        <p:spPr>
          <a:xfrm>
            <a:off x="1609344" y="5912266"/>
            <a:ext cx="17815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feared</a:t>
            </a:r>
          </a:p>
        </p:txBody>
      </p:sp>
    </p:spTree>
    <p:extLst>
      <p:ext uri="{BB962C8B-B14F-4D97-AF65-F5344CB8AC3E}">
        <p14:creationId xmlns:p14="http://schemas.microsoft.com/office/powerpoint/2010/main" val="3670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1640-040A-BC45-D340-DFC4E847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273685"/>
            <a:ext cx="10515600" cy="567563"/>
          </a:xfrm>
        </p:spPr>
        <p:txBody>
          <a:bodyPr>
            <a:normAutofit fontScale="90000"/>
          </a:bodyPr>
          <a:lstStyle/>
          <a:p>
            <a:r>
              <a:rPr lang="en-US" dirty="0"/>
              <a:t>Vocabulary practice                       Textbook, p.98-99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8D9730-83F4-D2A4-F43B-3DBD5FA3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9798"/>
              </p:ext>
            </p:extLst>
          </p:nvPr>
        </p:nvGraphicFramePr>
        <p:xfrm>
          <a:off x="1408176" y="1161288"/>
          <a:ext cx="8878824" cy="5325829"/>
        </p:xfrm>
        <a:graphic>
          <a:graphicData uri="http://schemas.openxmlformats.org/drawingml/2006/table">
            <a:tbl>
              <a:tblPr firstRow="1" firstCol="1" bandRow="1"/>
              <a:tblGrid>
                <a:gridCol w="2436670">
                  <a:extLst>
                    <a:ext uri="{9D8B030D-6E8A-4147-A177-3AD203B41FA5}">
                      <a16:colId xmlns:a16="http://schemas.microsoft.com/office/drawing/2014/main" val="3715501329"/>
                    </a:ext>
                  </a:extLst>
                </a:gridCol>
                <a:gridCol w="6442154">
                  <a:extLst>
                    <a:ext uri="{9D8B030D-6E8A-4147-A177-3AD203B41FA5}">
                      <a16:colId xmlns:a16="http://schemas.microsoft.com/office/drawing/2014/main" val="265661126"/>
                    </a:ext>
                  </a:extLst>
                </a:gridCol>
              </a:tblGrid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to expel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the position or status of being a citizen of a particular country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176921"/>
                  </a:ext>
                </a:extLst>
              </a:tr>
              <a:tr h="3029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to attend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trade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538468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cavalry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association, coalition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085867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to conquer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to develop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840674"/>
                  </a:ext>
                </a:extLst>
              </a:tr>
              <a:tr h="230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influential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to defeat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505931"/>
                  </a:ext>
                </a:extLst>
              </a:tr>
              <a:tr h="265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alliance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ancestry, lineage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319800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descent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to decipher, to decode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419414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to evolve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powerful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737550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commerce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to banish, to exile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855577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to interpret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j. to a certain extent, quite, fairly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232781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moderately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rich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737646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key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soldiers who fought on horseback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92490"/>
                  </a:ext>
                </a:extLst>
              </a:tr>
              <a:tr h="52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citizenship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the greater part of something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846716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ordinary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most important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259426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wealthy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 to appear at, to take part in something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272717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plebeians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 a member of one of the noble families of ancient Rome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051466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17.patricians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q. a member of the common people of ancient Rome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001898"/>
                  </a:ext>
                </a:extLst>
              </a:tr>
              <a:tr h="198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 bulk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common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9530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E574529-8A56-4487-BA22-DB0F95528D19}"/>
              </a:ext>
            </a:extLst>
          </p:cNvPr>
          <p:cNvSpPr/>
          <p:nvPr/>
        </p:nvSpPr>
        <p:spPr>
          <a:xfrm>
            <a:off x="3026664" y="1225296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673495-99FF-C8BD-EE41-EC7F5615CB5B}"/>
              </a:ext>
            </a:extLst>
          </p:cNvPr>
          <p:cNvSpPr/>
          <p:nvPr/>
        </p:nvSpPr>
        <p:spPr>
          <a:xfrm>
            <a:off x="3026664" y="1499616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EB7B4-1998-B9EC-6558-BB7FA603AF24}"/>
              </a:ext>
            </a:extLst>
          </p:cNvPr>
          <p:cNvSpPr/>
          <p:nvPr/>
        </p:nvSpPr>
        <p:spPr>
          <a:xfrm>
            <a:off x="3026664" y="1773936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F3A649-F27B-91D8-5063-9A9A3C259478}"/>
              </a:ext>
            </a:extLst>
          </p:cNvPr>
          <p:cNvSpPr/>
          <p:nvPr/>
        </p:nvSpPr>
        <p:spPr>
          <a:xfrm>
            <a:off x="3026664" y="2093976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5A10B2-3F7B-2AF6-3DC7-09D5286EF925}"/>
              </a:ext>
            </a:extLst>
          </p:cNvPr>
          <p:cNvSpPr/>
          <p:nvPr/>
        </p:nvSpPr>
        <p:spPr>
          <a:xfrm>
            <a:off x="3026664" y="2414016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4FEFEF-1B3D-CF33-2F27-09C78E0E975D}"/>
              </a:ext>
            </a:extLst>
          </p:cNvPr>
          <p:cNvSpPr/>
          <p:nvPr/>
        </p:nvSpPr>
        <p:spPr>
          <a:xfrm>
            <a:off x="3026664" y="2663766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40F36-3757-7088-3768-51934479F7A8}"/>
              </a:ext>
            </a:extLst>
          </p:cNvPr>
          <p:cNvSpPr/>
          <p:nvPr/>
        </p:nvSpPr>
        <p:spPr>
          <a:xfrm>
            <a:off x="3026664" y="2983806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E2C44-D02A-30D2-7918-E018D0670265}"/>
              </a:ext>
            </a:extLst>
          </p:cNvPr>
          <p:cNvSpPr/>
          <p:nvPr/>
        </p:nvSpPr>
        <p:spPr>
          <a:xfrm>
            <a:off x="3040380" y="3274425"/>
            <a:ext cx="320040" cy="200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B56DA2-ECBB-9A6E-1FF5-5A271B9B2E70}"/>
              </a:ext>
            </a:extLst>
          </p:cNvPr>
          <p:cNvSpPr/>
          <p:nvPr/>
        </p:nvSpPr>
        <p:spPr>
          <a:xfrm>
            <a:off x="3026664" y="3584169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AAB976-4A87-2A94-E9C2-78484725B45B}"/>
              </a:ext>
            </a:extLst>
          </p:cNvPr>
          <p:cNvSpPr/>
          <p:nvPr/>
        </p:nvSpPr>
        <p:spPr>
          <a:xfrm>
            <a:off x="3040380" y="3861769"/>
            <a:ext cx="347472" cy="2103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6833EE-015F-24C0-B09B-60A7B1B6A592}"/>
              </a:ext>
            </a:extLst>
          </p:cNvPr>
          <p:cNvSpPr/>
          <p:nvPr/>
        </p:nvSpPr>
        <p:spPr>
          <a:xfrm>
            <a:off x="3040380" y="4152667"/>
            <a:ext cx="347472" cy="196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E9D16-4566-1C6A-795D-5E66BA722641}"/>
              </a:ext>
            </a:extLst>
          </p:cNvPr>
          <p:cNvSpPr/>
          <p:nvPr/>
        </p:nvSpPr>
        <p:spPr>
          <a:xfrm>
            <a:off x="3026664" y="4456129"/>
            <a:ext cx="347472" cy="196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50ACA9-3369-1FA4-CCD8-0BC71F6CE926}"/>
              </a:ext>
            </a:extLst>
          </p:cNvPr>
          <p:cNvSpPr/>
          <p:nvPr/>
        </p:nvSpPr>
        <p:spPr>
          <a:xfrm>
            <a:off x="3012948" y="4739732"/>
            <a:ext cx="347472" cy="196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0FB90F-8E01-968A-B49D-7A34A4EE6284}"/>
              </a:ext>
            </a:extLst>
          </p:cNvPr>
          <p:cNvSpPr/>
          <p:nvPr/>
        </p:nvSpPr>
        <p:spPr>
          <a:xfrm>
            <a:off x="3040380" y="5045989"/>
            <a:ext cx="347472" cy="196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370847-28C8-1DF3-1B98-88A15C4A069B}"/>
              </a:ext>
            </a:extLst>
          </p:cNvPr>
          <p:cNvSpPr/>
          <p:nvPr/>
        </p:nvSpPr>
        <p:spPr>
          <a:xfrm>
            <a:off x="3040380" y="5358384"/>
            <a:ext cx="347472" cy="196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15C974-F4AB-F021-A3B9-2A5F7FB24149}"/>
              </a:ext>
            </a:extLst>
          </p:cNvPr>
          <p:cNvSpPr/>
          <p:nvPr/>
        </p:nvSpPr>
        <p:spPr>
          <a:xfrm>
            <a:off x="3040380" y="5632704"/>
            <a:ext cx="347472" cy="196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C6E965-67DB-1A8E-7063-8F36644F085E}"/>
              </a:ext>
            </a:extLst>
          </p:cNvPr>
          <p:cNvSpPr/>
          <p:nvPr/>
        </p:nvSpPr>
        <p:spPr>
          <a:xfrm>
            <a:off x="3040380" y="5928452"/>
            <a:ext cx="347472" cy="196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590E1D-9F68-296D-D5A1-CCC99E6BE581}"/>
              </a:ext>
            </a:extLst>
          </p:cNvPr>
          <p:cNvSpPr/>
          <p:nvPr/>
        </p:nvSpPr>
        <p:spPr>
          <a:xfrm>
            <a:off x="3026664" y="6231641"/>
            <a:ext cx="347472" cy="1963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47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0F5C-5097-FCA5-4120-32C268A8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88"/>
            <a:ext cx="10515600" cy="4029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Pax Romana                      </a:t>
            </a:r>
            <a:r>
              <a:rPr lang="en-US" dirty="0"/>
              <a:t>Textbook, p. 107-108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45E43-3D52-E837-ACA3-043DDF12DD01}"/>
              </a:ext>
            </a:extLst>
          </p:cNvPr>
          <p:cNvSpPr txBox="1"/>
          <p:nvPr/>
        </p:nvSpPr>
        <p:spPr>
          <a:xfrm>
            <a:off x="534237" y="600959"/>
            <a:ext cx="8663300" cy="586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Pax Romana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term ‘Pax Romana’, which (1) L _ _ _ R _ _ _ Y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its usual or most basic sense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means ‘Roman peace’, (2) R _ F _ _ S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describes or denotes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to the time period from 27 BCE to 180 CE in the Roman Empire. This 200-year period saw (3) U _ P _ _ C _ D _ _ _ED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that has never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happened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existed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before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peace and economic (4) P _ _ _ _ _ _ _ _ Y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of flourishing and good fortune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the Empire, which (5) S _ _ _ _ ED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whole of an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England in the north to Morocco in the south and Iraq in the east. During the Pax Romana, the Roman Empire reached its (6) P _ _ _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 when something is most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powerful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terms of land area, and its (7) P_ _ _ _ _ _ _ ON(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swelled to an estimated 70 million people. Rome’s citizens were relatively (8) S_ C_ _ E 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government generally maintained law, order, and (9) S _ _ B _ _ _ _ Y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situation in which things happen as they should and there are no harmful changes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The Pax Romana began when Octavian became the (10) L_ _ _ _R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someone who is responsible for a country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Roman Empire. Many of the (11) A _ V _ _ _ _ S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instances of progress in science, technology or human knowledge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in architecture and building (12) R_ _ _ _ _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depended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upon the Romans’ discovery of (13) C_ N _ _ _ TE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hard substance used in building made by mixing cement, sand, small stones, and water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During the Pax Romana, many of Rome’s finest writers (such as Horace, Virgil, Ovid, and Livy) (14) P _ _ D _ _ ED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made)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literary and poetic (15) M_ S _ _ _ P _ _ _ _S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best works of art that a particular writer has ever produced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Rome became the economic, political, and cultural (16) C_ _ _ _ _ L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most important place/city for an activity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entire Western world.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F1F73-5447-A67E-99FB-5E675DCF5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19" y="2376684"/>
            <a:ext cx="2711725" cy="1560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B36360-C6E6-97C2-502C-A4D6E5D1F21B}"/>
              </a:ext>
            </a:extLst>
          </p:cNvPr>
          <p:cNvSpPr/>
          <p:nvPr/>
        </p:nvSpPr>
        <p:spPr>
          <a:xfrm>
            <a:off x="3221736" y="1078948"/>
            <a:ext cx="17815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literally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156318-A556-20BE-4505-EB6A00C23898}"/>
              </a:ext>
            </a:extLst>
          </p:cNvPr>
          <p:cNvSpPr/>
          <p:nvPr/>
        </p:nvSpPr>
        <p:spPr>
          <a:xfrm>
            <a:off x="1185475" y="1373533"/>
            <a:ext cx="1310837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refers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346E4-8693-1285-65AA-8DC579A7CF10}"/>
              </a:ext>
            </a:extLst>
          </p:cNvPr>
          <p:cNvSpPr/>
          <p:nvPr/>
        </p:nvSpPr>
        <p:spPr>
          <a:xfrm>
            <a:off x="3459480" y="1670686"/>
            <a:ext cx="238353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unprecedented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8C0755-28AC-8E3D-7B2E-760AC6D19F77}"/>
              </a:ext>
            </a:extLst>
          </p:cNvPr>
          <p:cNvSpPr/>
          <p:nvPr/>
        </p:nvSpPr>
        <p:spPr>
          <a:xfrm>
            <a:off x="3975108" y="1967839"/>
            <a:ext cx="205078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prosperity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20F6B-DB6A-FEB8-5AD7-3073DB55FDAB}"/>
              </a:ext>
            </a:extLst>
          </p:cNvPr>
          <p:cNvSpPr/>
          <p:nvPr/>
        </p:nvSpPr>
        <p:spPr>
          <a:xfrm>
            <a:off x="4061460" y="2198416"/>
            <a:ext cx="1543812" cy="22110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spanned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B7BBC6-47DA-D56F-80E7-59571E65B6A7}"/>
              </a:ext>
            </a:extLst>
          </p:cNvPr>
          <p:cNvSpPr/>
          <p:nvPr/>
        </p:nvSpPr>
        <p:spPr>
          <a:xfrm>
            <a:off x="2193552" y="2781546"/>
            <a:ext cx="93369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peak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E313AE-D3F5-1188-32E5-F96073A4D3CE}"/>
              </a:ext>
            </a:extLst>
          </p:cNvPr>
          <p:cNvSpPr/>
          <p:nvPr/>
        </p:nvSpPr>
        <p:spPr>
          <a:xfrm>
            <a:off x="2103685" y="3041450"/>
            <a:ext cx="17815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EBFE90-8002-5520-386B-54FEC4322D5B}"/>
              </a:ext>
            </a:extLst>
          </p:cNvPr>
          <p:cNvSpPr/>
          <p:nvPr/>
        </p:nvSpPr>
        <p:spPr>
          <a:xfrm>
            <a:off x="6199632" y="3313711"/>
            <a:ext cx="1252728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secure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4E8CF5-F1A3-F199-4FD0-554F6105C810}"/>
              </a:ext>
            </a:extLst>
          </p:cNvPr>
          <p:cNvSpPr/>
          <p:nvPr/>
        </p:nvSpPr>
        <p:spPr>
          <a:xfrm>
            <a:off x="5434584" y="3650134"/>
            <a:ext cx="17815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9F3BDB-1F3E-4607-A669-963CC43F9676}"/>
              </a:ext>
            </a:extLst>
          </p:cNvPr>
          <p:cNvSpPr/>
          <p:nvPr/>
        </p:nvSpPr>
        <p:spPr>
          <a:xfrm>
            <a:off x="2496312" y="4151447"/>
            <a:ext cx="1388929" cy="2607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leader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9C9366-694E-3CA5-28D2-288C7E0CB614}"/>
              </a:ext>
            </a:extLst>
          </p:cNvPr>
          <p:cNvSpPr/>
          <p:nvPr/>
        </p:nvSpPr>
        <p:spPr>
          <a:xfrm>
            <a:off x="2413254" y="4449463"/>
            <a:ext cx="1781556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advances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01D444-B953-76BE-2134-A4DE47512544}"/>
              </a:ext>
            </a:extLst>
          </p:cNvPr>
          <p:cNvSpPr/>
          <p:nvPr/>
        </p:nvSpPr>
        <p:spPr>
          <a:xfrm>
            <a:off x="4061460" y="4737145"/>
            <a:ext cx="1373124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relied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42464E-69E3-7785-94A0-BBC9C231B758}"/>
              </a:ext>
            </a:extLst>
          </p:cNvPr>
          <p:cNvSpPr/>
          <p:nvPr/>
        </p:nvSpPr>
        <p:spPr>
          <a:xfrm>
            <a:off x="631698" y="5028417"/>
            <a:ext cx="1561854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concrete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5B22E-EE70-1BC1-D1CA-ED8A41AC63F9}"/>
              </a:ext>
            </a:extLst>
          </p:cNvPr>
          <p:cNvSpPr/>
          <p:nvPr/>
        </p:nvSpPr>
        <p:spPr>
          <a:xfrm>
            <a:off x="1109472" y="5574781"/>
            <a:ext cx="166116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FC221F-B57F-7C02-7999-6066DB32416C}"/>
              </a:ext>
            </a:extLst>
          </p:cNvPr>
          <p:cNvSpPr/>
          <p:nvPr/>
        </p:nvSpPr>
        <p:spPr>
          <a:xfrm>
            <a:off x="5044440" y="5570072"/>
            <a:ext cx="217170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masterpieces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152F20-6A36-C7C2-4772-E471AFBE9F7E}"/>
              </a:ext>
            </a:extLst>
          </p:cNvPr>
          <p:cNvSpPr/>
          <p:nvPr/>
        </p:nvSpPr>
        <p:spPr>
          <a:xfrm>
            <a:off x="631698" y="6162432"/>
            <a:ext cx="1032510" cy="2305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capital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BD0B-3226-D5DB-7084-4A2EA40A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843"/>
          </a:xfrm>
        </p:spPr>
        <p:txBody>
          <a:bodyPr>
            <a:normAutofit fontScale="90000"/>
          </a:bodyPr>
          <a:lstStyle/>
          <a:p>
            <a:r>
              <a:rPr lang="en-US" dirty="0"/>
              <a:t>Word formation                                 Textbook, p. 99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3758A8-FCCC-F3B8-E405-8F3768C4E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2999"/>
              </p:ext>
            </p:extLst>
          </p:nvPr>
        </p:nvGraphicFramePr>
        <p:xfrm>
          <a:off x="950976" y="1941669"/>
          <a:ext cx="10808208" cy="3546162"/>
        </p:xfrm>
        <a:graphic>
          <a:graphicData uri="http://schemas.openxmlformats.org/drawingml/2006/table">
            <a:tbl>
              <a:tblPr firstRow="1" firstCol="1" bandRow="1"/>
              <a:tblGrid>
                <a:gridCol w="3602736">
                  <a:extLst>
                    <a:ext uri="{9D8B030D-6E8A-4147-A177-3AD203B41FA5}">
                      <a16:colId xmlns:a16="http://schemas.microsoft.com/office/drawing/2014/main" val="2477256806"/>
                    </a:ext>
                  </a:extLst>
                </a:gridCol>
                <a:gridCol w="3602736">
                  <a:extLst>
                    <a:ext uri="{9D8B030D-6E8A-4147-A177-3AD203B41FA5}">
                      <a16:colId xmlns:a16="http://schemas.microsoft.com/office/drawing/2014/main" val="3895267610"/>
                    </a:ext>
                  </a:extLst>
                </a:gridCol>
                <a:gridCol w="3602736">
                  <a:extLst>
                    <a:ext uri="{9D8B030D-6E8A-4147-A177-3AD203B41FA5}">
                      <a16:colId xmlns:a16="http://schemas.microsoft.com/office/drawing/2014/main" val="641844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95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NECESSITATE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378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413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(UN) RECOGNIZABLE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6072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544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(IN) DECISIVE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565142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DIFFER/DIFFERENTIATE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513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18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SUCCESSIVE</a:t>
                      </a:r>
                      <a:endParaRPr lang="en-US" sz="2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338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6E230B-8BE0-690F-D425-506491C8946C}"/>
              </a:ext>
            </a:extLst>
          </p:cNvPr>
          <p:cNvSpPr/>
          <p:nvPr/>
        </p:nvSpPr>
        <p:spPr>
          <a:xfrm>
            <a:off x="5108448" y="2454209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NECESSITY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23C6C-B2AD-54EF-8116-8979C494D117}"/>
              </a:ext>
            </a:extLst>
          </p:cNvPr>
          <p:cNvSpPr/>
          <p:nvPr/>
        </p:nvSpPr>
        <p:spPr>
          <a:xfrm>
            <a:off x="8484870" y="2399892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(UN)NECESSARY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439EB8-4821-4C64-993A-A7F6E8B444A2}"/>
              </a:ext>
            </a:extLst>
          </p:cNvPr>
          <p:cNvSpPr/>
          <p:nvPr/>
        </p:nvSpPr>
        <p:spPr>
          <a:xfrm>
            <a:off x="1629156" y="2831941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EE29AA-61F8-3332-7687-5A3AC3D001F5}"/>
              </a:ext>
            </a:extLst>
          </p:cNvPr>
          <p:cNvSpPr/>
          <p:nvPr/>
        </p:nvSpPr>
        <p:spPr>
          <a:xfrm>
            <a:off x="8552688" y="2859308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ADVISORY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366C7-B598-8EC2-E726-01DF60F53861}"/>
              </a:ext>
            </a:extLst>
          </p:cNvPr>
          <p:cNvSpPr/>
          <p:nvPr/>
        </p:nvSpPr>
        <p:spPr>
          <a:xfrm>
            <a:off x="1629156" y="3226562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RECOGNIZE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9647E-6B80-4379-595E-CF5C7B95E78A}"/>
              </a:ext>
            </a:extLst>
          </p:cNvPr>
          <p:cNvSpPr/>
          <p:nvPr/>
        </p:nvSpPr>
        <p:spPr>
          <a:xfrm>
            <a:off x="5108448" y="3197457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RECOGNITION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AEF517-8D5A-7DCB-5AA0-2929DF97DA69}"/>
              </a:ext>
            </a:extLst>
          </p:cNvPr>
          <p:cNvSpPr/>
          <p:nvPr/>
        </p:nvSpPr>
        <p:spPr>
          <a:xfrm>
            <a:off x="5126736" y="3602557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LIMIT/LIMITATION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D3E0B9-F05A-102A-9DC6-49A154BD7CC3}"/>
              </a:ext>
            </a:extLst>
          </p:cNvPr>
          <p:cNvSpPr/>
          <p:nvPr/>
        </p:nvSpPr>
        <p:spPr>
          <a:xfrm>
            <a:off x="8475726" y="3602556"/>
            <a:ext cx="252222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(UN)LIMITED/LIMITLESS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02D8C-57A8-9D59-5083-6E86ED792F08}"/>
              </a:ext>
            </a:extLst>
          </p:cNvPr>
          <p:cNvSpPr/>
          <p:nvPr/>
        </p:nvSpPr>
        <p:spPr>
          <a:xfrm>
            <a:off x="1629156" y="3967739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DECIDE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0BAB88-A642-F5B5-8C81-945620F96BA0}"/>
              </a:ext>
            </a:extLst>
          </p:cNvPr>
          <p:cNvSpPr/>
          <p:nvPr/>
        </p:nvSpPr>
        <p:spPr>
          <a:xfrm>
            <a:off x="5126736" y="3999293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5E1BD9-8898-5A44-1EE7-6B6A2B14F0AB}"/>
              </a:ext>
            </a:extLst>
          </p:cNvPr>
          <p:cNvSpPr/>
          <p:nvPr/>
        </p:nvSpPr>
        <p:spPr>
          <a:xfrm>
            <a:off x="5126736" y="4420038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DIFFERENCE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64AD6-4297-633D-82C0-1432E0A5BDB3}"/>
              </a:ext>
            </a:extLst>
          </p:cNvPr>
          <p:cNvSpPr/>
          <p:nvPr/>
        </p:nvSpPr>
        <p:spPr>
          <a:xfrm>
            <a:off x="8475726" y="4428329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DIFFERENT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6DE8F4-504B-7196-ACC9-DEB427897CBD}"/>
              </a:ext>
            </a:extLst>
          </p:cNvPr>
          <p:cNvSpPr/>
          <p:nvPr/>
        </p:nvSpPr>
        <p:spPr>
          <a:xfrm>
            <a:off x="5126736" y="4807482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SUCCESS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543D1A-A4E9-40D4-17C8-D34960343A2E}"/>
              </a:ext>
            </a:extLst>
          </p:cNvPr>
          <p:cNvSpPr/>
          <p:nvPr/>
        </p:nvSpPr>
        <p:spPr>
          <a:xfrm>
            <a:off x="8475726" y="4805220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(UN)SUCCESSFUL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8D36F9-6D6E-DFB5-0519-B1E5337F7082}"/>
              </a:ext>
            </a:extLst>
          </p:cNvPr>
          <p:cNvSpPr/>
          <p:nvPr/>
        </p:nvSpPr>
        <p:spPr>
          <a:xfrm>
            <a:off x="1812036" y="5211485"/>
            <a:ext cx="2171700" cy="21589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SUCCEED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9022C-1418-568B-2585-C9465E32F4A5}"/>
              </a:ext>
            </a:extLst>
          </p:cNvPr>
          <p:cNvSpPr/>
          <p:nvPr/>
        </p:nvSpPr>
        <p:spPr>
          <a:xfrm>
            <a:off x="4910328" y="5177372"/>
            <a:ext cx="2633472" cy="2293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SUCCESSION/SUCCESSOR</a:t>
            </a:r>
          </a:p>
        </p:txBody>
      </p:sp>
    </p:spTree>
    <p:extLst>
      <p:ext uri="{BB962C8B-B14F-4D97-AF65-F5344CB8AC3E}">
        <p14:creationId xmlns:p14="http://schemas.microsoft.com/office/powerpoint/2010/main" val="28374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BD0B-3226-D5DB-7084-4A2EA40A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843"/>
          </a:xfrm>
        </p:spPr>
        <p:txBody>
          <a:bodyPr>
            <a:normAutofit fontScale="90000"/>
          </a:bodyPr>
          <a:lstStyle/>
          <a:p>
            <a:r>
              <a:rPr lang="en-US" dirty="0"/>
              <a:t>Word formation                                 Textbook, p. 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780B6-7889-79E3-43F0-E6540722FF3E}"/>
              </a:ext>
            </a:extLst>
          </p:cNvPr>
          <p:cNvSpPr txBox="1"/>
          <p:nvPr/>
        </p:nvSpPr>
        <p:spPr>
          <a:xfrm>
            <a:off x="838200" y="1323959"/>
            <a:ext cx="10515600" cy="516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 Senate was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an_______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______body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first set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up___________________the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Etruscan kings.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It is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hard___________________between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these two artifacts. They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hardly_________________at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You essay should also include the similarities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and________________between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these two events.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In ancient Rome, women were not citizens, although they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had____________________rights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 degree of personal freedom. The rights of the paterfamilias were__________________.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I have to say that our financial resources for this project are not_________________.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The political and social divisions that shaped the roles of key groups in Roman society did not ____________ from those of ancient Greece.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The explanation for this particular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event_________________a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detailed study of the events which took place at that particular time.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Many historians believe that he proved himself 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worthy___________________to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throne.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Some historians think that the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great___________________lies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putting all the pieces of the historical puzzle together.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He was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expected___________________his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brother to the throne.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Each_________________dynasty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added more attention to the arts and culture.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‘Dynasty’ defined simply means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a___________________of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rulers from the same family.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31237-4CAC-6012-0A59-4A01F09EEBDC}"/>
              </a:ext>
            </a:extLst>
          </p:cNvPr>
          <p:cNvSpPr/>
          <p:nvPr/>
        </p:nvSpPr>
        <p:spPr>
          <a:xfrm>
            <a:off x="2877312" y="1408177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advisory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30903-B944-CDA5-4D98-B4C20F5FE202}"/>
              </a:ext>
            </a:extLst>
          </p:cNvPr>
          <p:cNvSpPr/>
          <p:nvPr/>
        </p:nvSpPr>
        <p:spPr>
          <a:xfrm>
            <a:off x="6399276" y="1408177"/>
            <a:ext cx="194919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advise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84D7F-A7EE-05E1-8CB5-14315F910422}"/>
              </a:ext>
            </a:extLst>
          </p:cNvPr>
          <p:cNvSpPr/>
          <p:nvPr/>
        </p:nvSpPr>
        <p:spPr>
          <a:xfrm>
            <a:off x="2066544" y="1730197"/>
            <a:ext cx="202082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differentiate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2552C-3ACC-DBAD-1891-36DEA0B8BB6F}"/>
              </a:ext>
            </a:extLst>
          </p:cNvPr>
          <p:cNvSpPr/>
          <p:nvPr/>
        </p:nvSpPr>
        <p:spPr>
          <a:xfrm>
            <a:off x="7921752" y="1704746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514E68-AC6D-2B93-3B17-44D879EA84A6}"/>
              </a:ext>
            </a:extLst>
          </p:cNvPr>
          <p:cNvSpPr/>
          <p:nvPr/>
        </p:nvSpPr>
        <p:spPr>
          <a:xfrm>
            <a:off x="5754624" y="2062820"/>
            <a:ext cx="172516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differences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EF6CC-640D-361B-4269-E6AFD8B4732A}"/>
              </a:ext>
            </a:extLst>
          </p:cNvPr>
          <p:cNvSpPr/>
          <p:nvPr/>
        </p:nvSpPr>
        <p:spPr>
          <a:xfrm>
            <a:off x="6996684" y="2359448"/>
            <a:ext cx="2019300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limited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4851E-AC8D-C8FC-5CD9-8F27EBF54B92}"/>
              </a:ext>
            </a:extLst>
          </p:cNvPr>
          <p:cNvSpPr/>
          <p:nvPr/>
        </p:nvSpPr>
        <p:spPr>
          <a:xfrm>
            <a:off x="5946648" y="2656076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unlimited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451C0B-6ADC-57F0-69D2-FB83A5E475D0}"/>
              </a:ext>
            </a:extLst>
          </p:cNvPr>
          <p:cNvSpPr/>
          <p:nvPr/>
        </p:nvSpPr>
        <p:spPr>
          <a:xfrm>
            <a:off x="6996684" y="2995943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limitless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3EF346-A318-C4FD-4EB5-22EFC8CFF829}"/>
              </a:ext>
            </a:extLst>
          </p:cNvPr>
          <p:cNvSpPr/>
          <p:nvPr/>
        </p:nvSpPr>
        <p:spPr>
          <a:xfrm>
            <a:off x="9841992" y="3310099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differ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C6571A-56BA-CE36-C699-DDA13363D190}"/>
              </a:ext>
            </a:extLst>
          </p:cNvPr>
          <p:cNvSpPr/>
          <p:nvPr/>
        </p:nvSpPr>
        <p:spPr>
          <a:xfrm>
            <a:off x="4913376" y="3922748"/>
            <a:ext cx="172516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necessitates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D964AC-C1CD-F232-37EF-38008A09CABF}"/>
              </a:ext>
            </a:extLst>
          </p:cNvPr>
          <p:cNvSpPr/>
          <p:nvPr/>
        </p:nvSpPr>
        <p:spPr>
          <a:xfrm>
            <a:off x="6448806" y="4541337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successor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1D043-A2DD-C0BA-5D4C-55245ACFE1D8}"/>
              </a:ext>
            </a:extLst>
          </p:cNvPr>
          <p:cNvSpPr/>
          <p:nvPr/>
        </p:nvSpPr>
        <p:spPr>
          <a:xfrm>
            <a:off x="4549140" y="4887036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success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E0BC26-78DF-44C9-3376-C1B9ED2F0FF1}"/>
              </a:ext>
            </a:extLst>
          </p:cNvPr>
          <p:cNvSpPr/>
          <p:nvPr/>
        </p:nvSpPr>
        <p:spPr>
          <a:xfrm>
            <a:off x="2916936" y="5503703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succeed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8F20BA-1277-7868-2E8D-2A046429325E}"/>
              </a:ext>
            </a:extLst>
          </p:cNvPr>
          <p:cNvSpPr/>
          <p:nvPr/>
        </p:nvSpPr>
        <p:spPr>
          <a:xfrm>
            <a:off x="1804416" y="5829685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successive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0A5910-8D9E-39A0-69EF-698DFAA51CEE}"/>
              </a:ext>
            </a:extLst>
          </p:cNvPr>
          <p:cNvSpPr/>
          <p:nvPr/>
        </p:nvSpPr>
        <p:spPr>
          <a:xfrm>
            <a:off x="4549140" y="6134935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succession</a:t>
            </a:r>
          </a:p>
        </p:txBody>
      </p:sp>
    </p:spTree>
    <p:extLst>
      <p:ext uri="{BB962C8B-B14F-4D97-AF65-F5344CB8AC3E}">
        <p14:creationId xmlns:p14="http://schemas.microsoft.com/office/powerpoint/2010/main" val="34742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DFC7-6E5F-E6D3-9915-8479A059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/>
              <a:t>Linking words/phrases                 Textbook, p. 100</a:t>
            </a:r>
          </a:p>
        </p:txBody>
      </p:sp>
      <p:sp>
        <p:nvSpPr>
          <p:cNvPr id="4" name="Rectangle 81">
            <a:extLst>
              <a:ext uri="{FF2B5EF4-FFF2-40B4-BE49-F238E27FC236}">
                <a16:creationId xmlns:a16="http://schemas.microsoft.com/office/drawing/2014/main" id="{BF61AC4F-925E-A62D-4442-D95C89EF5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488" y="1042416"/>
            <a:ext cx="8641080" cy="314325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In conclusion      In addition to      Therefore    Moreover     While     However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E9583-92F9-D2AA-02AE-21B05521671A}"/>
              </a:ext>
            </a:extLst>
          </p:cNvPr>
          <p:cNvSpPr txBox="1"/>
          <p:nvPr/>
        </p:nvSpPr>
        <p:spPr>
          <a:xfrm>
            <a:off x="719328" y="1604766"/>
            <a:ext cx="10902696" cy="45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nuclear family is nowadays considered to be the basic social unit.___________________, the recently discovered archeological evidence suggests that family structure has changed over the course of history.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____________________the mother-father-children triad which was important among the Romans, their word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usually referred to the entire household, including slaves and property.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_________________, Roman literary sources provide examples of households that included three generations living under the same roof.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The average number of inhabitants at Pompeii has been calculated at 7 or 8 per house. __________________this is much larger than the typical modern household, it must be remembered that the Roman family included domestic slaves.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________________, it would appear that the number of persons living under one roof varied significantly from household to household.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________________, it is safest to avoid making generalizations about either the ‘nuclear’ or the ‘extended’ family being the norm in Roman society.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CB0F06-EFCC-B60B-FBF6-F0BD62CD6B9C}"/>
              </a:ext>
            </a:extLst>
          </p:cNvPr>
          <p:cNvSpPr/>
          <p:nvPr/>
        </p:nvSpPr>
        <p:spPr>
          <a:xfrm>
            <a:off x="8144256" y="1964782"/>
            <a:ext cx="2042160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However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39FB5-EDD5-6873-28D0-C4963667FFC3}"/>
              </a:ext>
            </a:extLst>
          </p:cNvPr>
          <p:cNvSpPr/>
          <p:nvPr/>
        </p:nvSpPr>
        <p:spPr>
          <a:xfrm>
            <a:off x="1158240" y="2612915"/>
            <a:ext cx="21518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 addition 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43D6A8-9F0B-3A68-4EDF-9BAFEB92C67D}"/>
              </a:ext>
            </a:extLst>
          </p:cNvPr>
          <p:cNvSpPr/>
          <p:nvPr/>
        </p:nvSpPr>
        <p:spPr>
          <a:xfrm>
            <a:off x="1158240" y="3246062"/>
            <a:ext cx="1813560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Moreover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B0277F-9674-E345-FD20-846BE129AE96}"/>
              </a:ext>
            </a:extLst>
          </p:cNvPr>
          <p:cNvSpPr/>
          <p:nvPr/>
        </p:nvSpPr>
        <p:spPr>
          <a:xfrm>
            <a:off x="9261348" y="3870675"/>
            <a:ext cx="1850136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While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296878-9BF6-9512-9E3B-9771E7ED60BF}"/>
              </a:ext>
            </a:extLst>
          </p:cNvPr>
          <p:cNvSpPr/>
          <p:nvPr/>
        </p:nvSpPr>
        <p:spPr>
          <a:xfrm>
            <a:off x="1048512" y="4832754"/>
            <a:ext cx="1813560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Therefore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F8231A-DE5D-E603-081E-9A847C6B1BA8}"/>
              </a:ext>
            </a:extLst>
          </p:cNvPr>
          <p:cNvSpPr/>
          <p:nvPr/>
        </p:nvSpPr>
        <p:spPr>
          <a:xfrm>
            <a:off x="1030224" y="5484669"/>
            <a:ext cx="1813560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 conclusion</a:t>
            </a:r>
          </a:p>
        </p:txBody>
      </p:sp>
    </p:spTree>
    <p:extLst>
      <p:ext uri="{BB962C8B-B14F-4D97-AF65-F5344CB8AC3E}">
        <p14:creationId xmlns:p14="http://schemas.microsoft.com/office/powerpoint/2010/main" val="6271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4916-25F9-F737-21F7-C154D51C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14"/>
            <a:ext cx="10515600" cy="530986"/>
          </a:xfrm>
        </p:spPr>
        <p:txBody>
          <a:bodyPr>
            <a:normAutofit fontScale="90000"/>
          </a:bodyPr>
          <a:lstStyle/>
          <a:p>
            <a:r>
              <a:rPr lang="en-US" dirty="0"/>
              <a:t>Gap-filling exercise                           Textbook, p. 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7F733-E9F1-C1BB-B307-0EFC5828F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34" y="944938"/>
            <a:ext cx="6000000" cy="314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626B2-5598-CD2F-299B-E9965D1157F6}"/>
              </a:ext>
            </a:extLst>
          </p:cNvPr>
          <p:cNvSpPr txBox="1"/>
          <p:nvPr/>
        </p:nvSpPr>
        <p:spPr>
          <a:xfrm>
            <a:off x="591312" y="1259224"/>
            <a:ext cx="11009376" cy="516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 families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chief characteristic of the Roman family was the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patria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potestas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(paternal power (1)_______the form (2)________absolute authority), which the elder father exercised over his children, (3)________their age might be, as well as over those who were brought (4)_______the family by adoption - a common practice in ancient Rome.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two types of marriage* known (5)_______the law, one with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one without, but the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type of marriage was rare even and disappeared long (6)________Justinian’s day.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the autocratic power of the husband (7)________the wife, corresponding to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patria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potestas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over the sons.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Divorce was permitted (8)________the husband in early Rome only (9)________specific grounds. Concubinage was recognized (10)________the Empire as a ‘marriage’ (11)________a dowry, with a lower status for the woman, and with provisions that the children were not legally the father’s heirs. A man could not have (12)________a wife and a concubine. In the 4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century the emperor Constantine I enacted a law enabling the children (13)________such unions to be legitimated (14)_________the subsequent marriage of their parents.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D5267-67D2-1BD3-D217-B414A5102782}"/>
              </a:ext>
            </a:extLst>
          </p:cNvPr>
          <p:cNvSpPr/>
          <p:nvPr/>
        </p:nvSpPr>
        <p:spPr>
          <a:xfrm>
            <a:off x="9579864" y="2313433"/>
            <a:ext cx="10088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28CF6-5A0B-26EB-49B2-CCFA1889E2BF}"/>
              </a:ext>
            </a:extLst>
          </p:cNvPr>
          <p:cNvSpPr/>
          <p:nvPr/>
        </p:nvSpPr>
        <p:spPr>
          <a:xfrm>
            <a:off x="694944" y="2630425"/>
            <a:ext cx="1048512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502F8-F5B6-7854-05DC-1084538E2A92}"/>
              </a:ext>
            </a:extLst>
          </p:cNvPr>
          <p:cNvSpPr/>
          <p:nvPr/>
        </p:nvSpPr>
        <p:spPr>
          <a:xfrm>
            <a:off x="8339328" y="2630425"/>
            <a:ext cx="11612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WHATEVER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7D9F1-A8E7-8AF7-5454-F179A3BBCB58}"/>
              </a:ext>
            </a:extLst>
          </p:cNvPr>
          <p:cNvSpPr/>
          <p:nvPr/>
        </p:nvSpPr>
        <p:spPr>
          <a:xfrm>
            <a:off x="4117848" y="2913555"/>
            <a:ext cx="10088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2DA481-EBDD-AA19-6DD2-A645A51E4BA4}"/>
              </a:ext>
            </a:extLst>
          </p:cNvPr>
          <p:cNvSpPr/>
          <p:nvPr/>
        </p:nvSpPr>
        <p:spPr>
          <a:xfrm>
            <a:off x="4721346" y="3587743"/>
            <a:ext cx="10088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672051-8D44-8CE8-C633-15169CF1DDDC}"/>
              </a:ext>
            </a:extLst>
          </p:cNvPr>
          <p:cNvSpPr/>
          <p:nvPr/>
        </p:nvSpPr>
        <p:spPr>
          <a:xfrm>
            <a:off x="5225790" y="3902029"/>
            <a:ext cx="109271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BEFORE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E610F4-33B6-EAB8-CEB7-0F1D589FB95F}"/>
              </a:ext>
            </a:extLst>
          </p:cNvPr>
          <p:cNvSpPr/>
          <p:nvPr/>
        </p:nvSpPr>
        <p:spPr>
          <a:xfrm>
            <a:off x="1493520" y="4173360"/>
            <a:ext cx="1048512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93B8E-B336-F142-36C4-4AA519B8CE6A}"/>
              </a:ext>
            </a:extLst>
          </p:cNvPr>
          <p:cNvSpPr/>
          <p:nvPr/>
        </p:nvSpPr>
        <p:spPr>
          <a:xfrm>
            <a:off x="2892552" y="4806697"/>
            <a:ext cx="10088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94BF6E-2934-3C21-A061-11EB7F74FD17}"/>
              </a:ext>
            </a:extLst>
          </p:cNvPr>
          <p:cNvSpPr/>
          <p:nvPr/>
        </p:nvSpPr>
        <p:spPr>
          <a:xfrm>
            <a:off x="7078980" y="4806697"/>
            <a:ext cx="10088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3C205C-CEB1-1BC2-38AF-A88B3F474C74}"/>
              </a:ext>
            </a:extLst>
          </p:cNvPr>
          <p:cNvSpPr/>
          <p:nvPr/>
        </p:nvSpPr>
        <p:spPr>
          <a:xfrm>
            <a:off x="1764018" y="5120983"/>
            <a:ext cx="112853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9C9306-6C54-A5F5-74F4-DD0F72A68CB7}"/>
              </a:ext>
            </a:extLst>
          </p:cNvPr>
          <p:cNvSpPr/>
          <p:nvPr/>
        </p:nvSpPr>
        <p:spPr>
          <a:xfrm>
            <a:off x="5591556" y="5120983"/>
            <a:ext cx="1239012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WITHOUT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057FD4-5044-ADD7-092F-1E213EF43739}"/>
              </a:ext>
            </a:extLst>
          </p:cNvPr>
          <p:cNvSpPr/>
          <p:nvPr/>
        </p:nvSpPr>
        <p:spPr>
          <a:xfrm>
            <a:off x="9075420" y="5479875"/>
            <a:ext cx="11612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BOTH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8699CB-219E-A8AD-6627-0B451333ED5B}"/>
              </a:ext>
            </a:extLst>
          </p:cNvPr>
          <p:cNvSpPr/>
          <p:nvPr/>
        </p:nvSpPr>
        <p:spPr>
          <a:xfrm>
            <a:off x="9151620" y="5794161"/>
            <a:ext cx="1008888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6710F8-FF9F-64E1-37B2-0FADC77ED04B}"/>
              </a:ext>
            </a:extLst>
          </p:cNvPr>
          <p:cNvSpPr/>
          <p:nvPr/>
        </p:nvSpPr>
        <p:spPr>
          <a:xfrm>
            <a:off x="2328284" y="6109679"/>
            <a:ext cx="1301883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5079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655B-59B6-D2B4-7F8D-4F95FB53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144840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/>
              <a:t>Vocabulary practice                 Textbook, p. 100-101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1A141D-2B11-F56D-09AC-2DB89BAA3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42604"/>
              </p:ext>
            </p:extLst>
          </p:nvPr>
        </p:nvGraphicFramePr>
        <p:xfrm>
          <a:off x="952500" y="978629"/>
          <a:ext cx="7021068" cy="4573464"/>
        </p:xfrm>
        <a:graphic>
          <a:graphicData uri="http://schemas.openxmlformats.org/drawingml/2006/table">
            <a:tbl>
              <a:tblPr firstRow="1" firstCol="1" bandRow="1"/>
              <a:tblGrid>
                <a:gridCol w="4341876">
                  <a:extLst>
                    <a:ext uri="{9D8B030D-6E8A-4147-A177-3AD203B41FA5}">
                      <a16:colId xmlns:a16="http://schemas.microsoft.com/office/drawing/2014/main" val="929610072"/>
                    </a:ext>
                  </a:extLst>
                </a:gridCol>
                <a:gridCol w="2679192">
                  <a:extLst>
                    <a:ext uri="{9D8B030D-6E8A-4147-A177-3AD203B41FA5}">
                      <a16:colId xmlns:a16="http://schemas.microsoft.com/office/drawing/2014/main" val="3136607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4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occurring or coming later or after something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837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a woman who is regarded as socially or sexually subservient; mistress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533668"/>
                  </a:ext>
                </a:extLst>
              </a:tr>
              <a:tr h="386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the practice of taking and rearing (the child of other parents) as one’s own child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050924"/>
                  </a:ext>
                </a:extLst>
              </a:tr>
              <a:tr h="3603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to put something into ​action, ​especially to make something ​law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54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an ​amount of ​money or ​property that a woman's ​parents give to the man she ​marries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to use something (especially a right, option or power)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48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 not ​common, very ​unusual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64266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DF70D8A-62EC-1E7B-A320-20524C108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28" y="4282102"/>
            <a:ext cx="3680459" cy="960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BEA944-A811-E9BC-704B-5C915878CD47}"/>
              </a:ext>
            </a:extLst>
          </p:cNvPr>
          <p:cNvSpPr/>
          <p:nvPr/>
        </p:nvSpPr>
        <p:spPr>
          <a:xfrm>
            <a:off x="5757672" y="1426465"/>
            <a:ext cx="191414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SUBSEQUENT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F10E5-CE5E-28F9-2589-3BCD2AB074CC}"/>
              </a:ext>
            </a:extLst>
          </p:cNvPr>
          <p:cNvSpPr/>
          <p:nvPr/>
        </p:nvSpPr>
        <p:spPr>
          <a:xfrm>
            <a:off x="5757672" y="2084730"/>
            <a:ext cx="191414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CONCUBINE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C222B-8B03-5B1D-36D0-991F9AC80436}"/>
              </a:ext>
            </a:extLst>
          </p:cNvPr>
          <p:cNvSpPr/>
          <p:nvPr/>
        </p:nvSpPr>
        <p:spPr>
          <a:xfrm>
            <a:off x="5772912" y="2656660"/>
            <a:ext cx="191414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ADOPTION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D2052B-3077-3324-F23C-257AF0A2D652}"/>
              </a:ext>
            </a:extLst>
          </p:cNvPr>
          <p:cNvSpPr/>
          <p:nvPr/>
        </p:nvSpPr>
        <p:spPr>
          <a:xfrm>
            <a:off x="5757672" y="3248026"/>
            <a:ext cx="191414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ENACT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7E665-898A-C51B-F23E-E31AD22052C3}"/>
              </a:ext>
            </a:extLst>
          </p:cNvPr>
          <p:cNvSpPr/>
          <p:nvPr/>
        </p:nvSpPr>
        <p:spPr>
          <a:xfrm>
            <a:off x="5772912" y="3886855"/>
            <a:ext cx="191414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DOWRY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3092A-F378-F397-91DD-E405B950D6C5}"/>
              </a:ext>
            </a:extLst>
          </p:cNvPr>
          <p:cNvSpPr/>
          <p:nvPr/>
        </p:nvSpPr>
        <p:spPr>
          <a:xfrm>
            <a:off x="5684520" y="4481672"/>
            <a:ext cx="191414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 EXERCISE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DF166-7D54-7182-C71C-8F6D55EE6E5A}"/>
              </a:ext>
            </a:extLst>
          </p:cNvPr>
          <p:cNvSpPr/>
          <p:nvPr/>
        </p:nvSpPr>
        <p:spPr>
          <a:xfrm>
            <a:off x="5757672" y="5076489"/>
            <a:ext cx="1914144" cy="23780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8A517-0180-0BA5-F27E-BD055F77B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28" y="1361269"/>
            <a:ext cx="3542805" cy="27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3D81-704D-EBFF-9A2C-84D3427D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/>
              <a:t>Gap-filling exercise                          Textbook, p. 101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ECEE3-D0BB-623E-1946-8D209FAD9324}"/>
              </a:ext>
            </a:extLst>
          </p:cNvPr>
          <p:cNvSpPr txBox="1"/>
          <p:nvPr/>
        </p:nvSpPr>
        <p:spPr>
          <a:xfrm>
            <a:off x="2557272" y="1459956"/>
            <a:ext cx="9107424" cy="4248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history of surnames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Surnames contain a small (1)____________(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piece that has been cut from a larger piece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our family histories. To those who (2)___________(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them, surnames offer a (3)___________(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piece of evidence or information) 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one of our ancestors’ memorable (4)___________(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distinct quality or characteristic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Throughout prehistory, most people were known by only one name. In (5)___________(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uncomplicated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societies, where everyone was expected to know all their neighbors, a (6)___________(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one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name was appropriate. In more (7)___________(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compound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societies, such as the Roman Empire, men were (8)____________(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known by more than one name.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complex Roman system (9)________________(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contained as a part of whole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a first name, a (10)____________(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obtained based on inheritance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family name and a (11)____________(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familiar or humorous name given to a person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which was based upon character traits (Pius, Augustus, etc.) or military accomplishments (Africanus, Germanicus, etc.).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BD3DF-4BCD-1606-3DA0-E20EC840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8" y="1304508"/>
            <a:ext cx="2093214" cy="4986564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INCORPORATED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SLICE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DECIPHER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SINGLE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OCCUPATIONAL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NICKNAME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COMPLEX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SIMPLER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FREQUENTLY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GRANDSON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COMMON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EXPLORE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HEREDITARY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POSSESSIVE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TRAITS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APPENDED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PRODUCING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B1829C-00EA-FB28-7827-CC7BC12DE306}"/>
              </a:ext>
            </a:extLst>
          </p:cNvPr>
          <p:cNvCxnSpPr/>
          <p:nvPr/>
        </p:nvCxnSpPr>
        <p:spPr>
          <a:xfrm>
            <a:off x="8796528" y="6291072"/>
            <a:ext cx="21945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CD89D2D-A020-2827-8984-8A14D05AF4EC}"/>
              </a:ext>
            </a:extLst>
          </p:cNvPr>
          <p:cNvSpPr/>
          <p:nvPr/>
        </p:nvSpPr>
        <p:spPr>
          <a:xfrm>
            <a:off x="5097314" y="1883664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SLICE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5F1B5-C8F7-BE55-1A86-9FC774CF1990}"/>
              </a:ext>
            </a:extLst>
          </p:cNvPr>
          <p:cNvSpPr/>
          <p:nvPr/>
        </p:nvSpPr>
        <p:spPr>
          <a:xfrm>
            <a:off x="6434328" y="2174729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DECIPHER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B08D1-D5EF-8FE4-8A9B-237D28132C4B}"/>
              </a:ext>
            </a:extLst>
          </p:cNvPr>
          <p:cNvSpPr/>
          <p:nvPr/>
        </p:nvSpPr>
        <p:spPr>
          <a:xfrm>
            <a:off x="2636583" y="2467304"/>
            <a:ext cx="1478217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2F8CA-8673-DFC5-5A83-B12C18D790B6}"/>
              </a:ext>
            </a:extLst>
          </p:cNvPr>
          <p:cNvSpPr/>
          <p:nvPr/>
        </p:nvSpPr>
        <p:spPr>
          <a:xfrm>
            <a:off x="2636583" y="2758369"/>
            <a:ext cx="1478217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TRAITS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E93718-7365-6AA1-A3C4-6F9965D78AD3}"/>
              </a:ext>
            </a:extLst>
          </p:cNvPr>
          <p:cNvSpPr/>
          <p:nvPr/>
        </p:nvSpPr>
        <p:spPr>
          <a:xfrm>
            <a:off x="5460026" y="3040257"/>
            <a:ext cx="1480270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SIMPLER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1FCA02-5C6E-1A9C-C560-843E8B498E0B}"/>
              </a:ext>
            </a:extLst>
          </p:cNvPr>
          <p:cNvSpPr/>
          <p:nvPr/>
        </p:nvSpPr>
        <p:spPr>
          <a:xfrm>
            <a:off x="6495288" y="3331322"/>
            <a:ext cx="150770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SINGLE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47349-60CA-CF3C-D6C2-AA9C8F4ECF26}"/>
              </a:ext>
            </a:extLst>
          </p:cNvPr>
          <p:cNvSpPr/>
          <p:nvPr/>
        </p:nvSpPr>
        <p:spPr>
          <a:xfrm>
            <a:off x="3330469" y="3651609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COMPLEX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B09A8-F77A-C73F-2036-CD41E97E9B62}"/>
              </a:ext>
            </a:extLst>
          </p:cNvPr>
          <p:cNvSpPr/>
          <p:nvPr/>
        </p:nvSpPr>
        <p:spPr>
          <a:xfrm>
            <a:off x="2636583" y="3942589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FREQUENTLY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BF628-BBDA-1982-1E9F-0D02EEE22CCA}"/>
              </a:ext>
            </a:extLst>
          </p:cNvPr>
          <p:cNvSpPr/>
          <p:nvPr/>
        </p:nvSpPr>
        <p:spPr>
          <a:xfrm>
            <a:off x="5337344" y="4520131"/>
            <a:ext cx="2032720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INCORPORATED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4F8D21-D1B7-27D2-32D8-07690DA17005}"/>
              </a:ext>
            </a:extLst>
          </p:cNvPr>
          <p:cNvSpPr/>
          <p:nvPr/>
        </p:nvSpPr>
        <p:spPr>
          <a:xfrm>
            <a:off x="2834641" y="4825764"/>
            <a:ext cx="1700784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HEREDITARY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059082-2435-D470-5287-3506E2F9D794}"/>
              </a:ext>
            </a:extLst>
          </p:cNvPr>
          <p:cNvSpPr/>
          <p:nvPr/>
        </p:nvSpPr>
        <p:spPr>
          <a:xfrm>
            <a:off x="9634728" y="4792133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NICKNAME</a:t>
            </a:r>
          </a:p>
        </p:txBody>
      </p:sp>
    </p:spTree>
    <p:extLst>
      <p:ext uri="{BB962C8B-B14F-4D97-AF65-F5344CB8AC3E}">
        <p14:creationId xmlns:p14="http://schemas.microsoft.com/office/powerpoint/2010/main" val="9228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3D81-704D-EBFF-9A2C-84D3427D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/>
              <a:t>Gap-filling exercise                          Textbook, p. 101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ECEE3-D0BB-623E-1946-8D209FAD9324}"/>
              </a:ext>
            </a:extLst>
          </p:cNvPr>
          <p:cNvSpPr txBox="1"/>
          <p:nvPr/>
        </p:nvSpPr>
        <p:spPr>
          <a:xfrm>
            <a:off x="2548128" y="1487388"/>
            <a:ext cx="9107424" cy="4880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history of surnames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Nowadays, surnames are very (12)___________(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prevalent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in English-speaking countries. Either the name of the father is (13)___________(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to the name of the child (e.g. John William) or a (14)____________(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adjective that denotes possession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‘s’ might be added, giving names like Williams. In some cases, the ending ‘son’ is added, (15)___________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(causing something to come into existence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names such as Anderson (son of Andrew). The Irish ‘O’, as in O’Brien, means the (16)___________(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son of one’s daughter or son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Brien. In Scotland and Ireland, ‘Mc’ means ‘the son of’. (17)____________(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relating to a job or profession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surnames are also very common - these are derived from a man’s occupation (Carpenter, Taylor, Baker, Mason, etc.).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of names is called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onomastics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onomatology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most common reasons to (18)___________(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study closely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the field of personal names is for genealogical research.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BD3DF-4BCD-1606-3DA0-E20EC840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8" y="1304508"/>
            <a:ext cx="2093214" cy="4986564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INCORPORATED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SLICE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DECIPHER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SINGLE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OCCUPATIONAL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NICKNAME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COMPLEX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SIMPLER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FREQUENTLY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GRANDSON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COMMON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EXPLORE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HEREDITARY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POSSESSIVE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TRAITS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APPENDED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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PRODUCING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5FAF4-0F15-049C-2D24-1CE3E7C8C257}"/>
              </a:ext>
            </a:extLst>
          </p:cNvPr>
          <p:cNvSpPr/>
          <p:nvPr/>
        </p:nvSpPr>
        <p:spPr>
          <a:xfrm>
            <a:off x="5764826" y="2203704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CA3D32-FBB2-6B97-C9BF-04955041BD59}"/>
              </a:ext>
            </a:extLst>
          </p:cNvPr>
          <p:cNvSpPr/>
          <p:nvPr/>
        </p:nvSpPr>
        <p:spPr>
          <a:xfrm>
            <a:off x="5764826" y="2521200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APPENDED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80B10-5736-FA69-CAFE-2E18FF02E120}"/>
              </a:ext>
            </a:extLst>
          </p:cNvPr>
          <p:cNvSpPr/>
          <p:nvPr/>
        </p:nvSpPr>
        <p:spPr>
          <a:xfrm>
            <a:off x="3945170" y="2807208"/>
            <a:ext cx="1733254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POSSESSIVE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3E6B5D-A2C5-5C2E-5966-0B5FD6B4FA4E}"/>
              </a:ext>
            </a:extLst>
          </p:cNvPr>
          <p:cNvSpPr/>
          <p:nvPr/>
        </p:nvSpPr>
        <p:spPr>
          <a:xfrm>
            <a:off x="9111530" y="3099816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B25C8-0C7E-657C-B924-D0A3FF476637}"/>
              </a:ext>
            </a:extLst>
          </p:cNvPr>
          <p:cNvSpPr/>
          <p:nvPr/>
        </p:nvSpPr>
        <p:spPr>
          <a:xfrm>
            <a:off x="4980495" y="3675801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GRANDSON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46F6B-FF1C-DC22-1C0F-C1A080EEE2F5}"/>
              </a:ext>
            </a:extLst>
          </p:cNvPr>
          <p:cNvSpPr/>
          <p:nvPr/>
        </p:nvSpPr>
        <p:spPr>
          <a:xfrm>
            <a:off x="7611914" y="3995928"/>
            <a:ext cx="1714966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OCCUPATIONAL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89F62-2B9D-73CC-6639-23BD1E33033D}"/>
              </a:ext>
            </a:extLst>
          </p:cNvPr>
          <p:cNvSpPr/>
          <p:nvPr/>
        </p:nvSpPr>
        <p:spPr>
          <a:xfrm>
            <a:off x="2628434" y="5449824"/>
            <a:ext cx="1568662" cy="2194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EXPLORE</a:t>
            </a:r>
          </a:p>
        </p:txBody>
      </p:sp>
    </p:spTree>
    <p:extLst>
      <p:ext uri="{BB962C8B-B14F-4D97-AF65-F5344CB8AC3E}">
        <p14:creationId xmlns:p14="http://schemas.microsoft.com/office/powerpoint/2010/main" val="26048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4789</Words>
  <Application>Microsoft Office PowerPoint</Application>
  <PresentationFormat>Widescreen</PresentationFormat>
  <Paragraphs>602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Unit 9 Ancient Rome – an overview</vt:lpstr>
      <vt:lpstr>Vocabulary practice                       Textbook, p.98-99 </vt:lpstr>
      <vt:lpstr>Word formation                                 Textbook, p. 99</vt:lpstr>
      <vt:lpstr>Word formation                                 Textbook, p. 99</vt:lpstr>
      <vt:lpstr>Linking words/phrases                 Textbook, p. 100</vt:lpstr>
      <vt:lpstr>Gap-filling exercise                           Textbook, p. 100</vt:lpstr>
      <vt:lpstr>Vocabulary practice                 Textbook, p. 100-101</vt:lpstr>
      <vt:lpstr>Gap-filling exercise                          Textbook, p. 101</vt:lpstr>
      <vt:lpstr>Gap-filling exercise                          Textbook, p. 101</vt:lpstr>
      <vt:lpstr>Expressions containing the word COURSE    Textbook, p. 102/103</vt:lpstr>
      <vt:lpstr>Gap-filling exercise                          Textbook, p. 103</vt:lpstr>
      <vt:lpstr>RISE/RAISE/ARISE word web</vt:lpstr>
      <vt:lpstr>RISE/RAISE/ARISE word web   Textbook, p. 103-104</vt:lpstr>
      <vt:lpstr>RISE/RAISE/ARISE word web   Textbook, p. 103-104</vt:lpstr>
      <vt:lpstr>One word only!                        Textbook, p. 104-105</vt:lpstr>
      <vt:lpstr>Guess the emperor                 Textbook, p. 105-106</vt:lpstr>
      <vt:lpstr>Guess the emperor                 Textbook, p. 105-106</vt:lpstr>
      <vt:lpstr>Guess the emperor                 Textbook, p. 105-106</vt:lpstr>
      <vt:lpstr>Guess the emperor                 Textbook, p. 105-106</vt:lpstr>
      <vt:lpstr>The Pax Romana                      Textbook, p. 107-108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Ancient Rome – an overview</dc:title>
  <dc:creator>maja belanov</dc:creator>
  <cp:lastModifiedBy>maja belanov</cp:lastModifiedBy>
  <cp:revision>4</cp:revision>
  <dcterms:created xsi:type="dcterms:W3CDTF">2024-03-31T01:45:06Z</dcterms:created>
  <dcterms:modified xsi:type="dcterms:W3CDTF">2024-04-12T18:30:29Z</dcterms:modified>
</cp:coreProperties>
</file>