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autoCompressPictures="0">
  <p:sldMasterIdLst>
    <p:sldMasterId id="2147483648" r:id="rId1"/>
  </p:sldMasterIdLst>
  <p:notesMasterIdLst>
    <p:notesMasterId r:id="rId12"/>
  </p:notesMasterIdLst>
  <p:sldIdLst>
    <p:sldId id="256" r:id="rId2"/>
    <p:sldId id="257" r:id="rId3"/>
    <p:sldId id="258" r:id="rId4"/>
    <p:sldId id="259" r:id="rId5"/>
    <p:sldId id="260" r:id="rId6"/>
    <p:sldId id="261" r:id="rId7"/>
    <p:sldId id="262" r:id="rId8"/>
    <p:sldId id="263" r:id="rId9"/>
    <p:sldId id="264" r:id="rId10"/>
    <p:sldId id="265" r:id="rId11"/>
  </p:sldIdLst>
  <p:sldSz cx="12192000" cy="6858000"/>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p15:guide id="1" orient="horz" pos="792">
          <p15:clr>
            <a:srgbClr val="A4A3A4"/>
          </p15:clr>
        </p15:guide>
        <p15:guide id="2" pos="3144">
          <p15:clr>
            <a:srgbClr val="A4A3A4"/>
          </p15:clr>
        </p15:guide>
        <p15:guide id="3" orient="horz" pos="960">
          <p15:clr>
            <a:srgbClr val="A4A3A4"/>
          </p15:clr>
        </p15:guide>
      </p15:sldGuideLst>
    </p:ext>
    <p: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16" roundtripDataSignature="AMtx7mgHN3YEIctEoMelcmQYGc/v4skz6g=="/>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57" d="100"/>
          <a:sy n="57" d="100"/>
        </p:scale>
        <p:origin x="-533" y="77"/>
      </p:cViewPr>
      <p:guideLst>
        <p:guide orient="horz" pos="792"/>
        <p:guide orient="horz" pos="960"/>
        <p:guide pos="3144"/>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presProps" Target="presProps.xml"/><Relationship Id="rId2" Type="http://schemas.openxmlformats.org/officeDocument/2006/relationships/slide" Target="slides/slide1.xml"/><Relationship Id="rId16" Type="http://customschemas.google.com/relationships/presentationmetadata" Target="metadata"/><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8788"/>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4" name="Google Shape;4;n"/>
          <p:cNvSpPr txBox="1">
            <a:spLocks noGrp="1"/>
          </p:cNvSpPr>
          <p:nvPr>
            <p:ph type="dt" idx="10"/>
          </p:nvPr>
        </p:nvSpPr>
        <p:spPr>
          <a:xfrm>
            <a:off x="3884613" y="0"/>
            <a:ext cx="2971800" cy="458788"/>
          </a:xfrm>
          <a:prstGeom prst="rect">
            <a:avLst/>
          </a:prstGeom>
          <a:noFill/>
          <a:ln>
            <a:noFill/>
          </a:ln>
        </p:spPr>
        <p:txBody>
          <a:bodyPr spcFirstLastPara="1" wrap="square" lIns="91425" tIns="45700" rIns="91425" bIns="45700" anchor="t" anchorCtr="0">
            <a:noAutofit/>
          </a:bodyPr>
          <a:lstStyle>
            <a:lvl1pPr marR="0" lvl="0" algn="r"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5" name="Google Shape;5;n"/>
          <p:cNvSpPr>
            <a:spLocks noGrp="1" noRot="1" noChangeAspect="1"/>
          </p:cNvSpPr>
          <p:nvPr>
            <p:ph type="sldImg" idx="3"/>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lvl1pPr marL="457200" marR="0" lvl="0"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L="914400" marR="0" lvl="1"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2pPr>
            <a:lvl3pPr marL="1371600" marR="0" lvl="2"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3pPr>
            <a:lvl4pPr marL="1828800" marR="0" lvl="3"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4pPr>
            <a:lvl5pPr marL="2286000" marR="0" lvl="4"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5pPr>
            <a:lvl6pPr marL="2743200" marR="0" lvl="5"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6pPr>
            <a:lvl7pPr marL="3200400" marR="0" lvl="6"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7pPr>
            <a:lvl8pPr marL="3657600" marR="0" lvl="7"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8pPr>
            <a:lvl9pPr marL="4114800" marR="0" lvl="8"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8685213"/>
            <a:ext cx="2971800" cy="458787"/>
          </a:xfrm>
          <a:prstGeom prst="rect">
            <a:avLst/>
          </a:prstGeom>
          <a:noFill/>
          <a:ln>
            <a:noFill/>
          </a:ln>
        </p:spPr>
        <p:txBody>
          <a:bodyPr spcFirstLastPara="1" wrap="square" lIns="91425" tIns="45700" rIns="91425" bIns="45700" anchor="b"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8" name="Google Shape;8;n"/>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en-US" sz="1200" b="0" i="0" u="none" strike="noStrike" cap="none">
                <a:solidFill>
                  <a:schemeClr val="dk1"/>
                </a:solidFill>
                <a:latin typeface="Calibri"/>
                <a:ea typeface="Calibri"/>
                <a:cs typeface="Calibri"/>
                <a:sym typeface="Calibri"/>
              </a:rPr>
              <a:t>‹#›</a:t>
            </a:fld>
            <a:endParaRPr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338176954"/>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03"/>
        <p:cNvGrpSpPr/>
        <p:nvPr/>
      </p:nvGrpSpPr>
      <p:grpSpPr>
        <a:xfrm>
          <a:off x="0" y="0"/>
          <a:ext cx="0" cy="0"/>
          <a:chOff x="0" y="0"/>
          <a:chExt cx="0" cy="0"/>
        </a:xfrm>
      </p:grpSpPr>
      <p:sp>
        <p:nvSpPr>
          <p:cNvPr id="804" name="Google Shape;804;p1: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805" name="Google Shape;805;p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86"/>
        <p:cNvGrpSpPr/>
        <p:nvPr/>
      </p:nvGrpSpPr>
      <p:grpSpPr>
        <a:xfrm>
          <a:off x="0" y="0"/>
          <a:ext cx="0" cy="0"/>
          <a:chOff x="0" y="0"/>
          <a:chExt cx="0" cy="0"/>
        </a:xfrm>
      </p:grpSpPr>
      <p:sp>
        <p:nvSpPr>
          <p:cNvPr id="887" name="Google Shape;887;p10: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888" name="Google Shape;888;p10: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09"/>
        <p:cNvGrpSpPr/>
        <p:nvPr/>
      </p:nvGrpSpPr>
      <p:grpSpPr>
        <a:xfrm>
          <a:off x="0" y="0"/>
          <a:ext cx="0" cy="0"/>
          <a:chOff x="0" y="0"/>
          <a:chExt cx="0" cy="0"/>
        </a:xfrm>
      </p:grpSpPr>
      <p:sp>
        <p:nvSpPr>
          <p:cNvPr id="810" name="Google Shape;810;p2: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811" name="Google Shape;811;p2: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r>
              <a:rPr lang="en-US"/>
              <a:t>Profesionalne kompetencije edukatora za odrasle su predmet istraživanja već više od 30 godina (ova studija je rađena 2016). Profesionalizacija je osnov, obrazloženje i razlog zbog kojih se autori interesuju za područje obrazovanja odraslih. Veliki deo procesa profesionalizacije je baza znanja koja služi kao potpora edukatorima za odrasle da obavljaju svoj posao, što povlači sa sobom pitanje – koje kompetencije su neophodne da bi neko bio kvalifikovani edukator za odrasle?</a:t>
            </a:r>
            <a:endParaRPr/>
          </a:p>
          <a:p>
            <a:pPr marL="0" lvl="0" indent="0" algn="l" rtl="0">
              <a:spcBef>
                <a:spcPts val="0"/>
              </a:spcBef>
              <a:spcAft>
                <a:spcPts val="0"/>
              </a:spcAft>
              <a:buNone/>
            </a:pPr>
            <a:endParaRPr/>
          </a:p>
          <a:p>
            <a:pPr marL="0" lvl="0" indent="0" algn="l" rtl="0">
              <a:spcBef>
                <a:spcPts val="0"/>
              </a:spcBef>
              <a:spcAft>
                <a:spcPts val="0"/>
              </a:spcAft>
              <a:buNone/>
            </a:pPr>
            <a:r>
              <a:rPr lang="en-US"/>
              <a:t>Autor Bjarne Valgrin je pokušao, polazeći sa različitih polaznih osnova, komparirajući različite studije i podatke do kojih je došao, a koji podrazumevaju različita istraživanja koja su sprovedena na ovu temu, da otkrije koje to ključne kompetencije su neophodne da bi neko bio kvalifikovani edukator za odrasle. </a:t>
            </a:r>
            <a:endParaRPr/>
          </a:p>
        </p:txBody>
      </p:sp>
      <p:sp>
        <p:nvSpPr>
          <p:cNvPr id="812" name="Google Shape;812;p2: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2</a:t>
            </a:fld>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19"/>
        <p:cNvGrpSpPr/>
        <p:nvPr/>
      </p:nvGrpSpPr>
      <p:grpSpPr>
        <a:xfrm>
          <a:off x="0" y="0"/>
          <a:ext cx="0" cy="0"/>
          <a:chOff x="0" y="0"/>
          <a:chExt cx="0" cy="0"/>
        </a:xfrm>
      </p:grpSpPr>
      <p:sp>
        <p:nvSpPr>
          <p:cNvPr id="820" name="Google Shape;820;p3: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821" name="Google Shape;821;p3: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r>
              <a:rPr lang="en-US"/>
              <a:t>Autor je imao više polaznih osnova, odnosno, jedinica posmatranja u ovoj studiji. Prvo na šta se osvrnuo jeste podela drugog autora, Van Dellena, koja se odnosi na četiri oblasti rada u kojima posludu edukatori za odrasle. Drugo polazište mu je bilo istraživanje koje je sprovedeno koristeći se delfi metodom, koje se sigurno sećate sa Planiranja ljudskih potencijala, gde je ispitivano mišljenje eksperata o ključnim kompetencijama edukatora za odrasle. Treća ključna tačka istraživanja je bila analiza kurikuluma, odnosno, obrazovnih programa za edukatore za odrasle u pet evropskih zemalja. Poslednje uporište ove studije je komparativna analiza trenerskih kompetencija koje se ispoljavaju u praksi. Ideja mu je bila da ispita sve u odnosu na tri kategorije: vreme, nacionalni okvir i polje delovanja.</a:t>
            </a:r>
            <a:endParaRPr/>
          </a:p>
        </p:txBody>
      </p:sp>
      <p:sp>
        <p:nvSpPr>
          <p:cNvPr id="822" name="Google Shape;822;p3: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3</a:t>
            </a:fld>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34"/>
        <p:cNvGrpSpPr/>
        <p:nvPr/>
      </p:nvGrpSpPr>
      <p:grpSpPr>
        <a:xfrm>
          <a:off x="0" y="0"/>
          <a:ext cx="0" cy="0"/>
          <a:chOff x="0" y="0"/>
          <a:chExt cx="0" cy="0"/>
        </a:xfrm>
      </p:grpSpPr>
      <p:sp>
        <p:nvSpPr>
          <p:cNvPr id="835" name="Google Shape;835;p4: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836" name="Google Shape;836;p4: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r>
              <a:rPr lang="en-US"/>
              <a:t>Autor kreće od klasifikacije drugog autora, Van Dellena, koji preciznije deli različite oblasti rada u kojima mogu da delaju edukatori za odrasle. Stručno obrazovanje, obrazovanje zaposlenih ili korporativno obrazovanje, socijalno i moralno obrazovanje, pod čim se podrazumeva i generalno obrazovanje, odnosno, opšte, i kulturno i umetničko obrazovanje. Svi ovi domeni podrazumevaju različitu infrastrukturu, učesnike, uloge i zadatke, pa, samim tim, i različite uloge onoga koji podučava. Zbog toga su u svakom domenu delanja potrebne i drugačije kompetencije edukatora.</a:t>
            </a:r>
            <a:endParaRPr/>
          </a:p>
          <a:p>
            <a:pPr marL="0" lvl="0" indent="0" algn="l" rtl="0">
              <a:spcBef>
                <a:spcPts val="0"/>
              </a:spcBef>
              <a:spcAft>
                <a:spcPts val="0"/>
              </a:spcAft>
              <a:buNone/>
            </a:pPr>
            <a:endParaRPr/>
          </a:p>
          <a:p>
            <a:pPr marL="0" lvl="0" indent="0" algn="l" rtl="0">
              <a:spcBef>
                <a:spcPts val="0"/>
              </a:spcBef>
              <a:spcAft>
                <a:spcPts val="0"/>
              </a:spcAft>
              <a:buNone/>
            </a:pPr>
            <a:r>
              <a:rPr lang="en-US"/>
              <a:t>Na primer, u stručnom obrazovanju, edukator mora da prepozna potrebe učenika za radno mesto, u korporativnom obrazovanju edukator treba da uradi TNA (analizu potreba zaposlenih), pri socijalnom i moralnom obrazovanju edukator treba da prepozna socijalne potrebe učenika, dok pri kulturnom i umetničkom treba da prepozna njihove potrebe za učenjem u ovom području. Iako je reč o različitim kompetencijama u odnosu na različite polje delovanja, u svakom od ova četiri polja edukator ima istu ključnu kompetenciju – treba da prepozna potrebe onog kog podučava.</a:t>
            </a:r>
            <a:endParaRPr/>
          </a:p>
        </p:txBody>
      </p:sp>
      <p:sp>
        <p:nvSpPr>
          <p:cNvPr id="837" name="Google Shape;837;p4: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4</a:t>
            </a:fld>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45"/>
        <p:cNvGrpSpPr/>
        <p:nvPr/>
      </p:nvGrpSpPr>
      <p:grpSpPr>
        <a:xfrm>
          <a:off x="0" y="0"/>
          <a:ext cx="0" cy="0"/>
          <a:chOff x="0" y="0"/>
          <a:chExt cx="0" cy="0"/>
        </a:xfrm>
      </p:grpSpPr>
      <p:sp>
        <p:nvSpPr>
          <p:cNvPr id="846" name="Google Shape;846;p5: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847" name="Google Shape;847;p5: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r>
              <a:rPr lang="en-US"/>
              <a:t>Autor je analizirao dve starije studije i jednu noviju studiju koje su sprovedene koristeći se delfi metodom. Ona se bazira na mišljenju eksperata, a predmet su ključne kompetencije edukatora za odrasle. Studije su sprovedene širom Evrope i Severne Amerike, i obuhvatale su širok raspon kompetencija. Autor je primetio da su određene kompetencije stabilne tokom godina, poput veština komunikacije, sposobnosti da se prepoznaju potrebe i iskustva učenika, sposobnost da edukator radi na sebi, kao i sposobnost da upravlja učionicom. Primećuje se velika razlika u narativu – ranije studije ovu kompetenciju upravljanja učionicom vide kroz liderstvo i organizaciju, dok se danas gleda nešto humanističkije – kroz negovanje pogodne atmosfere i klime za učenje i kooperativnosti između edukatora i učenika.</a:t>
            </a:r>
            <a:endParaRPr/>
          </a:p>
        </p:txBody>
      </p:sp>
      <p:sp>
        <p:nvSpPr>
          <p:cNvPr id="848" name="Google Shape;848;p5: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5</a:t>
            </a:fld>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53"/>
        <p:cNvGrpSpPr/>
        <p:nvPr/>
      </p:nvGrpSpPr>
      <p:grpSpPr>
        <a:xfrm>
          <a:off x="0" y="0"/>
          <a:ext cx="0" cy="0"/>
          <a:chOff x="0" y="0"/>
          <a:chExt cx="0" cy="0"/>
        </a:xfrm>
      </p:grpSpPr>
      <p:sp>
        <p:nvSpPr>
          <p:cNvPr id="854" name="Google Shape;854;p6: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855" name="Google Shape;855;p6: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r>
              <a:rPr lang="en-US"/>
              <a:t>Autor je analizirao i to kako različite evropske države gledaju na edukatore za odrasle sudeći po njihovim formalnim obrazovnim programima. Iako u svaka država ima svoje gledište na kompetencije – počevši od definicije, preko broja, zatim podkompetenija.. Negde gde se podudaraju su ove četiri kompetencije. Zanimljivo je da ima dosta podudaranja i sa kompetencijama koje su eksperti identifikovali kao ključne za edukatore za odrasle u prethodnim studijama.</a:t>
            </a:r>
            <a:endParaRPr/>
          </a:p>
        </p:txBody>
      </p:sp>
      <p:sp>
        <p:nvSpPr>
          <p:cNvPr id="856" name="Google Shape;856;p6: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6</a:t>
            </a:fld>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61"/>
        <p:cNvGrpSpPr/>
        <p:nvPr/>
      </p:nvGrpSpPr>
      <p:grpSpPr>
        <a:xfrm>
          <a:off x="0" y="0"/>
          <a:ext cx="0" cy="0"/>
          <a:chOff x="0" y="0"/>
          <a:chExt cx="0" cy="0"/>
        </a:xfrm>
      </p:grpSpPr>
      <p:sp>
        <p:nvSpPr>
          <p:cNvPr id="862" name="Google Shape;862;p7: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863" name="Google Shape;863;p7: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r>
              <a:rPr lang="en-US"/>
              <a:t>Autor se osvrnuo i međunarodni dokument od priznate organizacije kao što je CEDEFOP. Ovo konkretno istraživanje je sprovedeno u programima kontinuiranog stručnog obrazovanja, kao i u programima obrazovanja odraslih, gde je rađena komparacija devet evropskih država, a sa ciljem da se otkriju generalne kompetencije edukatora za odrasle. Definitivno domen kompetencija koji se vidi kao najznačajniji jesu transverzalne kompetencije – koje obuhvataju veštine komunikacije, pozitivnog razmišljanja, kritičkog mišljenja, rešavanja problema.. Zatim sledi kompetencija samorefleksije, odnosno, mogućnost da procenjuje sopstvene veštine podučavanja, kao i odgovornost za sopstveni profesionalni razvoj i dalje učenje i usavršavanje. Kompetencije koje su povezane sa potrebama obučavanja, odnosno, pedagoško-didaktičke kompetencije su sledeće po važnosti i one obuhvataju 4 glavne podkompetencije: TNA (utvrđivanje potreba), dizajniranje obuke, realizacija obuke i procena naučenog i procesa učenja.</a:t>
            </a:r>
            <a:endParaRPr/>
          </a:p>
        </p:txBody>
      </p:sp>
      <p:sp>
        <p:nvSpPr>
          <p:cNvPr id="864" name="Google Shape;864;p7: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7</a:t>
            </a:fld>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70"/>
        <p:cNvGrpSpPr/>
        <p:nvPr/>
      </p:nvGrpSpPr>
      <p:grpSpPr>
        <a:xfrm>
          <a:off x="0" y="0"/>
          <a:ext cx="0" cy="0"/>
          <a:chOff x="0" y="0"/>
          <a:chExt cx="0" cy="0"/>
        </a:xfrm>
      </p:grpSpPr>
      <p:sp>
        <p:nvSpPr>
          <p:cNvPr id="871" name="Google Shape;871;p8: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872" name="Google Shape;872;p8: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chemeClr val="dk1"/>
              </a:buClr>
              <a:buSzPts val="1200"/>
              <a:buFont typeface="Calibri"/>
              <a:buNone/>
            </a:pPr>
            <a:r>
              <a:rPr lang="en-US"/>
              <a:t>Uprkos svim razlikama u definisanju i broju kompetencija, čini se da ipak postoji konsenzus o ključnim kompetencijama edukatora za odrasle, bez obzira na vreme, zemlju ili polje delovanja.</a:t>
            </a:r>
            <a:endParaRPr/>
          </a:p>
          <a:p>
            <a:pPr marL="0" lvl="0" indent="0" algn="l" rtl="0">
              <a:spcBef>
                <a:spcPts val="0"/>
              </a:spcBef>
              <a:spcAft>
                <a:spcPts val="0"/>
              </a:spcAft>
              <a:buNone/>
            </a:pPr>
            <a:endParaRPr/>
          </a:p>
        </p:txBody>
      </p:sp>
      <p:sp>
        <p:nvSpPr>
          <p:cNvPr id="873" name="Google Shape;873;p8: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8</a:t>
            </a:fld>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78"/>
        <p:cNvGrpSpPr/>
        <p:nvPr/>
      </p:nvGrpSpPr>
      <p:grpSpPr>
        <a:xfrm>
          <a:off x="0" y="0"/>
          <a:ext cx="0" cy="0"/>
          <a:chOff x="0" y="0"/>
          <a:chExt cx="0" cy="0"/>
        </a:xfrm>
      </p:grpSpPr>
      <p:sp>
        <p:nvSpPr>
          <p:cNvPr id="879" name="Google Shape;879;p9: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880" name="Google Shape;880;p9: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r>
              <a:rPr lang="en-US"/>
              <a:t>Naglašavanje pedagoških veština za rad sa odraslima – nepodudaranje. Da li je andragogija prepoznata kao nauka, odnosno, naučna disciplina o obrazovanju odraslih u evropskim dokumentima? Kao ključna kompetencija se naglašava upotreba adekvatnih pedagoških i didaktičkih metoda u radu sa ODRASLIMA. Ostaje nada da će u budućnosti svest o andragoškim kompetencijama da se poveća.</a:t>
            </a:r>
            <a:endParaRPr/>
          </a:p>
          <a:p>
            <a:pPr marL="0" lvl="0" indent="0" algn="l" rtl="0">
              <a:spcBef>
                <a:spcPts val="0"/>
              </a:spcBef>
              <a:spcAft>
                <a:spcPts val="0"/>
              </a:spcAft>
              <a:buNone/>
            </a:pPr>
            <a:endParaRPr/>
          </a:p>
          <a:p>
            <a:pPr marL="0" lvl="0" indent="0" algn="l" rtl="0">
              <a:spcBef>
                <a:spcPts val="0"/>
              </a:spcBef>
              <a:spcAft>
                <a:spcPts val="0"/>
              </a:spcAft>
              <a:buNone/>
            </a:pPr>
            <a:r>
              <a:rPr lang="en-US"/>
              <a:t>Studija, sa svim svojim nedostacima, pruža mogućnost za dalja istraživanja. Falilo mi je dublje analiziranje kompetencija ili kvalitetnije sumiranje. Stekla sam utisak da je reč o pukom nabrajanju kompetencija na osnovu pročitanih dokumenata o njima bez neke konkretne sinteze (sem na kraju), sumiranja, kritičkog osvrta ili interpretacije.</a:t>
            </a:r>
            <a:endParaRPr/>
          </a:p>
          <a:p>
            <a:pPr marL="0" lvl="0" indent="0" algn="l" rtl="0">
              <a:spcBef>
                <a:spcPts val="0"/>
              </a:spcBef>
              <a:spcAft>
                <a:spcPts val="0"/>
              </a:spcAft>
              <a:buNone/>
            </a:pPr>
            <a:endParaRPr/>
          </a:p>
          <a:p>
            <a:pPr marL="0" lvl="0" indent="0" algn="l" rtl="0">
              <a:spcBef>
                <a:spcPts val="0"/>
              </a:spcBef>
              <a:spcAft>
                <a:spcPts val="0"/>
              </a:spcAft>
              <a:buNone/>
            </a:pPr>
            <a:r>
              <a:rPr lang="en-US"/>
              <a:t>Pitanje za grupu: koja od prethodne četiri ključne kompetencije vam deluje najpotrebnija i zašto, kao i da li postoji nešto što biste dodali? Da li biste neku preformulisali?</a:t>
            </a:r>
            <a:endParaRPr/>
          </a:p>
        </p:txBody>
      </p:sp>
      <p:sp>
        <p:nvSpPr>
          <p:cNvPr id="881" name="Google Shape;881;p9: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9</a:t>
            </a:fld>
            <a:endParaRPr/>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1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8.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12.png"/><Relationship Id="rId1" Type="http://schemas.openxmlformats.org/officeDocument/2006/relationships/slideMaster" Target="../slideMasters/slideMaster1.xml"/><Relationship Id="rId4" Type="http://schemas.openxmlformats.org/officeDocument/2006/relationships/image" Target="../media/image13.png"/></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6.png"/><Relationship Id="rId1" Type="http://schemas.openxmlformats.org/officeDocument/2006/relationships/slideMaster" Target="../slideMasters/slideMaster1.xml"/><Relationship Id="rId4" Type="http://schemas.openxmlformats.org/officeDocument/2006/relationships/image" Target="../media/image7.png"/></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12.png"/><Relationship Id="rId1" Type="http://schemas.openxmlformats.org/officeDocument/2006/relationships/slideMaster" Target="../slideMasters/slideMaster1.xml"/><Relationship Id="rId4" Type="http://schemas.openxmlformats.org/officeDocument/2006/relationships/image" Target="../media/image13.png"/></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 Id="rId4" Type="http://schemas.openxmlformats.org/officeDocument/2006/relationships/image" Target="../media/image5.png"/></Relationships>
</file>

<file path=ppt/slideLayouts/_rels/slideLayout20.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1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Master" Target="../slideMasters/slideMaster1.xml"/><Relationship Id="rId4" Type="http://schemas.openxmlformats.org/officeDocument/2006/relationships/image" Target="../media/image8.png"/></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3.png"/><Relationship Id="rId1" Type="http://schemas.openxmlformats.org/officeDocument/2006/relationships/slideMaster" Target="../slideMasters/slideMaster1.xml"/><Relationship Id="rId4" Type="http://schemas.openxmlformats.org/officeDocument/2006/relationships/image" Target="../media/image5.png"/></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5.png"/><Relationship Id="rId1" Type="http://schemas.openxmlformats.org/officeDocument/2006/relationships/slideMaster" Target="../slideMasters/slideMaster1.xml"/><Relationship Id="rId4" Type="http://schemas.openxmlformats.org/officeDocument/2006/relationships/image" Target="../media/image7.png"/></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5.png"/><Relationship Id="rId1" Type="http://schemas.openxmlformats.org/officeDocument/2006/relationships/slideMaster" Target="../slideMasters/slideMaster1.xml"/><Relationship Id="rId4" Type="http://schemas.openxmlformats.org/officeDocument/2006/relationships/image" Target="../media/image7.png"/></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Master" Target="../slideMasters/slideMaster1.xml"/><Relationship Id="rId4" Type="http://schemas.openxmlformats.org/officeDocument/2006/relationships/image" Target="../media/image8.png"/></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7.png"/><Relationship Id="rId7" Type="http://schemas.openxmlformats.org/officeDocument/2006/relationships/image" Target="../media/image3.png"/><Relationship Id="rId2" Type="http://schemas.openxmlformats.org/officeDocument/2006/relationships/image" Target="../media/image6.png"/><Relationship Id="rId1" Type="http://schemas.openxmlformats.org/officeDocument/2006/relationships/slideMaster" Target="../slideMasters/slideMaster1.xml"/><Relationship Id="rId6" Type="http://schemas.openxmlformats.org/officeDocument/2006/relationships/image" Target="../media/image1.png"/><Relationship Id="rId5" Type="http://schemas.openxmlformats.org/officeDocument/2006/relationships/image" Target="../media/image11.png"/><Relationship Id="rId4" Type="http://schemas.openxmlformats.org/officeDocument/2006/relationships/image" Target="../media/image2.png"/></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bg>
      <p:bgPr>
        <a:solidFill>
          <a:schemeClr val="accent2"/>
        </a:solidFill>
        <a:effectLst/>
      </p:bgPr>
    </p:bg>
    <p:spTree>
      <p:nvGrpSpPr>
        <p:cNvPr id="1" name="Shape 15"/>
        <p:cNvGrpSpPr/>
        <p:nvPr/>
      </p:nvGrpSpPr>
      <p:grpSpPr>
        <a:xfrm>
          <a:off x="0" y="0"/>
          <a:ext cx="0" cy="0"/>
          <a:chOff x="0" y="0"/>
          <a:chExt cx="0" cy="0"/>
        </a:xfrm>
      </p:grpSpPr>
      <p:sp>
        <p:nvSpPr>
          <p:cNvPr id="16" name="Google Shape;16;p12"/>
          <p:cNvSpPr/>
          <p:nvPr/>
        </p:nvSpPr>
        <p:spPr>
          <a:xfrm>
            <a:off x="2021206" y="4828032"/>
            <a:ext cx="2029968" cy="2029968"/>
          </a:xfrm>
          <a:prstGeom prst="rect">
            <a:avLst/>
          </a:prstGeom>
          <a:solidFill>
            <a:schemeClr val="accent5"/>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venir"/>
              <a:ea typeface="Avenir"/>
              <a:cs typeface="Avenir"/>
              <a:sym typeface="Avenir"/>
            </a:endParaRPr>
          </a:p>
        </p:txBody>
      </p:sp>
      <p:sp>
        <p:nvSpPr>
          <p:cNvPr id="17" name="Google Shape;17;p12"/>
          <p:cNvSpPr txBox="1">
            <a:spLocks noGrp="1"/>
          </p:cNvSpPr>
          <p:nvPr>
            <p:ph type="ctrTitle"/>
          </p:nvPr>
        </p:nvSpPr>
        <p:spPr>
          <a:xfrm>
            <a:off x="6084664" y="1122363"/>
            <a:ext cx="5486400" cy="23876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2"/>
              </a:buClr>
              <a:buSzPts val="6000"/>
              <a:buFont typeface="Avenir"/>
              <a:buNone/>
              <a:defRPr sz="6000" cap="none">
                <a:solidFill>
                  <a:schemeClr val="dk2"/>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8" name="Google Shape;18;p12"/>
          <p:cNvSpPr txBox="1">
            <a:spLocks noGrp="1"/>
          </p:cNvSpPr>
          <p:nvPr>
            <p:ph type="subTitle" idx="1"/>
          </p:nvPr>
        </p:nvSpPr>
        <p:spPr>
          <a:xfrm>
            <a:off x="6080759" y="3602038"/>
            <a:ext cx="5486400" cy="1655762"/>
          </a:xfrm>
          <a:prstGeom prst="rect">
            <a:avLst/>
          </a:prstGeom>
          <a:noFill/>
          <a:ln>
            <a:noFill/>
          </a:ln>
        </p:spPr>
        <p:txBody>
          <a:bodyPr spcFirstLastPara="1" wrap="square" lIns="91425" tIns="45700" rIns="91425" bIns="45700" anchor="t" anchorCtr="0">
            <a:normAutofit/>
          </a:bodyPr>
          <a:lstStyle>
            <a:lvl1pPr lvl="0" algn="l">
              <a:lnSpc>
                <a:spcPct val="155555"/>
              </a:lnSpc>
              <a:spcBef>
                <a:spcPts val="0"/>
              </a:spcBef>
              <a:spcAft>
                <a:spcPts val="0"/>
              </a:spcAft>
              <a:buClr>
                <a:schemeClr val="dk2"/>
              </a:buClr>
              <a:buSzPts val="1800"/>
              <a:buNone/>
              <a:defRPr sz="1800">
                <a:solidFill>
                  <a:schemeClr val="dk2"/>
                </a:solidFill>
              </a:defRPr>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
        <p:nvSpPr>
          <p:cNvPr id="19" name="Google Shape;19;p12"/>
          <p:cNvSpPr txBox="1">
            <a:spLocks noGrp="1"/>
          </p:cNvSpPr>
          <p:nvPr>
            <p:ph type="ftr" idx="11"/>
          </p:nvPr>
        </p:nvSpPr>
        <p:spPr>
          <a:xfrm>
            <a:off x="8727198" y="6355080"/>
            <a:ext cx="22860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solidFill>
                  <a:schemeClr val="lt1"/>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0" name="Google Shape;20;p12"/>
          <p:cNvSpPr txBox="1">
            <a:spLocks noGrp="1"/>
          </p:cNvSpPr>
          <p:nvPr>
            <p:ph type="sldNum" idx="12"/>
          </p:nvPr>
        </p:nvSpPr>
        <p:spPr>
          <a:xfrm>
            <a:off x="11123295" y="6356350"/>
            <a:ext cx="457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sz="1000" b="0" i="0" u="none" strike="noStrike" cap="none">
                <a:solidFill>
                  <a:schemeClr val="lt1"/>
                </a:solidFill>
                <a:latin typeface="Avenir"/>
                <a:ea typeface="Avenir"/>
                <a:cs typeface="Avenir"/>
                <a:sym typeface="Avenir"/>
              </a:defRPr>
            </a:lvl1pPr>
            <a:lvl2pPr marL="0" lvl="1" indent="0" algn="r">
              <a:spcBef>
                <a:spcPts val="0"/>
              </a:spcBef>
              <a:buNone/>
              <a:defRPr sz="1000" b="0" i="0" u="none" strike="noStrike" cap="none">
                <a:solidFill>
                  <a:schemeClr val="lt1"/>
                </a:solidFill>
                <a:latin typeface="Avenir"/>
                <a:ea typeface="Avenir"/>
                <a:cs typeface="Avenir"/>
                <a:sym typeface="Avenir"/>
              </a:defRPr>
            </a:lvl2pPr>
            <a:lvl3pPr marL="0" lvl="2" indent="0" algn="r">
              <a:spcBef>
                <a:spcPts val="0"/>
              </a:spcBef>
              <a:buNone/>
              <a:defRPr sz="1000" b="0" i="0" u="none" strike="noStrike" cap="none">
                <a:solidFill>
                  <a:schemeClr val="lt1"/>
                </a:solidFill>
                <a:latin typeface="Avenir"/>
                <a:ea typeface="Avenir"/>
                <a:cs typeface="Avenir"/>
                <a:sym typeface="Avenir"/>
              </a:defRPr>
            </a:lvl3pPr>
            <a:lvl4pPr marL="0" lvl="3" indent="0" algn="r">
              <a:spcBef>
                <a:spcPts val="0"/>
              </a:spcBef>
              <a:buNone/>
              <a:defRPr sz="1000" b="0" i="0" u="none" strike="noStrike" cap="none">
                <a:solidFill>
                  <a:schemeClr val="lt1"/>
                </a:solidFill>
                <a:latin typeface="Avenir"/>
                <a:ea typeface="Avenir"/>
                <a:cs typeface="Avenir"/>
                <a:sym typeface="Avenir"/>
              </a:defRPr>
            </a:lvl4pPr>
            <a:lvl5pPr marL="0" lvl="4" indent="0" algn="r">
              <a:spcBef>
                <a:spcPts val="0"/>
              </a:spcBef>
              <a:buNone/>
              <a:defRPr sz="1000" b="0" i="0" u="none" strike="noStrike" cap="none">
                <a:solidFill>
                  <a:schemeClr val="lt1"/>
                </a:solidFill>
                <a:latin typeface="Avenir"/>
                <a:ea typeface="Avenir"/>
                <a:cs typeface="Avenir"/>
                <a:sym typeface="Avenir"/>
              </a:defRPr>
            </a:lvl5pPr>
            <a:lvl6pPr marL="0" lvl="5" indent="0" algn="r">
              <a:spcBef>
                <a:spcPts val="0"/>
              </a:spcBef>
              <a:buNone/>
              <a:defRPr sz="1000" b="0" i="0" u="none" strike="noStrike" cap="none">
                <a:solidFill>
                  <a:schemeClr val="lt1"/>
                </a:solidFill>
                <a:latin typeface="Avenir"/>
                <a:ea typeface="Avenir"/>
                <a:cs typeface="Avenir"/>
                <a:sym typeface="Avenir"/>
              </a:defRPr>
            </a:lvl6pPr>
            <a:lvl7pPr marL="0" lvl="6" indent="0" algn="r">
              <a:spcBef>
                <a:spcPts val="0"/>
              </a:spcBef>
              <a:buNone/>
              <a:defRPr sz="1000" b="0" i="0" u="none" strike="noStrike" cap="none">
                <a:solidFill>
                  <a:schemeClr val="lt1"/>
                </a:solidFill>
                <a:latin typeface="Avenir"/>
                <a:ea typeface="Avenir"/>
                <a:cs typeface="Avenir"/>
                <a:sym typeface="Avenir"/>
              </a:defRPr>
            </a:lvl7pPr>
            <a:lvl8pPr marL="0" lvl="7" indent="0" algn="r">
              <a:spcBef>
                <a:spcPts val="0"/>
              </a:spcBef>
              <a:buNone/>
              <a:defRPr sz="1000" b="0" i="0" u="none" strike="noStrike" cap="none">
                <a:solidFill>
                  <a:schemeClr val="lt1"/>
                </a:solidFill>
                <a:latin typeface="Avenir"/>
                <a:ea typeface="Avenir"/>
                <a:cs typeface="Avenir"/>
                <a:sym typeface="Avenir"/>
              </a:defRPr>
            </a:lvl8pPr>
            <a:lvl9pPr marL="0" lvl="8" indent="0" algn="r">
              <a:spcBef>
                <a:spcPts val="0"/>
              </a:spcBef>
              <a:buNone/>
              <a:defRPr sz="1000" b="0" i="0" u="none" strike="noStrike" cap="none">
                <a:solidFill>
                  <a:schemeClr val="lt1"/>
                </a:solidFill>
                <a:latin typeface="Avenir"/>
                <a:ea typeface="Avenir"/>
                <a:cs typeface="Avenir"/>
                <a:sym typeface="Avenir"/>
              </a:defRPr>
            </a:lvl9pPr>
          </a:lstStyle>
          <a:p>
            <a:pPr marL="0" lvl="0" indent="0" algn="r" rtl="0">
              <a:spcBef>
                <a:spcPts val="0"/>
              </a:spcBef>
              <a:spcAft>
                <a:spcPts val="0"/>
              </a:spcAft>
              <a:buNone/>
            </a:pPr>
            <a:fld id="{00000000-1234-1234-1234-123412341234}" type="slidenum">
              <a:rPr lang="en-US"/>
              <a:t>‹#›</a:t>
            </a:fld>
            <a:endParaRPr/>
          </a:p>
        </p:txBody>
      </p:sp>
      <p:sp>
        <p:nvSpPr>
          <p:cNvPr id="21" name="Google Shape;21;p12"/>
          <p:cNvSpPr/>
          <p:nvPr/>
        </p:nvSpPr>
        <p:spPr>
          <a:xfrm>
            <a:off x="0" y="0"/>
            <a:ext cx="2029968" cy="2029968"/>
          </a:xfrm>
          <a:custGeom>
            <a:avLst/>
            <a:gdLst/>
            <a:ahLst/>
            <a:cxnLst/>
            <a:rect l="l" t="t" r="r" b="b"/>
            <a:pathLst>
              <a:path w="1828800" h="1828800" extrusionOk="0">
                <a:moveTo>
                  <a:pt x="0" y="0"/>
                </a:moveTo>
                <a:lnTo>
                  <a:pt x="1828800" y="1828800"/>
                </a:lnTo>
                <a:lnTo>
                  <a:pt x="0" y="1828800"/>
                </a:lnTo>
                <a:lnTo>
                  <a:pt x="0" y="0"/>
                </a:lnTo>
                <a:close/>
              </a:path>
            </a:pathLst>
          </a:custGeom>
          <a:solidFill>
            <a:schemeClr val="accent5"/>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venir"/>
              <a:ea typeface="Avenir"/>
              <a:cs typeface="Avenir"/>
              <a:sym typeface="Avenir"/>
            </a:endParaRPr>
          </a:p>
        </p:txBody>
      </p:sp>
      <p:sp>
        <p:nvSpPr>
          <p:cNvPr id="22" name="Google Shape;22;p12"/>
          <p:cNvSpPr/>
          <p:nvPr/>
        </p:nvSpPr>
        <p:spPr>
          <a:xfrm>
            <a:off x="2457970" y="1686431"/>
            <a:ext cx="1828800" cy="1828800"/>
          </a:xfrm>
          <a:prstGeom prst="rect">
            <a:avLst/>
          </a:prstGeom>
          <a:solidFill>
            <a:schemeClr val="accent2"/>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venir"/>
              <a:ea typeface="Avenir"/>
              <a:cs typeface="Avenir"/>
              <a:sym typeface="Avenir"/>
            </a:endParaRPr>
          </a:p>
        </p:txBody>
      </p:sp>
      <p:sp>
        <p:nvSpPr>
          <p:cNvPr id="23" name="Google Shape;23;p12"/>
          <p:cNvSpPr/>
          <p:nvPr/>
        </p:nvSpPr>
        <p:spPr>
          <a:xfrm>
            <a:off x="0" y="6108192"/>
            <a:ext cx="2029968" cy="749808"/>
          </a:xfrm>
          <a:prstGeom prst="rect">
            <a:avLst/>
          </a:prstGeom>
          <a:solidFill>
            <a:schemeClr val="accent4"/>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venir"/>
              <a:ea typeface="Avenir"/>
              <a:cs typeface="Avenir"/>
              <a:sym typeface="Avenir"/>
            </a:endParaRPr>
          </a:p>
        </p:txBody>
      </p:sp>
      <p:sp>
        <p:nvSpPr>
          <p:cNvPr id="24" name="Google Shape;24;p12"/>
          <p:cNvSpPr/>
          <p:nvPr/>
        </p:nvSpPr>
        <p:spPr>
          <a:xfrm>
            <a:off x="4054172" y="4069080"/>
            <a:ext cx="2788920" cy="2788920"/>
          </a:xfrm>
          <a:custGeom>
            <a:avLst/>
            <a:gdLst/>
            <a:ahLst/>
            <a:cxnLst/>
            <a:rect l="l" t="t" r="r" b="b"/>
            <a:pathLst>
              <a:path w="1828800" h="1828800" extrusionOk="0">
                <a:moveTo>
                  <a:pt x="0" y="0"/>
                </a:moveTo>
                <a:lnTo>
                  <a:pt x="1828800" y="1828800"/>
                </a:lnTo>
                <a:lnTo>
                  <a:pt x="0" y="1828800"/>
                </a:lnTo>
                <a:lnTo>
                  <a:pt x="0" y="0"/>
                </a:lnTo>
                <a:close/>
              </a:path>
            </a:pathLst>
          </a:custGeom>
          <a:solidFill>
            <a:schemeClr val="accent3"/>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venir"/>
              <a:ea typeface="Avenir"/>
              <a:cs typeface="Avenir"/>
              <a:sym typeface="Avenir"/>
            </a:endParaRPr>
          </a:p>
        </p:txBody>
      </p:sp>
      <p:grpSp>
        <p:nvGrpSpPr>
          <p:cNvPr id="25" name="Google Shape;25;p12"/>
          <p:cNvGrpSpPr/>
          <p:nvPr/>
        </p:nvGrpSpPr>
        <p:grpSpPr>
          <a:xfrm>
            <a:off x="23853" y="2101527"/>
            <a:ext cx="1920240" cy="1920240"/>
            <a:chOff x="5361924" y="7472790"/>
            <a:chExt cx="1828800" cy="1828800"/>
          </a:xfrm>
        </p:grpSpPr>
        <p:grpSp>
          <p:nvGrpSpPr>
            <p:cNvPr id="26" name="Google Shape;26;p12"/>
            <p:cNvGrpSpPr/>
            <p:nvPr/>
          </p:nvGrpSpPr>
          <p:grpSpPr>
            <a:xfrm>
              <a:off x="5361924" y="7472790"/>
              <a:ext cx="1828800" cy="1828800"/>
              <a:chOff x="5361924" y="7472790"/>
              <a:chExt cx="1828800" cy="1828800"/>
            </a:xfrm>
          </p:grpSpPr>
          <p:grpSp>
            <p:nvGrpSpPr>
              <p:cNvPr id="27" name="Google Shape;27;p12"/>
              <p:cNvGrpSpPr/>
              <p:nvPr/>
            </p:nvGrpSpPr>
            <p:grpSpPr>
              <a:xfrm>
                <a:off x="5361924" y="7472790"/>
                <a:ext cx="1828800" cy="1828800"/>
                <a:chOff x="5388428" y="7173291"/>
                <a:chExt cx="1828800" cy="1828800"/>
              </a:xfrm>
            </p:grpSpPr>
            <p:grpSp>
              <p:nvGrpSpPr>
                <p:cNvPr id="28" name="Google Shape;28;p12"/>
                <p:cNvGrpSpPr/>
                <p:nvPr/>
              </p:nvGrpSpPr>
              <p:grpSpPr>
                <a:xfrm>
                  <a:off x="5388428" y="7173291"/>
                  <a:ext cx="1828800" cy="1828800"/>
                  <a:chOff x="5388428" y="7173291"/>
                  <a:chExt cx="1828800" cy="1828800"/>
                </a:xfrm>
              </p:grpSpPr>
              <p:grpSp>
                <p:nvGrpSpPr>
                  <p:cNvPr id="29" name="Google Shape;29;p12"/>
                  <p:cNvGrpSpPr/>
                  <p:nvPr/>
                </p:nvGrpSpPr>
                <p:grpSpPr>
                  <a:xfrm>
                    <a:off x="5388428" y="7173291"/>
                    <a:ext cx="1828800" cy="1828800"/>
                    <a:chOff x="5579044" y="7049770"/>
                    <a:chExt cx="1828800" cy="1828800"/>
                  </a:xfrm>
                </p:grpSpPr>
                <p:grpSp>
                  <p:nvGrpSpPr>
                    <p:cNvPr id="30" name="Google Shape;30;p12"/>
                    <p:cNvGrpSpPr/>
                    <p:nvPr/>
                  </p:nvGrpSpPr>
                  <p:grpSpPr>
                    <a:xfrm>
                      <a:off x="5579044" y="7049770"/>
                      <a:ext cx="1828800" cy="1828800"/>
                      <a:chOff x="5579044" y="7049770"/>
                      <a:chExt cx="1828800" cy="1828800"/>
                    </a:xfrm>
                  </p:grpSpPr>
                  <p:grpSp>
                    <p:nvGrpSpPr>
                      <p:cNvPr id="31" name="Google Shape;31;p12"/>
                      <p:cNvGrpSpPr/>
                      <p:nvPr/>
                    </p:nvGrpSpPr>
                    <p:grpSpPr>
                      <a:xfrm>
                        <a:off x="5579044" y="7049770"/>
                        <a:ext cx="1828800" cy="1828800"/>
                        <a:chOff x="5579044" y="7049770"/>
                        <a:chExt cx="1828800" cy="1828800"/>
                      </a:xfrm>
                    </p:grpSpPr>
                    <p:grpSp>
                      <p:nvGrpSpPr>
                        <p:cNvPr id="32" name="Google Shape;32;p12"/>
                        <p:cNvGrpSpPr/>
                        <p:nvPr/>
                      </p:nvGrpSpPr>
                      <p:grpSpPr>
                        <a:xfrm>
                          <a:off x="5579044" y="7049770"/>
                          <a:ext cx="1828800" cy="1828800"/>
                          <a:chOff x="5579044" y="7049770"/>
                          <a:chExt cx="1828800" cy="1828800"/>
                        </a:xfrm>
                      </p:grpSpPr>
                      <p:sp>
                        <p:nvSpPr>
                          <p:cNvPr id="33" name="Google Shape;33;p12"/>
                          <p:cNvSpPr/>
                          <p:nvPr/>
                        </p:nvSpPr>
                        <p:spPr>
                          <a:xfrm>
                            <a:off x="5579044" y="7049770"/>
                            <a:ext cx="1828800" cy="1828800"/>
                          </a:xfrm>
                          <a:prstGeom prst="ellipse">
                            <a:avLst/>
                          </a:prstGeom>
                          <a:noFill/>
                          <a:ln w="25400" cap="flat" cmpd="sng">
                            <a:solidFill>
                              <a:schemeClr val="accen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1800" b="0" i="0" u="none" strike="noStrike" cap="none">
                                <a:solidFill>
                                  <a:schemeClr val="lt1"/>
                                </a:solidFill>
                                <a:latin typeface="Avenir"/>
                                <a:ea typeface="Avenir"/>
                                <a:cs typeface="Avenir"/>
                                <a:sym typeface="Avenir"/>
                              </a:rPr>
                              <a:t> </a:t>
                            </a:r>
                            <a:endParaRPr/>
                          </a:p>
                        </p:txBody>
                      </p:sp>
                      <p:sp>
                        <p:nvSpPr>
                          <p:cNvPr id="34" name="Google Shape;34;p12"/>
                          <p:cNvSpPr/>
                          <p:nvPr/>
                        </p:nvSpPr>
                        <p:spPr>
                          <a:xfrm>
                            <a:off x="5647624" y="7118350"/>
                            <a:ext cx="1691640" cy="1691640"/>
                          </a:xfrm>
                          <a:prstGeom prst="ellipse">
                            <a:avLst/>
                          </a:prstGeom>
                          <a:noFill/>
                          <a:ln w="25400" cap="flat" cmpd="sng">
                            <a:solidFill>
                              <a:schemeClr val="accen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1800" b="0" i="0" u="none" strike="noStrike" cap="none">
                                <a:solidFill>
                                  <a:schemeClr val="lt1"/>
                                </a:solidFill>
                                <a:latin typeface="Avenir"/>
                                <a:ea typeface="Avenir"/>
                                <a:cs typeface="Avenir"/>
                                <a:sym typeface="Avenir"/>
                              </a:rPr>
                              <a:t> </a:t>
                            </a:r>
                            <a:endParaRPr/>
                          </a:p>
                        </p:txBody>
                      </p:sp>
                    </p:grpSp>
                    <p:sp>
                      <p:nvSpPr>
                        <p:cNvPr id="35" name="Google Shape;35;p12"/>
                        <p:cNvSpPr/>
                        <p:nvPr/>
                      </p:nvSpPr>
                      <p:spPr>
                        <a:xfrm>
                          <a:off x="5716204" y="7186930"/>
                          <a:ext cx="1554480" cy="1554480"/>
                        </a:xfrm>
                        <a:prstGeom prst="ellipse">
                          <a:avLst/>
                        </a:prstGeom>
                        <a:noFill/>
                        <a:ln w="25400" cap="flat" cmpd="sng">
                          <a:solidFill>
                            <a:schemeClr val="accen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1800" b="0" i="0" u="none" strike="noStrike" cap="none">
                              <a:solidFill>
                                <a:schemeClr val="lt1"/>
                              </a:solidFill>
                              <a:latin typeface="Avenir"/>
                              <a:ea typeface="Avenir"/>
                              <a:cs typeface="Avenir"/>
                              <a:sym typeface="Avenir"/>
                            </a:rPr>
                            <a:t> </a:t>
                          </a:r>
                          <a:endParaRPr/>
                        </a:p>
                      </p:txBody>
                    </p:sp>
                  </p:grpSp>
                  <p:sp>
                    <p:nvSpPr>
                      <p:cNvPr id="36" name="Google Shape;36;p12"/>
                      <p:cNvSpPr/>
                      <p:nvPr/>
                    </p:nvSpPr>
                    <p:spPr>
                      <a:xfrm>
                        <a:off x="5784784" y="7255510"/>
                        <a:ext cx="1417320" cy="1417320"/>
                      </a:xfrm>
                      <a:prstGeom prst="ellipse">
                        <a:avLst/>
                      </a:prstGeom>
                      <a:noFill/>
                      <a:ln w="25400" cap="flat" cmpd="sng">
                        <a:solidFill>
                          <a:schemeClr val="accen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1800" b="0" i="0" u="none" strike="noStrike" cap="none">
                            <a:solidFill>
                              <a:schemeClr val="lt1"/>
                            </a:solidFill>
                            <a:latin typeface="Avenir"/>
                            <a:ea typeface="Avenir"/>
                            <a:cs typeface="Avenir"/>
                            <a:sym typeface="Avenir"/>
                          </a:rPr>
                          <a:t> </a:t>
                        </a:r>
                        <a:endParaRPr/>
                      </a:p>
                    </p:txBody>
                  </p:sp>
                </p:grpSp>
                <p:sp>
                  <p:nvSpPr>
                    <p:cNvPr id="37" name="Google Shape;37;p12"/>
                    <p:cNvSpPr/>
                    <p:nvPr/>
                  </p:nvSpPr>
                  <p:spPr>
                    <a:xfrm>
                      <a:off x="5853364" y="7324090"/>
                      <a:ext cx="1280160" cy="1280160"/>
                    </a:xfrm>
                    <a:prstGeom prst="ellipse">
                      <a:avLst/>
                    </a:prstGeom>
                    <a:noFill/>
                    <a:ln w="25400" cap="flat" cmpd="sng">
                      <a:solidFill>
                        <a:schemeClr val="accen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1800" b="0" i="0" u="none" strike="noStrike" cap="none">
                          <a:solidFill>
                            <a:schemeClr val="lt1"/>
                          </a:solidFill>
                          <a:latin typeface="Avenir"/>
                          <a:ea typeface="Avenir"/>
                          <a:cs typeface="Avenir"/>
                          <a:sym typeface="Avenir"/>
                        </a:rPr>
                        <a:t> </a:t>
                      </a:r>
                      <a:endParaRPr/>
                    </a:p>
                  </p:txBody>
                </p:sp>
              </p:grpSp>
              <p:sp>
                <p:nvSpPr>
                  <p:cNvPr id="38" name="Google Shape;38;p12"/>
                  <p:cNvSpPr/>
                  <p:nvPr/>
                </p:nvSpPr>
                <p:spPr>
                  <a:xfrm>
                    <a:off x="5731328" y="7516191"/>
                    <a:ext cx="1143000" cy="1143000"/>
                  </a:xfrm>
                  <a:prstGeom prst="ellipse">
                    <a:avLst/>
                  </a:prstGeom>
                  <a:noFill/>
                  <a:ln w="25400" cap="flat" cmpd="sng">
                    <a:solidFill>
                      <a:schemeClr val="accen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1800" b="0" i="0" u="none" strike="noStrike" cap="none">
                        <a:solidFill>
                          <a:schemeClr val="lt1"/>
                        </a:solidFill>
                        <a:latin typeface="Avenir"/>
                        <a:ea typeface="Avenir"/>
                        <a:cs typeface="Avenir"/>
                        <a:sym typeface="Avenir"/>
                      </a:rPr>
                      <a:t> </a:t>
                    </a:r>
                    <a:endParaRPr/>
                  </a:p>
                </p:txBody>
              </p:sp>
            </p:grpSp>
            <p:sp>
              <p:nvSpPr>
                <p:cNvPr id="39" name="Google Shape;39;p12"/>
                <p:cNvSpPr/>
                <p:nvPr/>
              </p:nvSpPr>
              <p:spPr>
                <a:xfrm>
                  <a:off x="5799908" y="7584771"/>
                  <a:ext cx="1005840" cy="1005840"/>
                </a:xfrm>
                <a:prstGeom prst="ellipse">
                  <a:avLst/>
                </a:prstGeom>
                <a:noFill/>
                <a:ln w="25400" cap="flat" cmpd="sng">
                  <a:solidFill>
                    <a:schemeClr val="accen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1800" b="0" i="0" u="none" strike="noStrike" cap="none">
                      <a:solidFill>
                        <a:schemeClr val="lt1"/>
                      </a:solidFill>
                      <a:latin typeface="Avenir"/>
                      <a:ea typeface="Avenir"/>
                      <a:cs typeface="Avenir"/>
                      <a:sym typeface="Avenir"/>
                    </a:rPr>
                    <a:t> </a:t>
                  </a:r>
                  <a:endParaRPr/>
                </a:p>
              </p:txBody>
            </p:sp>
          </p:grpSp>
          <p:sp>
            <p:nvSpPr>
              <p:cNvPr id="40" name="Google Shape;40;p12"/>
              <p:cNvSpPr/>
              <p:nvPr/>
            </p:nvSpPr>
            <p:spPr>
              <a:xfrm>
                <a:off x="5841984" y="7952850"/>
                <a:ext cx="868680" cy="868680"/>
              </a:xfrm>
              <a:prstGeom prst="ellipse">
                <a:avLst/>
              </a:prstGeom>
              <a:noFill/>
              <a:ln w="25400" cap="flat" cmpd="sng">
                <a:solidFill>
                  <a:schemeClr val="accen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1800" b="0" i="0" u="none" strike="noStrike" cap="none">
                    <a:solidFill>
                      <a:schemeClr val="lt1"/>
                    </a:solidFill>
                    <a:latin typeface="Avenir"/>
                    <a:ea typeface="Avenir"/>
                    <a:cs typeface="Avenir"/>
                    <a:sym typeface="Avenir"/>
                  </a:rPr>
                  <a:t> </a:t>
                </a:r>
                <a:endParaRPr/>
              </a:p>
            </p:txBody>
          </p:sp>
          <p:sp>
            <p:nvSpPr>
              <p:cNvPr id="41" name="Google Shape;41;p12"/>
              <p:cNvSpPr/>
              <p:nvPr/>
            </p:nvSpPr>
            <p:spPr>
              <a:xfrm>
                <a:off x="5910564" y="8021430"/>
                <a:ext cx="731520" cy="731520"/>
              </a:xfrm>
              <a:prstGeom prst="ellipse">
                <a:avLst/>
              </a:prstGeom>
              <a:noFill/>
              <a:ln w="25400" cap="flat" cmpd="sng">
                <a:solidFill>
                  <a:schemeClr val="accen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1800" b="0" i="0" u="none" strike="noStrike" cap="none">
                    <a:solidFill>
                      <a:schemeClr val="lt1"/>
                    </a:solidFill>
                    <a:latin typeface="Avenir"/>
                    <a:ea typeface="Avenir"/>
                    <a:cs typeface="Avenir"/>
                    <a:sym typeface="Avenir"/>
                  </a:rPr>
                  <a:t> </a:t>
                </a:r>
                <a:endParaRPr/>
              </a:p>
            </p:txBody>
          </p:sp>
          <p:sp>
            <p:nvSpPr>
              <p:cNvPr id="42" name="Google Shape;42;p12"/>
              <p:cNvSpPr/>
              <p:nvPr/>
            </p:nvSpPr>
            <p:spPr>
              <a:xfrm>
                <a:off x="5979144" y="8090010"/>
                <a:ext cx="594360" cy="594360"/>
              </a:xfrm>
              <a:prstGeom prst="ellipse">
                <a:avLst/>
              </a:prstGeom>
              <a:noFill/>
              <a:ln w="25400" cap="flat" cmpd="sng">
                <a:solidFill>
                  <a:schemeClr val="accen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1800" b="0" i="0" u="none" strike="noStrike" cap="none">
                    <a:solidFill>
                      <a:schemeClr val="lt1"/>
                    </a:solidFill>
                    <a:latin typeface="Avenir"/>
                    <a:ea typeface="Avenir"/>
                    <a:cs typeface="Avenir"/>
                    <a:sym typeface="Avenir"/>
                  </a:rPr>
                  <a:t> </a:t>
                </a:r>
                <a:endParaRPr/>
              </a:p>
            </p:txBody>
          </p:sp>
          <p:sp>
            <p:nvSpPr>
              <p:cNvPr id="43" name="Google Shape;43;p12"/>
              <p:cNvSpPr/>
              <p:nvPr/>
            </p:nvSpPr>
            <p:spPr>
              <a:xfrm>
                <a:off x="6047724" y="8158590"/>
                <a:ext cx="457200" cy="457200"/>
              </a:xfrm>
              <a:prstGeom prst="ellipse">
                <a:avLst/>
              </a:prstGeom>
              <a:noFill/>
              <a:ln w="25400" cap="flat" cmpd="sng">
                <a:solidFill>
                  <a:schemeClr val="accen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1800" b="0" i="0" u="none" strike="noStrike" cap="none">
                    <a:solidFill>
                      <a:schemeClr val="lt1"/>
                    </a:solidFill>
                    <a:latin typeface="Avenir"/>
                    <a:ea typeface="Avenir"/>
                    <a:cs typeface="Avenir"/>
                    <a:sym typeface="Avenir"/>
                  </a:rPr>
                  <a:t> </a:t>
                </a:r>
                <a:endParaRPr/>
              </a:p>
            </p:txBody>
          </p:sp>
          <p:sp>
            <p:nvSpPr>
              <p:cNvPr id="44" name="Google Shape;44;p12"/>
              <p:cNvSpPr/>
              <p:nvPr/>
            </p:nvSpPr>
            <p:spPr>
              <a:xfrm>
                <a:off x="6116304" y="8227170"/>
                <a:ext cx="320040" cy="320040"/>
              </a:xfrm>
              <a:prstGeom prst="ellipse">
                <a:avLst/>
              </a:prstGeom>
              <a:noFill/>
              <a:ln w="25400" cap="flat" cmpd="sng">
                <a:solidFill>
                  <a:schemeClr val="accen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1800" b="0" i="0" u="none" strike="noStrike" cap="none">
                    <a:solidFill>
                      <a:schemeClr val="lt1"/>
                    </a:solidFill>
                    <a:latin typeface="Avenir"/>
                    <a:ea typeface="Avenir"/>
                    <a:cs typeface="Avenir"/>
                    <a:sym typeface="Avenir"/>
                  </a:rPr>
                  <a:t> </a:t>
                </a:r>
                <a:endParaRPr/>
              </a:p>
            </p:txBody>
          </p:sp>
        </p:grpSp>
        <p:sp>
          <p:nvSpPr>
            <p:cNvPr id="45" name="Google Shape;45;p12"/>
            <p:cNvSpPr/>
            <p:nvPr/>
          </p:nvSpPr>
          <p:spPr>
            <a:xfrm>
              <a:off x="6184884" y="8295750"/>
              <a:ext cx="182880" cy="182880"/>
            </a:xfrm>
            <a:prstGeom prst="ellipse">
              <a:avLst/>
            </a:prstGeom>
            <a:noFill/>
            <a:ln w="25400" cap="flat" cmpd="sng">
              <a:solidFill>
                <a:schemeClr val="accen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1800" b="0" i="0" u="none" strike="noStrike" cap="none">
                  <a:solidFill>
                    <a:schemeClr val="lt1"/>
                  </a:solidFill>
                  <a:latin typeface="Avenir"/>
                  <a:ea typeface="Avenir"/>
                  <a:cs typeface="Avenir"/>
                  <a:sym typeface="Avenir"/>
                </a:rPr>
                <a:t> </a:t>
              </a:r>
              <a:endParaRPr/>
            </a:p>
          </p:txBody>
        </p:sp>
      </p:grpSp>
      <p:sp>
        <p:nvSpPr>
          <p:cNvPr id="46" name="Google Shape;46;p12"/>
          <p:cNvSpPr/>
          <p:nvPr/>
        </p:nvSpPr>
        <p:spPr>
          <a:xfrm rot="10800000">
            <a:off x="1013527" y="2043171"/>
            <a:ext cx="1014984" cy="2029968"/>
          </a:xfrm>
          <a:custGeom>
            <a:avLst/>
            <a:gdLst/>
            <a:ahLst/>
            <a:cxnLst/>
            <a:rect l="l" t="t" r="r" b="b"/>
            <a:pathLst>
              <a:path w="915648" h="1828800" extrusionOk="0">
                <a:moveTo>
                  <a:pt x="1248" y="0"/>
                </a:moveTo>
                <a:cubicBezTo>
                  <a:pt x="506257" y="0"/>
                  <a:pt x="915648" y="409391"/>
                  <a:pt x="915648" y="914400"/>
                </a:cubicBezTo>
                <a:cubicBezTo>
                  <a:pt x="915648" y="1419409"/>
                  <a:pt x="506257" y="1828800"/>
                  <a:pt x="1248" y="1828800"/>
                </a:cubicBezTo>
                <a:lnTo>
                  <a:pt x="0" y="1828737"/>
                </a:lnTo>
                <a:lnTo>
                  <a:pt x="0" y="63"/>
                </a:lnTo>
                <a:close/>
              </a:path>
            </a:pathLst>
          </a:custGeom>
          <a:solidFill>
            <a:srgbClr val="D4D0D9"/>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venir"/>
              <a:ea typeface="Avenir"/>
              <a:cs typeface="Avenir"/>
              <a:sym typeface="Avenir"/>
            </a:endParaRPr>
          </a:p>
        </p:txBody>
      </p:sp>
      <p:sp>
        <p:nvSpPr>
          <p:cNvPr id="47" name="Google Shape;47;p12"/>
          <p:cNvSpPr/>
          <p:nvPr/>
        </p:nvSpPr>
        <p:spPr>
          <a:xfrm rot="5400000">
            <a:off x="2028432" y="4821048"/>
            <a:ext cx="2029968" cy="2029968"/>
          </a:xfrm>
          <a:custGeom>
            <a:avLst/>
            <a:gdLst/>
            <a:ahLst/>
            <a:cxnLst/>
            <a:rect l="l" t="t" r="r" b="b"/>
            <a:pathLst>
              <a:path w="1828800" h="1828800" extrusionOk="0">
                <a:moveTo>
                  <a:pt x="0" y="0"/>
                </a:moveTo>
                <a:lnTo>
                  <a:pt x="1828800" y="1828800"/>
                </a:lnTo>
                <a:lnTo>
                  <a:pt x="0" y="1828800"/>
                </a:lnTo>
                <a:lnTo>
                  <a:pt x="0" y="0"/>
                </a:lnTo>
                <a:close/>
              </a:path>
            </a:pathLst>
          </a:custGeom>
          <a:solidFill>
            <a:schemeClr val="accent6"/>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venir"/>
              <a:ea typeface="Avenir"/>
              <a:cs typeface="Avenir"/>
              <a:sym typeface="Avenir"/>
            </a:endParaRPr>
          </a:p>
        </p:txBody>
      </p:sp>
      <p:sp>
        <p:nvSpPr>
          <p:cNvPr id="48" name="Google Shape;48;p12"/>
          <p:cNvSpPr/>
          <p:nvPr/>
        </p:nvSpPr>
        <p:spPr>
          <a:xfrm>
            <a:off x="861942" y="888111"/>
            <a:ext cx="274320" cy="274320"/>
          </a:xfrm>
          <a:prstGeom prst="ellipse">
            <a:avLst/>
          </a:prstGeom>
          <a:solidFill>
            <a:schemeClr val="l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venir"/>
              <a:ea typeface="Avenir"/>
              <a:cs typeface="Avenir"/>
              <a:sym typeface="Avenir"/>
            </a:endParaRPr>
          </a:p>
        </p:txBody>
      </p:sp>
      <p:sp>
        <p:nvSpPr>
          <p:cNvPr id="49" name="Google Shape;49;p12"/>
          <p:cNvSpPr/>
          <p:nvPr/>
        </p:nvSpPr>
        <p:spPr>
          <a:xfrm>
            <a:off x="0" y="4082178"/>
            <a:ext cx="2029968" cy="2029968"/>
          </a:xfrm>
          <a:prstGeom prst="rect">
            <a:avLst/>
          </a:prstGeom>
          <a:solidFill>
            <a:schemeClr val="accent3"/>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venir"/>
              <a:ea typeface="Avenir"/>
              <a:cs typeface="Avenir"/>
              <a:sym typeface="Avenir"/>
            </a:endParaRPr>
          </a:p>
        </p:txBody>
      </p:sp>
      <p:pic>
        <p:nvPicPr>
          <p:cNvPr id="50" name="Google Shape;50;p12"/>
          <p:cNvPicPr preferRelativeResize="0"/>
          <p:nvPr/>
        </p:nvPicPr>
        <p:blipFill rotWithShape="1">
          <a:blip r:embed="rId2">
            <a:alphaModFix/>
          </a:blip>
          <a:srcRect/>
          <a:stretch/>
        </p:blipFill>
        <p:spPr>
          <a:xfrm rot="10800000">
            <a:off x="2029016" y="2051944"/>
            <a:ext cx="2029968" cy="2029968"/>
          </a:xfrm>
          <a:prstGeom prst="rect">
            <a:avLst/>
          </a:prstGeom>
          <a:noFill/>
          <a:ln>
            <a:noFill/>
          </a:ln>
        </p:spPr>
      </p:pic>
      <p:pic>
        <p:nvPicPr>
          <p:cNvPr id="51" name="Google Shape;51;p12"/>
          <p:cNvPicPr preferRelativeResize="0"/>
          <p:nvPr/>
        </p:nvPicPr>
        <p:blipFill rotWithShape="1">
          <a:blip r:embed="rId3">
            <a:alphaModFix/>
          </a:blip>
          <a:srcRect/>
          <a:stretch/>
        </p:blipFill>
        <p:spPr>
          <a:xfrm>
            <a:off x="0" y="4078224"/>
            <a:ext cx="2029968" cy="2029968"/>
          </a:xfrm>
          <a:prstGeom prst="rect">
            <a:avLst/>
          </a:prstGeom>
          <a:noFill/>
          <a:ln>
            <a:noFill/>
          </a:ln>
        </p:spPr>
      </p:pic>
      <p:cxnSp>
        <p:nvCxnSpPr>
          <p:cNvPr id="52" name="Google Shape;52;p12"/>
          <p:cNvCxnSpPr/>
          <p:nvPr/>
        </p:nvCxnSpPr>
        <p:spPr>
          <a:xfrm>
            <a:off x="974376" y="989441"/>
            <a:ext cx="5867327" cy="5867206"/>
          </a:xfrm>
          <a:prstGeom prst="straightConnector1">
            <a:avLst/>
          </a:prstGeom>
          <a:noFill/>
          <a:ln w="38100" cap="flat" cmpd="sng">
            <a:solidFill>
              <a:schemeClr val="lt1"/>
            </a:solidFill>
            <a:prstDash val="solid"/>
            <a:miter lim="800000"/>
            <a:headEnd type="none" w="sm" len="sm"/>
            <a:tailEnd type="none" w="sm" len="sm"/>
          </a:ln>
        </p:spPr>
      </p:cxnSp>
      <p:sp>
        <p:nvSpPr>
          <p:cNvPr id="53" name="Google Shape;53;p12"/>
          <p:cNvSpPr txBox="1">
            <a:spLocks noGrp="1"/>
          </p:cNvSpPr>
          <p:nvPr>
            <p:ph type="dt" idx="10"/>
          </p:nvPr>
        </p:nvSpPr>
        <p:spPr>
          <a:xfrm>
            <a:off x="7508027" y="6353175"/>
            <a:ext cx="109728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solidFill>
                  <a:schemeClr val="lt1"/>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Tree>
  </p:cSld>
  <p:clrMapOvr>
    <a:masterClrMapping/>
  </p:clrMapOvr>
  <p:extLst>
    <p:ext uri="{DCECCB84-F9BA-43D5-87BE-67443E8EF086}">
      <p15:sldGuideLst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p15:guide id="1" orient="horz" pos="1080">
          <p15:clr>
            <a:srgbClr val="FBAE40"/>
          </p15:clr>
        </p15:guide>
        <p15:guide id="2" orient="horz" pos="2160">
          <p15:clr>
            <a:srgbClr val="FBAE40"/>
          </p15:clr>
        </p15:guide>
        <p15:guide id="3" orient="horz" pos="3240">
          <p15:clr>
            <a:srgbClr val="FBAE40"/>
          </p15:clr>
        </p15:guide>
        <p15:guide id="4" orient="horz" pos="2260">
          <p15:clr>
            <a:srgbClr val="FBAE40"/>
          </p15:clr>
        </p15:guide>
        <p15:guide id="5" pos="7296">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3 Column layout with icons">
  <p:cSld name="3 Column layout with icons">
    <p:bg>
      <p:bgPr>
        <a:solidFill>
          <a:schemeClr val="dk2"/>
        </a:solidFill>
        <a:effectLst/>
      </p:bgPr>
    </p:bg>
    <p:spTree>
      <p:nvGrpSpPr>
        <p:cNvPr id="1" name="Shape 480"/>
        <p:cNvGrpSpPr/>
        <p:nvPr/>
      </p:nvGrpSpPr>
      <p:grpSpPr>
        <a:xfrm>
          <a:off x="0" y="0"/>
          <a:ext cx="0" cy="0"/>
          <a:chOff x="0" y="0"/>
          <a:chExt cx="0" cy="0"/>
        </a:xfrm>
      </p:grpSpPr>
      <p:sp>
        <p:nvSpPr>
          <p:cNvPr id="481" name="Google Shape;481;p21"/>
          <p:cNvSpPr txBox="1">
            <a:spLocks noGrp="1"/>
          </p:cNvSpPr>
          <p:nvPr>
            <p:ph type="title"/>
          </p:nvPr>
        </p:nvSpPr>
        <p:spPr>
          <a:xfrm>
            <a:off x="1552574" y="896112"/>
            <a:ext cx="9725026" cy="1325880"/>
          </a:xfrm>
          <a:prstGeom prst="rect">
            <a:avLst/>
          </a:prstGeom>
          <a:noFill/>
          <a:ln>
            <a:noFill/>
          </a:ln>
        </p:spPr>
        <p:txBody>
          <a:bodyPr spcFirstLastPara="1" wrap="square" lIns="91425" tIns="45700" rIns="91425" bIns="45700" anchor="t" anchorCtr="0">
            <a:normAutofit/>
          </a:bodyPr>
          <a:lstStyle>
            <a:lvl1pPr lvl="0" algn="l">
              <a:lnSpc>
                <a:spcPct val="90000"/>
              </a:lnSpc>
              <a:spcBef>
                <a:spcPts val="0"/>
              </a:spcBef>
              <a:spcAft>
                <a:spcPts val="0"/>
              </a:spcAft>
              <a:buClr>
                <a:schemeClr val="accent1"/>
              </a:buClr>
              <a:buSzPts val="4400"/>
              <a:buFont typeface="Avenir"/>
              <a:buNone/>
              <a:defRPr cap="none">
                <a:solidFill>
                  <a:schemeClr val="accent1"/>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82" name="Google Shape;482;p21"/>
          <p:cNvSpPr>
            <a:spLocks noGrp="1"/>
          </p:cNvSpPr>
          <p:nvPr>
            <p:ph type="clipArt" idx="2"/>
          </p:nvPr>
        </p:nvSpPr>
        <p:spPr>
          <a:xfrm>
            <a:off x="2469641" y="2184400"/>
            <a:ext cx="914400" cy="914400"/>
          </a:xfrm>
          <a:prstGeom prst="rect">
            <a:avLst/>
          </a:prstGeom>
          <a:noFill/>
          <a:ln>
            <a:noFill/>
          </a:ln>
        </p:spPr>
      </p:sp>
      <p:sp>
        <p:nvSpPr>
          <p:cNvPr id="483" name="Google Shape;483;p21"/>
          <p:cNvSpPr>
            <a:spLocks noGrp="1"/>
          </p:cNvSpPr>
          <p:nvPr>
            <p:ph type="clipArt" idx="3"/>
          </p:nvPr>
        </p:nvSpPr>
        <p:spPr>
          <a:xfrm>
            <a:off x="5960930" y="2184654"/>
            <a:ext cx="914400" cy="914400"/>
          </a:xfrm>
          <a:prstGeom prst="rect">
            <a:avLst/>
          </a:prstGeom>
          <a:noFill/>
          <a:ln>
            <a:noFill/>
          </a:ln>
        </p:spPr>
      </p:sp>
      <p:sp>
        <p:nvSpPr>
          <p:cNvPr id="484" name="Google Shape;484;p21"/>
          <p:cNvSpPr>
            <a:spLocks noGrp="1"/>
          </p:cNvSpPr>
          <p:nvPr>
            <p:ph type="clipArt" idx="4"/>
          </p:nvPr>
        </p:nvSpPr>
        <p:spPr>
          <a:xfrm>
            <a:off x="9439445" y="2184400"/>
            <a:ext cx="914400" cy="914400"/>
          </a:xfrm>
          <a:prstGeom prst="rect">
            <a:avLst/>
          </a:prstGeom>
          <a:noFill/>
          <a:ln>
            <a:noFill/>
          </a:ln>
        </p:spPr>
      </p:sp>
      <p:sp>
        <p:nvSpPr>
          <p:cNvPr id="485" name="Google Shape;485;p21"/>
          <p:cNvSpPr txBox="1">
            <a:spLocks noGrp="1"/>
          </p:cNvSpPr>
          <p:nvPr>
            <p:ph type="body" idx="1"/>
          </p:nvPr>
        </p:nvSpPr>
        <p:spPr>
          <a:xfrm>
            <a:off x="1555241" y="3366741"/>
            <a:ext cx="2743200" cy="457200"/>
          </a:xfrm>
          <a:prstGeom prst="rect">
            <a:avLst/>
          </a:prstGeom>
          <a:noFill/>
          <a:ln>
            <a:noFill/>
          </a:ln>
        </p:spPr>
        <p:txBody>
          <a:bodyPr spcFirstLastPara="1" wrap="square" lIns="91425" tIns="45700" rIns="91425" bIns="45700" anchor="ctr" anchorCtr="0">
            <a:noAutofit/>
          </a:bodyPr>
          <a:lstStyle>
            <a:lvl1pPr marL="457200" lvl="0" indent="-228600" algn="ctr">
              <a:lnSpc>
                <a:spcPct val="90000"/>
              </a:lnSpc>
              <a:spcBef>
                <a:spcPts val="1000"/>
              </a:spcBef>
              <a:spcAft>
                <a:spcPts val="0"/>
              </a:spcAft>
              <a:buClr>
                <a:schemeClr val="accent3"/>
              </a:buClr>
              <a:buSzPts val="2000"/>
              <a:buNone/>
              <a:defRPr sz="2000" b="1" cap="none">
                <a:solidFill>
                  <a:schemeClr val="accent3"/>
                </a:solidFill>
              </a:defRPr>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486" name="Google Shape;486;p21"/>
          <p:cNvSpPr txBox="1">
            <a:spLocks noGrp="1"/>
          </p:cNvSpPr>
          <p:nvPr>
            <p:ph type="body" idx="5"/>
          </p:nvPr>
        </p:nvSpPr>
        <p:spPr>
          <a:xfrm>
            <a:off x="1555241" y="3901419"/>
            <a:ext cx="2743200" cy="2103120"/>
          </a:xfrm>
          <a:prstGeom prst="rect">
            <a:avLst/>
          </a:prstGeom>
          <a:noFill/>
          <a:ln>
            <a:noFill/>
          </a:ln>
        </p:spPr>
        <p:txBody>
          <a:bodyPr spcFirstLastPara="1" wrap="square" lIns="91425" tIns="45700" rIns="91425" bIns="45700" anchor="t" anchorCtr="0">
            <a:normAutofit/>
          </a:bodyPr>
          <a:lstStyle>
            <a:lvl1pPr marL="457200" lvl="0" indent="-228600" algn="ctr">
              <a:lnSpc>
                <a:spcPct val="125000"/>
              </a:lnSpc>
              <a:spcBef>
                <a:spcPts val="1000"/>
              </a:spcBef>
              <a:spcAft>
                <a:spcPts val="0"/>
              </a:spcAft>
              <a:buClr>
                <a:schemeClr val="dk1"/>
              </a:buClr>
              <a:buSzPts val="1600"/>
              <a:buNone/>
              <a:defRPr sz="1600"/>
            </a:lvl1pPr>
            <a:lvl2pPr marL="914400" lvl="1" indent="-228600" algn="ctr">
              <a:lnSpc>
                <a:spcPct val="125000"/>
              </a:lnSpc>
              <a:spcBef>
                <a:spcPts val="500"/>
              </a:spcBef>
              <a:spcAft>
                <a:spcPts val="0"/>
              </a:spcAft>
              <a:buClr>
                <a:schemeClr val="dk1"/>
              </a:buClr>
              <a:buSzPts val="1600"/>
              <a:buNone/>
              <a:defRPr sz="1600"/>
            </a:lvl2pPr>
            <a:lvl3pPr marL="1371600" lvl="2" indent="-228600" algn="ctr">
              <a:lnSpc>
                <a:spcPct val="125000"/>
              </a:lnSpc>
              <a:spcBef>
                <a:spcPts val="500"/>
              </a:spcBef>
              <a:spcAft>
                <a:spcPts val="0"/>
              </a:spcAft>
              <a:buClr>
                <a:schemeClr val="dk1"/>
              </a:buClr>
              <a:buSzPts val="1600"/>
              <a:buNone/>
              <a:defRPr sz="1600"/>
            </a:lvl3pPr>
            <a:lvl4pPr marL="1828800" lvl="3" indent="-228600" algn="ctr">
              <a:lnSpc>
                <a:spcPct val="125000"/>
              </a:lnSpc>
              <a:spcBef>
                <a:spcPts val="500"/>
              </a:spcBef>
              <a:spcAft>
                <a:spcPts val="0"/>
              </a:spcAft>
              <a:buClr>
                <a:schemeClr val="dk1"/>
              </a:buClr>
              <a:buSzPts val="1600"/>
              <a:buNone/>
              <a:defRPr sz="1600"/>
            </a:lvl4pPr>
            <a:lvl5pPr marL="2286000" lvl="4" indent="-228600" algn="ctr">
              <a:lnSpc>
                <a:spcPct val="125000"/>
              </a:lnSpc>
              <a:spcBef>
                <a:spcPts val="500"/>
              </a:spcBef>
              <a:spcAft>
                <a:spcPts val="0"/>
              </a:spcAft>
              <a:buClr>
                <a:schemeClr val="dk1"/>
              </a:buClr>
              <a:buSzPts val="1600"/>
              <a:buNone/>
              <a:defRPr sz="1600"/>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87" name="Google Shape;487;p21"/>
          <p:cNvSpPr txBox="1">
            <a:spLocks noGrp="1"/>
          </p:cNvSpPr>
          <p:nvPr>
            <p:ph type="body" idx="6"/>
          </p:nvPr>
        </p:nvSpPr>
        <p:spPr>
          <a:xfrm>
            <a:off x="5046530" y="3359890"/>
            <a:ext cx="2743200" cy="457200"/>
          </a:xfrm>
          <a:prstGeom prst="rect">
            <a:avLst/>
          </a:prstGeom>
          <a:noFill/>
          <a:ln>
            <a:noFill/>
          </a:ln>
        </p:spPr>
        <p:txBody>
          <a:bodyPr spcFirstLastPara="1" wrap="square" lIns="91425" tIns="45700" rIns="91425" bIns="45700" anchor="ctr" anchorCtr="0">
            <a:noAutofit/>
          </a:bodyPr>
          <a:lstStyle>
            <a:lvl1pPr marL="457200" lvl="0" indent="-228600" algn="ctr">
              <a:lnSpc>
                <a:spcPct val="90000"/>
              </a:lnSpc>
              <a:spcBef>
                <a:spcPts val="1000"/>
              </a:spcBef>
              <a:spcAft>
                <a:spcPts val="0"/>
              </a:spcAft>
              <a:buClr>
                <a:schemeClr val="accent3"/>
              </a:buClr>
              <a:buSzPts val="2000"/>
              <a:buNone/>
              <a:defRPr sz="2000" b="1" cap="none">
                <a:solidFill>
                  <a:schemeClr val="accent3"/>
                </a:solidFill>
              </a:defRPr>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488" name="Google Shape;488;p21"/>
          <p:cNvSpPr txBox="1">
            <a:spLocks noGrp="1"/>
          </p:cNvSpPr>
          <p:nvPr>
            <p:ph type="body" idx="7"/>
          </p:nvPr>
        </p:nvSpPr>
        <p:spPr>
          <a:xfrm>
            <a:off x="5046530" y="3894568"/>
            <a:ext cx="2743200" cy="2103120"/>
          </a:xfrm>
          <a:prstGeom prst="rect">
            <a:avLst/>
          </a:prstGeom>
          <a:noFill/>
          <a:ln>
            <a:noFill/>
          </a:ln>
        </p:spPr>
        <p:txBody>
          <a:bodyPr spcFirstLastPara="1" wrap="square" lIns="91425" tIns="45700" rIns="91425" bIns="45700" anchor="t" anchorCtr="0">
            <a:normAutofit/>
          </a:bodyPr>
          <a:lstStyle>
            <a:lvl1pPr marL="457200" lvl="0" indent="-228600" algn="ctr">
              <a:lnSpc>
                <a:spcPct val="125000"/>
              </a:lnSpc>
              <a:spcBef>
                <a:spcPts val="1000"/>
              </a:spcBef>
              <a:spcAft>
                <a:spcPts val="0"/>
              </a:spcAft>
              <a:buClr>
                <a:schemeClr val="dk1"/>
              </a:buClr>
              <a:buSzPts val="1600"/>
              <a:buNone/>
              <a:defRPr sz="1600"/>
            </a:lvl1pPr>
            <a:lvl2pPr marL="914400" lvl="1" indent="-228600" algn="ctr">
              <a:lnSpc>
                <a:spcPct val="125000"/>
              </a:lnSpc>
              <a:spcBef>
                <a:spcPts val="500"/>
              </a:spcBef>
              <a:spcAft>
                <a:spcPts val="0"/>
              </a:spcAft>
              <a:buClr>
                <a:schemeClr val="dk1"/>
              </a:buClr>
              <a:buSzPts val="1600"/>
              <a:buNone/>
              <a:defRPr sz="1600"/>
            </a:lvl2pPr>
            <a:lvl3pPr marL="1371600" lvl="2" indent="-228600" algn="ctr">
              <a:lnSpc>
                <a:spcPct val="125000"/>
              </a:lnSpc>
              <a:spcBef>
                <a:spcPts val="500"/>
              </a:spcBef>
              <a:spcAft>
                <a:spcPts val="0"/>
              </a:spcAft>
              <a:buClr>
                <a:schemeClr val="dk1"/>
              </a:buClr>
              <a:buSzPts val="1600"/>
              <a:buNone/>
              <a:defRPr sz="1600"/>
            </a:lvl3pPr>
            <a:lvl4pPr marL="1828800" lvl="3" indent="-228600" algn="ctr">
              <a:lnSpc>
                <a:spcPct val="125000"/>
              </a:lnSpc>
              <a:spcBef>
                <a:spcPts val="500"/>
              </a:spcBef>
              <a:spcAft>
                <a:spcPts val="0"/>
              </a:spcAft>
              <a:buClr>
                <a:schemeClr val="dk1"/>
              </a:buClr>
              <a:buSzPts val="1600"/>
              <a:buNone/>
              <a:defRPr sz="1600"/>
            </a:lvl4pPr>
            <a:lvl5pPr marL="2286000" lvl="4" indent="-228600" algn="ctr">
              <a:lnSpc>
                <a:spcPct val="125000"/>
              </a:lnSpc>
              <a:spcBef>
                <a:spcPts val="500"/>
              </a:spcBef>
              <a:spcAft>
                <a:spcPts val="0"/>
              </a:spcAft>
              <a:buClr>
                <a:schemeClr val="dk1"/>
              </a:buClr>
              <a:buSzPts val="1600"/>
              <a:buNone/>
              <a:defRPr sz="1600"/>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89" name="Google Shape;489;p21"/>
          <p:cNvSpPr txBox="1">
            <a:spLocks noGrp="1"/>
          </p:cNvSpPr>
          <p:nvPr>
            <p:ph type="body" idx="8"/>
          </p:nvPr>
        </p:nvSpPr>
        <p:spPr>
          <a:xfrm>
            <a:off x="8525045" y="3364836"/>
            <a:ext cx="2743200" cy="457200"/>
          </a:xfrm>
          <a:prstGeom prst="rect">
            <a:avLst/>
          </a:prstGeom>
          <a:noFill/>
          <a:ln>
            <a:noFill/>
          </a:ln>
        </p:spPr>
        <p:txBody>
          <a:bodyPr spcFirstLastPara="1" wrap="square" lIns="91425" tIns="45700" rIns="91425" bIns="45700" anchor="ctr" anchorCtr="0">
            <a:noAutofit/>
          </a:bodyPr>
          <a:lstStyle>
            <a:lvl1pPr marL="457200" lvl="0" indent="-228600" algn="ctr">
              <a:lnSpc>
                <a:spcPct val="90000"/>
              </a:lnSpc>
              <a:spcBef>
                <a:spcPts val="1000"/>
              </a:spcBef>
              <a:spcAft>
                <a:spcPts val="0"/>
              </a:spcAft>
              <a:buClr>
                <a:schemeClr val="accent3"/>
              </a:buClr>
              <a:buSzPts val="2000"/>
              <a:buNone/>
              <a:defRPr sz="2000" b="1" cap="none">
                <a:solidFill>
                  <a:schemeClr val="accent3"/>
                </a:solidFill>
              </a:defRPr>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490" name="Google Shape;490;p21"/>
          <p:cNvSpPr txBox="1">
            <a:spLocks noGrp="1"/>
          </p:cNvSpPr>
          <p:nvPr>
            <p:ph type="body" idx="9"/>
          </p:nvPr>
        </p:nvSpPr>
        <p:spPr>
          <a:xfrm>
            <a:off x="8525045" y="3901419"/>
            <a:ext cx="2743200" cy="2103120"/>
          </a:xfrm>
          <a:prstGeom prst="rect">
            <a:avLst/>
          </a:prstGeom>
          <a:noFill/>
          <a:ln>
            <a:noFill/>
          </a:ln>
        </p:spPr>
        <p:txBody>
          <a:bodyPr spcFirstLastPara="1" wrap="square" lIns="91425" tIns="45700" rIns="91425" bIns="45700" anchor="t" anchorCtr="0">
            <a:normAutofit/>
          </a:bodyPr>
          <a:lstStyle>
            <a:lvl1pPr marL="457200" lvl="0" indent="-228600" algn="ctr">
              <a:lnSpc>
                <a:spcPct val="125000"/>
              </a:lnSpc>
              <a:spcBef>
                <a:spcPts val="1000"/>
              </a:spcBef>
              <a:spcAft>
                <a:spcPts val="0"/>
              </a:spcAft>
              <a:buClr>
                <a:schemeClr val="dk1"/>
              </a:buClr>
              <a:buSzPts val="1600"/>
              <a:buNone/>
              <a:defRPr sz="1600"/>
            </a:lvl1pPr>
            <a:lvl2pPr marL="914400" lvl="1" indent="-228600" algn="ctr">
              <a:lnSpc>
                <a:spcPct val="125000"/>
              </a:lnSpc>
              <a:spcBef>
                <a:spcPts val="500"/>
              </a:spcBef>
              <a:spcAft>
                <a:spcPts val="0"/>
              </a:spcAft>
              <a:buClr>
                <a:schemeClr val="dk1"/>
              </a:buClr>
              <a:buSzPts val="1600"/>
              <a:buNone/>
              <a:defRPr sz="1600"/>
            </a:lvl2pPr>
            <a:lvl3pPr marL="1371600" lvl="2" indent="-228600" algn="ctr">
              <a:lnSpc>
                <a:spcPct val="125000"/>
              </a:lnSpc>
              <a:spcBef>
                <a:spcPts val="500"/>
              </a:spcBef>
              <a:spcAft>
                <a:spcPts val="0"/>
              </a:spcAft>
              <a:buClr>
                <a:schemeClr val="dk1"/>
              </a:buClr>
              <a:buSzPts val="1600"/>
              <a:buNone/>
              <a:defRPr sz="1600"/>
            </a:lvl3pPr>
            <a:lvl4pPr marL="1828800" lvl="3" indent="-228600" algn="ctr">
              <a:lnSpc>
                <a:spcPct val="125000"/>
              </a:lnSpc>
              <a:spcBef>
                <a:spcPts val="500"/>
              </a:spcBef>
              <a:spcAft>
                <a:spcPts val="0"/>
              </a:spcAft>
              <a:buClr>
                <a:schemeClr val="dk1"/>
              </a:buClr>
              <a:buSzPts val="1600"/>
              <a:buNone/>
              <a:defRPr sz="1600"/>
            </a:lvl4pPr>
            <a:lvl5pPr marL="2286000" lvl="4" indent="-228600" algn="ctr">
              <a:lnSpc>
                <a:spcPct val="125000"/>
              </a:lnSpc>
              <a:spcBef>
                <a:spcPts val="500"/>
              </a:spcBef>
              <a:spcAft>
                <a:spcPts val="0"/>
              </a:spcAft>
              <a:buClr>
                <a:schemeClr val="dk1"/>
              </a:buClr>
              <a:buSzPts val="1600"/>
              <a:buNone/>
              <a:defRPr sz="1600"/>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grpSp>
        <p:nvGrpSpPr>
          <p:cNvPr id="491" name="Google Shape;491;p21"/>
          <p:cNvGrpSpPr/>
          <p:nvPr/>
        </p:nvGrpSpPr>
        <p:grpSpPr>
          <a:xfrm>
            <a:off x="-1000" y="0"/>
            <a:ext cx="1015984" cy="6858000"/>
            <a:chOff x="-1000" y="0"/>
            <a:chExt cx="1015984" cy="6858000"/>
          </a:xfrm>
        </p:grpSpPr>
        <p:sp>
          <p:nvSpPr>
            <p:cNvPr id="492" name="Google Shape;492;p21"/>
            <p:cNvSpPr/>
            <p:nvPr/>
          </p:nvSpPr>
          <p:spPr>
            <a:xfrm>
              <a:off x="0" y="4828032"/>
              <a:ext cx="1014984" cy="2029968"/>
            </a:xfrm>
            <a:prstGeom prst="rect">
              <a:avLst/>
            </a:prstGeom>
            <a:solidFill>
              <a:schemeClr val="accent5"/>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venir"/>
                <a:ea typeface="Avenir"/>
                <a:cs typeface="Avenir"/>
                <a:sym typeface="Avenir"/>
              </a:endParaRPr>
            </a:p>
          </p:txBody>
        </p:sp>
        <p:sp>
          <p:nvSpPr>
            <p:cNvPr id="493" name="Google Shape;493;p21"/>
            <p:cNvSpPr/>
            <p:nvPr/>
          </p:nvSpPr>
          <p:spPr>
            <a:xfrm>
              <a:off x="0" y="2833299"/>
              <a:ext cx="1014984" cy="2029968"/>
            </a:xfrm>
            <a:prstGeom prst="rect">
              <a:avLst/>
            </a:prstGeom>
            <a:solidFill>
              <a:schemeClr val="accent2"/>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venir"/>
                <a:ea typeface="Avenir"/>
                <a:cs typeface="Avenir"/>
                <a:sym typeface="Avenir"/>
              </a:endParaRPr>
            </a:p>
          </p:txBody>
        </p:sp>
        <p:sp>
          <p:nvSpPr>
            <p:cNvPr id="494" name="Google Shape;494;p21"/>
            <p:cNvSpPr/>
            <p:nvPr/>
          </p:nvSpPr>
          <p:spPr>
            <a:xfrm>
              <a:off x="0" y="0"/>
              <a:ext cx="1014984" cy="2029968"/>
            </a:xfrm>
            <a:prstGeom prst="rect">
              <a:avLst/>
            </a:prstGeom>
            <a:solidFill>
              <a:schemeClr val="accent5"/>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venir"/>
                <a:ea typeface="Avenir"/>
                <a:cs typeface="Avenir"/>
                <a:sym typeface="Avenir"/>
              </a:endParaRPr>
            </a:p>
          </p:txBody>
        </p:sp>
        <p:pic>
          <p:nvPicPr>
            <p:cNvPr id="495" name="Google Shape;495;p21"/>
            <p:cNvPicPr preferRelativeResize="0"/>
            <p:nvPr/>
          </p:nvPicPr>
          <p:blipFill rotWithShape="1">
            <a:blip r:embed="rId2">
              <a:alphaModFix/>
            </a:blip>
            <a:srcRect/>
            <a:stretch/>
          </p:blipFill>
          <p:spPr>
            <a:xfrm rot="5400000">
              <a:off x="-462818" y="552957"/>
              <a:ext cx="1828800" cy="905164"/>
            </a:xfrm>
            <a:prstGeom prst="rect">
              <a:avLst/>
            </a:prstGeom>
            <a:noFill/>
            <a:ln>
              <a:noFill/>
            </a:ln>
          </p:spPr>
        </p:pic>
        <p:sp>
          <p:nvSpPr>
            <p:cNvPr id="496" name="Google Shape;496;p21"/>
            <p:cNvSpPr/>
            <p:nvPr/>
          </p:nvSpPr>
          <p:spPr>
            <a:xfrm>
              <a:off x="0" y="2029863"/>
              <a:ext cx="1014984" cy="812951"/>
            </a:xfrm>
            <a:prstGeom prst="rect">
              <a:avLst/>
            </a:prstGeom>
            <a:solidFill>
              <a:schemeClr val="accent4"/>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venir"/>
                <a:ea typeface="Avenir"/>
                <a:cs typeface="Avenir"/>
                <a:sym typeface="Avenir"/>
              </a:endParaRPr>
            </a:p>
          </p:txBody>
        </p:sp>
        <p:sp>
          <p:nvSpPr>
            <p:cNvPr id="497" name="Google Shape;497;p21"/>
            <p:cNvSpPr/>
            <p:nvPr/>
          </p:nvSpPr>
          <p:spPr>
            <a:xfrm rot="10800000">
              <a:off x="100582" y="2932749"/>
              <a:ext cx="914400" cy="1828800"/>
            </a:xfrm>
            <a:custGeom>
              <a:avLst/>
              <a:gdLst/>
              <a:ahLst/>
              <a:cxnLst/>
              <a:rect l="l" t="t" r="r" b="b"/>
              <a:pathLst>
                <a:path w="915648" h="1828800" extrusionOk="0">
                  <a:moveTo>
                    <a:pt x="1248" y="0"/>
                  </a:moveTo>
                  <a:cubicBezTo>
                    <a:pt x="506257" y="0"/>
                    <a:pt x="915648" y="409391"/>
                    <a:pt x="915648" y="914400"/>
                  </a:cubicBezTo>
                  <a:cubicBezTo>
                    <a:pt x="915648" y="1419409"/>
                    <a:pt x="506257" y="1828800"/>
                    <a:pt x="1248" y="1828800"/>
                  </a:cubicBezTo>
                  <a:lnTo>
                    <a:pt x="0" y="1828737"/>
                  </a:lnTo>
                  <a:lnTo>
                    <a:pt x="0" y="63"/>
                  </a:lnTo>
                  <a:close/>
                </a:path>
              </a:pathLst>
            </a:custGeom>
            <a:solidFill>
              <a:srgbClr val="D4D0D9"/>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venir"/>
                <a:ea typeface="Avenir"/>
                <a:cs typeface="Avenir"/>
                <a:sym typeface="Avenir"/>
              </a:endParaRPr>
            </a:p>
          </p:txBody>
        </p:sp>
        <p:pic>
          <p:nvPicPr>
            <p:cNvPr id="498" name="Google Shape;498;p21"/>
            <p:cNvPicPr preferRelativeResize="0"/>
            <p:nvPr/>
          </p:nvPicPr>
          <p:blipFill rotWithShape="1">
            <a:blip r:embed="rId3">
              <a:alphaModFix/>
            </a:blip>
            <a:srcRect/>
            <a:stretch/>
          </p:blipFill>
          <p:spPr>
            <a:xfrm rot="5400000">
              <a:off x="-457200" y="5380762"/>
              <a:ext cx="1828800" cy="914400"/>
            </a:xfrm>
            <a:prstGeom prst="rect">
              <a:avLst/>
            </a:prstGeom>
            <a:noFill/>
            <a:ln>
              <a:noFill/>
            </a:ln>
          </p:spPr>
        </p:pic>
      </p:grpSp>
      <p:sp>
        <p:nvSpPr>
          <p:cNvPr id="499" name="Google Shape;499;p21"/>
          <p:cNvSpPr txBox="1">
            <a:spLocks noGrp="1"/>
          </p:cNvSpPr>
          <p:nvPr>
            <p:ph type="dt" idx="10"/>
          </p:nvPr>
        </p:nvSpPr>
        <p:spPr>
          <a:xfrm>
            <a:off x="1554480" y="6353175"/>
            <a:ext cx="109728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solidFill>
                  <a:srgbClr val="3F3F3F"/>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00" name="Google Shape;500;p21"/>
          <p:cNvSpPr txBox="1">
            <a:spLocks noGrp="1"/>
          </p:cNvSpPr>
          <p:nvPr>
            <p:ph type="ftr" idx="11"/>
          </p:nvPr>
        </p:nvSpPr>
        <p:spPr>
          <a:xfrm>
            <a:off x="5744527" y="6350000"/>
            <a:ext cx="22860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solidFill>
                  <a:srgbClr val="3F3F3F"/>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01" name="Google Shape;501;p21"/>
          <p:cNvSpPr txBox="1">
            <a:spLocks noGrp="1"/>
          </p:cNvSpPr>
          <p:nvPr>
            <p:ph type="sldNum" idx="12"/>
          </p:nvPr>
        </p:nvSpPr>
        <p:spPr>
          <a:xfrm>
            <a:off x="11123295" y="6356350"/>
            <a:ext cx="457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sz="1000">
                <a:solidFill>
                  <a:srgbClr val="3F3F3F"/>
                </a:solidFill>
                <a:latin typeface="Avenir"/>
                <a:ea typeface="Avenir"/>
                <a:cs typeface="Avenir"/>
                <a:sym typeface="Avenir"/>
              </a:defRPr>
            </a:lvl1pPr>
            <a:lvl2pPr marL="0" lvl="1" indent="0" algn="r">
              <a:spcBef>
                <a:spcPts val="0"/>
              </a:spcBef>
              <a:buNone/>
              <a:defRPr sz="1000">
                <a:solidFill>
                  <a:srgbClr val="3F3F3F"/>
                </a:solidFill>
                <a:latin typeface="Avenir"/>
                <a:ea typeface="Avenir"/>
                <a:cs typeface="Avenir"/>
                <a:sym typeface="Avenir"/>
              </a:defRPr>
            </a:lvl2pPr>
            <a:lvl3pPr marL="0" lvl="2" indent="0" algn="r">
              <a:spcBef>
                <a:spcPts val="0"/>
              </a:spcBef>
              <a:buNone/>
              <a:defRPr sz="1000">
                <a:solidFill>
                  <a:srgbClr val="3F3F3F"/>
                </a:solidFill>
                <a:latin typeface="Avenir"/>
                <a:ea typeface="Avenir"/>
                <a:cs typeface="Avenir"/>
                <a:sym typeface="Avenir"/>
              </a:defRPr>
            </a:lvl3pPr>
            <a:lvl4pPr marL="0" lvl="3" indent="0" algn="r">
              <a:spcBef>
                <a:spcPts val="0"/>
              </a:spcBef>
              <a:buNone/>
              <a:defRPr sz="1000">
                <a:solidFill>
                  <a:srgbClr val="3F3F3F"/>
                </a:solidFill>
                <a:latin typeface="Avenir"/>
                <a:ea typeface="Avenir"/>
                <a:cs typeface="Avenir"/>
                <a:sym typeface="Avenir"/>
              </a:defRPr>
            </a:lvl4pPr>
            <a:lvl5pPr marL="0" lvl="4" indent="0" algn="r">
              <a:spcBef>
                <a:spcPts val="0"/>
              </a:spcBef>
              <a:buNone/>
              <a:defRPr sz="1000">
                <a:solidFill>
                  <a:srgbClr val="3F3F3F"/>
                </a:solidFill>
                <a:latin typeface="Avenir"/>
                <a:ea typeface="Avenir"/>
                <a:cs typeface="Avenir"/>
                <a:sym typeface="Avenir"/>
              </a:defRPr>
            </a:lvl5pPr>
            <a:lvl6pPr marL="0" lvl="5" indent="0" algn="r">
              <a:spcBef>
                <a:spcPts val="0"/>
              </a:spcBef>
              <a:buNone/>
              <a:defRPr sz="1000">
                <a:solidFill>
                  <a:srgbClr val="3F3F3F"/>
                </a:solidFill>
                <a:latin typeface="Avenir"/>
                <a:ea typeface="Avenir"/>
                <a:cs typeface="Avenir"/>
                <a:sym typeface="Avenir"/>
              </a:defRPr>
            </a:lvl6pPr>
            <a:lvl7pPr marL="0" lvl="6" indent="0" algn="r">
              <a:spcBef>
                <a:spcPts val="0"/>
              </a:spcBef>
              <a:buNone/>
              <a:defRPr sz="1000">
                <a:solidFill>
                  <a:srgbClr val="3F3F3F"/>
                </a:solidFill>
                <a:latin typeface="Avenir"/>
                <a:ea typeface="Avenir"/>
                <a:cs typeface="Avenir"/>
                <a:sym typeface="Avenir"/>
              </a:defRPr>
            </a:lvl7pPr>
            <a:lvl8pPr marL="0" lvl="7" indent="0" algn="r">
              <a:spcBef>
                <a:spcPts val="0"/>
              </a:spcBef>
              <a:buNone/>
              <a:defRPr sz="1000">
                <a:solidFill>
                  <a:srgbClr val="3F3F3F"/>
                </a:solidFill>
                <a:latin typeface="Avenir"/>
                <a:ea typeface="Avenir"/>
                <a:cs typeface="Avenir"/>
                <a:sym typeface="Avenir"/>
              </a:defRPr>
            </a:lvl8pPr>
            <a:lvl9pPr marL="0" lvl="8" indent="0" algn="r">
              <a:spcBef>
                <a:spcPts val="0"/>
              </a:spcBef>
              <a:buNone/>
              <a:defRPr sz="1000">
                <a:solidFill>
                  <a:srgbClr val="3F3F3F"/>
                </a:solidFill>
                <a:latin typeface="Avenir"/>
                <a:ea typeface="Avenir"/>
                <a:cs typeface="Avenir"/>
                <a:sym typeface="Avenir"/>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Market Overview">
  <p:cSld name="Market Overview">
    <p:bg>
      <p:bgPr>
        <a:solidFill>
          <a:srgbClr val="BEBAC7"/>
        </a:solidFill>
        <a:effectLst/>
      </p:bgPr>
    </p:bg>
    <p:spTree>
      <p:nvGrpSpPr>
        <p:cNvPr id="1" name="Shape 502"/>
        <p:cNvGrpSpPr/>
        <p:nvPr/>
      </p:nvGrpSpPr>
      <p:grpSpPr>
        <a:xfrm>
          <a:off x="0" y="0"/>
          <a:ext cx="0" cy="0"/>
          <a:chOff x="0" y="0"/>
          <a:chExt cx="0" cy="0"/>
        </a:xfrm>
      </p:grpSpPr>
      <p:sp>
        <p:nvSpPr>
          <p:cNvPr id="503" name="Google Shape;503;p22"/>
          <p:cNvSpPr txBox="1">
            <a:spLocks noGrp="1"/>
          </p:cNvSpPr>
          <p:nvPr>
            <p:ph type="title"/>
          </p:nvPr>
        </p:nvSpPr>
        <p:spPr>
          <a:xfrm>
            <a:off x="3044952" y="898524"/>
            <a:ext cx="8232648" cy="1325880"/>
          </a:xfrm>
          <a:prstGeom prst="rect">
            <a:avLst/>
          </a:prstGeom>
          <a:noFill/>
          <a:ln>
            <a:noFill/>
          </a:ln>
        </p:spPr>
        <p:txBody>
          <a:bodyPr spcFirstLastPara="1" wrap="square" lIns="91425" tIns="45700" rIns="91425" bIns="45700" anchor="t" anchorCtr="0">
            <a:normAutofit/>
          </a:bodyPr>
          <a:lstStyle>
            <a:lvl1pPr lvl="0" algn="l">
              <a:lnSpc>
                <a:spcPct val="90000"/>
              </a:lnSpc>
              <a:spcBef>
                <a:spcPts val="0"/>
              </a:spcBef>
              <a:spcAft>
                <a:spcPts val="0"/>
              </a:spcAft>
              <a:buClr>
                <a:schemeClr val="accent1"/>
              </a:buClr>
              <a:buSzPts val="4400"/>
              <a:buFont typeface="Avenir"/>
              <a:buNone/>
              <a:defRPr cap="none">
                <a:solidFill>
                  <a:schemeClr val="accent1"/>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grpSp>
        <p:nvGrpSpPr>
          <p:cNvPr id="504" name="Google Shape;504;p22"/>
          <p:cNvGrpSpPr/>
          <p:nvPr/>
        </p:nvGrpSpPr>
        <p:grpSpPr>
          <a:xfrm>
            <a:off x="0" y="0"/>
            <a:ext cx="2160614" cy="6858000"/>
            <a:chOff x="0" y="0"/>
            <a:chExt cx="2160614" cy="6858000"/>
          </a:xfrm>
        </p:grpSpPr>
        <p:sp>
          <p:nvSpPr>
            <p:cNvPr id="505" name="Google Shape;505;p22"/>
            <p:cNvSpPr/>
            <p:nvPr/>
          </p:nvSpPr>
          <p:spPr>
            <a:xfrm>
              <a:off x="0" y="0"/>
              <a:ext cx="2029968" cy="2029968"/>
            </a:xfrm>
            <a:prstGeom prst="rect">
              <a:avLst/>
            </a:prstGeom>
            <a:solidFill>
              <a:schemeClr val="accent4"/>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venir"/>
                <a:ea typeface="Avenir"/>
                <a:cs typeface="Avenir"/>
                <a:sym typeface="Avenir"/>
              </a:endParaRPr>
            </a:p>
          </p:txBody>
        </p:sp>
        <p:sp>
          <p:nvSpPr>
            <p:cNvPr id="506" name="Google Shape;506;p22"/>
            <p:cNvSpPr/>
            <p:nvPr/>
          </p:nvSpPr>
          <p:spPr>
            <a:xfrm flipH="1">
              <a:off x="0" y="4828032"/>
              <a:ext cx="2032942" cy="2029968"/>
            </a:xfrm>
            <a:prstGeom prst="rect">
              <a:avLst/>
            </a:prstGeom>
            <a:solidFill>
              <a:schemeClr val="accent3"/>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venir"/>
                <a:ea typeface="Avenir"/>
                <a:cs typeface="Avenir"/>
                <a:sym typeface="Avenir"/>
              </a:endParaRPr>
            </a:p>
          </p:txBody>
        </p:sp>
        <p:pic>
          <p:nvPicPr>
            <p:cNvPr id="507" name="Google Shape;507;p22"/>
            <p:cNvPicPr preferRelativeResize="0"/>
            <p:nvPr/>
          </p:nvPicPr>
          <p:blipFill rotWithShape="1">
            <a:blip r:embed="rId2">
              <a:alphaModFix/>
            </a:blip>
            <a:srcRect/>
            <a:stretch/>
          </p:blipFill>
          <p:spPr>
            <a:xfrm rot="10800000">
              <a:off x="0" y="13172"/>
              <a:ext cx="2029968" cy="2029968"/>
            </a:xfrm>
            <a:prstGeom prst="rect">
              <a:avLst/>
            </a:prstGeom>
            <a:noFill/>
            <a:ln>
              <a:noFill/>
            </a:ln>
          </p:spPr>
        </p:pic>
        <p:pic>
          <p:nvPicPr>
            <p:cNvPr id="508" name="Google Shape;508;p22"/>
            <p:cNvPicPr preferRelativeResize="0"/>
            <p:nvPr/>
          </p:nvPicPr>
          <p:blipFill rotWithShape="1">
            <a:blip r:embed="rId3">
              <a:alphaModFix/>
            </a:blip>
            <a:srcRect/>
            <a:stretch/>
          </p:blipFill>
          <p:spPr>
            <a:xfrm>
              <a:off x="0" y="4828032"/>
              <a:ext cx="2029968" cy="2029968"/>
            </a:xfrm>
            <a:prstGeom prst="rect">
              <a:avLst/>
            </a:prstGeom>
            <a:noFill/>
            <a:ln>
              <a:noFill/>
            </a:ln>
          </p:spPr>
        </p:pic>
        <p:sp>
          <p:nvSpPr>
            <p:cNvPr id="509" name="Google Shape;509;p22"/>
            <p:cNvSpPr/>
            <p:nvPr/>
          </p:nvSpPr>
          <p:spPr>
            <a:xfrm flipH="1">
              <a:off x="0" y="1995685"/>
              <a:ext cx="2032942" cy="2029968"/>
            </a:xfrm>
            <a:prstGeom prst="rect">
              <a:avLst/>
            </a:prstGeom>
            <a:solidFill>
              <a:schemeClr val="accent2"/>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venir"/>
                <a:ea typeface="Avenir"/>
                <a:cs typeface="Avenir"/>
                <a:sym typeface="Avenir"/>
              </a:endParaRPr>
            </a:p>
          </p:txBody>
        </p:sp>
        <p:grpSp>
          <p:nvGrpSpPr>
            <p:cNvPr id="510" name="Google Shape;510;p22"/>
            <p:cNvGrpSpPr/>
            <p:nvPr/>
          </p:nvGrpSpPr>
          <p:grpSpPr>
            <a:xfrm>
              <a:off x="56351" y="2064569"/>
              <a:ext cx="1920240" cy="1920240"/>
              <a:chOff x="5361924" y="7472790"/>
              <a:chExt cx="1828800" cy="1828800"/>
            </a:xfrm>
          </p:grpSpPr>
          <p:grpSp>
            <p:nvGrpSpPr>
              <p:cNvPr id="511" name="Google Shape;511;p22"/>
              <p:cNvGrpSpPr/>
              <p:nvPr/>
            </p:nvGrpSpPr>
            <p:grpSpPr>
              <a:xfrm>
                <a:off x="5361924" y="7472790"/>
                <a:ext cx="1828800" cy="1828800"/>
                <a:chOff x="5361924" y="7472790"/>
                <a:chExt cx="1828800" cy="1828800"/>
              </a:xfrm>
            </p:grpSpPr>
            <p:grpSp>
              <p:nvGrpSpPr>
                <p:cNvPr id="512" name="Google Shape;512;p22"/>
                <p:cNvGrpSpPr/>
                <p:nvPr/>
              </p:nvGrpSpPr>
              <p:grpSpPr>
                <a:xfrm>
                  <a:off x="5361924" y="7472790"/>
                  <a:ext cx="1828800" cy="1828800"/>
                  <a:chOff x="5388428" y="7173291"/>
                  <a:chExt cx="1828800" cy="1828800"/>
                </a:xfrm>
              </p:grpSpPr>
              <p:grpSp>
                <p:nvGrpSpPr>
                  <p:cNvPr id="513" name="Google Shape;513;p22"/>
                  <p:cNvGrpSpPr/>
                  <p:nvPr/>
                </p:nvGrpSpPr>
                <p:grpSpPr>
                  <a:xfrm>
                    <a:off x="5388428" y="7173291"/>
                    <a:ext cx="1828800" cy="1828800"/>
                    <a:chOff x="5388428" y="7173291"/>
                    <a:chExt cx="1828800" cy="1828800"/>
                  </a:xfrm>
                </p:grpSpPr>
                <p:grpSp>
                  <p:nvGrpSpPr>
                    <p:cNvPr id="514" name="Google Shape;514;p22"/>
                    <p:cNvGrpSpPr/>
                    <p:nvPr/>
                  </p:nvGrpSpPr>
                  <p:grpSpPr>
                    <a:xfrm>
                      <a:off x="5388428" y="7173291"/>
                      <a:ext cx="1828800" cy="1828800"/>
                      <a:chOff x="5579044" y="7049770"/>
                      <a:chExt cx="1828800" cy="1828800"/>
                    </a:xfrm>
                  </p:grpSpPr>
                  <p:grpSp>
                    <p:nvGrpSpPr>
                      <p:cNvPr id="515" name="Google Shape;515;p22"/>
                      <p:cNvGrpSpPr/>
                      <p:nvPr/>
                    </p:nvGrpSpPr>
                    <p:grpSpPr>
                      <a:xfrm>
                        <a:off x="5579044" y="7049770"/>
                        <a:ext cx="1828800" cy="1828800"/>
                        <a:chOff x="5579044" y="7049770"/>
                        <a:chExt cx="1828800" cy="1828800"/>
                      </a:xfrm>
                    </p:grpSpPr>
                    <p:grpSp>
                      <p:nvGrpSpPr>
                        <p:cNvPr id="516" name="Google Shape;516;p22"/>
                        <p:cNvGrpSpPr/>
                        <p:nvPr/>
                      </p:nvGrpSpPr>
                      <p:grpSpPr>
                        <a:xfrm>
                          <a:off x="5579044" y="7049770"/>
                          <a:ext cx="1828800" cy="1828800"/>
                          <a:chOff x="5579044" y="7049770"/>
                          <a:chExt cx="1828800" cy="1828800"/>
                        </a:xfrm>
                      </p:grpSpPr>
                      <p:grpSp>
                        <p:nvGrpSpPr>
                          <p:cNvPr id="517" name="Google Shape;517;p22"/>
                          <p:cNvGrpSpPr/>
                          <p:nvPr/>
                        </p:nvGrpSpPr>
                        <p:grpSpPr>
                          <a:xfrm>
                            <a:off x="5579044" y="7049770"/>
                            <a:ext cx="1828800" cy="1828800"/>
                            <a:chOff x="5579044" y="7049770"/>
                            <a:chExt cx="1828800" cy="1828800"/>
                          </a:xfrm>
                        </p:grpSpPr>
                        <p:sp>
                          <p:nvSpPr>
                            <p:cNvPr id="518" name="Google Shape;518;p22"/>
                            <p:cNvSpPr/>
                            <p:nvPr/>
                          </p:nvSpPr>
                          <p:spPr>
                            <a:xfrm>
                              <a:off x="5579044" y="7049770"/>
                              <a:ext cx="1828800" cy="1828800"/>
                            </a:xfrm>
                            <a:prstGeom prst="ellipse">
                              <a:avLst/>
                            </a:prstGeom>
                            <a:noFill/>
                            <a:ln w="25400" cap="flat" cmpd="sng">
                              <a:solidFill>
                                <a:schemeClr val="accen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1800">
                                  <a:solidFill>
                                    <a:schemeClr val="lt1"/>
                                  </a:solidFill>
                                  <a:latin typeface="Avenir"/>
                                  <a:ea typeface="Avenir"/>
                                  <a:cs typeface="Avenir"/>
                                  <a:sym typeface="Avenir"/>
                                </a:rPr>
                                <a:t> </a:t>
                              </a:r>
                              <a:endParaRPr/>
                            </a:p>
                          </p:txBody>
                        </p:sp>
                        <p:sp>
                          <p:nvSpPr>
                            <p:cNvPr id="519" name="Google Shape;519;p22"/>
                            <p:cNvSpPr/>
                            <p:nvPr/>
                          </p:nvSpPr>
                          <p:spPr>
                            <a:xfrm>
                              <a:off x="5647624" y="7118350"/>
                              <a:ext cx="1691640" cy="1691640"/>
                            </a:xfrm>
                            <a:prstGeom prst="ellipse">
                              <a:avLst/>
                            </a:prstGeom>
                            <a:noFill/>
                            <a:ln w="25400" cap="flat" cmpd="sng">
                              <a:solidFill>
                                <a:schemeClr val="accen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1800">
                                  <a:solidFill>
                                    <a:schemeClr val="lt1"/>
                                  </a:solidFill>
                                  <a:latin typeface="Avenir"/>
                                  <a:ea typeface="Avenir"/>
                                  <a:cs typeface="Avenir"/>
                                  <a:sym typeface="Avenir"/>
                                </a:rPr>
                                <a:t> </a:t>
                              </a:r>
                              <a:endParaRPr/>
                            </a:p>
                          </p:txBody>
                        </p:sp>
                      </p:grpSp>
                      <p:sp>
                        <p:nvSpPr>
                          <p:cNvPr id="520" name="Google Shape;520;p22"/>
                          <p:cNvSpPr/>
                          <p:nvPr/>
                        </p:nvSpPr>
                        <p:spPr>
                          <a:xfrm>
                            <a:off x="5716204" y="7186930"/>
                            <a:ext cx="1554480" cy="1554480"/>
                          </a:xfrm>
                          <a:prstGeom prst="ellipse">
                            <a:avLst/>
                          </a:prstGeom>
                          <a:noFill/>
                          <a:ln w="25400" cap="flat" cmpd="sng">
                            <a:solidFill>
                              <a:schemeClr val="accen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1800">
                                <a:solidFill>
                                  <a:schemeClr val="lt1"/>
                                </a:solidFill>
                                <a:latin typeface="Avenir"/>
                                <a:ea typeface="Avenir"/>
                                <a:cs typeface="Avenir"/>
                                <a:sym typeface="Avenir"/>
                              </a:rPr>
                              <a:t> </a:t>
                            </a:r>
                            <a:endParaRPr/>
                          </a:p>
                        </p:txBody>
                      </p:sp>
                    </p:grpSp>
                    <p:sp>
                      <p:nvSpPr>
                        <p:cNvPr id="521" name="Google Shape;521;p22"/>
                        <p:cNvSpPr/>
                        <p:nvPr/>
                      </p:nvSpPr>
                      <p:spPr>
                        <a:xfrm>
                          <a:off x="5784784" y="7255510"/>
                          <a:ext cx="1417320" cy="1417320"/>
                        </a:xfrm>
                        <a:prstGeom prst="ellipse">
                          <a:avLst/>
                        </a:prstGeom>
                        <a:noFill/>
                        <a:ln w="25400" cap="flat" cmpd="sng">
                          <a:solidFill>
                            <a:schemeClr val="accen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1800">
                              <a:solidFill>
                                <a:schemeClr val="lt1"/>
                              </a:solidFill>
                              <a:latin typeface="Avenir"/>
                              <a:ea typeface="Avenir"/>
                              <a:cs typeface="Avenir"/>
                              <a:sym typeface="Avenir"/>
                            </a:rPr>
                            <a:t> </a:t>
                          </a:r>
                          <a:endParaRPr/>
                        </a:p>
                      </p:txBody>
                    </p:sp>
                  </p:grpSp>
                  <p:sp>
                    <p:nvSpPr>
                      <p:cNvPr id="522" name="Google Shape;522;p22"/>
                      <p:cNvSpPr/>
                      <p:nvPr/>
                    </p:nvSpPr>
                    <p:spPr>
                      <a:xfrm>
                        <a:off x="5853364" y="7324090"/>
                        <a:ext cx="1280160" cy="1280160"/>
                      </a:xfrm>
                      <a:prstGeom prst="ellipse">
                        <a:avLst/>
                      </a:prstGeom>
                      <a:noFill/>
                      <a:ln w="25400" cap="flat" cmpd="sng">
                        <a:solidFill>
                          <a:schemeClr val="accen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1800">
                            <a:solidFill>
                              <a:schemeClr val="lt1"/>
                            </a:solidFill>
                            <a:latin typeface="Avenir"/>
                            <a:ea typeface="Avenir"/>
                            <a:cs typeface="Avenir"/>
                            <a:sym typeface="Avenir"/>
                          </a:rPr>
                          <a:t> </a:t>
                        </a:r>
                        <a:endParaRPr/>
                      </a:p>
                    </p:txBody>
                  </p:sp>
                </p:grpSp>
                <p:sp>
                  <p:nvSpPr>
                    <p:cNvPr id="523" name="Google Shape;523;p22"/>
                    <p:cNvSpPr/>
                    <p:nvPr/>
                  </p:nvSpPr>
                  <p:spPr>
                    <a:xfrm>
                      <a:off x="5731328" y="7516191"/>
                      <a:ext cx="1143000" cy="1143000"/>
                    </a:xfrm>
                    <a:prstGeom prst="ellipse">
                      <a:avLst/>
                    </a:prstGeom>
                    <a:noFill/>
                    <a:ln w="25400" cap="flat" cmpd="sng">
                      <a:solidFill>
                        <a:schemeClr val="accen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1800">
                          <a:solidFill>
                            <a:schemeClr val="lt1"/>
                          </a:solidFill>
                          <a:latin typeface="Avenir"/>
                          <a:ea typeface="Avenir"/>
                          <a:cs typeface="Avenir"/>
                          <a:sym typeface="Avenir"/>
                        </a:rPr>
                        <a:t> </a:t>
                      </a:r>
                      <a:endParaRPr/>
                    </a:p>
                  </p:txBody>
                </p:sp>
              </p:grpSp>
              <p:sp>
                <p:nvSpPr>
                  <p:cNvPr id="524" name="Google Shape;524;p22"/>
                  <p:cNvSpPr/>
                  <p:nvPr/>
                </p:nvSpPr>
                <p:spPr>
                  <a:xfrm>
                    <a:off x="5799908" y="7584771"/>
                    <a:ext cx="1005840" cy="1005840"/>
                  </a:xfrm>
                  <a:prstGeom prst="ellipse">
                    <a:avLst/>
                  </a:prstGeom>
                  <a:noFill/>
                  <a:ln w="25400" cap="flat" cmpd="sng">
                    <a:solidFill>
                      <a:schemeClr val="accen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1800">
                        <a:solidFill>
                          <a:schemeClr val="lt1"/>
                        </a:solidFill>
                        <a:latin typeface="Avenir"/>
                        <a:ea typeface="Avenir"/>
                        <a:cs typeface="Avenir"/>
                        <a:sym typeface="Avenir"/>
                      </a:rPr>
                      <a:t> </a:t>
                    </a:r>
                    <a:endParaRPr/>
                  </a:p>
                </p:txBody>
              </p:sp>
            </p:grpSp>
            <p:sp>
              <p:nvSpPr>
                <p:cNvPr id="525" name="Google Shape;525;p22"/>
                <p:cNvSpPr/>
                <p:nvPr/>
              </p:nvSpPr>
              <p:spPr>
                <a:xfrm>
                  <a:off x="5841984" y="7952850"/>
                  <a:ext cx="868680" cy="868680"/>
                </a:xfrm>
                <a:prstGeom prst="ellipse">
                  <a:avLst/>
                </a:prstGeom>
                <a:noFill/>
                <a:ln w="25400" cap="flat" cmpd="sng">
                  <a:solidFill>
                    <a:schemeClr val="accen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1800">
                      <a:solidFill>
                        <a:schemeClr val="lt1"/>
                      </a:solidFill>
                      <a:latin typeface="Avenir"/>
                      <a:ea typeface="Avenir"/>
                      <a:cs typeface="Avenir"/>
                      <a:sym typeface="Avenir"/>
                    </a:rPr>
                    <a:t> </a:t>
                  </a:r>
                  <a:endParaRPr/>
                </a:p>
              </p:txBody>
            </p:sp>
            <p:sp>
              <p:nvSpPr>
                <p:cNvPr id="526" name="Google Shape;526;p22"/>
                <p:cNvSpPr/>
                <p:nvPr/>
              </p:nvSpPr>
              <p:spPr>
                <a:xfrm>
                  <a:off x="5910564" y="8021430"/>
                  <a:ext cx="731520" cy="731520"/>
                </a:xfrm>
                <a:prstGeom prst="ellipse">
                  <a:avLst/>
                </a:prstGeom>
                <a:noFill/>
                <a:ln w="25400" cap="flat" cmpd="sng">
                  <a:solidFill>
                    <a:schemeClr val="accen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1800">
                      <a:solidFill>
                        <a:schemeClr val="lt1"/>
                      </a:solidFill>
                      <a:latin typeface="Avenir"/>
                      <a:ea typeface="Avenir"/>
                      <a:cs typeface="Avenir"/>
                      <a:sym typeface="Avenir"/>
                    </a:rPr>
                    <a:t> </a:t>
                  </a:r>
                  <a:endParaRPr/>
                </a:p>
              </p:txBody>
            </p:sp>
            <p:sp>
              <p:nvSpPr>
                <p:cNvPr id="527" name="Google Shape;527;p22"/>
                <p:cNvSpPr/>
                <p:nvPr/>
              </p:nvSpPr>
              <p:spPr>
                <a:xfrm>
                  <a:off x="5979144" y="8090010"/>
                  <a:ext cx="594360" cy="594360"/>
                </a:xfrm>
                <a:prstGeom prst="ellipse">
                  <a:avLst/>
                </a:prstGeom>
                <a:noFill/>
                <a:ln w="25400" cap="flat" cmpd="sng">
                  <a:solidFill>
                    <a:schemeClr val="accen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1800">
                      <a:solidFill>
                        <a:schemeClr val="lt1"/>
                      </a:solidFill>
                      <a:latin typeface="Avenir"/>
                      <a:ea typeface="Avenir"/>
                      <a:cs typeface="Avenir"/>
                      <a:sym typeface="Avenir"/>
                    </a:rPr>
                    <a:t> </a:t>
                  </a:r>
                  <a:endParaRPr/>
                </a:p>
              </p:txBody>
            </p:sp>
            <p:sp>
              <p:nvSpPr>
                <p:cNvPr id="528" name="Google Shape;528;p22"/>
                <p:cNvSpPr/>
                <p:nvPr/>
              </p:nvSpPr>
              <p:spPr>
                <a:xfrm>
                  <a:off x="6047724" y="8158590"/>
                  <a:ext cx="457200" cy="457200"/>
                </a:xfrm>
                <a:prstGeom prst="ellipse">
                  <a:avLst/>
                </a:prstGeom>
                <a:noFill/>
                <a:ln w="25400" cap="flat" cmpd="sng">
                  <a:solidFill>
                    <a:schemeClr val="accen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1800">
                      <a:solidFill>
                        <a:schemeClr val="lt1"/>
                      </a:solidFill>
                      <a:latin typeface="Avenir"/>
                      <a:ea typeface="Avenir"/>
                      <a:cs typeface="Avenir"/>
                      <a:sym typeface="Avenir"/>
                    </a:rPr>
                    <a:t> </a:t>
                  </a:r>
                  <a:endParaRPr/>
                </a:p>
              </p:txBody>
            </p:sp>
            <p:sp>
              <p:nvSpPr>
                <p:cNvPr id="529" name="Google Shape;529;p22"/>
                <p:cNvSpPr/>
                <p:nvPr/>
              </p:nvSpPr>
              <p:spPr>
                <a:xfrm>
                  <a:off x="6116304" y="8227170"/>
                  <a:ext cx="320040" cy="320040"/>
                </a:xfrm>
                <a:prstGeom prst="ellipse">
                  <a:avLst/>
                </a:prstGeom>
                <a:noFill/>
                <a:ln w="25400" cap="flat" cmpd="sng">
                  <a:solidFill>
                    <a:schemeClr val="accen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1800">
                      <a:solidFill>
                        <a:schemeClr val="lt1"/>
                      </a:solidFill>
                      <a:latin typeface="Avenir"/>
                      <a:ea typeface="Avenir"/>
                      <a:cs typeface="Avenir"/>
                      <a:sym typeface="Avenir"/>
                    </a:rPr>
                    <a:t> </a:t>
                  </a:r>
                  <a:endParaRPr/>
                </a:p>
              </p:txBody>
            </p:sp>
          </p:grpSp>
          <p:sp>
            <p:nvSpPr>
              <p:cNvPr id="530" name="Google Shape;530;p22"/>
              <p:cNvSpPr/>
              <p:nvPr/>
            </p:nvSpPr>
            <p:spPr>
              <a:xfrm>
                <a:off x="6184884" y="8295750"/>
                <a:ext cx="182880" cy="182880"/>
              </a:xfrm>
              <a:prstGeom prst="ellipse">
                <a:avLst/>
              </a:prstGeom>
              <a:noFill/>
              <a:ln w="25400" cap="flat" cmpd="sng">
                <a:solidFill>
                  <a:schemeClr val="accen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1800">
                    <a:solidFill>
                      <a:schemeClr val="lt1"/>
                    </a:solidFill>
                    <a:latin typeface="Avenir"/>
                    <a:ea typeface="Avenir"/>
                    <a:cs typeface="Avenir"/>
                    <a:sym typeface="Avenir"/>
                  </a:rPr>
                  <a:t> </a:t>
                </a:r>
                <a:endParaRPr/>
              </a:p>
            </p:txBody>
          </p:sp>
        </p:grpSp>
        <p:sp>
          <p:nvSpPr>
            <p:cNvPr id="531" name="Google Shape;531;p22"/>
            <p:cNvSpPr/>
            <p:nvPr/>
          </p:nvSpPr>
          <p:spPr>
            <a:xfrm>
              <a:off x="0" y="4022308"/>
              <a:ext cx="2033751" cy="805723"/>
            </a:xfrm>
            <a:prstGeom prst="rect">
              <a:avLst/>
            </a:prstGeom>
            <a:solidFill>
              <a:schemeClr val="accent5"/>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venir"/>
                <a:ea typeface="Avenir"/>
                <a:cs typeface="Avenir"/>
                <a:sym typeface="Avenir"/>
              </a:endParaRPr>
            </a:p>
          </p:txBody>
        </p:sp>
        <p:sp>
          <p:nvSpPr>
            <p:cNvPr id="532" name="Google Shape;532;p22"/>
            <p:cNvSpPr/>
            <p:nvPr/>
          </p:nvSpPr>
          <p:spPr>
            <a:xfrm>
              <a:off x="0" y="2065206"/>
              <a:ext cx="1014984" cy="1920240"/>
            </a:xfrm>
            <a:custGeom>
              <a:avLst/>
              <a:gdLst/>
              <a:ahLst/>
              <a:cxnLst/>
              <a:rect l="l" t="t" r="r" b="b"/>
              <a:pathLst>
                <a:path w="915648" h="1828800" extrusionOk="0">
                  <a:moveTo>
                    <a:pt x="1248" y="0"/>
                  </a:moveTo>
                  <a:cubicBezTo>
                    <a:pt x="506257" y="0"/>
                    <a:pt x="915648" y="409391"/>
                    <a:pt x="915648" y="914400"/>
                  </a:cubicBezTo>
                  <a:cubicBezTo>
                    <a:pt x="915648" y="1419409"/>
                    <a:pt x="506257" y="1828800"/>
                    <a:pt x="1248" y="1828800"/>
                  </a:cubicBezTo>
                  <a:lnTo>
                    <a:pt x="0" y="1828737"/>
                  </a:lnTo>
                  <a:lnTo>
                    <a:pt x="0" y="63"/>
                  </a:lnTo>
                  <a:close/>
                </a:path>
              </a:pathLst>
            </a:custGeom>
            <a:solidFill>
              <a:schemeClr val="dk2"/>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venir"/>
                <a:ea typeface="Avenir"/>
                <a:cs typeface="Avenir"/>
                <a:sym typeface="Avenir"/>
              </a:endParaRPr>
            </a:p>
          </p:txBody>
        </p:sp>
        <p:cxnSp>
          <p:nvCxnSpPr>
            <p:cNvPr id="533" name="Google Shape;533;p22"/>
            <p:cNvCxnSpPr>
              <a:endCxn id="534" idx="6"/>
            </p:cNvCxnSpPr>
            <p:nvPr/>
          </p:nvCxnSpPr>
          <p:spPr>
            <a:xfrm>
              <a:off x="14" y="2008397"/>
              <a:ext cx="2160600" cy="0"/>
            </a:xfrm>
            <a:prstGeom prst="straightConnector1">
              <a:avLst/>
            </a:prstGeom>
            <a:noFill/>
            <a:ln w="38100" cap="flat" cmpd="sng">
              <a:solidFill>
                <a:schemeClr val="dk2"/>
              </a:solidFill>
              <a:prstDash val="solid"/>
              <a:miter lim="800000"/>
              <a:headEnd type="none" w="sm" len="sm"/>
              <a:tailEnd type="none" w="sm" len="sm"/>
            </a:ln>
          </p:spPr>
        </p:cxnSp>
        <p:sp>
          <p:nvSpPr>
            <p:cNvPr id="534" name="Google Shape;534;p22"/>
            <p:cNvSpPr/>
            <p:nvPr/>
          </p:nvSpPr>
          <p:spPr>
            <a:xfrm>
              <a:off x="1886294" y="1871237"/>
              <a:ext cx="274320" cy="274320"/>
            </a:xfrm>
            <a:prstGeom prst="ellipse">
              <a:avLst/>
            </a:prstGeom>
            <a:solidFill>
              <a:schemeClr val="dk2"/>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venir"/>
                <a:ea typeface="Avenir"/>
                <a:cs typeface="Avenir"/>
                <a:sym typeface="Avenir"/>
              </a:endParaRPr>
            </a:p>
          </p:txBody>
        </p:sp>
      </p:grpSp>
      <p:sp>
        <p:nvSpPr>
          <p:cNvPr id="535" name="Google Shape;535;p22"/>
          <p:cNvSpPr txBox="1">
            <a:spLocks noGrp="1"/>
          </p:cNvSpPr>
          <p:nvPr>
            <p:ph type="body" idx="1"/>
          </p:nvPr>
        </p:nvSpPr>
        <p:spPr>
          <a:xfrm>
            <a:off x="3044952" y="2423160"/>
            <a:ext cx="2468880" cy="457200"/>
          </a:xfrm>
          <a:prstGeom prst="rect">
            <a:avLst/>
          </a:prstGeom>
          <a:noFill/>
          <a:ln>
            <a:noFill/>
          </a:ln>
        </p:spPr>
        <p:txBody>
          <a:bodyPr spcFirstLastPara="1" wrap="square" lIns="91425" tIns="45700" rIns="91425" bIns="45700" anchor="ctr" anchorCtr="0">
            <a:noAutofit/>
          </a:bodyPr>
          <a:lstStyle>
            <a:lvl1pPr marL="457200" lvl="0" indent="-228600" algn="l">
              <a:lnSpc>
                <a:spcPct val="90000"/>
              </a:lnSpc>
              <a:spcBef>
                <a:spcPts val="1000"/>
              </a:spcBef>
              <a:spcAft>
                <a:spcPts val="0"/>
              </a:spcAft>
              <a:buClr>
                <a:schemeClr val="accent3"/>
              </a:buClr>
              <a:buSzPts val="2000"/>
              <a:buNone/>
              <a:defRPr sz="2000" b="1" cap="none">
                <a:solidFill>
                  <a:schemeClr val="accent3"/>
                </a:solidFill>
              </a:defRPr>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536" name="Google Shape;536;p22"/>
          <p:cNvSpPr txBox="1">
            <a:spLocks noGrp="1"/>
          </p:cNvSpPr>
          <p:nvPr>
            <p:ph type="body" idx="2"/>
          </p:nvPr>
        </p:nvSpPr>
        <p:spPr>
          <a:xfrm>
            <a:off x="3048000" y="2889504"/>
            <a:ext cx="2468880" cy="2743200"/>
          </a:xfrm>
          <a:prstGeom prst="rect">
            <a:avLst/>
          </a:prstGeom>
          <a:noFill/>
          <a:ln>
            <a:noFill/>
          </a:ln>
        </p:spPr>
        <p:txBody>
          <a:bodyPr spcFirstLastPara="1" wrap="square" lIns="91425" tIns="45700" rIns="91425" bIns="45700" anchor="t" anchorCtr="0">
            <a:noAutofit/>
          </a:bodyPr>
          <a:lstStyle>
            <a:lvl1pPr marL="457200" lvl="0" indent="-330200" algn="l">
              <a:lnSpc>
                <a:spcPct val="162500"/>
              </a:lnSpc>
              <a:spcBef>
                <a:spcPts val="0"/>
              </a:spcBef>
              <a:spcAft>
                <a:spcPts val="0"/>
              </a:spcAft>
              <a:buClr>
                <a:schemeClr val="dk1"/>
              </a:buClr>
              <a:buSzPts val="1600"/>
              <a:buFont typeface="Arial"/>
              <a:buChar char="•"/>
              <a:defRPr sz="1600"/>
            </a:lvl1pPr>
            <a:lvl2pPr marL="914400" lvl="1" indent="-330200" algn="l">
              <a:lnSpc>
                <a:spcPct val="90000"/>
              </a:lnSpc>
              <a:spcBef>
                <a:spcPts val="500"/>
              </a:spcBef>
              <a:spcAft>
                <a:spcPts val="0"/>
              </a:spcAft>
              <a:buClr>
                <a:schemeClr val="dk1"/>
              </a:buClr>
              <a:buSzPts val="1600"/>
              <a:buChar char="•"/>
              <a:defRPr sz="1600"/>
            </a:lvl2pPr>
            <a:lvl3pPr marL="1371600" lvl="2" indent="-330200" algn="l">
              <a:lnSpc>
                <a:spcPct val="90000"/>
              </a:lnSpc>
              <a:spcBef>
                <a:spcPts val="500"/>
              </a:spcBef>
              <a:spcAft>
                <a:spcPts val="0"/>
              </a:spcAft>
              <a:buClr>
                <a:schemeClr val="dk1"/>
              </a:buClr>
              <a:buSzPts val="1600"/>
              <a:buChar char="•"/>
              <a:defRPr sz="1600"/>
            </a:lvl3pPr>
            <a:lvl4pPr marL="1828800" lvl="3" indent="-330200" algn="l">
              <a:lnSpc>
                <a:spcPct val="90000"/>
              </a:lnSpc>
              <a:spcBef>
                <a:spcPts val="500"/>
              </a:spcBef>
              <a:spcAft>
                <a:spcPts val="0"/>
              </a:spcAft>
              <a:buClr>
                <a:schemeClr val="dk1"/>
              </a:buClr>
              <a:buSzPts val="1600"/>
              <a:buChar char="•"/>
              <a:defRPr sz="1600"/>
            </a:lvl4pPr>
            <a:lvl5pPr marL="2286000" lvl="4" indent="-330200" algn="l">
              <a:lnSpc>
                <a:spcPct val="90000"/>
              </a:lnSpc>
              <a:spcBef>
                <a:spcPts val="500"/>
              </a:spcBef>
              <a:spcAft>
                <a:spcPts val="0"/>
              </a:spcAft>
              <a:buClr>
                <a:schemeClr val="dk1"/>
              </a:buClr>
              <a:buSzPts val="1600"/>
              <a:buChar char="•"/>
              <a:defRPr sz="1600"/>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537" name="Google Shape;537;p22"/>
          <p:cNvSpPr txBox="1">
            <a:spLocks noGrp="1"/>
          </p:cNvSpPr>
          <p:nvPr>
            <p:ph type="body" idx="3"/>
          </p:nvPr>
        </p:nvSpPr>
        <p:spPr>
          <a:xfrm>
            <a:off x="5926836" y="2423160"/>
            <a:ext cx="2468880" cy="457200"/>
          </a:xfrm>
          <a:prstGeom prst="rect">
            <a:avLst/>
          </a:prstGeom>
          <a:noFill/>
          <a:ln>
            <a:noFill/>
          </a:ln>
        </p:spPr>
        <p:txBody>
          <a:bodyPr spcFirstLastPara="1" wrap="square" lIns="91425" tIns="45700" rIns="91425" bIns="45700" anchor="ctr" anchorCtr="0">
            <a:noAutofit/>
          </a:bodyPr>
          <a:lstStyle>
            <a:lvl1pPr marL="457200" lvl="0" indent="-228600" algn="l">
              <a:lnSpc>
                <a:spcPct val="90000"/>
              </a:lnSpc>
              <a:spcBef>
                <a:spcPts val="1000"/>
              </a:spcBef>
              <a:spcAft>
                <a:spcPts val="0"/>
              </a:spcAft>
              <a:buClr>
                <a:schemeClr val="accent3"/>
              </a:buClr>
              <a:buSzPts val="2000"/>
              <a:buNone/>
              <a:defRPr sz="2000" b="1" cap="none">
                <a:solidFill>
                  <a:schemeClr val="accent3"/>
                </a:solidFill>
              </a:defRPr>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538" name="Google Shape;538;p22"/>
          <p:cNvSpPr txBox="1">
            <a:spLocks noGrp="1"/>
          </p:cNvSpPr>
          <p:nvPr>
            <p:ph type="body" idx="4"/>
          </p:nvPr>
        </p:nvSpPr>
        <p:spPr>
          <a:xfrm>
            <a:off x="5926836" y="2889504"/>
            <a:ext cx="2468880" cy="2743200"/>
          </a:xfrm>
          <a:prstGeom prst="rect">
            <a:avLst/>
          </a:prstGeom>
          <a:noFill/>
          <a:ln>
            <a:noFill/>
          </a:ln>
        </p:spPr>
        <p:txBody>
          <a:bodyPr spcFirstLastPara="1" wrap="square" lIns="91425" tIns="45700" rIns="91425" bIns="45700" anchor="t" anchorCtr="0">
            <a:noAutofit/>
          </a:bodyPr>
          <a:lstStyle>
            <a:lvl1pPr marL="457200" lvl="0" indent="-330200" algn="l">
              <a:lnSpc>
                <a:spcPct val="162500"/>
              </a:lnSpc>
              <a:spcBef>
                <a:spcPts val="0"/>
              </a:spcBef>
              <a:spcAft>
                <a:spcPts val="0"/>
              </a:spcAft>
              <a:buClr>
                <a:schemeClr val="dk1"/>
              </a:buClr>
              <a:buSzPts val="1600"/>
              <a:buFont typeface="Arial"/>
              <a:buChar char="•"/>
              <a:defRPr sz="1600"/>
            </a:lvl1pPr>
            <a:lvl2pPr marL="914400" lvl="1" indent="-330200" algn="l">
              <a:lnSpc>
                <a:spcPct val="90000"/>
              </a:lnSpc>
              <a:spcBef>
                <a:spcPts val="500"/>
              </a:spcBef>
              <a:spcAft>
                <a:spcPts val="0"/>
              </a:spcAft>
              <a:buClr>
                <a:schemeClr val="dk1"/>
              </a:buClr>
              <a:buSzPts val="1600"/>
              <a:buChar char="•"/>
              <a:defRPr sz="1600"/>
            </a:lvl2pPr>
            <a:lvl3pPr marL="1371600" lvl="2" indent="-330200" algn="l">
              <a:lnSpc>
                <a:spcPct val="90000"/>
              </a:lnSpc>
              <a:spcBef>
                <a:spcPts val="500"/>
              </a:spcBef>
              <a:spcAft>
                <a:spcPts val="0"/>
              </a:spcAft>
              <a:buClr>
                <a:schemeClr val="dk1"/>
              </a:buClr>
              <a:buSzPts val="1600"/>
              <a:buChar char="•"/>
              <a:defRPr sz="1600"/>
            </a:lvl3pPr>
            <a:lvl4pPr marL="1828800" lvl="3" indent="-330200" algn="l">
              <a:lnSpc>
                <a:spcPct val="90000"/>
              </a:lnSpc>
              <a:spcBef>
                <a:spcPts val="500"/>
              </a:spcBef>
              <a:spcAft>
                <a:spcPts val="0"/>
              </a:spcAft>
              <a:buClr>
                <a:schemeClr val="dk1"/>
              </a:buClr>
              <a:buSzPts val="1600"/>
              <a:buChar char="•"/>
              <a:defRPr sz="1600"/>
            </a:lvl4pPr>
            <a:lvl5pPr marL="2286000" lvl="4" indent="-330200" algn="l">
              <a:lnSpc>
                <a:spcPct val="90000"/>
              </a:lnSpc>
              <a:spcBef>
                <a:spcPts val="500"/>
              </a:spcBef>
              <a:spcAft>
                <a:spcPts val="0"/>
              </a:spcAft>
              <a:buClr>
                <a:schemeClr val="dk1"/>
              </a:buClr>
              <a:buSzPts val="1600"/>
              <a:buChar char="•"/>
              <a:defRPr sz="1600"/>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539" name="Google Shape;539;p22"/>
          <p:cNvSpPr txBox="1">
            <a:spLocks noGrp="1"/>
          </p:cNvSpPr>
          <p:nvPr>
            <p:ph type="body" idx="5"/>
          </p:nvPr>
        </p:nvSpPr>
        <p:spPr>
          <a:xfrm>
            <a:off x="8808720" y="2423160"/>
            <a:ext cx="2468880" cy="457200"/>
          </a:xfrm>
          <a:prstGeom prst="rect">
            <a:avLst/>
          </a:prstGeom>
          <a:noFill/>
          <a:ln>
            <a:noFill/>
          </a:ln>
        </p:spPr>
        <p:txBody>
          <a:bodyPr spcFirstLastPara="1" wrap="square" lIns="91425" tIns="45700" rIns="91425" bIns="45700" anchor="ctr" anchorCtr="0">
            <a:noAutofit/>
          </a:bodyPr>
          <a:lstStyle>
            <a:lvl1pPr marL="457200" lvl="0" indent="-228600" algn="l">
              <a:lnSpc>
                <a:spcPct val="90000"/>
              </a:lnSpc>
              <a:spcBef>
                <a:spcPts val="1000"/>
              </a:spcBef>
              <a:spcAft>
                <a:spcPts val="0"/>
              </a:spcAft>
              <a:buClr>
                <a:schemeClr val="accent3"/>
              </a:buClr>
              <a:buSzPts val="2000"/>
              <a:buNone/>
              <a:defRPr sz="2000" b="1" cap="none">
                <a:solidFill>
                  <a:schemeClr val="accent3"/>
                </a:solidFill>
              </a:defRPr>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540" name="Google Shape;540;p22"/>
          <p:cNvSpPr txBox="1">
            <a:spLocks noGrp="1"/>
          </p:cNvSpPr>
          <p:nvPr>
            <p:ph type="body" idx="6"/>
          </p:nvPr>
        </p:nvSpPr>
        <p:spPr>
          <a:xfrm>
            <a:off x="8808720" y="2889504"/>
            <a:ext cx="2468880" cy="2743200"/>
          </a:xfrm>
          <a:prstGeom prst="rect">
            <a:avLst/>
          </a:prstGeom>
          <a:noFill/>
          <a:ln>
            <a:noFill/>
          </a:ln>
        </p:spPr>
        <p:txBody>
          <a:bodyPr spcFirstLastPara="1" wrap="square" lIns="91425" tIns="45700" rIns="91425" bIns="45700" anchor="t" anchorCtr="0">
            <a:noAutofit/>
          </a:bodyPr>
          <a:lstStyle>
            <a:lvl1pPr marL="457200" lvl="0" indent="-330200" algn="l">
              <a:lnSpc>
                <a:spcPct val="162500"/>
              </a:lnSpc>
              <a:spcBef>
                <a:spcPts val="0"/>
              </a:spcBef>
              <a:spcAft>
                <a:spcPts val="0"/>
              </a:spcAft>
              <a:buClr>
                <a:schemeClr val="dk1"/>
              </a:buClr>
              <a:buSzPts val="1600"/>
              <a:buFont typeface="Arial"/>
              <a:buChar char="•"/>
              <a:defRPr sz="1600"/>
            </a:lvl1pPr>
            <a:lvl2pPr marL="914400" lvl="1" indent="-330200" algn="l">
              <a:lnSpc>
                <a:spcPct val="90000"/>
              </a:lnSpc>
              <a:spcBef>
                <a:spcPts val="500"/>
              </a:spcBef>
              <a:spcAft>
                <a:spcPts val="0"/>
              </a:spcAft>
              <a:buClr>
                <a:schemeClr val="dk1"/>
              </a:buClr>
              <a:buSzPts val="1600"/>
              <a:buChar char="•"/>
              <a:defRPr sz="1600"/>
            </a:lvl2pPr>
            <a:lvl3pPr marL="1371600" lvl="2" indent="-330200" algn="l">
              <a:lnSpc>
                <a:spcPct val="90000"/>
              </a:lnSpc>
              <a:spcBef>
                <a:spcPts val="500"/>
              </a:spcBef>
              <a:spcAft>
                <a:spcPts val="0"/>
              </a:spcAft>
              <a:buClr>
                <a:schemeClr val="dk1"/>
              </a:buClr>
              <a:buSzPts val="1600"/>
              <a:buChar char="•"/>
              <a:defRPr sz="1600"/>
            </a:lvl3pPr>
            <a:lvl4pPr marL="1828800" lvl="3" indent="-330200" algn="l">
              <a:lnSpc>
                <a:spcPct val="90000"/>
              </a:lnSpc>
              <a:spcBef>
                <a:spcPts val="500"/>
              </a:spcBef>
              <a:spcAft>
                <a:spcPts val="0"/>
              </a:spcAft>
              <a:buClr>
                <a:schemeClr val="dk1"/>
              </a:buClr>
              <a:buSzPts val="1600"/>
              <a:buChar char="•"/>
              <a:defRPr sz="1600"/>
            </a:lvl4pPr>
            <a:lvl5pPr marL="2286000" lvl="4" indent="-330200" algn="l">
              <a:lnSpc>
                <a:spcPct val="90000"/>
              </a:lnSpc>
              <a:spcBef>
                <a:spcPts val="500"/>
              </a:spcBef>
              <a:spcAft>
                <a:spcPts val="0"/>
              </a:spcAft>
              <a:buClr>
                <a:schemeClr val="dk1"/>
              </a:buClr>
              <a:buSzPts val="1600"/>
              <a:buChar char="•"/>
              <a:defRPr sz="1600"/>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541" name="Google Shape;541;p22"/>
          <p:cNvSpPr txBox="1">
            <a:spLocks noGrp="1"/>
          </p:cNvSpPr>
          <p:nvPr>
            <p:ph type="dt" idx="10"/>
          </p:nvPr>
        </p:nvSpPr>
        <p:spPr>
          <a:xfrm>
            <a:off x="3044952" y="6353175"/>
            <a:ext cx="109728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solidFill>
                  <a:srgbClr val="3F3F3F"/>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42" name="Google Shape;542;p22"/>
          <p:cNvSpPr txBox="1">
            <a:spLocks noGrp="1"/>
          </p:cNvSpPr>
          <p:nvPr>
            <p:ph type="ftr" idx="11"/>
          </p:nvPr>
        </p:nvSpPr>
        <p:spPr>
          <a:xfrm>
            <a:off x="6489763" y="6350000"/>
            <a:ext cx="22860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solidFill>
                  <a:srgbClr val="3F3F3F"/>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43" name="Google Shape;543;p22"/>
          <p:cNvSpPr txBox="1">
            <a:spLocks noGrp="1"/>
          </p:cNvSpPr>
          <p:nvPr>
            <p:ph type="sldNum" idx="12"/>
          </p:nvPr>
        </p:nvSpPr>
        <p:spPr>
          <a:xfrm>
            <a:off x="11123295" y="6356350"/>
            <a:ext cx="457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sz="1000">
                <a:solidFill>
                  <a:srgbClr val="3F3F3F"/>
                </a:solidFill>
                <a:latin typeface="Avenir"/>
                <a:ea typeface="Avenir"/>
                <a:cs typeface="Avenir"/>
                <a:sym typeface="Avenir"/>
              </a:defRPr>
            </a:lvl1pPr>
            <a:lvl2pPr marL="0" lvl="1" indent="0" algn="r">
              <a:spcBef>
                <a:spcPts val="0"/>
              </a:spcBef>
              <a:buNone/>
              <a:defRPr sz="1000">
                <a:solidFill>
                  <a:srgbClr val="3F3F3F"/>
                </a:solidFill>
                <a:latin typeface="Avenir"/>
                <a:ea typeface="Avenir"/>
                <a:cs typeface="Avenir"/>
                <a:sym typeface="Avenir"/>
              </a:defRPr>
            </a:lvl2pPr>
            <a:lvl3pPr marL="0" lvl="2" indent="0" algn="r">
              <a:spcBef>
                <a:spcPts val="0"/>
              </a:spcBef>
              <a:buNone/>
              <a:defRPr sz="1000">
                <a:solidFill>
                  <a:srgbClr val="3F3F3F"/>
                </a:solidFill>
                <a:latin typeface="Avenir"/>
                <a:ea typeface="Avenir"/>
                <a:cs typeface="Avenir"/>
                <a:sym typeface="Avenir"/>
              </a:defRPr>
            </a:lvl3pPr>
            <a:lvl4pPr marL="0" lvl="3" indent="0" algn="r">
              <a:spcBef>
                <a:spcPts val="0"/>
              </a:spcBef>
              <a:buNone/>
              <a:defRPr sz="1000">
                <a:solidFill>
                  <a:srgbClr val="3F3F3F"/>
                </a:solidFill>
                <a:latin typeface="Avenir"/>
                <a:ea typeface="Avenir"/>
                <a:cs typeface="Avenir"/>
                <a:sym typeface="Avenir"/>
              </a:defRPr>
            </a:lvl4pPr>
            <a:lvl5pPr marL="0" lvl="4" indent="0" algn="r">
              <a:spcBef>
                <a:spcPts val="0"/>
              </a:spcBef>
              <a:buNone/>
              <a:defRPr sz="1000">
                <a:solidFill>
                  <a:srgbClr val="3F3F3F"/>
                </a:solidFill>
                <a:latin typeface="Avenir"/>
                <a:ea typeface="Avenir"/>
                <a:cs typeface="Avenir"/>
                <a:sym typeface="Avenir"/>
              </a:defRPr>
            </a:lvl5pPr>
            <a:lvl6pPr marL="0" lvl="5" indent="0" algn="r">
              <a:spcBef>
                <a:spcPts val="0"/>
              </a:spcBef>
              <a:buNone/>
              <a:defRPr sz="1000">
                <a:solidFill>
                  <a:srgbClr val="3F3F3F"/>
                </a:solidFill>
                <a:latin typeface="Avenir"/>
                <a:ea typeface="Avenir"/>
                <a:cs typeface="Avenir"/>
                <a:sym typeface="Avenir"/>
              </a:defRPr>
            </a:lvl6pPr>
            <a:lvl7pPr marL="0" lvl="6" indent="0" algn="r">
              <a:spcBef>
                <a:spcPts val="0"/>
              </a:spcBef>
              <a:buNone/>
              <a:defRPr sz="1000">
                <a:solidFill>
                  <a:srgbClr val="3F3F3F"/>
                </a:solidFill>
                <a:latin typeface="Avenir"/>
                <a:ea typeface="Avenir"/>
                <a:cs typeface="Avenir"/>
                <a:sym typeface="Avenir"/>
              </a:defRPr>
            </a:lvl7pPr>
            <a:lvl8pPr marL="0" lvl="7" indent="0" algn="r">
              <a:spcBef>
                <a:spcPts val="0"/>
              </a:spcBef>
              <a:buNone/>
              <a:defRPr sz="1000">
                <a:solidFill>
                  <a:srgbClr val="3F3F3F"/>
                </a:solidFill>
                <a:latin typeface="Avenir"/>
                <a:ea typeface="Avenir"/>
                <a:cs typeface="Avenir"/>
                <a:sym typeface="Avenir"/>
              </a:defRPr>
            </a:lvl8pPr>
            <a:lvl9pPr marL="0" lvl="8" indent="0" algn="r">
              <a:spcBef>
                <a:spcPts val="0"/>
              </a:spcBef>
              <a:buNone/>
              <a:defRPr sz="1000">
                <a:solidFill>
                  <a:srgbClr val="3F3F3F"/>
                </a:solidFill>
                <a:latin typeface="Avenir"/>
                <a:ea typeface="Avenir"/>
                <a:cs typeface="Avenir"/>
                <a:sym typeface="Avenir"/>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extLst>
    <p:ext uri="{DCECCB84-F9BA-43D5-87BE-67443E8EF086}">
      <p15:sldGuideLst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p15:guide id="1" orient="horz" pos="552">
          <p15:clr>
            <a:srgbClr val="FBAE40"/>
          </p15:clr>
        </p15:guide>
        <p15:guide id="2" pos="7104">
          <p15:clr>
            <a:srgbClr val="FBAE40"/>
          </p15:clr>
        </p15:guide>
        <p15:guide id="3" pos="7392">
          <p15:clr>
            <a:srgbClr val="FBAE40"/>
          </p15:clr>
        </p15:guide>
      </p15:sldGuideLst>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Comparison">
  <p:cSld name="Comparison">
    <p:bg>
      <p:bgPr>
        <a:solidFill>
          <a:schemeClr val="dk2"/>
        </a:solidFill>
        <a:effectLst/>
      </p:bgPr>
    </p:bg>
    <p:spTree>
      <p:nvGrpSpPr>
        <p:cNvPr id="1" name="Shape 544"/>
        <p:cNvGrpSpPr/>
        <p:nvPr/>
      </p:nvGrpSpPr>
      <p:grpSpPr>
        <a:xfrm>
          <a:off x="0" y="0"/>
          <a:ext cx="0" cy="0"/>
          <a:chOff x="0" y="0"/>
          <a:chExt cx="0" cy="0"/>
        </a:xfrm>
      </p:grpSpPr>
      <p:sp>
        <p:nvSpPr>
          <p:cNvPr id="545" name="Google Shape;545;p23"/>
          <p:cNvSpPr txBox="1">
            <a:spLocks noGrp="1"/>
          </p:cNvSpPr>
          <p:nvPr>
            <p:ph type="title"/>
          </p:nvPr>
        </p:nvSpPr>
        <p:spPr>
          <a:xfrm>
            <a:off x="914400" y="896112"/>
            <a:ext cx="9124951" cy="1362456"/>
          </a:xfrm>
          <a:prstGeom prst="rect">
            <a:avLst/>
          </a:prstGeom>
          <a:noFill/>
          <a:ln>
            <a:noFill/>
          </a:ln>
        </p:spPr>
        <p:txBody>
          <a:bodyPr spcFirstLastPara="1" wrap="square" lIns="91425" tIns="45700" rIns="91425" bIns="45700" anchor="t" anchorCtr="0">
            <a:normAutofit/>
          </a:bodyPr>
          <a:lstStyle>
            <a:lvl1pPr lvl="0" algn="l">
              <a:lnSpc>
                <a:spcPct val="90000"/>
              </a:lnSpc>
              <a:spcBef>
                <a:spcPts val="0"/>
              </a:spcBef>
              <a:spcAft>
                <a:spcPts val="0"/>
              </a:spcAft>
              <a:buClr>
                <a:schemeClr val="accent1"/>
              </a:buClr>
              <a:buSzPts val="4400"/>
              <a:buFont typeface="Avenir"/>
              <a:buNone/>
              <a:defRPr cap="none">
                <a:solidFill>
                  <a:schemeClr val="accent1"/>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46" name="Google Shape;546;p23"/>
          <p:cNvSpPr txBox="1">
            <a:spLocks noGrp="1"/>
          </p:cNvSpPr>
          <p:nvPr>
            <p:ph type="body" idx="1"/>
          </p:nvPr>
        </p:nvSpPr>
        <p:spPr>
          <a:xfrm>
            <a:off x="914400" y="2354580"/>
            <a:ext cx="4297679" cy="455295"/>
          </a:xfrm>
          <a:prstGeom prst="rect">
            <a:avLst/>
          </a:prstGeom>
          <a:noFill/>
          <a:ln>
            <a:noFill/>
          </a:ln>
        </p:spPr>
        <p:txBody>
          <a:bodyPr spcFirstLastPara="1" wrap="square" lIns="91425" tIns="45700" rIns="91425" bIns="45700" anchor="ctr" anchorCtr="0">
            <a:noAutofit/>
          </a:bodyPr>
          <a:lstStyle>
            <a:lvl1pPr marL="457200" lvl="0" indent="-228600" algn="l">
              <a:lnSpc>
                <a:spcPct val="90000"/>
              </a:lnSpc>
              <a:spcBef>
                <a:spcPts val="1000"/>
              </a:spcBef>
              <a:spcAft>
                <a:spcPts val="0"/>
              </a:spcAft>
              <a:buClr>
                <a:schemeClr val="accent3"/>
              </a:buClr>
              <a:buSzPts val="2000"/>
              <a:buNone/>
              <a:defRPr sz="2000" b="1" cap="none">
                <a:solidFill>
                  <a:schemeClr val="accent3"/>
                </a:solidFill>
              </a:defRPr>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547" name="Google Shape;547;p23"/>
          <p:cNvSpPr txBox="1">
            <a:spLocks noGrp="1"/>
          </p:cNvSpPr>
          <p:nvPr>
            <p:ph type="body" idx="2"/>
          </p:nvPr>
        </p:nvSpPr>
        <p:spPr>
          <a:xfrm>
            <a:off x="914400" y="2990850"/>
            <a:ext cx="4297680" cy="3105150"/>
          </a:xfrm>
          <a:prstGeom prst="rect">
            <a:avLst/>
          </a:prstGeom>
          <a:noFill/>
          <a:ln>
            <a:noFill/>
          </a:ln>
        </p:spPr>
        <p:txBody>
          <a:bodyPr spcFirstLastPara="1" wrap="square" lIns="91425" tIns="45700" rIns="91425" bIns="45700" anchor="t" anchorCtr="0">
            <a:normAutofit/>
          </a:bodyPr>
          <a:lstStyle>
            <a:lvl1pPr marL="457200" lvl="0" indent="-330200" algn="l">
              <a:lnSpc>
                <a:spcPct val="125000"/>
              </a:lnSpc>
              <a:spcBef>
                <a:spcPts val="1000"/>
              </a:spcBef>
              <a:spcAft>
                <a:spcPts val="0"/>
              </a:spcAft>
              <a:buClr>
                <a:schemeClr val="dk1"/>
              </a:buClr>
              <a:buSzPts val="1600"/>
              <a:buChar char="•"/>
              <a:defRPr sz="1600"/>
            </a:lvl1pPr>
            <a:lvl2pPr marL="914400" lvl="1" indent="-330200" algn="l">
              <a:lnSpc>
                <a:spcPct val="125000"/>
              </a:lnSpc>
              <a:spcBef>
                <a:spcPts val="500"/>
              </a:spcBef>
              <a:spcAft>
                <a:spcPts val="0"/>
              </a:spcAft>
              <a:buClr>
                <a:schemeClr val="dk1"/>
              </a:buClr>
              <a:buSzPts val="1600"/>
              <a:buChar char="•"/>
              <a:defRPr sz="1600"/>
            </a:lvl2pPr>
            <a:lvl3pPr marL="1371600" lvl="2" indent="-330200" algn="l">
              <a:lnSpc>
                <a:spcPct val="125000"/>
              </a:lnSpc>
              <a:spcBef>
                <a:spcPts val="500"/>
              </a:spcBef>
              <a:spcAft>
                <a:spcPts val="0"/>
              </a:spcAft>
              <a:buClr>
                <a:schemeClr val="dk1"/>
              </a:buClr>
              <a:buSzPts val="1600"/>
              <a:buChar char="•"/>
              <a:defRPr sz="1600"/>
            </a:lvl3pPr>
            <a:lvl4pPr marL="1828800" lvl="3" indent="-330200" algn="l">
              <a:lnSpc>
                <a:spcPct val="125000"/>
              </a:lnSpc>
              <a:spcBef>
                <a:spcPts val="500"/>
              </a:spcBef>
              <a:spcAft>
                <a:spcPts val="0"/>
              </a:spcAft>
              <a:buClr>
                <a:schemeClr val="dk1"/>
              </a:buClr>
              <a:buSzPts val="1600"/>
              <a:buChar char="•"/>
              <a:defRPr sz="1600"/>
            </a:lvl4pPr>
            <a:lvl5pPr marL="2286000" lvl="4" indent="-330200" algn="l">
              <a:lnSpc>
                <a:spcPct val="125000"/>
              </a:lnSpc>
              <a:spcBef>
                <a:spcPts val="500"/>
              </a:spcBef>
              <a:spcAft>
                <a:spcPts val="0"/>
              </a:spcAft>
              <a:buClr>
                <a:schemeClr val="dk1"/>
              </a:buClr>
              <a:buSzPts val="1600"/>
              <a:buChar char="•"/>
              <a:defRPr sz="1600"/>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548" name="Google Shape;548;p23"/>
          <p:cNvSpPr txBox="1">
            <a:spLocks noGrp="1"/>
          </p:cNvSpPr>
          <p:nvPr>
            <p:ph type="body" idx="3"/>
          </p:nvPr>
        </p:nvSpPr>
        <p:spPr>
          <a:xfrm>
            <a:off x="5864487" y="2352675"/>
            <a:ext cx="4297680" cy="457200"/>
          </a:xfrm>
          <a:prstGeom prst="rect">
            <a:avLst/>
          </a:prstGeom>
          <a:noFill/>
          <a:ln>
            <a:noFill/>
          </a:ln>
        </p:spPr>
        <p:txBody>
          <a:bodyPr spcFirstLastPara="1" wrap="square" lIns="91425" tIns="45700" rIns="91425" bIns="45700" anchor="ctr" anchorCtr="0">
            <a:noAutofit/>
          </a:bodyPr>
          <a:lstStyle>
            <a:lvl1pPr marL="457200" lvl="0" indent="-228600" algn="l">
              <a:lnSpc>
                <a:spcPct val="90000"/>
              </a:lnSpc>
              <a:spcBef>
                <a:spcPts val="1000"/>
              </a:spcBef>
              <a:spcAft>
                <a:spcPts val="0"/>
              </a:spcAft>
              <a:buClr>
                <a:schemeClr val="accent3"/>
              </a:buClr>
              <a:buSzPts val="2000"/>
              <a:buNone/>
              <a:defRPr sz="2000" b="1" cap="none">
                <a:solidFill>
                  <a:schemeClr val="accent3"/>
                </a:solidFill>
              </a:defRPr>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549" name="Google Shape;549;p23"/>
          <p:cNvSpPr txBox="1">
            <a:spLocks noGrp="1"/>
          </p:cNvSpPr>
          <p:nvPr>
            <p:ph type="body" idx="4"/>
          </p:nvPr>
        </p:nvSpPr>
        <p:spPr>
          <a:xfrm>
            <a:off x="5863344" y="2990850"/>
            <a:ext cx="4297680" cy="3105150"/>
          </a:xfrm>
          <a:prstGeom prst="rect">
            <a:avLst/>
          </a:prstGeom>
          <a:noFill/>
          <a:ln>
            <a:noFill/>
          </a:ln>
        </p:spPr>
        <p:txBody>
          <a:bodyPr spcFirstLastPara="1" wrap="square" lIns="91425" tIns="45700" rIns="91425" bIns="45700" anchor="t" anchorCtr="0">
            <a:normAutofit/>
          </a:bodyPr>
          <a:lstStyle>
            <a:lvl1pPr marL="457200" lvl="0" indent="-330200" algn="l">
              <a:lnSpc>
                <a:spcPct val="125000"/>
              </a:lnSpc>
              <a:spcBef>
                <a:spcPts val="1000"/>
              </a:spcBef>
              <a:spcAft>
                <a:spcPts val="0"/>
              </a:spcAft>
              <a:buClr>
                <a:schemeClr val="dk1"/>
              </a:buClr>
              <a:buSzPts val="1600"/>
              <a:buChar char="•"/>
              <a:defRPr sz="1600"/>
            </a:lvl1pPr>
            <a:lvl2pPr marL="914400" lvl="1" indent="-330200" algn="l">
              <a:lnSpc>
                <a:spcPct val="125000"/>
              </a:lnSpc>
              <a:spcBef>
                <a:spcPts val="500"/>
              </a:spcBef>
              <a:spcAft>
                <a:spcPts val="0"/>
              </a:spcAft>
              <a:buClr>
                <a:schemeClr val="dk1"/>
              </a:buClr>
              <a:buSzPts val="1600"/>
              <a:buChar char="•"/>
              <a:defRPr sz="1600"/>
            </a:lvl2pPr>
            <a:lvl3pPr marL="1371600" lvl="2" indent="-330200" algn="l">
              <a:lnSpc>
                <a:spcPct val="125000"/>
              </a:lnSpc>
              <a:spcBef>
                <a:spcPts val="500"/>
              </a:spcBef>
              <a:spcAft>
                <a:spcPts val="0"/>
              </a:spcAft>
              <a:buClr>
                <a:schemeClr val="dk1"/>
              </a:buClr>
              <a:buSzPts val="1600"/>
              <a:buChar char="•"/>
              <a:defRPr sz="1600"/>
            </a:lvl3pPr>
            <a:lvl4pPr marL="1828800" lvl="3" indent="-330200" algn="l">
              <a:lnSpc>
                <a:spcPct val="125000"/>
              </a:lnSpc>
              <a:spcBef>
                <a:spcPts val="500"/>
              </a:spcBef>
              <a:spcAft>
                <a:spcPts val="0"/>
              </a:spcAft>
              <a:buClr>
                <a:schemeClr val="dk1"/>
              </a:buClr>
              <a:buSzPts val="1600"/>
              <a:buChar char="•"/>
              <a:defRPr sz="1600"/>
            </a:lvl4pPr>
            <a:lvl5pPr marL="2286000" lvl="4" indent="-330200" algn="l">
              <a:lnSpc>
                <a:spcPct val="125000"/>
              </a:lnSpc>
              <a:spcBef>
                <a:spcPts val="500"/>
              </a:spcBef>
              <a:spcAft>
                <a:spcPts val="0"/>
              </a:spcAft>
              <a:buClr>
                <a:schemeClr val="dk1"/>
              </a:buClr>
              <a:buSzPts val="1600"/>
              <a:buChar char="•"/>
              <a:defRPr sz="1600"/>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grpSp>
        <p:nvGrpSpPr>
          <p:cNvPr id="550" name="Google Shape;550;p23"/>
          <p:cNvGrpSpPr/>
          <p:nvPr/>
        </p:nvGrpSpPr>
        <p:grpSpPr>
          <a:xfrm>
            <a:off x="11239499" y="0"/>
            <a:ext cx="1015984" cy="6858000"/>
            <a:chOff x="11239499" y="0"/>
            <a:chExt cx="1015984" cy="6858000"/>
          </a:xfrm>
        </p:grpSpPr>
        <p:sp>
          <p:nvSpPr>
            <p:cNvPr id="551" name="Google Shape;551;p23"/>
            <p:cNvSpPr/>
            <p:nvPr/>
          </p:nvSpPr>
          <p:spPr>
            <a:xfrm>
              <a:off x="11240499" y="4828032"/>
              <a:ext cx="1014984" cy="2029968"/>
            </a:xfrm>
            <a:prstGeom prst="rect">
              <a:avLst/>
            </a:prstGeom>
            <a:solidFill>
              <a:schemeClr val="accent3"/>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venir"/>
                <a:ea typeface="Avenir"/>
                <a:cs typeface="Avenir"/>
                <a:sym typeface="Avenir"/>
              </a:endParaRPr>
            </a:p>
          </p:txBody>
        </p:sp>
        <p:sp>
          <p:nvSpPr>
            <p:cNvPr id="552" name="Google Shape;552;p23"/>
            <p:cNvSpPr/>
            <p:nvPr/>
          </p:nvSpPr>
          <p:spPr>
            <a:xfrm>
              <a:off x="11240499" y="2833299"/>
              <a:ext cx="1014984" cy="2029968"/>
            </a:xfrm>
            <a:prstGeom prst="rect">
              <a:avLst/>
            </a:prstGeom>
            <a:solidFill>
              <a:schemeClr val="accent2"/>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venir"/>
                <a:ea typeface="Avenir"/>
                <a:cs typeface="Avenir"/>
                <a:sym typeface="Avenir"/>
              </a:endParaRPr>
            </a:p>
          </p:txBody>
        </p:sp>
        <p:sp>
          <p:nvSpPr>
            <p:cNvPr id="553" name="Google Shape;553;p23"/>
            <p:cNvSpPr/>
            <p:nvPr/>
          </p:nvSpPr>
          <p:spPr>
            <a:xfrm>
              <a:off x="11240499" y="0"/>
              <a:ext cx="1014984" cy="2029968"/>
            </a:xfrm>
            <a:prstGeom prst="rect">
              <a:avLst/>
            </a:prstGeom>
            <a:solidFill>
              <a:schemeClr val="accent5"/>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venir"/>
                <a:ea typeface="Avenir"/>
                <a:cs typeface="Avenir"/>
                <a:sym typeface="Avenir"/>
              </a:endParaRPr>
            </a:p>
          </p:txBody>
        </p:sp>
        <p:pic>
          <p:nvPicPr>
            <p:cNvPr id="554" name="Google Shape;554;p23" descr="A black and white striped pattern&#10;&#10;Description automatically generated with low confidence"/>
            <p:cNvPicPr preferRelativeResize="0"/>
            <p:nvPr/>
          </p:nvPicPr>
          <p:blipFill rotWithShape="1">
            <a:blip r:embed="rId2">
              <a:alphaModFix/>
            </a:blip>
            <a:srcRect/>
            <a:stretch/>
          </p:blipFill>
          <p:spPr>
            <a:xfrm rot="5400000">
              <a:off x="10777681" y="552957"/>
              <a:ext cx="1828800" cy="905164"/>
            </a:xfrm>
            <a:prstGeom prst="rect">
              <a:avLst/>
            </a:prstGeom>
            <a:noFill/>
            <a:ln>
              <a:noFill/>
            </a:ln>
          </p:spPr>
        </p:pic>
        <p:sp>
          <p:nvSpPr>
            <p:cNvPr id="555" name="Google Shape;555;p23"/>
            <p:cNvSpPr/>
            <p:nvPr/>
          </p:nvSpPr>
          <p:spPr>
            <a:xfrm>
              <a:off x="11240499" y="2029863"/>
              <a:ext cx="1014984" cy="812951"/>
            </a:xfrm>
            <a:prstGeom prst="rect">
              <a:avLst/>
            </a:prstGeom>
            <a:solidFill>
              <a:schemeClr val="accent4"/>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venir"/>
                <a:ea typeface="Avenir"/>
                <a:cs typeface="Avenir"/>
                <a:sym typeface="Avenir"/>
              </a:endParaRPr>
            </a:p>
          </p:txBody>
        </p:sp>
        <p:pic>
          <p:nvPicPr>
            <p:cNvPr id="556" name="Google Shape;556;p23"/>
            <p:cNvPicPr preferRelativeResize="0"/>
            <p:nvPr/>
          </p:nvPicPr>
          <p:blipFill rotWithShape="1">
            <a:blip r:embed="rId3">
              <a:alphaModFix/>
            </a:blip>
            <a:srcRect/>
            <a:stretch/>
          </p:blipFill>
          <p:spPr>
            <a:xfrm rot="-5400000">
              <a:off x="10880040" y="5394960"/>
              <a:ext cx="1828800" cy="914400"/>
            </a:xfrm>
            <a:prstGeom prst="rect">
              <a:avLst/>
            </a:prstGeom>
            <a:noFill/>
            <a:ln>
              <a:noFill/>
            </a:ln>
          </p:spPr>
        </p:pic>
        <p:sp>
          <p:nvSpPr>
            <p:cNvPr id="557" name="Google Shape;557;p23"/>
            <p:cNvSpPr/>
            <p:nvPr/>
          </p:nvSpPr>
          <p:spPr>
            <a:xfrm>
              <a:off x="11250235" y="4949368"/>
              <a:ext cx="914400" cy="1828800"/>
            </a:xfrm>
            <a:custGeom>
              <a:avLst/>
              <a:gdLst/>
              <a:ahLst/>
              <a:cxnLst/>
              <a:rect l="l" t="t" r="r" b="b"/>
              <a:pathLst>
                <a:path w="915648" h="1828800" extrusionOk="0">
                  <a:moveTo>
                    <a:pt x="1248" y="0"/>
                  </a:moveTo>
                  <a:cubicBezTo>
                    <a:pt x="506257" y="0"/>
                    <a:pt x="915648" y="409391"/>
                    <a:pt x="915648" y="914400"/>
                  </a:cubicBezTo>
                  <a:cubicBezTo>
                    <a:pt x="915648" y="1419409"/>
                    <a:pt x="506257" y="1828800"/>
                    <a:pt x="1248" y="1828800"/>
                  </a:cubicBezTo>
                  <a:lnTo>
                    <a:pt x="0" y="1828737"/>
                  </a:lnTo>
                  <a:lnTo>
                    <a:pt x="0" y="63"/>
                  </a:lnTo>
                  <a:close/>
                </a:path>
              </a:pathLst>
            </a:custGeom>
            <a:solidFill>
              <a:schemeClr val="accent4"/>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venir"/>
                <a:ea typeface="Avenir"/>
                <a:cs typeface="Avenir"/>
                <a:sym typeface="Avenir"/>
              </a:endParaRPr>
            </a:p>
          </p:txBody>
        </p:sp>
        <p:pic>
          <p:nvPicPr>
            <p:cNvPr id="558" name="Google Shape;558;p23"/>
            <p:cNvPicPr preferRelativeResize="0"/>
            <p:nvPr/>
          </p:nvPicPr>
          <p:blipFill rotWithShape="1">
            <a:blip r:embed="rId4">
              <a:alphaModFix/>
            </a:blip>
            <a:srcRect/>
            <a:stretch/>
          </p:blipFill>
          <p:spPr>
            <a:xfrm rot="5400000">
              <a:off x="10793035" y="3391083"/>
              <a:ext cx="1828800" cy="914400"/>
            </a:xfrm>
            <a:prstGeom prst="rect">
              <a:avLst/>
            </a:prstGeom>
            <a:noFill/>
            <a:ln>
              <a:noFill/>
            </a:ln>
          </p:spPr>
        </p:pic>
      </p:grpSp>
      <p:sp>
        <p:nvSpPr>
          <p:cNvPr id="559" name="Google Shape;559;p23"/>
          <p:cNvSpPr txBox="1">
            <a:spLocks noGrp="1"/>
          </p:cNvSpPr>
          <p:nvPr>
            <p:ph type="dt" idx="10"/>
          </p:nvPr>
        </p:nvSpPr>
        <p:spPr>
          <a:xfrm>
            <a:off x="914400" y="6353175"/>
            <a:ext cx="109728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solidFill>
                  <a:srgbClr val="3F3F3F"/>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60" name="Google Shape;560;p23"/>
          <p:cNvSpPr txBox="1">
            <a:spLocks noGrp="1"/>
          </p:cNvSpPr>
          <p:nvPr>
            <p:ph type="ftr" idx="11"/>
          </p:nvPr>
        </p:nvSpPr>
        <p:spPr>
          <a:xfrm>
            <a:off x="5424487" y="6350000"/>
            <a:ext cx="22860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solidFill>
                  <a:srgbClr val="3F3F3F"/>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61" name="Google Shape;561;p23"/>
          <p:cNvSpPr txBox="1">
            <a:spLocks noGrp="1"/>
          </p:cNvSpPr>
          <p:nvPr>
            <p:ph type="sldNum" idx="12"/>
          </p:nvPr>
        </p:nvSpPr>
        <p:spPr>
          <a:xfrm>
            <a:off x="11123295" y="6356350"/>
            <a:ext cx="457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sz="1000">
                <a:solidFill>
                  <a:schemeClr val="lt1"/>
                </a:solidFill>
                <a:latin typeface="Avenir"/>
                <a:ea typeface="Avenir"/>
                <a:cs typeface="Avenir"/>
                <a:sym typeface="Avenir"/>
              </a:defRPr>
            </a:lvl1pPr>
            <a:lvl2pPr marL="0" lvl="1" indent="0" algn="r">
              <a:spcBef>
                <a:spcPts val="0"/>
              </a:spcBef>
              <a:buNone/>
              <a:defRPr sz="1000">
                <a:solidFill>
                  <a:schemeClr val="lt1"/>
                </a:solidFill>
                <a:latin typeface="Avenir"/>
                <a:ea typeface="Avenir"/>
                <a:cs typeface="Avenir"/>
                <a:sym typeface="Avenir"/>
              </a:defRPr>
            </a:lvl2pPr>
            <a:lvl3pPr marL="0" lvl="2" indent="0" algn="r">
              <a:spcBef>
                <a:spcPts val="0"/>
              </a:spcBef>
              <a:buNone/>
              <a:defRPr sz="1000">
                <a:solidFill>
                  <a:schemeClr val="lt1"/>
                </a:solidFill>
                <a:latin typeface="Avenir"/>
                <a:ea typeface="Avenir"/>
                <a:cs typeface="Avenir"/>
                <a:sym typeface="Avenir"/>
              </a:defRPr>
            </a:lvl3pPr>
            <a:lvl4pPr marL="0" lvl="3" indent="0" algn="r">
              <a:spcBef>
                <a:spcPts val="0"/>
              </a:spcBef>
              <a:buNone/>
              <a:defRPr sz="1000">
                <a:solidFill>
                  <a:schemeClr val="lt1"/>
                </a:solidFill>
                <a:latin typeface="Avenir"/>
                <a:ea typeface="Avenir"/>
                <a:cs typeface="Avenir"/>
                <a:sym typeface="Avenir"/>
              </a:defRPr>
            </a:lvl4pPr>
            <a:lvl5pPr marL="0" lvl="4" indent="0" algn="r">
              <a:spcBef>
                <a:spcPts val="0"/>
              </a:spcBef>
              <a:buNone/>
              <a:defRPr sz="1000">
                <a:solidFill>
                  <a:schemeClr val="lt1"/>
                </a:solidFill>
                <a:latin typeface="Avenir"/>
                <a:ea typeface="Avenir"/>
                <a:cs typeface="Avenir"/>
                <a:sym typeface="Avenir"/>
              </a:defRPr>
            </a:lvl5pPr>
            <a:lvl6pPr marL="0" lvl="5" indent="0" algn="r">
              <a:spcBef>
                <a:spcPts val="0"/>
              </a:spcBef>
              <a:buNone/>
              <a:defRPr sz="1000">
                <a:solidFill>
                  <a:schemeClr val="lt1"/>
                </a:solidFill>
                <a:latin typeface="Avenir"/>
                <a:ea typeface="Avenir"/>
                <a:cs typeface="Avenir"/>
                <a:sym typeface="Avenir"/>
              </a:defRPr>
            </a:lvl6pPr>
            <a:lvl7pPr marL="0" lvl="6" indent="0" algn="r">
              <a:spcBef>
                <a:spcPts val="0"/>
              </a:spcBef>
              <a:buNone/>
              <a:defRPr sz="1000">
                <a:solidFill>
                  <a:schemeClr val="lt1"/>
                </a:solidFill>
                <a:latin typeface="Avenir"/>
                <a:ea typeface="Avenir"/>
                <a:cs typeface="Avenir"/>
                <a:sym typeface="Avenir"/>
              </a:defRPr>
            </a:lvl7pPr>
            <a:lvl8pPr marL="0" lvl="7" indent="0" algn="r">
              <a:spcBef>
                <a:spcPts val="0"/>
              </a:spcBef>
              <a:buNone/>
              <a:defRPr sz="1000">
                <a:solidFill>
                  <a:schemeClr val="lt1"/>
                </a:solidFill>
                <a:latin typeface="Avenir"/>
                <a:ea typeface="Avenir"/>
                <a:cs typeface="Avenir"/>
                <a:sym typeface="Avenir"/>
              </a:defRPr>
            </a:lvl8pPr>
            <a:lvl9pPr marL="0" lvl="8" indent="0" algn="r">
              <a:spcBef>
                <a:spcPts val="0"/>
              </a:spcBef>
              <a:buNone/>
              <a:defRPr sz="1000">
                <a:solidFill>
                  <a:schemeClr val="lt1"/>
                </a:solidFill>
                <a:latin typeface="Avenir"/>
                <a:ea typeface="Avenir"/>
                <a:cs typeface="Avenir"/>
                <a:sym typeface="Avenir"/>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Competition chart">
  <p:cSld name="Competition chart">
    <p:bg>
      <p:bgPr>
        <a:solidFill>
          <a:schemeClr val="dk2"/>
        </a:solidFill>
        <a:effectLst/>
      </p:bgPr>
    </p:bg>
    <p:spTree>
      <p:nvGrpSpPr>
        <p:cNvPr id="1" name="Shape 562"/>
        <p:cNvGrpSpPr/>
        <p:nvPr/>
      </p:nvGrpSpPr>
      <p:grpSpPr>
        <a:xfrm>
          <a:off x="0" y="0"/>
          <a:ext cx="0" cy="0"/>
          <a:chOff x="0" y="0"/>
          <a:chExt cx="0" cy="0"/>
        </a:xfrm>
      </p:grpSpPr>
      <p:sp>
        <p:nvSpPr>
          <p:cNvPr id="563" name="Google Shape;563;p24"/>
          <p:cNvSpPr txBox="1">
            <a:spLocks noGrp="1"/>
          </p:cNvSpPr>
          <p:nvPr>
            <p:ph type="title"/>
          </p:nvPr>
        </p:nvSpPr>
        <p:spPr>
          <a:xfrm>
            <a:off x="914400" y="896112"/>
            <a:ext cx="10515600" cy="1325563"/>
          </a:xfrm>
          <a:prstGeom prst="rect">
            <a:avLst/>
          </a:prstGeom>
          <a:noFill/>
          <a:ln>
            <a:noFill/>
          </a:ln>
        </p:spPr>
        <p:txBody>
          <a:bodyPr spcFirstLastPara="1" wrap="square" lIns="91425" tIns="45700" rIns="91425" bIns="45700" anchor="t" anchorCtr="0">
            <a:normAutofit/>
          </a:bodyPr>
          <a:lstStyle>
            <a:lvl1pPr lvl="0" algn="l">
              <a:lnSpc>
                <a:spcPct val="90000"/>
              </a:lnSpc>
              <a:spcBef>
                <a:spcPts val="0"/>
              </a:spcBef>
              <a:spcAft>
                <a:spcPts val="0"/>
              </a:spcAft>
              <a:buClr>
                <a:schemeClr val="accent1"/>
              </a:buClr>
              <a:buSzPts val="4400"/>
              <a:buFont typeface="Avenir"/>
              <a:buNone/>
              <a:defRPr cap="none">
                <a:solidFill>
                  <a:schemeClr val="accent1"/>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64" name="Google Shape;564;p24"/>
          <p:cNvSpPr txBox="1">
            <a:spLocks noGrp="1"/>
          </p:cNvSpPr>
          <p:nvPr>
            <p:ph type="body" idx="1"/>
          </p:nvPr>
        </p:nvSpPr>
        <p:spPr>
          <a:xfrm>
            <a:off x="5271896" y="2355182"/>
            <a:ext cx="1980000" cy="365760"/>
          </a:xfrm>
          <a:prstGeom prst="rect">
            <a:avLst/>
          </a:prstGeom>
          <a:noFill/>
          <a:ln>
            <a:noFill/>
          </a:ln>
        </p:spPr>
        <p:txBody>
          <a:bodyPr spcFirstLastPara="1" wrap="square" lIns="91425" tIns="45700" rIns="91425" bIns="45700" anchor="t" anchorCtr="0">
            <a:noAutofit/>
          </a:bodyPr>
          <a:lstStyle>
            <a:lvl1pPr marL="457200" lvl="0" indent="-228600" algn="ctr">
              <a:lnSpc>
                <a:spcPct val="90000"/>
              </a:lnSpc>
              <a:spcBef>
                <a:spcPts val="1000"/>
              </a:spcBef>
              <a:spcAft>
                <a:spcPts val="0"/>
              </a:spcAft>
              <a:buClr>
                <a:srgbClr val="3F3F3F"/>
              </a:buClr>
              <a:buSzPts val="1400"/>
              <a:buFont typeface="Arial"/>
              <a:buNone/>
              <a:defRPr sz="1400">
                <a:solidFill>
                  <a:srgbClr val="3F3F3F"/>
                </a:solidFill>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565" name="Google Shape;565;p24"/>
          <p:cNvSpPr txBox="1">
            <a:spLocks noGrp="1"/>
          </p:cNvSpPr>
          <p:nvPr>
            <p:ph type="body" idx="2"/>
          </p:nvPr>
        </p:nvSpPr>
        <p:spPr>
          <a:xfrm>
            <a:off x="1070771" y="3383280"/>
            <a:ext cx="1980000" cy="365760"/>
          </a:xfrm>
          <a:prstGeom prst="rect">
            <a:avLst/>
          </a:prstGeom>
          <a:noFill/>
          <a:ln>
            <a:noFill/>
          </a:ln>
        </p:spPr>
        <p:txBody>
          <a:bodyPr spcFirstLastPara="1" wrap="square" lIns="91425" tIns="45700" rIns="91425" bIns="45700" anchor="t" anchorCtr="0">
            <a:noAutofit/>
          </a:bodyPr>
          <a:lstStyle>
            <a:lvl1pPr marL="457200" lvl="0" indent="-228600" algn="l">
              <a:lnSpc>
                <a:spcPct val="90000"/>
              </a:lnSpc>
              <a:spcBef>
                <a:spcPts val="1000"/>
              </a:spcBef>
              <a:spcAft>
                <a:spcPts val="0"/>
              </a:spcAft>
              <a:buClr>
                <a:srgbClr val="3F3F3F"/>
              </a:buClr>
              <a:buSzPts val="1400"/>
              <a:buFont typeface="Arial"/>
              <a:buNone/>
              <a:defRPr sz="1400">
                <a:solidFill>
                  <a:srgbClr val="3F3F3F"/>
                </a:solidFill>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566" name="Google Shape;566;p24"/>
          <p:cNvSpPr txBox="1">
            <a:spLocks noGrp="1"/>
          </p:cNvSpPr>
          <p:nvPr>
            <p:ph type="body" idx="3"/>
          </p:nvPr>
        </p:nvSpPr>
        <p:spPr>
          <a:xfrm>
            <a:off x="9171870" y="3383280"/>
            <a:ext cx="1980000" cy="365760"/>
          </a:xfrm>
          <a:prstGeom prst="rect">
            <a:avLst/>
          </a:prstGeom>
          <a:noFill/>
          <a:ln>
            <a:noFill/>
          </a:ln>
        </p:spPr>
        <p:txBody>
          <a:bodyPr spcFirstLastPara="1" wrap="square" lIns="91425" tIns="45700" rIns="91425" bIns="45700" anchor="t" anchorCtr="0">
            <a:noAutofit/>
          </a:bodyPr>
          <a:lstStyle>
            <a:lvl1pPr marL="457200" lvl="0" indent="-228600" algn="r">
              <a:lnSpc>
                <a:spcPct val="90000"/>
              </a:lnSpc>
              <a:spcBef>
                <a:spcPts val="1000"/>
              </a:spcBef>
              <a:spcAft>
                <a:spcPts val="0"/>
              </a:spcAft>
              <a:buClr>
                <a:srgbClr val="3F3F3F"/>
              </a:buClr>
              <a:buSzPts val="1400"/>
              <a:buFont typeface="Arial"/>
              <a:buNone/>
              <a:defRPr sz="1400">
                <a:solidFill>
                  <a:srgbClr val="3F3F3F"/>
                </a:solidFill>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567" name="Google Shape;567;p24"/>
          <p:cNvSpPr txBox="1">
            <a:spLocks noGrp="1"/>
          </p:cNvSpPr>
          <p:nvPr>
            <p:ph type="body" idx="4"/>
          </p:nvPr>
        </p:nvSpPr>
        <p:spPr>
          <a:xfrm>
            <a:off x="5264750" y="4933275"/>
            <a:ext cx="1980000" cy="365760"/>
          </a:xfrm>
          <a:prstGeom prst="rect">
            <a:avLst/>
          </a:prstGeom>
          <a:noFill/>
          <a:ln>
            <a:noFill/>
          </a:ln>
        </p:spPr>
        <p:txBody>
          <a:bodyPr spcFirstLastPara="1" wrap="square" lIns="91425" tIns="45700" rIns="91425" bIns="45700" anchor="t" anchorCtr="0">
            <a:noAutofit/>
          </a:bodyPr>
          <a:lstStyle>
            <a:lvl1pPr marL="457200" lvl="0" indent="-228600" algn="ctr">
              <a:lnSpc>
                <a:spcPct val="90000"/>
              </a:lnSpc>
              <a:spcBef>
                <a:spcPts val="1000"/>
              </a:spcBef>
              <a:spcAft>
                <a:spcPts val="0"/>
              </a:spcAft>
              <a:buClr>
                <a:srgbClr val="3F3F3F"/>
              </a:buClr>
              <a:buSzPts val="1400"/>
              <a:buFont typeface="Arial"/>
              <a:buNone/>
              <a:defRPr sz="1400">
                <a:solidFill>
                  <a:srgbClr val="3F3F3F"/>
                </a:solidFill>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pic>
        <p:nvPicPr>
          <p:cNvPr id="568" name="Google Shape;568;p24"/>
          <p:cNvPicPr preferRelativeResize="0"/>
          <p:nvPr/>
        </p:nvPicPr>
        <p:blipFill rotWithShape="1">
          <a:blip r:embed="rId2">
            <a:alphaModFix/>
          </a:blip>
          <a:srcRect/>
          <a:stretch/>
        </p:blipFill>
        <p:spPr>
          <a:xfrm rot="10800000">
            <a:off x="11177016" y="0"/>
            <a:ext cx="1014984" cy="1014984"/>
          </a:xfrm>
          <a:prstGeom prst="rect">
            <a:avLst/>
          </a:prstGeom>
          <a:noFill/>
          <a:ln>
            <a:noFill/>
          </a:ln>
        </p:spPr>
      </p:pic>
      <p:cxnSp>
        <p:nvCxnSpPr>
          <p:cNvPr id="569" name="Google Shape;569;p24"/>
          <p:cNvCxnSpPr/>
          <p:nvPr/>
        </p:nvCxnSpPr>
        <p:spPr>
          <a:xfrm>
            <a:off x="1066800" y="3771900"/>
            <a:ext cx="10058400" cy="0"/>
          </a:xfrm>
          <a:prstGeom prst="straightConnector1">
            <a:avLst/>
          </a:prstGeom>
          <a:noFill/>
          <a:ln w="38100" cap="sq" cmpd="sng">
            <a:solidFill>
              <a:schemeClr val="accent2"/>
            </a:solidFill>
            <a:prstDash val="solid"/>
            <a:miter lim="800000"/>
            <a:headEnd type="none" w="sm" len="sm"/>
            <a:tailEnd type="none" w="sm" len="sm"/>
          </a:ln>
        </p:spPr>
      </p:cxnSp>
      <p:cxnSp>
        <p:nvCxnSpPr>
          <p:cNvPr id="570" name="Google Shape;570;p24"/>
          <p:cNvCxnSpPr/>
          <p:nvPr/>
        </p:nvCxnSpPr>
        <p:spPr>
          <a:xfrm>
            <a:off x="6254750" y="2743200"/>
            <a:ext cx="0" cy="2066925"/>
          </a:xfrm>
          <a:prstGeom prst="straightConnector1">
            <a:avLst/>
          </a:prstGeom>
          <a:noFill/>
          <a:ln w="38100" cap="flat" cmpd="sng">
            <a:solidFill>
              <a:schemeClr val="accent2"/>
            </a:solidFill>
            <a:prstDash val="solid"/>
            <a:miter lim="800000"/>
            <a:headEnd type="none" w="sm" len="sm"/>
            <a:tailEnd type="none" w="sm" len="sm"/>
          </a:ln>
        </p:spPr>
      </p:cxnSp>
      <p:sp>
        <p:nvSpPr>
          <p:cNvPr id="571" name="Google Shape;571;p24"/>
          <p:cNvSpPr txBox="1">
            <a:spLocks noGrp="1"/>
          </p:cNvSpPr>
          <p:nvPr>
            <p:ph type="dt" idx="10"/>
          </p:nvPr>
        </p:nvSpPr>
        <p:spPr>
          <a:xfrm>
            <a:off x="914400" y="6353175"/>
            <a:ext cx="109728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solidFill>
                  <a:srgbClr val="3F3F3F"/>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72" name="Google Shape;572;p24"/>
          <p:cNvSpPr txBox="1">
            <a:spLocks noGrp="1"/>
          </p:cNvSpPr>
          <p:nvPr>
            <p:ph type="ftr" idx="11"/>
          </p:nvPr>
        </p:nvSpPr>
        <p:spPr>
          <a:xfrm>
            <a:off x="5424488" y="6350000"/>
            <a:ext cx="22860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solidFill>
                  <a:srgbClr val="3F3F3F"/>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73" name="Google Shape;573;p24"/>
          <p:cNvSpPr txBox="1">
            <a:spLocks noGrp="1"/>
          </p:cNvSpPr>
          <p:nvPr>
            <p:ph type="sldNum" idx="12"/>
          </p:nvPr>
        </p:nvSpPr>
        <p:spPr>
          <a:xfrm>
            <a:off x="11123295" y="6356350"/>
            <a:ext cx="457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sz="1000">
                <a:solidFill>
                  <a:srgbClr val="3F3F3F"/>
                </a:solidFill>
                <a:latin typeface="Avenir"/>
                <a:ea typeface="Avenir"/>
                <a:cs typeface="Avenir"/>
                <a:sym typeface="Avenir"/>
              </a:defRPr>
            </a:lvl1pPr>
            <a:lvl2pPr marL="0" lvl="1" indent="0" algn="r">
              <a:spcBef>
                <a:spcPts val="0"/>
              </a:spcBef>
              <a:buNone/>
              <a:defRPr sz="1000">
                <a:solidFill>
                  <a:srgbClr val="3F3F3F"/>
                </a:solidFill>
                <a:latin typeface="Avenir"/>
                <a:ea typeface="Avenir"/>
                <a:cs typeface="Avenir"/>
                <a:sym typeface="Avenir"/>
              </a:defRPr>
            </a:lvl2pPr>
            <a:lvl3pPr marL="0" lvl="2" indent="0" algn="r">
              <a:spcBef>
                <a:spcPts val="0"/>
              </a:spcBef>
              <a:buNone/>
              <a:defRPr sz="1000">
                <a:solidFill>
                  <a:srgbClr val="3F3F3F"/>
                </a:solidFill>
                <a:latin typeface="Avenir"/>
                <a:ea typeface="Avenir"/>
                <a:cs typeface="Avenir"/>
                <a:sym typeface="Avenir"/>
              </a:defRPr>
            </a:lvl3pPr>
            <a:lvl4pPr marL="0" lvl="3" indent="0" algn="r">
              <a:spcBef>
                <a:spcPts val="0"/>
              </a:spcBef>
              <a:buNone/>
              <a:defRPr sz="1000">
                <a:solidFill>
                  <a:srgbClr val="3F3F3F"/>
                </a:solidFill>
                <a:latin typeface="Avenir"/>
                <a:ea typeface="Avenir"/>
                <a:cs typeface="Avenir"/>
                <a:sym typeface="Avenir"/>
              </a:defRPr>
            </a:lvl4pPr>
            <a:lvl5pPr marL="0" lvl="4" indent="0" algn="r">
              <a:spcBef>
                <a:spcPts val="0"/>
              </a:spcBef>
              <a:buNone/>
              <a:defRPr sz="1000">
                <a:solidFill>
                  <a:srgbClr val="3F3F3F"/>
                </a:solidFill>
                <a:latin typeface="Avenir"/>
                <a:ea typeface="Avenir"/>
                <a:cs typeface="Avenir"/>
                <a:sym typeface="Avenir"/>
              </a:defRPr>
            </a:lvl5pPr>
            <a:lvl6pPr marL="0" lvl="5" indent="0" algn="r">
              <a:spcBef>
                <a:spcPts val="0"/>
              </a:spcBef>
              <a:buNone/>
              <a:defRPr sz="1000">
                <a:solidFill>
                  <a:srgbClr val="3F3F3F"/>
                </a:solidFill>
                <a:latin typeface="Avenir"/>
                <a:ea typeface="Avenir"/>
                <a:cs typeface="Avenir"/>
                <a:sym typeface="Avenir"/>
              </a:defRPr>
            </a:lvl6pPr>
            <a:lvl7pPr marL="0" lvl="6" indent="0" algn="r">
              <a:spcBef>
                <a:spcPts val="0"/>
              </a:spcBef>
              <a:buNone/>
              <a:defRPr sz="1000">
                <a:solidFill>
                  <a:srgbClr val="3F3F3F"/>
                </a:solidFill>
                <a:latin typeface="Avenir"/>
                <a:ea typeface="Avenir"/>
                <a:cs typeface="Avenir"/>
                <a:sym typeface="Avenir"/>
              </a:defRPr>
            </a:lvl7pPr>
            <a:lvl8pPr marL="0" lvl="7" indent="0" algn="r">
              <a:spcBef>
                <a:spcPts val="0"/>
              </a:spcBef>
              <a:buNone/>
              <a:defRPr sz="1000">
                <a:solidFill>
                  <a:srgbClr val="3F3F3F"/>
                </a:solidFill>
                <a:latin typeface="Avenir"/>
                <a:ea typeface="Avenir"/>
                <a:cs typeface="Avenir"/>
                <a:sym typeface="Avenir"/>
              </a:defRPr>
            </a:lvl8pPr>
            <a:lvl9pPr marL="0" lvl="8" indent="0" algn="r">
              <a:spcBef>
                <a:spcPts val="0"/>
              </a:spcBef>
              <a:buNone/>
              <a:defRPr sz="1000">
                <a:solidFill>
                  <a:srgbClr val="3F3F3F"/>
                </a:solidFill>
                <a:latin typeface="Avenir"/>
                <a:ea typeface="Avenir"/>
                <a:cs typeface="Avenir"/>
                <a:sym typeface="Avenir"/>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Traction">
  <p:cSld name="Traction">
    <p:bg>
      <p:bgPr>
        <a:solidFill>
          <a:srgbClr val="BEBAC7"/>
        </a:solidFill>
        <a:effectLst/>
      </p:bgPr>
    </p:bg>
    <p:spTree>
      <p:nvGrpSpPr>
        <p:cNvPr id="1" name="Shape 574"/>
        <p:cNvGrpSpPr/>
        <p:nvPr/>
      </p:nvGrpSpPr>
      <p:grpSpPr>
        <a:xfrm>
          <a:off x="0" y="0"/>
          <a:ext cx="0" cy="0"/>
          <a:chOff x="0" y="0"/>
          <a:chExt cx="0" cy="0"/>
        </a:xfrm>
      </p:grpSpPr>
      <p:sp>
        <p:nvSpPr>
          <p:cNvPr id="575" name="Google Shape;575;p25"/>
          <p:cNvSpPr txBox="1">
            <a:spLocks noGrp="1"/>
          </p:cNvSpPr>
          <p:nvPr>
            <p:ph type="title"/>
          </p:nvPr>
        </p:nvSpPr>
        <p:spPr>
          <a:xfrm>
            <a:off x="4937760" y="898524"/>
            <a:ext cx="6800850" cy="1325880"/>
          </a:xfrm>
          <a:prstGeom prst="rect">
            <a:avLst/>
          </a:prstGeom>
          <a:noFill/>
          <a:ln>
            <a:noFill/>
          </a:ln>
        </p:spPr>
        <p:txBody>
          <a:bodyPr spcFirstLastPara="1" wrap="square" lIns="91425" tIns="45700" rIns="91425" bIns="45700" anchor="t" anchorCtr="0">
            <a:normAutofit/>
          </a:bodyPr>
          <a:lstStyle>
            <a:lvl1pPr lvl="0" algn="l">
              <a:lnSpc>
                <a:spcPct val="90000"/>
              </a:lnSpc>
              <a:spcBef>
                <a:spcPts val="0"/>
              </a:spcBef>
              <a:spcAft>
                <a:spcPts val="0"/>
              </a:spcAft>
              <a:buClr>
                <a:schemeClr val="accent1"/>
              </a:buClr>
              <a:buSzPts val="4400"/>
              <a:buFont typeface="Avenir"/>
              <a:buNone/>
              <a:defRPr cap="none">
                <a:solidFill>
                  <a:schemeClr val="accent1"/>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grpSp>
        <p:nvGrpSpPr>
          <p:cNvPr id="576" name="Google Shape;576;p25"/>
          <p:cNvGrpSpPr/>
          <p:nvPr/>
        </p:nvGrpSpPr>
        <p:grpSpPr>
          <a:xfrm>
            <a:off x="-292906" y="-1403779"/>
            <a:ext cx="5762289" cy="8263876"/>
            <a:chOff x="-292906" y="-1403779"/>
            <a:chExt cx="5762289" cy="8263876"/>
          </a:xfrm>
        </p:grpSpPr>
        <p:pic>
          <p:nvPicPr>
            <p:cNvPr id="577" name="Google Shape;577;p25"/>
            <p:cNvPicPr preferRelativeResize="0"/>
            <p:nvPr/>
          </p:nvPicPr>
          <p:blipFill rotWithShape="1">
            <a:blip r:embed="rId2">
              <a:alphaModFix/>
            </a:blip>
            <a:srcRect/>
            <a:stretch/>
          </p:blipFill>
          <p:spPr>
            <a:xfrm rot="8097646">
              <a:off x="1569916" y="-983359"/>
              <a:ext cx="2029968" cy="2029968"/>
            </a:xfrm>
            <a:prstGeom prst="rect">
              <a:avLst/>
            </a:prstGeom>
            <a:noFill/>
            <a:ln>
              <a:noFill/>
            </a:ln>
          </p:spPr>
        </p:pic>
        <p:pic>
          <p:nvPicPr>
            <p:cNvPr id="578" name="Google Shape;578;p25"/>
            <p:cNvPicPr preferRelativeResize="0"/>
            <p:nvPr/>
          </p:nvPicPr>
          <p:blipFill rotWithShape="1">
            <a:blip r:embed="rId3">
              <a:alphaModFix/>
            </a:blip>
            <a:srcRect/>
            <a:stretch/>
          </p:blipFill>
          <p:spPr>
            <a:xfrm rot="-8110773">
              <a:off x="3019001" y="3357927"/>
              <a:ext cx="2029968" cy="2029968"/>
            </a:xfrm>
            <a:prstGeom prst="rect">
              <a:avLst/>
            </a:prstGeom>
            <a:noFill/>
            <a:ln>
              <a:noFill/>
            </a:ln>
          </p:spPr>
        </p:pic>
        <p:grpSp>
          <p:nvGrpSpPr>
            <p:cNvPr id="579" name="Google Shape;579;p25"/>
            <p:cNvGrpSpPr/>
            <p:nvPr/>
          </p:nvGrpSpPr>
          <p:grpSpPr>
            <a:xfrm>
              <a:off x="-292906" y="37812"/>
              <a:ext cx="4328855" cy="6822285"/>
              <a:chOff x="-292906" y="37812"/>
              <a:chExt cx="4328855" cy="6822285"/>
            </a:xfrm>
          </p:grpSpPr>
          <p:sp>
            <p:nvSpPr>
              <p:cNvPr id="580" name="Google Shape;580;p25"/>
              <p:cNvSpPr/>
              <p:nvPr/>
            </p:nvSpPr>
            <p:spPr>
              <a:xfrm rot="-8091810">
                <a:off x="141725" y="458228"/>
                <a:ext cx="2029968" cy="2029968"/>
              </a:xfrm>
              <a:custGeom>
                <a:avLst/>
                <a:gdLst/>
                <a:ahLst/>
                <a:cxnLst/>
                <a:rect l="l" t="t" r="r" b="b"/>
                <a:pathLst>
                  <a:path w="2029968" h="2029968" extrusionOk="0">
                    <a:moveTo>
                      <a:pt x="0" y="0"/>
                    </a:moveTo>
                    <a:lnTo>
                      <a:pt x="2029968" y="2029968"/>
                    </a:lnTo>
                    <a:lnTo>
                      <a:pt x="0" y="2029968"/>
                    </a:lnTo>
                    <a:lnTo>
                      <a:pt x="0" y="0"/>
                    </a:lnTo>
                    <a:close/>
                  </a:path>
                </a:pathLst>
              </a:custGeom>
              <a:solidFill>
                <a:schemeClr val="accent3"/>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venir"/>
                  <a:ea typeface="Avenir"/>
                  <a:cs typeface="Avenir"/>
                  <a:sym typeface="Avenir"/>
                </a:endParaRPr>
              </a:p>
            </p:txBody>
          </p:sp>
          <p:pic>
            <p:nvPicPr>
              <p:cNvPr id="581" name="Google Shape;581;p25"/>
              <p:cNvPicPr preferRelativeResize="0"/>
              <p:nvPr/>
            </p:nvPicPr>
            <p:blipFill rotWithShape="1">
              <a:blip r:embed="rId4">
                <a:alphaModFix/>
              </a:blip>
              <a:srcRect/>
              <a:stretch/>
            </p:blipFill>
            <p:spPr>
              <a:xfrm rot="-2697467">
                <a:off x="1574706" y="1900474"/>
                <a:ext cx="2029968" cy="2029968"/>
              </a:xfrm>
              <a:prstGeom prst="rect">
                <a:avLst/>
              </a:prstGeom>
              <a:noFill/>
              <a:ln>
                <a:noFill/>
              </a:ln>
            </p:spPr>
          </p:pic>
          <p:sp>
            <p:nvSpPr>
              <p:cNvPr id="582" name="Google Shape;582;p25"/>
              <p:cNvSpPr/>
              <p:nvPr/>
            </p:nvSpPr>
            <p:spPr>
              <a:xfrm rot="-2700000">
                <a:off x="1580257" y="1923515"/>
                <a:ext cx="2029968" cy="2029968"/>
              </a:xfrm>
              <a:custGeom>
                <a:avLst/>
                <a:gdLst/>
                <a:ahLst/>
                <a:cxnLst/>
                <a:rect l="l" t="t" r="r" b="b"/>
                <a:pathLst>
                  <a:path w="2029968" h="2029968" extrusionOk="0">
                    <a:moveTo>
                      <a:pt x="0" y="0"/>
                    </a:moveTo>
                    <a:lnTo>
                      <a:pt x="2029968" y="2029968"/>
                    </a:lnTo>
                    <a:lnTo>
                      <a:pt x="0" y="2029968"/>
                    </a:lnTo>
                    <a:lnTo>
                      <a:pt x="0" y="0"/>
                    </a:lnTo>
                    <a:close/>
                  </a:path>
                </a:pathLst>
              </a:custGeom>
              <a:solidFill>
                <a:schemeClr val="accent3"/>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venir"/>
                  <a:ea typeface="Avenir"/>
                  <a:cs typeface="Avenir"/>
                  <a:sym typeface="Avenir"/>
                </a:endParaRPr>
              </a:p>
            </p:txBody>
          </p:sp>
          <p:pic>
            <p:nvPicPr>
              <p:cNvPr id="583" name="Google Shape;583;p25"/>
              <p:cNvPicPr preferRelativeResize="0"/>
              <p:nvPr/>
            </p:nvPicPr>
            <p:blipFill rotWithShape="1">
              <a:blip r:embed="rId2">
                <a:alphaModFix/>
              </a:blip>
              <a:srcRect/>
              <a:stretch/>
            </p:blipFill>
            <p:spPr>
              <a:xfrm rot="2708786">
                <a:off x="145529" y="3355869"/>
                <a:ext cx="2029968" cy="2029968"/>
              </a:xfrm>
              <a:prstGeom prst="rect">
                <a:avLst/>
              </a:prstGeom>
              <a:noFill/>
              <a:ln>
                <a:noFill/>
              </a:ln>
            </p:spPr>
          </p:pic>
          <p:grpSp>
            <p:nvGrpSpPr>
              <p:cNvPr id="584" name="Google Shape;584;p25"/>
              <p:cNvGrpSpPr/>
              <p:nvPr/>
            </p:nvGrpSpPr>
            <p:grpSpPr>
              <a:xfrm>
                <a:off x="1159403" y="5806395"/>
                <a:ext cx="2870810" cy="1000774"/>
                <a:chOff x="-13699" y="5839164"/>
                <a:chExt cx="2862790" cy="1000774"/>
              </a:xfrm>
            </p:grpSpPr>
            <p:sp>
              <p:nvSpPr>
                <p:cNvPr id="585" name="Google Shape;585;p25"/>
                <p:cNvSpPr/>
                <p:nvPr/>
              </p:nvSpPr>
              <p:spPr>
                <a:xfrm>
                  <a:off x="-13699" y="5839164"/>
                  <a:ext cx="2862790" cy="28868"/>
                </a:xfrm>
                <a:custGeom>
                  <a:avLst/>
                  <a:gdLst/>
                  <a:ahLst/>
                  <a:cxnLst/>
                  <a:rect l="l" t="t" r="r" b="b"/>
                  <a:pathLst>
                    <a:path w="2862790" h="28868" extrusionOk="0">
                      <a:moveTo>
                        <a:pt x="0" y="0"/>
                      </a:moveTo>
                      <a:lnTo>
                        <a:pt x="2862790" y="0"/>
                      </a:lnTo>
                      <a:lnTo>
                        <a:pt x="2833921" y="28868"/>
                      </a:lnTo>
                      <a:lnTo>
                        <a:pt x="28868" y="28868"/>
                      </a:lnTo>
                      <a:lnTo>
                        <a:pt x="0" y="0"/>
                      </a:lnTo>
                      <a:close/>
                    </a:path>
                  </a:pathLst>
                </a:custGeom>
                <a:solidFill>
                  <a:schemeClr val="accent3"/>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venir"/>
                    <a:ea typeface="Avenir"/>
                    <a:cs typeface="Avenir"/>
                    <a:sym typeface="Avenir"/>
                  </a:endParaRPr>
                </a:p>
              </p:txBody>
            </p:sp>
            <p:sp>
              <p:nvSpPr>
                <p:cNvPr id="586" name="Google Shape;586;p25"/>
                <p:cNvSpPr/>
                <p:nvPr/>
              </p:nvSpPr>
              <p:spPr>
                <a:xfrm>
                  <a:off x="47246" y="5900109"/>
                  <a:ext cx="2740900" cy="28868"/>
                </a:xfrm>
                <a:custGeom>
                  <a:avLst/>
                  <a:gdLst/>
                  <a:ahLst/>
                  <a:cxnLst/>
                  <a:rect l="l" t="t" r="r" b="b"/>
                  <a:pathLst>
                    <a:path w="2740900" h="28868" extrusionOk="0">
                      <a:moveTo>
                        <a:pt x="0" y="0"/>
                      </a:moveTo>
                      <a:lnTo>
                        <a:pt x="2740900" y="0"/>
                      </a:lnTo>
                      <a:lnTo>
                        <a:pt x="2712032" y="28868"/>
                      </a:lnTo>
                      <a:lnTo>
                        <a:pt x="28868" y="28868"/>
                      </a:lnTo>
                      <a:lnTo>
                        <a:pt x="0" y="0"/>
                      </a:lnTo>
                      <a:close/>
                    </a:path>
                  </a:pathLst>
                </a:custGeom>
                <a:solidFill>
                  <a:schemeClr val="accent3"/>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venir"/>
                    <a:ea typeface="Avenir"/>
                    <a:cs typeface="Avenir"/>
                    <a:sym typeface="Avenir"/>
                  </a:endParaRPr>
                </a:p>
              </p:txBody>
            </p:sp>
            <p:sp>
              <p:nvSpPr>
                <p:cNvPr id="587" name="Google Shape;587;p25"/>
                <p:cNvSpPr/>
                <p:nvPr/>
              </p:nvSpPr>
              <p:spPr>
                <a:xfrm>
                  <a:off x="108992" y="5960251"/>
                  <a:ext cx="2619012" cy="29671"/>
                </a:xfrm>
                <a:custGeom>
                  <a:avLst/>
                  <a:gdLst/>
                  <a:ahLst/>
                  <a:cxnLst/>
                  <a:rect l="l" t="t" r="r" b="b"/>
                  <a:pathLst>
                    <a:path w="2619012" h="29671" extrusionOk="0">
                      <a:moveTo>
                        <a:pt x="0" y="0"/>
                      </a:moveTo>
                      <a:lnTo>
                        <a:pt x="2619012" y="0"/>
                      </a:lnTo>
                      <a:lnTo>
                        <a:pt x="2590143" y="28868"/>
                      </a:lnTo>
                      <a:lnTo>
                        <a:pt x="28067" y="29671"/>
                      </a:lnTo>
                      <a:lnTo>
                        <a:pt x="28869" y="28869"/>
                      </a:lnTo>
                      <a:lnTo>
                        <a:pt x="0" y="0"/>
                      </a:lnTo>
                      <a:close/>
                    </a:path>
                  </a:pathLst>
                </a:custGeom>
                <a:solidFill>
                  <a:schemeClr val="accent3"/>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venir"/>
                    <a:ea typeface="Avenir"/>
                    <a:cs typeface="Avenir"/>
                    <a:sym typeface="Avenir"/>
                  </a:endParaRPr>
                </a:p>
              </p:txBody>
            </p:sp>
            <p:sp>
              <p:nvSpPr>
                <p:cNvPr id="588" name="Google Shape;588;p25"/>
                <p:cNvSpPr/>
                <p:nvPr/>
              </p:nvSpPr>
              <p:spPr>
                <a:xfrm>
                  <a:off x="169937" y="6021196"/>
                  <a:ext cx="2497122" cy="29670"/>
                </a:xfrm>
                <a:custGeom>
                  <a:avLst/>
                  <a:gdLst/>
                  <a:ahLst/>
                  <a:cxnLst/>
                  <a:rect l="l" t="t" r="r" b="b"/>
                  <a:pathLst>
                    <a:path w="2497122" h="29670" extrusionOk="0">
                      <a:moveTo>
                        <a:pt x="0" y="0"/>
                      </a:moveTo>
                      <a:lnTo>
                        <a:pt x="2497122" y="0"/>
                      </a:lnTo>
                      <a:lnTo>
                        <a:pt x="2468254" y="28868"/>
                      </a:lnTo>
                      <a:lnTo>
                        <a:pt x="28066" y="29670"/>
                      </a:lnTo>
                      <a:lnTo>
                        <a:pt x="28868" y="28868"/>
                      </a:lnTo>
                      <a:lnTo>
                        <a:pt x="0" y="0"/>
                      </a:lnTo>
                      <a:close/>
                    </a:path>
                  </a:pathLst>
                </a:custGeom>
                <a:solidFill>
                  <a:schemeClr val="accent3"/>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venir"/>
                    <a:ea typeface="Avenir"/>
                    <a:cs typeface="Avenir"/>
                    <a:sym typeface="Avenir"/>
                  </a:endParaRPr>
                </a:p>
              </p:txBody>
            </p:sp>
            <p:sp>
              <p:nvSpPr>
                <p:cNvPr id="589" name="Google Shape;589;p25"/>
                <p:cNvSpPr/>
                <p:nvPr/>
              </p:nvSpPr>
              <p:spPr>
                <a:xfrm>
                  <a:off x="229279" y="6082140"/>
                  <a:ext cx="2376837" cy="28869"/>
                </a:xfrm>
                <a:custGeom>
                  <a:avLst/>
                  <a:gdLst/>
                  <a:ahLst/>
                  <a:cxnLst/>
                  <a:rect l="l" t="t" r="r" b="b"/>
                  <a:pathLst>
                    <a:path w="2376837" h="28869" extrusionOk="0">
                      <a:moveTo>
                        <a:pt x="0" y="0"/>
                      </a:moveTo>
                      <a:lnTo>
                        <a:pt x="2376837" y="0"/>
                      </a:lnTo>
                      <a:lnTo>
                        <a:pt x="2347968" y="28868"/>
                      </a:lnTo>
                      <a:lnTo>
                        <a:pt x="28868" y="28869"/>
                      </a:lnTo>
                      <a:lnTo>
                        <a:pt x="0" y="0"/>
                      </a:lnTo>
                      <a:close/>
                    </a:path>
                  </a:pathLst>
                </a:custGeom>
                <a:solidFill>
                  <a:schemeClr val="accent3"/>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venir"/>
                    <a:ea typeface="Avenir"/>
                    <a:cs typeface="Avenir"/>
                    <a:sym typeface="Avenir"/>
                  </a:endParaRPr>
                </a:p>
              </p:txBody>
            </p:sp>
            <p:sp>
              <p:nvSpPr>
                <p:cNvPr id="590" name="Google Shape;590;p25"/>
                <p:cNvSpPr/>
                <p:nvPr/>
              </p:nvSpPr>
              <p:spPr>
                <a:xfrm>
                  <a:off x="290222" y="6143085"/>
                  <a:ext cx="2254948" cy="28868"/>
                </a:xfrm>
                <a:custGeom>
                  <a:avLst/>
                  <a:gdLst/>
                  <a:ahLst/>
                  <a:cxnLst/>
                  <a:rect l="l" t="t" r="r" b="b"/>
                  <a:pathLst>
                    <a:path w="2254948" h="28868" extrusionOk="0">
                      <a:moveTo>
                        <a:pt x="0" y="0"/>
                      </a:moveTo>
                      <a:lnTo>
                        <a:pt x="2254948" y="0"/>
                      </a:lnTo>
                      <a:lnTo>
                        <a:pt x="2226080" y="28868"/>
                      </a:lnTo>
                      <a:lnTo>
                        <a:pt x="28868" y="28868"/>
                      </a:lnTo>
                      <a:lnTo>
                        <a:pt x="0" y="0"/>
                      </a:lnTo>
                      <a:close/>
                    </a:path>
                  </a:pathLst>
                </a:custGeom>
                <a:solidFill>
                  <a:schemeClr val="accent3"/>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venir"/>
                    <a:ea typeface="Avenir"/>
                    <a:cs typeface="Avenir"/>
                    <a:sym typeface="Avenir"/>
                  </a:endParaRPr>
                </a:p>
              </p:txBody>
            </p:sp>
            <p:sp>
              <p:nvSpPr>
                <p:cNvPr id="591" name="Google Shape;591;p25"/>
                <p:cNvSpPr/>
                <p:nvPr/>
              </p:nvSpPr>
              <p:spPr>
                <a:xfrm>
                  <a:off x="351970" y="6203227"/>
                  <a:ext cx="2133059" cy="29671"/>
                </a:xfrm>
                <a:custGeom>
                  <a:avLst/>
                  <a:gdLst/>
                  <a:ahLst/>
                  <a:cxnLst/>
                  <a:rect l="l" t="t" r="r" b="b"/>
                  <a:pathLst>
                    <a:path w="2133059" h="29671" extrusionOk="0">
                      <a:moveTo>
                        <a:pt x="2133059" y="0"/>
                      </a:moveTo>
                      <a:lnTo>
                        <a:pt x="2104190" y="28869"/>
                      </a:lnTo>
                      <a:lnTo>
                        <a:pt x="28066" y="29671"/>
                      </a:lnTo>
                      <a:lnTo>
                        <a:pt x="28868" y="28869"/>
                      </a:lnTo>
                      <a:lnTo>
                        <a:pt x="0" y="1"/>
                      </a:lnTo>
                      <a:lnTo>
                        <a:pt x="2133059" y="0"/>
                      </a:lnTo>
                      <a:close/>
                    </a:path>
                  </a:pathLst>
                </a:custGeom>
                <a:solidFill>
                  <a:schemeClr val="accent3"/>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venir"/>
                    <a:ea typeface="Avenir"/>
                    <a:cs typeface="Avenir"/>
                    <a:sym typeface="Avenir"/>
                  </a:endParaRPr>
                </a:p>
              </p:txBody>
            </p:sp>
            <p:sp>
              <p:nvSpPr>
                <p:cNvPr id="592" name="Google Shape;592;p25"/>
                <p:cNvSpPr/>
                <p:nvPr/>
              </p:nvSpPr>
              <p:spPr>
                <a:xfrm>
                  <a:off x="411310" y="6264172"/>
                  <a:ext cx="2012774" cy="28868"/>
                </a:xfrm>
                <a:custGeom>
                  <a:avLst/>
                  <a:gdLst/>
                  <a:ahLst/>
                  <a:cxnLst/>
                  <a:rect l="l" t="t" r="r" b="b"/>
                  <a:pathLst>
                    <a:path w="2012774" h="28868" extrusionOk="0">
                      <a:moveTo>
                        <a:pt x="0" y="0"/>
                      </a:moveTo>
                      <a:lnTo>
                        <a:pt x="2012774" y="0"/>
                      </a:lnTo>
                      <a:lnTo>
                        <a:pt x="1983905" y="28868"/>
                      </a:lnTo>
                      <a:lnTo>
                        <a:pt x="28868" y="28868"/>
                      </a:lnTo>
                      <a:lnTo>
                        <a:pt x="0" y="0"/>
                      </a:lnTo>
                      <a:close/>
                    </a:path>
                  </a:pathLst>
                </a:custGeom>
                <a:solidFill>
                  <a:schemeClr val="accent3"/>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venir"/>
                    <a:ea typeface="Avenir"/>
                    <a:cs typeface="Avenir"/>
                    <a:sym typeface="Avenir"/>
                  </a:endParaRPr>
                </a:p>
              </p:txBody>
            </p:sp>
            <p:sp>
              <p:nvSpPr>
                <p:cNvPr id="593" name="Google Shape;593;p25"/>
                <p:cNvSpPr/>
                <p:nvPr/>
              </p:nvSpPr>
              <p:spPr>
                <a:xfrm>
                  <a:off x="472255" y="6325117"/>
                  <a:ext cx="1890884" cy="28868"/>
                </a:xfrm>
                <a:custGeom>
                  <a:avLst/>
                  <a:gdLst/>
                  <a:ahLst/>
                  <a:cxnLst/>
                  <a:rect l="l" t="t" r="r" b="b"/>
                  <a:pathLst>
                    <a:path w="1890884" h="28868" extrusionOk="0">
                      <a:moveTo>
                        <a:pt x="0" y="0"/>
                      </a:moveTo>
                      <a:lnTo>
                        <a:pt x="1890884" y="0"/>
                      </a:lnTo>
                      <a:lnTo>
                        <a:pt x="1862016" y="28868"/>
                      </a:lnTo>
                      <a:lnTo>
                        <a:pt x="28868" y="28868"/>
                      </a:lnTo>
                      <a:lnTo>
                        <a:pt x="0" y="0"/>
                      </a:lnTo>
                      <a:close/>
                    </a:path>
                  </a:pathLst>
                </a:custGeom>
                <a:solidFill>
                  <a:schemeClr val="accent3"/>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venir"/>
                    <a:ea typeface="Avenir"/>
                    <a:cs typeface="Avenir"/>
                    <a:sym typeface="Avenir"/>
                  </a:endParaRPr>
                </a:p>
              </p:txBody>
            </p:sp>
            <p:sp>
              <p:nvSpPr>
                <p:cNvPr id="594" name="Google Shape;594;p25"/>
                <p:cNvSpPr/>
                <p:nvPr/>
              </p:nvSpPr>
              <p:spPr>
                <a:xfrm>
                  <a:off x="533199" y="6386061"/>
                  <a:ext cx="1768996" cy="28869"/>
                </a:xfrm>
                <a:custGeom>
                  <a:avLst/>
                  <a:gdLst/>
                  <a:ahLst/>
                  <a:cxnLst/>
                  <a:rect l="l" t="t" r="r" b="b"/>
                  <a:pathLst>
                    <a:path w="1768996" h="28869" extrusionOk="0">
                      <a:moveTo>
                        <a:pt x="0" y="0"/>
                      </a:moveTo>
                      <a:lnTo>
                        <a:pt x="1768996" y="0"/>
                      </a:lnTo>
                      <a:lnTo>
                        <a:pt x="1740128" y="28868"/>
                      </a:lnTo>
                      <a:lnTo>
                        <a:pt x="28869" y="28869"/>
                      </a:lnTo>
                      <a:lnTo>
                        <a:pt x="0" y="0"/>
                      </a:lnTo>
                      <a:close/>
                    </a:path>
                  </a:pathLst>
                </a:custGeom>
                <a:solidFill>
                  <a:schemeClr val="accent3"/>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venir"/>
                    <a:ea typeface="Avenir"/>
                    <a:cs typeface="Avenir"/>
                    <a:sym typeface="Avenir"/>
                  </a:endParaRPr>
                </a:p>
              </p:txBody>
            </p:sp>
            <p:sp>
              <p:nvSpPr>
                <p:cNvPr id="595" name="Google Shape;595;p25"/>
                <p:cNvSpPr/>
                <p:nvPr/>
              </p:nvSpPr>
              <p:spPr>
                <a:xfrm>
                  <a:off x="594946" y="6446204"/>
                  <a:ext cx="1647106" cy="29670"/>
                </a:xfrm>
                <a:custGeom>
                  <a:avLst/>
                  <a:gdLst/>
                  <a:ahLst/>
                  <a:cxnLst/>
                  <a:rect l="l" t="t" r="r" b="b"/>
                  <a:pathLst>
                    <a:path w="1647106" h="29670" extrusionOk="0">
                      <a:moveTo>
                        <a:pt x="0" y="0"/>
                      </a:moveTo>
                      <a:lnTo>
                        <a:pt x="1647106" y="0"/>
                      </a:lnTo>
                      <a:lnTo>
                        <a:pt x="1618238" y="28868"/>
                      </a:lnTo>
                      <a:lnTo>
                        <a:pt x="28066" y="29670"/>
                      </a:lnTo>
                      <a:lnTo>
                        <a:pt x="28868" y="28868"/>
                      </a:lnTo>
                      <a:lnTo>
                        <a:pt x="0" y="0"/>
                      </a:lnTo>
                      <a:close/>
                    </a:path>
                  </a:pathLst>
                </a:custGeom>
                <a:solidFill>
                  <a:schemeClr val="accent3"/>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venir"/>
                    <a:ea typeface="Avenir"/>
                    <a:cs typeface="Avenir"/>
                    <a:sym typeface="Avenir"/>
                  </a:endParaRPr>
                </a:p>
              </p:txBody>
            </p:sp>
            <p:sp>
              <p:nvSpPr>
                <p:cNvPr id="596" name="Google Shape;596;p25"/>
                <p:cNvSpPr/>
                <p:nvPr/>
              </p:nvSpPr>
              <p:spPr>
                <a:xfrm>
                  <a:off x="654287" y="6507148"/>
                  <a:ext cx="1526821" cy="28869"/>
                </a:xfrm>
                <a:custGeom>
                  <a:avLst/>
                  <a:gdLst/>
                  <a:ahLst/>
                  <a:cxnLst/>
                  <a:rect l="l" t="t" r="r" b="b"/>
                  <a:pathLst>
                    <a:path w="1526821" h="28869" extrusionOk="0">
                      <a:moveTo>
                        <a:pt x="0" y="0"/>
                      </a:moveTo>
                      <a:lnTo>
                        <a:pt x="1526821" y="0"/>
                      </a:lnTo>
                      <a:lnTo>
                        <a:pt x="1497952" y="28868"/>
                      </a:lnTo>
                      <a:lnTo>
                        <a:pt x="28868" y="28869"/>
                      </a:lnTo>
                      <a:lnTo>
                        <a:pt x="0" y="0"/>
                      </a:lnTo>
                      <a:close/>
                    </a:path>
                  </a:pathLst>
                </a:custGeom>
                <a:solidFill>
                  <a:schemeClr val="accent3"/>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venir"/>
                    <a:ea typeface="Avenir"/>
                    <a:cs typeface="Avenir"/>
                    <a:sym typeface="Avenir"/>
                  </a:endParaRPr>
                </a:p>
              </p:txBody>
            </p:sp>
            <p:sp>
              <p:nvSpPr>
                <p:cNvPr id="597" name="Google Shape;597;p25"/>
                <p:cNvSpPr/>
                <p:nvPr/>
              </p:nvSpPr>
              <p:spPr>
                <a:xfrm>
                  <a:off x="715231" y="6568093"/>
                  <a:ext cx="1404932" cy="28868"/>
                </a:xfrm>
                <a:custGeom>
                  <a:avLst/>
                  <a:gdLst/>
                  <a:ahLst/>
                  <a:cxnLst/>
                  <a:rect l="l" t="t" r="r" b="b"/>
                  <a:pathLst>
                    <a:path w="1404932" h="28868" extrusionOk="0">
                      <a:moveTo>
                        <a:pt x="0" y="0"/>
                      </a:moveTo>
                      <a:lnTo>
                        <a:pt x="1404932" y="0"/>
                      </a:lnTo>
                      <a:lnTo>
                        <a:pt x="1376064" y="28868"/>
                      </a:lnTo>
                      <a:lnTo>
                        <a:pt x="28868" y="28868"/>
                      </a:lnTo>
                      <a:lnTo>
                        <a:pt x="0" y="0"/>
                      </a:lnTo>
                      <a:close/>
                    </a:path>
                  </a:pathLst>
                </a:custGeom>
                <a:solidFill>
                  <a:schemeClr val="accent3"/>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venir"/>
                    <a:ea typeface="Avenir"/>
                    <a:cs typeface="Avenir"/>
                    <a:sym typeface="Avenir"/>
                  </a:endParaRPr>
                </a:p>
              </p:txBody>
            </p:sp>
            <p:sp>
              <p:nvSpPr>
                <p:cNvPr id="598" name="Google Shape;598;p25"/>
                <p:cNvSpPr/>
                <p:nvPr/>
              </p:nvSpPr>
              <p:spPr>
                <a:xfrm>
                  <a:off x="776977" y="6628235"/>
                  <a:ext cx="1283044" cy="29671"/>
                </a:xfrm>
                <a:custGeom>
                  <a:avLst/>
                  <a:gdLst/>
                  <a:ahLst/>
                  <a:cxnLst/>
                  <a:rect l="l" t="t" r="r" b="b"/>
                  <a:pathLst>
                    <a:path w="1283044" h="29671" extrusionOk="0">
                      <a:moveTo>
                        <a:pt x="1283044" y="0"/>
                      </a:moveTo>
                      <a:lnTo>
                        <a:pt x="1254175" y="28869"/>
                      </a:lnTo>
                      <a:lnTo>
                        <a:pt x="28067" y="29671"/>
                      </a:lnTo>
                      <a:lnTo>
                        <a:pt x="28869" y="28869"/>
                      </a:lnTo>
                      <a:lnTo>
                        <a:pt x="0" y="1"/>
                      </a:lnTo>
                      <a:lnTo>
                        <a:pt x="1283044" y="0"/>
                      </a:lnTo>
                      <a:close/>
                    </a:path>
                  </a:pathLst>
                </a:custGeom>
                <a:solidFill>
                  <a:schemeClr val="accent3"/>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venir"/>
                    <a:ea typeface="Avenir"/>
                    <a:cs typeface="Avenir"/>
                    <a:sym typeface="Avenir"/>
                  </a:endParaRPr>
                </a:p>
              </p:txBody>
            </p:sp>
            <p:sp>
              <p:nvSpPr>
                <p:cNvPr id="599" name="Google Shape;599;p25"/>
                <p:cNvSpPr/>
                <p:nvPr/>
              </p:nvSpPr>
              <p:spPr>
                <a:xfrm>
                  <a:off x="837922" y="6689180"/>
                  <a:ext cx="1161154" cy="29670"/>
                </a:xfrm>
                <a:custGeom>
                  <a:avLst/>
                  <a:gdLst/>
                  <a:ahLst/>
                  <a:cxnLst/>
                  <a:rect l="l" t="t" r="r" b="b"/>
                  <a:pathLst>
                    <a:path w="1161154" h="29670" extrusionOk="0">
                      <a:moveTo>
                        <a:pt x="0" y="0"/>
                      </a:moveTo>
                      <a:lnTo>
                        <a:pt x="1161154" y="0"/>
                      </a:lnTo>
                      <a:lnTo>
                        <a:pt x="1132285" y="28868"/>
                      </a:lnTo>
                      <a:lnTo>
                        <a:pt x="28066" y="29670"/>
                      </a:lnTo>
                      <a:lnTo>
                        <a:pt x="28868" y="28868"/>
                      </a:lnTo>
                      <a:lnTo>
                        <a:pt x="0" y="0"/>
                      </a:lnTo>
                      <a:close/>
                    </a:path>
                  </a:pathLst>
                </a:custGeom>
                <a:solidFill>
                  <a:schemeClr val="accent3"/>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venir"/>
                    <a:ea typeface="Avenir"/>
                    <a:cs typeface="Avenir"/>
                    <a:sym typeface="Avenir"/>
                  </a:endParaRPr>
                </a:p>
              </p:txBody>
            </p:sp>
            <p:sp>
              <p:nvSpPr>
                <p:cNvPr id="600" name="Google Shape;600;p25"/>
                <p:cNvSpPr/>
                <p:nvPr/>
              </p:nvSpPr>
              <p:spPr>
                <a:xfrm>
                  <a:off x="897263" y="6750124"/>
                  <a:ext cx="1040868" cy="28869"/>
                </a:xfrm>
                <a:custGeom>
                  <a:avLst/>
                  <a:gdLst/>
                  <a:ahLst/>
                  <a:cxnLst/>
                  <a:rect l="l" t="t" r="r" b="b"/>
                  <a:pathLst>
                    <a:path w="1040868" h="28869" extrusionOk="0">
                      <a:moveTo>
                        <a:pt x="0" y="0"/>
                      </a:moveTo>
                      <a:lnTo>
                        <a:pt x="1040868" y="0"/>
                      </a:lnTo>
                      <a:lnTo>
                        <a:pt x="1012000" y="28869"/>
                      </a:lnTo>
                      <a:lnTo>
                        <a:pt x="28868" y="28869"/>
                      </a:lnTo>
                      <a:lnTo>
                        <a:pt x="0" y="0"/>
                      </a:lnTo>
                      <a:close/>
                    </a:path>
                  </a:pathLst>
                </a:custGeom>
                <a:solidFill>
                  <a:schemeClr val="accent3"/>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venir"/>
                    <a:ea typeface="Avenir"/>
                    <a:cs typeface="Avenir"/>
                    <a:sym typeface="Avenir"/>
                  </a:endParaRPr>
                </a:p>
              </p:txBody>
            </p:sp>
            <p:sp>
              <p:nvSpPr>
                <p:cNvPr id="601" name="Google Shape;601;p25"/>
                <p:cNvSpPr/>
                <p:nvPr/>
              </p:nvSpPr>
              <p:spPr>
                <a:xfrm>
                  <a:off x="958207" y="6811069"/>
                  <a:ext cx="918980" cy="28869"/>
                </a:xfrm>
                <a:custGeom>
                  <a:avLst/>
                  <a:gdLst/>
                  <a:ahLst/>
                  <a:cxnLst/>
                  <a:rect l="l" t="t" r="r" b="b"/>
                  <a:pathLst>
                    <a:path w="918980" h="28869" extrusionOk="0">
                      <a:moveTo>
                        <a:pt x="0" y="0"/>
                      </a:moveTo>
                      <a:lnTo>
                        <a:pt x="918980" y="0"/>
                      </a:lnTo>
                      <a:lnTo>
                        <a:pt x="890112" y="28868"/>
                      </a:lnTo>
                      <a:lnTo>
                        <a:pt x="28869" y="28869"/>
                      </a:lnTo>
                      <a:lnTo>
                        <a:pt x="0" y="0"/>
                      </a:lnTo>
                      <a:close/>
                    </a:path>
                  </a:pathLst>
                </a:custGeom>
                <a:solidFill>
                  <a:schemeClr val="accent3"/>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venir"/>
                    <a:ea typeface="Avenir"/>
                    <a:cs typeface="Avenir"/>
                    <a:sym typeface="Avenir"/>
                  </a:endParaRPr>
                </a:p>
              </p:txBody>
            </p:sp>
          </p:grpSp>
          <p:sp>
            <p:nvSpPr>
              <p:cNvPr id="602" name="Google Shape;602;p25"/>
              <p:cNvSpPr/>
              <p:nvPr/>
            </p:nvSpPr>
            <p:spPr>
              <a:xfrm>
                <a:off x="2960473" y="5801762"/>
                <a:ext cx="1075475" cy="1058335"/>
              </a:xfrm>
              <a:custGeom>
                <a:avLst/>
                <a:gdLst/>
                <a:ahLst/>
                <a:cxnLst/>
                <a:rect l="l" t="t" r="r" b="b"/>
                <a:pathLst>
                  <a:path w="1062720" h="1062720" extrusionOk="0">
                    <a:moveTo>
                      <a:pt x="1062720" y="0"/>
                    </a:moveTo>
                    <a:lnTo>
                      <a:pt x="1062720" y="1062720"/>
                    </a:lnTo>
                    <a:lnTo>
                      <a:pt x="0" y="1062720"/>
                    </a:lnTo>
                    <a:lnTo>
                      <a:pt x="1062720" y="0"/>
                    </a:lnTo>
                    <a:close/>
                  </a:path>
                </a:pathLst>
              </a:custGeom>
              <a:solidFill>
                <a:schemeClr val="accent3"/>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venir"/>
                  <a:ea typeface="Avenir"/>
                  <a:cs typeface="Avenir"/>
                  <a:sym typeface="Avenir"/>
                </a:endParaRPr>
              </a:p>
            </p:txBody>
          </p:sp>
          <p:sp>
            <p:nvSpPr>
              <p:cNvPr id="603" name="Google Shape;603;p25"/>
              <p:cNvSpPr/>
              <p:nvPr/>
            </p:nvSpPr>
            <p:spPr>
              <a:xfrm>
                <a:off x="-7601" y="2930958"/>
                <a:ext cx="1128311" cy="2870805"/>
              </a:xfrm>
              <a:custGeom>
                <a:avLst/>
                <a:gdLst/>
                <a:ahLst/>
                <a:cxnLst/>
                <a:rect l="l" t="t" r="r" b="b"/>
                <a:pathLst>
                  <a:path w="1128311" h="2870805" extrusionOk="0">
                    <a:moveTo>
                      <a:pt x="1128311" y="0"/>
                    </a:moveTo>
                    <a:lnTo>
                      <a:pt x="1123909" y="2870805"/>
                    </a:lnTo>
                    <a:lnTo>
                      <a:pt x="0" y="1743443"/>
                    </a:lnTo>
                    <a:lnTo>
                      <a:pt x="0" y="1124856"/>
                    </a:lnTo>
                    <a:lnTo>
                      <a:pt x="1128311" y="0"/>
                    </a:lnTo>
                    <a:close/>
                  </a:path>
                </a:pathLst>
              </a:custGeom>
              <a:solidFill>
                <a:schemeClr val="accent2"/>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venir"/>
                  <a:ea typeface="Avenir"/>
                  <a:cs typeface="Avenir"/>
                  <a:sym typeface="Avenir"/>
                </a:endParaRPr>
              </a:p>
            </p:txBody>
          </p:sp>
          <p:sp>
            <p:nvSpPr>
              <p:cNvPr id="604" name="Google Shape;604;p25"/>
              <p:cNvSpPr/>
              <p:nvPr/>
            </p:nvSpPr>
            <p:spPr>
              <a:xfrm rot="-8099720">
                <a:off x="126341" y="458327"/>
                <a:ext cx="2024298" cy="2024298"/>
              </a:xfrm>
              <a:custGeom>
                <a:avLst/>
                <a:gdLst/>
                <a:ahLst/>
                <a:cxnLst/>
                <a:rect l="l" t="t" r="r" b="b"/>
                <a:pathLst>
                  <a:path w="2024298" h="2024298" extrusionOk="0">
                    <a:moveTo>
                      <a:pt x="2024298" y="2024298"/>
                    </a:moveTo>
                    <a:lnTo>
                      <a:pt x="0" y="0"/>
                    </a:lnTo>
                    <a:lnTo>
                      <a:pt x="40826" y="0"/>
                    </a:lnTo>
                    <a:lnTo>
                      <a:pt x="2024298" y="1983472"/>
                    </a:lnTo>
                    <a:lnTo>
                      <a:pt x="2024298" y="2024298"/>
                    </a:lnTo>
                    <a:close/>
                  </a:path>
                </a:pathLst>
              </a:custGeom>
              <a:solidFill>
                <a:schemeClr val="dk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venir"/>
                  <a:ea typeface="Avenir"/>
                  <a:cs typeface="Avenir"/>
                  <a:sym typeface="Avenir"/>
                </a:endParaRPr>
              </a:p>
            </p:txBody>
          </p:sp>
          <p:sp>
            <p:nvSpPr>
              <p:cNvPr id="605" name="Google Shape;605;p25"/>
              <p:cNvSpPr/>
              <p:nvPr/>
            </p:nvSpPr>
            <p:spPr>
              <a:xfrm rot="-8099720">
                <a:off x="108491" y="501416"/>
                <a:ext cx="1938109" cy="1938109"/>
              </a:xfrm>
              <a:custGeom>
                <a:avLst/>
                <a:gdLst/>
                <a:ahLst/>
                <a:cxnLst/>
                <a:rect l="l" t="t" r="r" b="b"/>
                <a:pathLst>
                  <a:path w="1938109" h="1938109" extrusionOk="0">
                    <a:moveTo>
                      <a:pt x="1938109" y="1938109"/>
                    </a:moveTo>
                    <a:lnTo>
                      <a:pt x="0" y="0"/>
                    </a:lnTo>
                    <a:lnTo>
                      <a:pt x="40826" y="0"/>
                    </a:lnTo>
                    <a:lnTo>
                      <a:pt x="1938109" y="1897283"/>
                    </a:lnTo>
                    <a:lnTo>
                      <a:pt x="1938109" y="1938109"/>
                    </a:lnTo>
                    <a:close/>
                  </a:path>
                </a:pathLst>
              </a:custGeom>
              <a:solidFill>
                <a:schemeClr val="dk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venir"/>
                  <a:ea typeface="Avenir"/>
                  <a:cs typeface="Avenir"/>
                  <a:sym typeface="Avenir"/>
                </a:endParaRPr>
              </a:p>
            </p:txBody>
          </p:sp>
          <p:sp>
            <p:nvSpPr>
              <p:cNvPr id="606" name="Google Shape;606;p25"/>
              <p:cNvSpPr/>
              <p:nvPr/>
            </p:nvSpPr>
            <p:spPr>
              <a:xfrm rot="-8099720">
                <a:off x="90475" y="544906"/>
                <a:ext cx="1853055" cy="1851921"/>
              </a:xfrm>
              <a:custGeom>
                <a:avLst/>
                <a:gdLst/>
                <a:ahLst/>
                <a:cxnLst/>
                <a:rect l="l" t="t" r="r" b="b"/>
                <a:pathLst>
                  <a:path w="1853055" h="1851921" extrusionOk="0">
                    <a:moveTo>
                      <a:pt x="1851921" y="1851921"/>
                    </a:moveTo>
                    <a:lnTo>
                      <a:pt x="0" y="0"/>
                    </a:lnTo>
                    <a:lnTo>
                      <a:pt x="40826" y="0"/>
                    </a:lnTo>
                    <a:lnTo>
                      <a:pt x="1853055" y="1811094"/>
                    </a:lnTo>
                    <a:lnTo>
                      <a:pt x="1851920" y="1811094"/>
                    </a:lnTo>
                    <a:lnTo>
                      <a:pt x="1851921" y="1851921"/>
                    </a:lnTo>
                    <a:close/>
                  </a:path>
                </a:pathLst>
              </a:custGeom>
              <a:solidFill>
                <a:schemeClr val="dk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venir"/>
                  <a:ea typeface="Avenir"/>
                  <a:cs typeface="Avenir"/>
                  <a:sym typeface="Avenir"/>
                </a:endParaRPr>
              </a:p>
            </p:txBody>
          </p:sp>
          <p:sp>
            <p:nvSpPr>
              <p:cNvPr id="607" name="Google Shape;607;p25"/>
              <p:cNvSpPr/>
              <p:nvPr/>
            </p:nvSpPr>
            <p:spPr>
              <a:xfrm rot="-8099720">
                <a:off x="72624" y="587994"/>
                <a:ext cx="1766866" cy="1765732"/>
              </a:xfrm>
              <a:custGeom>
                <a:avLst/>
                <a:gdLst/>
                <a:ahLst/>
                <a:cxnLst/>
                <a:rect l="l" t="t" r="r" b="b"/>
                <a:pathLst>
                  <a:path w="1766866" h="1765732" extrusionOk="0">
                    <a:moveTo>
                      <a:pt x="1765732" y="1765732"/>
                    </a:moveTo>
                    <a:lnTo>
                      <a:pt x="0" y="0"/>
                    </a:lnTo>
                    <a:lnTo>
                      <a:pt x="40826" y="0"/>
                    </a:lnTo>
                    <a:lnTo>
                      <a:pt x="1766866" y="1724906"/>
                    </a:lnTo>
                    <a:lnTo>
                      <a:pt x="1765731" y="1724906"/>
                    </a:lnTo>
                    <a:lnTo>
                      <a:pt x="1765732" y="1765732"/>
                    </a:lnTo>
                    <a:close/>
                  </a:path>
                </a:pathLst>
              </a:custGeom>
              <a:solidFill>
                <a:schemeClr val="dk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venir"/>
                  <a:ea typeface="Avenir"/>
                  <a:cs typeface="Avenir"/>
                  <a:sym typeface="Avenir"/>
                </a:endParaRPr>
              </a:p>
            </p:txBody>
          </p:sp>
          <p:sp>
            <p:nvSpPr>
              <p:cNvPr id="608" name="Google Shape;608;p25"/>
              <p:cNvSpPr/>
              <p:nvPr/>
            </p:nvSpPr>
            <p:spPr>
              <a:xfrm rot="-8099720">
                <a:off x="55175" y="630117"/>
                <a:ext cx="1680678" cy="1680677"/>
              </a:xfrm>
              <a:custGeom>
                <a:avLst/>
                <a:gdLst/>
                <a:ahLst/>
                <a:cxnLst/>
                <a:rect l="l" t="t" r="r" b="b"/>
                <a:pathLst>
                  <a:path w="1680678" h="1680677" extrusionOk="0">
                    <a:moveTo>
                      <a:pt x="1680678" y="1680677"/>
                    </a:moveTo>
                    <a:lnTo>
                      <a:pt x="0" y="0"/>
                    </a:lnTo>
                    <a:lnTo>
                      <a:pt x="40826" y="0"/>
                    </a:lnTo>
                    <a:lnTo>
                      <a:pt x="1680678" y="1639851"/>
                    </a:lnTo>
                    <a:lnTo>
                      <a:pt x="1680678" y="1680677"/>
                    </a:lnTo>
                    <a:close/>
                  </a:path>
                </a:pathLst>
              </a:custGeom>
              <a:solidFill>
                <a:schemeClr val="dk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venir"/>
                  <a:ea typeface="Avenir"/>
                  <a:cs typeface="Avenir"/>
                  <a:sym typeface="Avenir"/>
                </a:endParaRPr>
              </a:p>
            </p:txBody>
          </p:sp>
          <p:sp>
            <p:nvSpPr>
              <p:cNvPr id="609" name="Google Shape;609;p25"/>
              <p:cNvSpPr/>
              <p:nvPr/>
            </p:nvSpPr>
            <p:spPr>
              <a:xfrm rot="-8099720">
                <a:off x="37325" y="673206"/>
                <a:ext cx="1594489" cy="1594489"/>
              </a:xfrm>
              <a:custGeom>
                <a:avLst/>
                <a:gdLst/>
                <a:ahLst/>
                <a:cxnLst/>
                <a:rect l="l" t="t" r="r" b="b"/>
                <a:pathLst>
                  <a:path w="1594489" h="1594489" extrusionOk="0">
                    <a:moveTo>
                      <a:pt x="1594489" y="1594489"/>
                    </a:moveTo>
                    <a:lnTo>
                      <a:pt x="0" y="0"/>
                    </a:lnTo>
                    <a:lnTo>
                      <a:pt x="40826" y="0"/>
                    </a:lnTo>
                    <a:lnTo>
                      <a:pt x="1594489" y="1553663"/>
                    </a:lnTo>
                    <a:lnTo>
                      <a:pt x="1594489" y="1594489"/>
                    </a:lnTo>
                    <a:close/>
                  </a:path>
                </a:pathLst>
              </a:custGeom>
              <a:solidFill>
                <a:schemeClr val="dk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venir"/>
                  <a:ea typeface="Avenir"/>
                  <a:cs typeface="Avenir"/>
                  <a:sym typeface="Avenir"/>
                </a:endParaRPr>
              </a:p>
            </p:txBody>
          </p:sp>
          <p:sp>
            <p:nvSpPr>
              <p:cNvPr id="610" name="Google Shape;610;p25"/>
              <p:cNvSpPr/>
              <p:nvPr/>
            </p:nvSpPr>
            <p:spPr>
              <a:xfrm rot="-8099720">
                <a:off x="19309" y="716696"/>
                <a:ext cx="1509435" cy="1508300"/>
              </a:xfrm>
              <a:custGeom>
                <a:avLst/>
                <a:gdLst/>
                <a:ahLst/>
                <a:cxnLst/>
                <a:rect l="l" t="t" r="r" b="b"/>
                <a:pathLst>
                  <a:path w="1509435" h="1508300" extrusionOk="0">
                    <a:moveTo>
                      <a:pt x="1508301" y="1508300"/>
                    </a:moveTo>
                    <a:lnTo>
                      <a:pt x="0" y="0"/>
                    </a:lnTo>
                    <a:lnTo>
                      <a:pt x="40826" y="0"/>
                    </a:lnTo>
                    <a:lnTo>
                      <a:pt x="1509435" y="1467474"/>
                    </a:lnTo>
                    <a:lnTo>
                      <a:pt x="1508301" y="1467474"/>
                    </a:lnTo>
                    <a:lnTo>
                      <a:pt x="1508301" y="1508300"/>
                    </a:lnTo>
                    <a:close/>
                  </a:path>
                </a:pathLst>
              </a:custGeom>
              <a:solidFill>
                <a:schemeClr val="dk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venir"/>
                  <a:ea typeface="Avenir"/>
                  <a:cs typeface="Avenir"/>
                  <a:sym typeface="Avenir"/>
                </a:endParaRPr>
              </a:p>
            </p:txBody>
          </p:sp>
          <p:sp>
            <p:nvSpPr>
              <p:cNvPr id="611" name="Google Shape;611;p25"/>
              <p:cNvSpPr/>
              <p:nvPr/>
            </p:nvSpPr>
            <p:spPr>
              <a:xfrm rot="-8099720">
                <a:off x="1859" y="758817"/>
                <a:ext cx="1423246" cy="1423247"/>
              </a:xfrm>
              <a:custGeom>
                <a:avLst/>
                <a:gdLst/>
                <a:ahLst/>
                <a:cxnLst/>
                <a:rect l="l" t="t" r="r" b="b"/>
                <a:pathLst>
                  <a:path w="1423246" h="1423247" extrusionOk="0">
                    <a:moveTo>
                      <a:pt x="1423246" y="1423247"/>
                    </a:moveTo>
                    <a:lnTo>
                      <a:pt x="0" y="0"/>
                    </a:lnTo>
                    <a:lnTo>
                      <a:pt x="40825" y="0"/>
                    </a:lnTo>
                    <a:lnTo>
                      <a:pt x="1423246" y="1382420"/>
                    </a:lnTo>
                    <a:lnTo>
                      <a:pt x="1423246" y="1423247"/>
                    </a:lnTo>
                    <a:close/>
                  </a:path>
                </a:pathLst>
              </a:custGeom>
              <a:solidFill>
                <a:schemeClr val="dk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venir"/>
                  <a:ea typeface="Avenir"/>
                  <a:cs typeface="Avenir"/>
                  <a:sym typeface="Avenir"/>
                </a:endParaRPr>
              </a:p>
            </p:txBody>
          </p:sp>
          <p:sp>
            <p:nvSpPr>
              <p:cNvPr id="612" name="Google Shape;612;p25"/>
              <p:cNvSpPr/>
              <p:nvPr/>
            </p:nvSpPr>
            <p:spPr>
              <a:xfrm rot="-8099720">
                <a:off x="-15991" y="801908"/>
                <a:ext cx="1337057" cy="1337057"/>
              </a:xfrm>
              <a:custGeom>
                <a:avLst/>
                <a:gdLst/>
                <a:ahLst/>
                <a:cxnLst/>
                <a:rect l="l" t="t" r="r" b="b"/>
                <a:pathLst>
                  <a:path w="1337057" h="1337057" extrusionOk="0">
                    <a:moveTo>
                      <a:pt x="1337057" y="1337057"/>
                    </a:moveTo>
                    <a:lnTo>
                      <a:pt x="0" y="0"/>
                    </a:lnTo>
                    <a:lnTo>
                      <a:pt x="40826" y="0"/>
                    </a:lnTo>
                    <a:lnTo>
                      <a:pt x="1337057" y="1296231"/>
                    </a:lnTo>
                    <a:lnTo>
                      <a:pt x="1337057" y="1337057"/>
                    </a:lnTo>
                    <a:close/>
                  </a:path>
                </a:pathLst>
              </a:custGeom>
              <a:solidFill>
                <a:schemeClr val="dk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venir"/>
                  <a:ea typeface="Avenir"/>
                  <a:cs typeface="Avenir"/>
                  <a:sym typeface="Avenir"/>
                </a:endParaRPr>
              </a:p>
            </p:txBody>
          </p:sp>
          <p:sp>
            <p:nvSpPr>
              <p:cNvPr id="613" name="Google Shape;613;p25"/>
              <p:cNvSpPr/>
              <p:nvPr/>
            </p:nvSpPr>
            <p:spPr>
              <a:xfrm rot="-8099720">
                <a:off x="-33841" y="844997"/>
                <a:ext cx="1250869" cy="1250869"/>
              </a:xfrm>
              <a:custGeom>
                <a:avLst/>
                <a:gdLst/>
                <a:ahLst/>
                <a:cxnLst/>
                <a:rect l="l" t="t" r="r" b="b"/>
                <a:pathLst>
                  <a:path w="1250869" h="1250869" extrusionOk="0">
                    <a:moveTo>
                      <a:pt x="1250869" y="1250869"/>
                    </a:moveTo>
                    <a:lnTo>
                      <a:pt x="0" y="0"/>
                    </a:lnTo>
                    <a:lnTo>
                      <a:pt x="40825" y="0"/>
                    </a:lnTo>
                    <a:lnTo>
                      <a:pt x="1250869" y="1210042"/>
                    </a:lnTo>
                    <a:lnTo>
                      <a:pt x="1250869" y="1250869"/>
                    </a:lnTo>
                    <a:close/>
                  </a:path>
                </a:pathLst>
              </a:custGeom>
              <a:solidFill>
                <a:schemeClr val="dk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venir"/>
                  <a:ea typeface="Avenir"/>
                  <a:cs typeface="Avenir"/>
                  <a:sym typeface="Avenir"/>
                </a:endParaRPr>
              </a:p>
            </p:txBody>
          </p:sp>
          <p:sp>
            <p:nvSpPr>
              <p:cNvPr id="614" name="Google Shape;614;p25"/>
              <p:cNvSpPr/>
              <p:nvPr/>
            </p:nvSpPr>
            <p:spPr>
              <a:xfrm rot="-8099720">
                <a:off x="-51857" y="888486"/>
                <a:ext cx="1165814" cy="1164680"/>
              </a:xfrm>
              <a:custGeom>
                <a:avLst/>
                <a:gdLst/>
                <a:ahLst/>
                <a:cxnLst/>
                <a:rect l="l" t="t" r="r" b="b"/>
                <a:pathLst>
                  <a:path w="1165814" h="1164680" extrusionOk="0">
                    <a:moveTo>
                      <a:pt x="1164680" y="1164680"/>
                    </a:moveTo>
                    <a:lnTo>
                      <a:pt x="0" y="1"/>
                    </a:lnTo>
                    <a:lnTo>
                      <a:pt x="40825" y="0"/>
                    </a:lnTo>
                    <a:lnTo>
                      <a:pt x="1165814" y="1123854"/>
                    </a:lnTo>
                    <a:lnTo>
                      <a:pt x="1164680" y="1123854"/>
                    </a:lnTo>
                    <a:lnTo>
                      <a:pt x="1164680" y="1164680"/>
                    </a:lnTo>
                    <a:close/>
                  </a:path>
                </a:pathLst>
              </a:custGeom>
              <a:solidFill>
                <a:schemeClr val="dk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venir"/>
                  <a:ea typeface="Avenir"/>
                  <a:cs typeface="Avenir"/>
                  <a:sym typeface="Avenir"/>
                </a:endParaRPr>
              </a:p>
            </p:txBody>
          </p:sp>
          <p:sp>
            <p:nvSpPr>
              <p:cNvPr id="615" name="Google Shape;615;p25"/>
              <p:cNvSpPr/>
              <p:nvPr/>
            </p:nvSpPr>
            <p:spPr>
              <a:xfrm rot="-8099720">
                <a:off x="-69307" y="930608"/>
                <a:ext cx="1079626" cy="1079626"/>
              </a:xfrm>
              <a:custGeom>
                <a:avLst/>
                <a:gdLst/>
                <a:ahLst/>
                <a:cxnLst/>
                <a:rect l="l" t="t" r="r" b="b"/>
                <a:pathLst>
                  <a:path w="1079626" h="1079626" extrusionOk="0">
                    <a:moveTo>
                      <a:pt x="1079626" y="1079626"/>
                    </a:moveTo>
                    <a:lnTo>
                      <a:pt x="0" y="1"/>
                    </a:lnTo>
                    <a:lnTo>
                      <a:pt x="40826" y="0"/>
                    </a:lnTo>
                    <a:lnTo>
                      <a:pt x="1079626" y="1038800"/>
                    </a:lnTo>
                    <a:lnTo>
                      <a:pt x="1079626" y="1079626"/>
                    </a:lnTo>
                    <a:close/>
                  </a:path>
                </a:pathLst>
              </a:custGeom>
              <a:solidFill>
                <a:schemeClr val="dk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venir"/>
                  <a:ea typeface="Avenir"/>
                  <a:cs typeface="Avenir"/>
                  <a:sym typeface="Avenir"/>
                </a:endParaRPr>
              </a:p>
            </p:txBody>
          </p:sp>
          <p:sp>
            <p:nvSpPr>
              <p:cNvPr id="616" name="Google Shape;616;p25"/>
              <p:cNvSpPr/>
              <p:nvPr/>
            </p:nvSpPr>
            <p:spPr>
              <a:xfrm rot="-8099720">
                <a:off x="-87157" y="973697"/>
                <a:ext cx="993437" cy="993438"/>
              </a:xfrm>
              <a:custGeom>
                <a:avLst/>
                <a:gdLst/>
                <a:ahLst/>
                <a:cxnLst/>
                <a:rect l="l" t="t" r="r" b="b"/>
                <a:pathLst>
                  <a:path w="993437" h="993438" extrusionOk="0">
                    <a:moveTo>
                      <a:pt x="993437" y="993438"/>
                    </a:moveTo>
                    <a:lnTo>
                      <a:pt x="0" y="0"/>
                    </a:lnTo>
                    <a:lnTo>
                      <a:pt x="40825" y="1"/>
                    </a:lnTo>
                    <a:lnTo>
                      <a:pt x="993437" y="952612"/>
                    </a:lnTo>
                    <a:lnTo>
                      <a:pt x="993437" y="993438"/>
                    </a:lnTo>
                    <a:close/>
                  </a:path>
                </a:pathLst>
              </a:custGeom>
              <a:solidFill>
                <a:schemeClr val="dk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venir"/>
                  <a:ea typeface="Avenir"/>
                  <a:cs typeface="Avenir"/>
                  <a:sym typeface="Avenir"/>
                </a:endParaRPr>
              </a:p>
            </p:txBody>
          </p:sp>
          <p:sp>
            <p:nvSpPr>
              <p:cNvPr id="617" name="Google Shape;617;p25"/>
              <p:cNvSpPr/>
              <p:nvPr/>
            </p:nvSpPr>
            <p:spPr>
              <a:xfrm rot="-8099720">
                <a:off x="-105173" y="1017188"/>
                <a:ext cx="908383" cy="907248"/>
              </a:xfrm>
              <a:custGeom>
                <a:avLst/>
                <a:gdLst/>
                <a:ahLst/>
                <a:cxnLst/>
                <a:rect l="l" t="t" r="r" b="b"/>
                <a:pathLst>
                  <a:path w="908383" h="907248" extrusionOk="0">
                    <a:moveTo>
                      <a:pt x="907249" y="907248"/>
                    </a:moveTo>
                    <a:lnTo>
                      <a:pt x="0" y="0"/>
                    </a:lnTo>
                    <a:lnTo>
                      <a:pt x="40827" y="0"/>
                    </a:lnTo>
                    <a:lnTo>
                      <a:pt x="908383" y="866422"/>
                    </a:lnTo>
                    <a:lnTo>
                      <a:pt x="907249" y="866422"/>
                    </a:lnTo>
                    <a:lnTo>
                      <a:pt x="907249" y="907248"/>
                    </a:lnTo>
                    <a:close/>
                  </a:path>
                </a:pathLst>
              </a:custGeom>
              <a:solidFill>
                <a:schemeClr val="dk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venir"/>
                  <a:ea typeface="Avenir"/>
                  <a:cs typeface="Avenir"/>
                  <a:sym typeface="Avenir"/>
                </a:endParaRPr>
              </a:p>
            </p:txBody>
          </p:sp>
          <p:sp>
            <p:nvSpPr>
              <p:cNvPr id="618" name="Google Shape;618;p25"/>
              <p:cNvSpPr/>
              <p:nvPr/>
            </p:nvSpPr>
            <p:spPr>
              <a:xfrm rot="-8099720">
                <a:off x="-123024" y="1060277"/>
                <a:ext cx="822195" cy="821061"/>
              </a:xfrm>
              <a:custGeom>
                <a:avLst/>
                <a:gdLst/>
                <a:ahLst/>
                <a:cxnLst/>
                <a:rect l="l" t="t" r="r" b="b"/>
                <a:pathLst>
                  <a:path w="822195" h="821061" extrusionOk="0">
                    <a:moveTo>
                      <a:pt x="821060" y="821061"/>
                    </a:moveTo>
                    <a:lnTo>
                      <a:pt x="0" y="0"/>
                    </a:lnTo>
                    <a:lnTo>
                      <a:pt x="40826" y="1"/>
                    </a:lnTo>
                    <a:lnTo>
                      <a:pt x="822195" y="780235"/>
                    </a:lnTo>
                    <a:lnTo>
                      <a:pt x="821060" y="780235"/>
                    </a:lnTo>
                    <a:lnTo>
                      <a:pt x="821060" y="821061"/>
                    </a:lnTo>
                    <a:close/>
                  </a:path>
                </a:pathLst>
              </a:custGeom>
              <a:solidFill>
                <a:schemeClr val="dk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venir"/>
                  <a:ea typeface="Avenir"/>
                  <a:cs typeface="Avenir"/>
                  <a:sym typeface="Avenir"/>
                </a:endParaRPr>
              </a:p>
            </p:txBody>
          </p:sp>
          <p:sp>
            <p:nvSpPr>
              <p:cNvPr id="619" name="Google Shape;619;p25"/>
              <p:cNvSpPr/>
              <p:nvPr/>
            </p:nvSpPr>
            <p:spPr>
              <a:xfrm rot="-8099720">
                <a:off x="-140475" y="1102398"/>
                <a:ext cx="736006" cy="736005"/>
              </a:xfrm>
              <a:custGeom>
                <a:avLst/>
                <a:gdLst/>
                <a:ahLst/>
                <a:cxnLst/>
                <a:rect l="l" t="t" r="r" b="b"/>
                <a:pathLst>
                  <a:path w="736006" h="736005" extrusionOk="0">
                    <a:moveTo>
                      <a:pt x="736005" y="736005"/>
                    </a:moveTo>
                    <a:lnTo>
                      <a:pt x="0" y="0"/>
                    </a:lnTo>
                    <a:lnTo>
                      <a:pt x="40826" y="0"/>
                    </a:lnTo>
                    <a:lnTo>
                      <a:pt x="736006" y="695179"/>
                    </a:lnTo>
                    <a:lnTo>
                      <a:pt x="736005" y="736005"/>
                    </a:lnTo>
                    <a:close/>
                  </a:path>
                </a:pathLst>
              </a:custGeom>
              <a:solidFill>
                <a:schemeClr val="dk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venir"/>
                  <a:ea typeface="Avenir"/>
                  <a:cs typeface="Avenir"/>
                  <a:sym typeface="Avenir"/>
                </a:endParaRPr>
              </a:p>
            </p:txBody>
          </p:sp>
          <p:sp>
            <p:nvSpPr>
              <p:cNvPr id="620" name="Google Shape;620;p25"/>
              <p:cNvSpPr/>
              <p:nvPr/>
            </p:nvSpPr>
            <p:spPr>
              <a:xfrm rot="-8099720">
                <a:off x="-158323" y="1145488"/>
                <a:ext cx="649817" cy="649817"/>
              </a:xfrm>
              <a:custGeom>
                <a:avLst/>
                <a:gdLst/>
                <a:ahLst/>
                <a:cxnLst/>
                <a:rect l="l" t="t" r="r" b="b"/>
                <a:pathLst>
                  <a:path w="649817" h="649817" extrusionOk="0">
                    <a:moveTo>
                      <a:pt x="649817" y="649817"/>
                    </a:moveTo>
                    <a:lnTo>
                      <a:pt x="0" y="0"/>
                    </a:lnTo>
                    <a:lnTo>
                      <a:pt x="40826" y="0"/>
                    </a:lnTo>
                    <a:lnTo>
                      <a:pt x="649817" y="608990"/>
                    </a:lnTo>
                    <a:lnTo>
                      <a:pt x="649817" y="649817"/>
                    </a:lnTo>
                    <a:close/>
                  </a:path>
                </a:pathLst>
              </a:custGeom>
              <a:solidFill>
                <a:schemeClr val="dk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venir"/>
                  <a:ea typeface="Avenir"/>
                  <a:cs typeface="Avenir"/>
                  <a:sym typeface="Avenir"/>
                </a:endParaRPr>
              </a:p>
            </p:txBody>
          </p:sp>
          <p:sp>
            <p:nvSpPr>
              <p:cNvPr id="621" name="Google Shape;621;p25"/>
              <p:cNvSpPr/>
              <p:nvPr/>
            </p:nvSpPr>
            <p:spPr>
              <a:xfrm rot="-8099720">
                <a:off x="-176338" y="1188978"/>
                <a:ext cx="564761" cy="563628"/>
              </a:xfrm>
              <a:custGeom>
                <a:avLst/>
                <a:gdLst/>
                <a:ahLst/>
                <a:cxnLst/>
                <a:rect l="l" t="t" r="r" b="b"/>
                <a:pathLst>
                  <a:path w="564761" h="563628" extrusionOk="0">
                    <a:moveTo>
                      <a:pt x="563628" y="563628"/>
                    </a:moveTo>
                    <a:lnTo>
                      <a:pt x="0" y="0"/>
                    </a:lnTo>
                    <a:lnTo>
                      <a:pt x="40826" y="0"/>
                    </a:lnTo>
                    <a:lnTo>
                      <a:pt x="564761" y="522802"/>
                    </a:lnTo>
                    <a:lnTo>
                      <a:pt x="563629" y="522802"/>
                    </a:lnTo>
                    <a:lnTo>
                      <a:pt x="563628" y="563628"/>
                    </a:lnTo>
                    <a:close/>
                  </a:path>
                </a:pathLst>
              </a:custGeom>
              <a:solidFill>
                <a:schemeClr val="dk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venir"/>
                  <a:ea typeface="Avenir"/>
                  <a:cs typeface="Avenir"/>
                  <a:sym typeface="Avenir"/>
                </a:endParaRPr>
              </a:p>
            </p:txBody>
          </p:sp>
          <p:sp>
            <p:nvSpPr>
              <p:cNvPr id="622" name="Google Shape;622;p25"/>
              <p:cNvSpPr/>
              <p:nvPr/>
            </p:nvSpPr>
            <p:spPr>
              <a:xfrm rot="-8099720">
                <a:off x="-194190" y="1232066"/>
                <a:ext cx="478574" cy="477440"/>
              </a:xfrm>
              <a:custGeom>
                <a:avLst/>
                <a:gdLst/>
                <a:ahLst/>
                <a:cxnLst/>
                <a:rect l="l" t="t" r="r" b="b"/>
                <a:pathLst>
                  <a:path w="478574" h="477440" extrusionOk="0">
                    <a:moveTo>
                      <a:pt x="478574" y="477440"/>
                    </a:moveTo>
                    <a:lnTo>
                      <a:pt x="0" y="0"/>
                    </a:lnTo>
                    <a:lnTo>
                      <a:pt x="40826" y="0"/>
                    </a:lnTo>
                    <a:lnTo>
                      <a:pt x="478573" y="437747"/>
                    </a:lnTo>
                    <a:lnTo>
                      <a:pt x="478574" y="477440"/>
                    </a:lnTo>
                    <a:close/>
                  </a:path>
                </a:pathLst>
              </a:custGeom>
              <a:solidFill>
                <a:schemeClr val="dk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venir"/>
                  <a:ea typeface="Avenir"/>
                  <a:cs typeface="Avenir"/>
                  <a:sym typeface="Avenir"/>
                </a:endParaRPr>
              </a:p>
            </p:txBody>
          </p:sp>
          <p:sp>
            <p:nvSpPr>
              <p:cNvPr id="623" name="Google Shape;623;p25"/>
              <p:cNvSpPr/>
              <p:nvPr/>
            </p:nvSpPr>
            <p:spPr>
              <a:xfrm>
                <a:off x="2202360" y="6829131"/>
                <a:ext cx="918980" cy="28869"/>
              </a:xfrm>
              <a:custGeom>
                <a:avLst/>
                <a:gdLst/>
                <a:ahLst/>
                <a:cxnLst/>
                <a:rect l="l" t="t" r="r" b="b"/>
                <a:pathLst>
                  <a:path w="918980" h="28869" extrusionOk="0">
                    <a:moveTo>
                      <a:pt x="0" y="0"/>
                    </a:moveTo>
                    <a:lnTo>
                      <a:pt x="918980" y="0"/>
                    </a:lnTo>
                    <a:lnTo>
                      <a:pt x="890112" y="28868"/>
                    </a:lnTo>
                    <a:lnTo>
                      <a:pt x="28869" y="28869"/>
                    </a:lnTo>
                    <a:lnTo>
                      <a:pt x="0" y="0"/>
                    </a:lnTo>
                    <a:close/>
                  </a:path>
                </a:pathLst>
              </a:custGeom>
              <a:solidFill>
                <a:schemeClr val="accent3"/>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venir"/>
                  <a:ea typeface="Avenir"/>
                  <a:cs typeface="Avenir"/>
                  <a:sym typeface="Avenir"/>
                </a:endParaRPr>
              </a:p>
            </p:txBody>
          </p:sp>
          <p:sp>
            <p:nvSpPr>
              <p:cNvPr id="624" name="Google Shape;624;p25"/>
              <p:cNvSpPr/>
              <p:nvPr/>
            </p:nvSpPr>
            <p:spPr>
              <a:xfrm>
                <a:off x="1089323" y="5806086"/>
                <a:ext cx="30139" cy="1051915"/>
              </a:xfrm>
              <a:custGeom>
                <a:avLst/>
                <a:gdLst/>
                <a:ahLst/>
                <a:cxnLst/>
                <a:rect l="l" t="t" r="r" b="b"/>
                <a:pathLst>
                  <a:path w="30139" h="1051915" extrusionOk="0">
                    <a:moveTo>
                      <a:pt x="28833" y="0"/>
                    </a:moveTo>
                    <a:lnTo>
                      <a:pt x="30139" y="1051915"/>
                    </a:lnTo>
                    <a:lnTo>
                      <a:pt x="1271" y="1051915"/>
                    </a:lnTo>
                    <a:lnTo>
                      <a:pt x="0" y="28904"/>
                    </a:lnTo>
                    <a:lnTo>
                      <a:pt x="28833" y="0"/>
                    </a:lnTo>
                    <a:close/>
                  </a:path>
                </a:pathLst>
              </a:custGeom>
              <a:solidFill>
                <a:schemeClr val="accen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venir"/>
                  <a:ea typeface="Avenir"/>
                  <a:cs typeface="Avenir"/>
                  <a:sym typeface="Avenir"/>
                </a:endParaRPr>
              </a:p>
            </p:txBody>
          </p:sp>
          <p:sp>
            <p:nvSpPr>
              <p:cNvPr id="625" name="Google Shape;625;p25"/>
              <p:cNvSpPr/>
              <p:nvPr/>
            </p:nvSpPr>
            <p:spPr>
              <a:xfrm>
                <a:off x="1028453" y="5867106"/>
                <a:ext cx="30064" cy="990894"/>
              </a:xfrm>
              <a:custGeom>
                <a:avLst/>
                <a:gdLst/>
                <a:ahLst/>
                <a:cxnLst/>
                <a:rect l="l" t="t" r="r" b="b"/>
                <a:pathLst>
                  <a:path w="30064" h="990894" extrusionOk="0">
                    <a:moveTo>
                      <a:pt x="28833" y="0"/>
                    </a:moveTo>
                    <a:lnTo>
                      <a:pt x="30064" y="990894"/>
                    </a:lnTo>
                    <a:lnTo>
                      <a:pt x="1195" y="990894"/>
                    </a:lnTo>
                    <a:lnTo>
                      <a:pt x="0" y="28904"/>
                    </a:lnTo>
                    <a:lnTo>
                      <a:pt x="28833" y="0"/>
                    </a:lnTo>
                    <a:close/>
                  </a:path>
                </a:pathLst>
              </a:custGeom>
              <a:solidFill>
                <a:schemeClr val="accen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venir"/>
                  <a:ea typeface="Avenir"/>
                  <a:cs typeface="Avenir"/>
                  <a:sym typeface="Avenir"/>
                </a:endParaRPr>
              </a:p>
            </p:txBody>
          </p:sp>
          <p:sp>
            <p:nvSpPr>
              <p:cNvPr id="626" name="Google Shape;626;p25"/>
              <p:cNvSpPr/>
              <p:nvPr/>
            </p:nvSpPr>
            <p:spPr>
              <a:xfrm>
                <a:off x="967584" y="5928926"/>
                <a:ext cx="30790" cy="929074"/>
              </a:xfrm>
              <a:custGeom>
                <a:avLst/>
                <a:gdLst/>
                <a:ahLst/>
                <a:cxnLst/>
                <a:rect l="l" t="t" r="r" b="b"/>
                <a:pathLst>
                  <a:path w="30790" h="929074" extrusionOk="0">
                    <a:moveTo>
                      <a:pt x="29636" y="0"/>
                    </a:moveTo>
                    <a:lnTo>
                      <a:pt x="30790" y="929074"/>
                    </a:lnTo>
                    <a:lnTo>
                      <a:pt x="1401" y="929074"/>
                    </a:lnTo>
                    <a:lnTo>
                      <a:pt x="0" y="28104"/>
                    </a:lnTo>
                    <a:lnTo>
                      <a:pt x="803" y="28905"/>
                    </a:lnTo>
                    <a:lnTo>
                      <a:pt x="29636" y="0"/>
                    </a:lnTo>
                    <a:close/>
                  </a:path>
                </a:pathLst>
              </a:custGeom>
              <a:solidFill>
                <a:schemeClr val="accen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venir"/>
                  <a:ea typeface="Avenir"/>
                  <a:cs typeface="Avenir"/>
                  <a:sym typeface="Avenir"/>
                </a:endParaRPr>
              </a:p>
            </p:txBody>
          </p:sp>
          <p:sp>
            <p:nvSpPr>
              <p:cNvPr id="627" name="Google Shape;627;p25"/>
              <p:cNvSpPr/>
              <p:nvPr/>
            </p:nvSpPr>
            <p:spPr>
              <a:xfrm>
                <a:off x="906717" y="5989948"/>
                <a:ext cx="30713" cy="868053"/>
              </a:xfrm>
              <a:custGeom>
                <a:avLst/>
                <a:gdLst/>
                <a:ahLst/>
                <a:cxnLst/>
                <a:rect l="l" t="t" r="r" b="b"/>
                <a:pathLst>
                  <a:path w="30713" h="868053" extrusionOk="0">
                    <a:moveTo>
                      <a:pt x="29635" y="0"/>
                    </a:moveTo>
                    <a:lnTo>
                      <a:pt x="30713" y="868053"/>
                    </a:lnTo>
                    <a:lnTo>
                      <a:pt x="1319" y="868053"/>
                    </a:lnTo>
                    <a:lnTo>
                      <a:pt x="0" y="28103"/>
                    </a:lnTo>
                    <a:lnTo>
                      <a:pt x="802" y="28904"/>
                    </a:lnTo>
                    <a:lnTo>
                      <a:pt x="29635" y="0"/>
                    </a:lnTo>
                    <a:close/>
                  </a:path>
                </a:pathLst>
              </a:custGeom>
              <a:solidFill>
                <a:schemeClr val="accen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venir"/>
                  <a:ea typeface="Avenir"/>
                  <a:cs typeface="Avenir"/>
                  <a:sym typeface="Avenir"/>
                </a:endParaRPr>
              </a:p>
            </p:txBody>
          </p:sp>
          <p:sp>
            <p:nvSpPr>
              <p:cNvPr id="628" name="Google Shape;628;p25"/>
              <p:cNvSpPr/>
              <p:nvPr/>
            </p:nvSpPr>
            <p:spPr>
              <a:xfrm>
                <a:off x="846647" y="6049364"/>
                <a:ext cx="29838" cy="808636"/>
              </a:xfrm>
              <a:custGeom>
                <a:avLst/>
                <a:gdLst/>
                <a:ahLst/>
                <a:cxnLst/>
                <a:rect l="l" t="t" r="r" b="b"/>
                <a:pathLst>
                  <a:path w="29838" h="808636" extrusionOk="0">
                    <a:moveTo>
                      <a:pt x="28833" y="0"/>
                    </a:moveTo>
                    <a:lnTo>
                      <a:pt x="29838" y="808636"/>
                    </a:lnTo>
                    <a:lnTo>
                      <a:pt x="969" y="808636"/>
                    </a:lnTo>
                    <a:lnTo>
                      <a:pt x="0" y="28904"/>
                    </a:lnTo>
                    <a:lnTo>
                      <a:pt x="28833" y="0"/>
                    </a:lnTo>
                    <a:close/>
                  </a:path>
                </a:pathLst>
              </a:custGeom>
              <a:solidFill>
                <a:schemeClr val="accen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venir"/>
                  <a:ea typeface="Avenir"/>
                  <a:cs typeface="Avenir"/>
                  <a:sym typeface="Avenir"/>
                </a:endParaRPr>
              </a:p>
            </p:txBody>
          </p:sp>
          <p:sp>
            <p:nvSpPr>
              <p:cNvPr id="629" name="Google Shape;629;p25"/>
              <p:cNvSpPr/>
              <p:nvPr/>
            </p:nvSpPr>
            <p:spPr>
              <a:xfrm>
                <a:off x="785780" y="6110384"/>
                <a:ext cx="29761" cy="747617"/>
              </a:xfrm>
              <a:custGeom>
                <a:avLst/>
                <a:gdLst/>
                <a:ahLst/>
                <a:cxnLst/>
                <a:rect l="l" t="t" r="r" b="b"/>
                <a:pathLst>
                  <a:path w="29761" h="747617" extrusionOk="0">
                    <a:moveTo>
                      <a:pt x="28832" y="0"/>
                    </a:moveTo>
                    <a:lnTo>
                      <a:pt x="29761" y="747617"/>
                    </a:lnTo>
                    <a:lnTo>
                      <a:pt x="893" y="747617"/>
                    </a:lnTo>
                    <a:lnTo>
                      <a:pt x="0" y="28905"/>
                    </a:lnTo>
                    <a:lnTo>
                      <a:pt x="28832" y="0"/>
                    </a:lnTo>
                    <a:close/>
                  </a:path>
                </a:pathLst>
              </a:custGeom>
              <a:solidFill>
                <a:schemeClr val="accen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venir"/>
                  <a:ea typeface="Avenir"/>
                  <a:cs typeface="Avenir"/>
                  <a:sym typeface="Avenir"/>
                </a:endParaRPr>
              </a:p>
            </p:txBody>
          </p:sp>
          <p:sp>
            <p:nvSpPr>
              <p:cNvPr id="630" name="Google Shape;630;p25"/>
              <p:cNvSpPr/>
              <p:nvPr/>
            </p:nvSpPr>
            <p:spPr>
              <a:xfrm>
                <a:off x="724911" y="6172206"/>
                <a:ext cx="30487" cy="685795"/>
              </a:xfrm>
              <a:custGeom>
                <a:avLst/>
                <a:gdLst/>
                <a:ahLst/>
                <a:cxnLst/>
                <a:rect l="l" t="t" r="r" b="b"/>
                <a:pathLst>
                  <a:path w="30487" h="685795" extrusionOk="0">
                    <a:moveTo>
                      <a:pt x="29635" y="0"/>
                    </a:moveTo>
                    <a:lnTo>
                      <a:pt x="30487" y="685795"/>
                    </a:lnTo>
                    <a:lnTo>
                      <a:pt x="1071" y="685795"/>
                    </a:lnTo>
                    <a:lnTo>
                      <a:pt x="0" y="28103"/>
                    </a:lnTo>
                    <a:lnTo>
                      <a:pt x="803" y="28904"/>
                    </a:lnTo>
                    <a:lnTo>
                      <a:pt x="29635" y="0"/>
                    </a:lnTo>
                    <a:close/>
                  </a:path>
                </a:pathLst>
              </a:custGeom>
              <a:solidFill>
                <a:schemeClr val="accen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venir"/>
                  <a:ea typeface="Avenir"/>
                  <a:cs typeface="Avenir"/>
                  <a:sym typeface="Avenir"/>
                </a:endParaRPr>
              </a:p>
            </p:txBody>
          </p:sp>
          <p:sp>
            <p:nvSpPr>
              <p:cNvPr id="631" name="Google Shape;631;p25"/>
              <p:cNvSpPr/>
              <p:nvPr/>
            </p:nvSpPr>
            <p:spPr>
              <a:xfrm>
                <a:off x="664843" y="6231622"/>
                <a:ext cx="29611" cy="626379"/>
              </a:xfrm>
              <a:custGeom>
                <a:avLst/>
                <a:gdLst/>
                <a:ahLst/>
                <a:cxnLst/>
                <a:rect l="l" t="t" r="r" b="b"/>
                <a:pathLst>
                  <a:path w="29611" h="626379" extrusionOk="0">
                    <a:moveTo>
                      <a:pt x="28833" y="0"/>
                    </a:moveTo>
                    <a:lnTo>
                      <a:pt x="29611" y="626379"/>
                    </a:lnTo>
                    <a:lnTo>
                      <a:pt x="742" y="626379"/>
                    </a:lnTo>
                    <a:lnTo>
                      <a:pt x="0" y="28904"/>
                    </a:lnTo>
                    <a:lnTo>
                      <a:pt x="28833" y="0"/>
                    </a:lnTo>
                    <a:close/>
                  </a:path>
                </a:pathLst>
              </a:custGeom>
              <a:solidFill>
                <a:schemeClr val="accen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venir"/>
                  <a:ea typeface="Avenir"/>
                  <a:cs typeface="Avenir"/>
                  <a:sym typeface="Avenir"/>
                </a:endParaRPr>
              </a:p>
            </p:txBody>
          </p:sp>
          <p:sp>
            <p:nvSpPr>
              <p:cNvPr id="632" name="Google Shape;632;p25"/>
              <p:cNvSpPr/>
              <p:nvPr/>
            </p:nvSpPr>
            <p:spPr>
              <a:xfrm>
                <a:off x="603974" y="6292642"/>
                <a:ext cx="29535" cy="565359"/>
              </a:xfrm>
              <a:custGeom>
                <a:avLst/>
                <a:gdLst/>
                <a:ahLst/>
                <a:cxnLst/>
                <a:rect l="l" t="t" r="r" b="b"/>
                <a:pathLst>
                  <a:path w="29535" h="565359" extrusionOk="0">
                    <a:moveTo>
                      <a:pt x="28833" y="0"/>
                    </a:moveTo>
                    <a:lnTo>
                      <a:pt x="29535" y="565359"/>
                    </a:lnTo>
                    <a:lnTo>
                      <a:pt x="666" y="565359"/>
                    </a:lnTo>
                    <a:lnTo>
                      <a:pt x="0" y="28904"/>
                    </a:lnTo>
                    <a:lnTo>
                      <a:pt x="28833" y="0"/>
                    </a:lnTo>
                    <a:close/>
                  </a:path>
                </a:pathLst>
              </a:custGeom>
              <a:solidFill>
                <a:schemeClr val="accen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venir"/>
                  <a:ea typeface="Avenir"/>
                  <a:cs typeface="Avenir"/>
                  <a:sym typeface="Avenir"/>
                </a:endParaRPr>
              </a:p>
            </p:txBody>
          </p:sp>
          <p:sp>
            <p:nvSpPr>
              <p:cNvPr id="633" name="Google Shape;633;p25"/>
              <p:cNvSpPr/>
              <p:nvPr/>
            </p:nvSpPr>
            <p:spPr>
              <a:xfrm>
                <a:off x="543104" y="6353662"/>
                <a:ext cx="29460" cy="504339"/>
              </a:xfrm>
              <a:custGeom>
                <a:avLst/>
                <a:gdLst/>
                <a:ahLst/>
                <a:cxnLst/>
                <a:rect l="l" t="t" r="r" b="b"/>
                <a:pathLst>
                  <a:path w="29460" h="504339" extrusionOk="0">
                    <a:moveTo>
                      <a:pt x="28833" y="0"/>
                    </a:moveTo>
                    <a:lnTo>
                      <a:pt x="29460" y="504339"/>
                    </a:lnTo>
                    <a:lnTo>
                      <a:pt x="591" y="504339"/>
                    </a:lnTo>
                    <a:lnTo>
                      <a:pt x="0" y="28905"/>
                    </a:lnTo>
                    <a:lnTo>
                      <a:pt x="28833" y="0"/>
                    </a:lnTo>
                    <a:close/>
                  </a:path>
                </a:pathLst>
              </a:custGeom>
              <a:solidFill>
                <a:schemeClr val="accen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venir"/>
                  <a:ea typeface="Avenir"/>
                  <a:cs typeface="Avenir"/>
                  <a:sym typeface="Avenir"/>
                </a:endParaRPr>
              </a:p>
            </p:txBody>
          </p:sp>
          <p:sp>
            <p:nvSpPr>
              <p:cNvPr id="634" name="Google Shape;634;p25"/>
              <p:cNvSpPr/>
              <p:nvPr/>
            </p:nvSpPr>
            <p:spPr>
              <a:xfrm>
                <a:off x="482237" y="6415482"/>
                <a:ext cx="30185" cy="442518"/>
              </a:xfrm>
              <a:custGeom>
                <a:avLst/>
                <a:gdLst/>
                <a:ahLst/>
                <a:cxnLst/>
                <a:rect l="l" t="t" r="r" b="b"/>
                <a:pathLst>
                  <a:path w="30185" h="442518" extrusionOk="0">
                    <a:moveTo>
                      <a:pt x="29635" y="0"/>
                    </a:moveTo>
                    <a:lnTo>
                      <a:pt x="30185" y="442518"/>
                    </a:lnTo>
                    <a:lnTo>
                      <a:pt x="724" y="442518"/>
                    </a:lnTo>
                    <a:lnTo>
                      <a:pt x="0" y="28104"/>
                    </a:lnTo>
                    <a:lnTo>
                      <a:pt x="803" y="28905"/>
                    </a:lnTo>
                    <a:lnTo>
                      <a:pt x="29635" y="0"/>
                    </a:lnTo>
                    <a:close/>
                  </a:path>
                </a:pathLst>
              </a:custGeom>
              <a:solidFill>
                <a:schemeClr val="accen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venir"/>
                  <a:ea typeface="Avenir"/>
                  <a:cs typeface="Avenir"/>
                  <a:sym typeface="Avenir"/>
                </a:endParaRPr>
              </a:p>
            </p:txBody>
          </p:sp>
          <p:sp>
            <p:nvSpPr>
              <p:cNvPr id="635" name="Google Shape;635;p25"/>
              <p:cNvSpPr/>
              <p:nvPr/>
            </p:nvSpPr>
            <p:spPr>
              <a:xfrm>
                <a:off x="422168" y="6474900"/>
                <a:ext cx="29308" cy="383101"/>
              </a:xfrm>
              <a:custGeom>
                <a:avLst/>
                <a:gdLst/>
                <a:ahLst/>
                <a:cxnLst/>
                <a:rect l="l" t="t" r="r" b="b"/>
                <a:pathLst>
                  <a:path w="29308" h="383101" extrusionOk="0">
                    <a:moveTo>
                      <a:pt x="28832" y="0"/>
                    </a:moveTo>
                    <a:lnTo>
                      <a:pt x="29308" y="383101"/>
                    </a:lnTo>
                    <a:lnTo>
                      <a:pt x="440" y="383101"/>
                    </a:lnTo>
                    <a:lnTo>
                      <a:pt x="0" y="28904"/>
                    </a:lnTo>
                    <a:lnTo>
                      <a:pt x="28832" y="0"/>
                    </a:lnTo>
                    <a:close/>
                  </a:path>
                </a:pathLst>
              </a:custGeom>
              <a:solidFill>
                <a:schemeClr val="accen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venir"/>
                  <a:ea typeface="Avenir"/>
                  <a:cs typeface="Avenir"/>
                  <a:sym typeface="Avenir"/>
                </a:endParaRPr>
              </a:p>
            </p:txBody>
          </p:sp>
          <p:sp>
            <p:nvSpPr>
              <p:cNvPr id="636" name="Google Shape;636;p25"/>
              <p:cNvSpPr/>
              <p:nvPr/>
            </p:nvSpPr>
            <p:spPr>
              <a:xfrm>
                <a:off x="361300" y="6535920"/>
                <a:ext cx="29233" cy="322081"/>
              </a:xfrm>
              <a:custGeom>
                <a:avLst/>
                <a:gdLst/>
                <a:ahLst/>
                <a:cxnLst/>
                <a:rect l="l" t="t" r="r" b="b"/>
                <a:pathLst>
                  <a:path w="29233" h="322081" extrusionOk="0">
                    <a:moveTo>
                      <a:pt x="28833" y="0"/>
                    </a:moveTo>
                    <a:lnTo>
                      <a:pt x="29233" y="322081"/>
                    </a:lnTo>
                    <a:lnTo>
                      <a:pt x="364" y="322081"/>
                    </a:lnTo>
                    <a:lnTo>
                      <a:pt x="0" y="28904"/>
                    </a:lnTo>
                    <a:lnTo>
                      <a:pt x="28833" y="0"/>
                    </a:lnTo>
                    <a:close/>
                  </a:path>
                </a:pathLst>
              </a:custGeom>
              <a:solidFill>
                <a:schemeClr val="accen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venir"/>
                  <a:ea typeface="Avenir"/>
                  <a:cs typeface="Avenir"/>
                  <a:sym typeface="Avenir"/>
                </a:endParaRPr>
              </a:p>
            </p:txBody>
          </p:sp>
          <p:sp>
            <p:nvSpPr>
              <p:cNvPr id="637" name="Google Shape;637;p25"/>
              <p:cNvSpPr/>
              <p:nvPr/>
            </p:nvSpPr>
            <p:spPr>
              <a:xfrm>
                <a:off x="300431" y="6597740"/>
                <a:ext cx="29959" cy="260260"/>
              </a:xfrm>
              <a:custGeom>
                <a:avLst/>
                <a:gdLst/>
                <a:ahLst/>
                <a:cxnLst/>
                <a:rect l="l" t="t" r="r" b="b"/>
                <a:pathLst>
                  <a:path w="29959" h="260260" extrusionOk="0">
                    <a:moveTo>
                      <a:pt x="29636" y="0"/>
                    </a:moveTo>
                    <a:lnTo>
                      <a:pt x="29959" y="260260"/>
                    </a:lnTo>
                    <a:lnTo>
                      <a:pt x="440" y="260260"/>
                    </a:lnTo>
                    <a:lnTo>
                      <a:pt x="0" y="28104"/>
                    </a:lnTo>
                    <a:lnTo>
                      <a:pt x="803" y="28904"/>
                    </a:lnTo>
                    <a:lnTo>
                      <a:pt x="29636" y="0"/>
                    </a:lnTo>
                    <a:close/>
                  </a:path>
                </a:pathLst>
              </a:custGeom>
              <a:solidFill>
                <a:schemeClr val="accen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venir"/>
                  <a:ea typeface="Avenir"/>
                  <a:cs typeface="Avenir"/>
                  <a:sym typeface="Avenir"/>
                </a:endParaRPr>
              </a:p>
            </p:txBody>
          </p:sp>
          <p:sp>
            <p:nvSpPr>
              <p:cNvPr id="638" name="Google Shape;638;p25"/>
              <p:cNvSpPr/>
              <p:nvPr/>
            </p:nvSpPr>
            <p:spPr>
              <a:xfrm>
                <a:off x="239562" y="6658760"/>
                <a:ext cx="29882" cy="199240"/>
              </a:xfrm>
              <a:custGeom>
                <a:avLst/>
                <a:gdLst/>
                <a:ahLst/>
                <a:cxnLst/>
                <a:rect l="l" t="t" r="r" b="b"/>
                <a:pathLst>
                  <a:path w="29882" h="199240" extrusionOk="0">
                    <a:moveTo>
                      <a:pt x="29635" y="0"/>
                    </a:moveTo>
                    <a:lnTo>
                      <a:pt x="29882" y="199240"/>
                    </a:lnTo>
                    <a:lnTo>
                      <a:pt x="337" y="199240"/>
                    </a:lnTo>
                    <a:lnTo>
                      <a:pt x="0" y="28103"/>
                    </a:lnTo>
                    <a:lnTo>
                      <a:pt x="803" y="28904"/>
                    </a:lnTo>
                    <a:lnTo>
                      <a:pt x="29635" y="0"/>
                    </a:lnTo>
                    <a:close/>
                  </a:path>
                </a:pathLst>
              </a:custGeom>
              <a:solidFill>
                <a:schemeClr val="accen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venir"/>
                  <a:ea typeface="Avenir"/>
                  <a:cs typeface="Avenir"/>
                  <a:sym typeface="Avenir"/>
                </a:endParaRPr>
              </a:p>
            </p:txBody>
          </p:sp>
          <p:sp>
            <p:nvSpPr>
              <p:cNvPr id="639" name="Google Shape;639;p25"/>
              <p:cNvSpPr/>
              <p:nvPr/>
            </p:nvSpPr>
            <p:spPr>
              <a:xfrm>
                <a:off x="179494" y="6718178"/>
                <a:ext cx="29006" cy="139823"/>
              </a:xfrm>
              <a:custGeom>
                <a:avLst/>
                <a:gdLst/>
                <a:ahLst/>
                <a:cxnLst/>
                <a:rect l="l" t="t" r="r" b="b"/>
                <a:pathLst>
                  <a:path w="29006" h="139823" extrusionOk="0">
                    <a:moveTo>
                      <a:pt x="28832" y="0"/>
                    </a:moveTo>
                    <a:lnTo>
                      <a:pt x="29006" y="139823"/>
                    </a:lnTo>
                    <a:lnTo>
                      <a:pt x="138" y="139823"/>
                    </a:lnTo>
                    <a:lnTo>
                      <a:pt x="0" y="28904"/>
                    </a:lnTo>
                    <a:lnTo>
                      <a:pt x="28832" y="0"/>
                    </a:lnTo>
                    <a:close/>
                  </a:path>
                </a:pathLst>
              </a:custGeom>
              <a:solidFill>
                <a:schemeClr val="accen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venir"/>
                  <a:ea typeface="Avenir"/>
                  <a:cs typeface="Avenir"/>
                  <a:sym typeface="Avenir"/>
                </a:endParaRPr>
              </a:p>
            </p:txBody>
          </p:sp>
          <p:sp>
            <p:nvSpPr>
              <p:cNvPr id="640" name="Google Shape;640;p25"/>
              <p:cNvSpPr/>
              <p:nvPr/>
            </p:nvSpPr>
            <p:spPr>
              <a:xfrm>
                <a:off x="118626" y="6779198"/>
                <a:ext cx="28931" cy="78803"/>
              </a:xfrm>
              <a:custGeom>
                <a:avLst/>
                <a:gdLst/>
                <a:ahLst/>
                <a:cxnLst/>
                <a:rect l="l" t="t" r="r" b="b"/>
                <a:pathLst>
                  <a:path w="28931" h="78803" extrusionOk="0">
                    <a:moveTo>
                      <a:pt x="28833" y="0"/>
                    </a:moveTo>
                    <a:lnTo>
                      <a:pt x="28931" y="78803"/>
                    </a:lnTo>
                    <a:lnTo>
                      <a:pt x="62" y="78803"/>
                    </a:lnTo>
                    <a:lnTo>
                      <a:pt x="0" y="28904"/>
                    </a:lnTo>
                    <a:lnTo>
                      <a:pt x="28833" y="0"/>
                    </a:lnTo>
                    <a:close/>
                  </a:path>
                </a:pathLst>
              </a:custGeom>
              <a:solidFill>
                <a:schemeClr val="accen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venir"/>
                  <a:ea typeface="Avenir"/>
                  <a:cs typeface="Avenir"/>
                  <a:sym typeface="Avenir"/>
                </a:endParaRPr>
              </a:p>
            </p:txBody>
          </p:sp>
          <p:sp>
            <p:nvSpPr>
              <p:cNvPr id="641" name="Google Shape;641;p25"/>
              <p:cNvSpPr/>
              <p:nvPr/>
            </p:nvSpPr>
            <p:spPr>
              <a:xfrm>
                <a:off x="70452" y="6841018"/>
                <a:ext cx="16961" cy="16982"/>
              </a:xfrm>
              <a:custGeom>
                <a:avLst/>
                <a:gdLst/>
                <a:ahLst/>
                <a:cxnLst/>
                <a:rect l="l" t="t" r="r" b="b"/>
                <a:pathLst>
                  <a:path w="16961" h="16982" extrusionOk="0">
                    <a:moveTo>
                      <a:pt x="16940" y="0"/>
                    </a:moveTo>
                    <a:lnTo>
                      <a:pt x="16961" y="16982"/>
                    </a:lnTo>
                    <a:lnTo>
                      <a:pt x="0" y="16982"/>
                    </a:lnTo>
                    <a:lnTo>
                      <a:pt x="16940" y="0"/>
                    </a:lnTo>
                    <a:close/>
                  </a:path>
                </a:pathLst>
              </a:custGeom>
              <a:solidFill>
                <a:schemeClr val="accen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venir"/>
                  <a:ea typeface="Avenir"/>
                  <a:cs typeface="Avenir"/>
                  <a:sym typeface="Avenir"/>
                </a:endParaRPr>
              </a:p>
            </p:txBody>
          </p:sp>
        </p:grpSp>
      </p:grpSp>
      <p:sp>
        <p:nvSpPr>
          <p:cNvPr id="642" name="Google Shape;642;p25"/>
          <p:cNvSpPr txBox="1">
            <a:spLocks noGrp="1"/>
          </p:cNvSpPr>
          <p:nvPr>
            <p:ph type="body" idx="1"/>
          </p:nvPr>
        </p:nvSpPr>
        <p:spPr>
          <a:xfrm>
            <a:off x="4932208" y="1818208"/>
            <a:ext cx="6336792" cy="539812"/>
          </a:xfrm>
          <a:prstGeom prst="rect">
            <a:avLst/>
          </a:prstGeom>
          <a:noFill/>
          <a:ln>
            <a:noFill/>
          </a:ln>
        </p:spPr>
        <p:txBody>
          <a:bodyPr spcFirstLastPara="1" wrap="square" lIns="91425" tIns="45700" rIns="91425" bIns="45700" anchor="t" anchorCtr="0">
            <a:normAutofit/>
          </a:bodyPr>
          <a:lstStyle>
            <a:lvl1pPr marL="457200" lvl="0" indent="-228600" algn="l">
              <a:lnSpc>
                <a:spcPct val="133333"/>
              </a:lnSpc>
              <a:spcBef>
                <a:spcPts val="1000"/>
              </a:spcBef>
              <a:spcAft>
                <a:spcPts val="0"/>
              </a:spcAft>
              <a:buClr>
                <a:schemeClr val="dk1"/>
              </a:buClr>
              <a:buSzPts val="1800"/>
              <a:buNone/>
              <a:defRPr sz="1800">
                <a:solidFill>
                  <a:schemeClr val="dk1"/>
                </a:solidFill>
              </a:defRPr>
            </a:lvl1pPr>
            <a:lvl2pPr marL="914400" lvl="1" indent="-228600" algn="l">
              <a:lnSpc>
                <a:spcPct val="90000"/>
              </a:lnSpc>
              <a:spcBef>
                <a:spcPts val="500"/>
              </a:spcBef>
              <a:spcAft>
                <a:spcPts val="0"/>
              </a:spcAft>
              <a:buClr>
                <a:schemeClr val="dk1"/>
              </a:buClr>
              <a:buSzPts val="1800"/>
              <a:buNone/>
              <a:defRPr sz="1800"/>
            </a:lvl2pPr>
            <a:lvl3pPr marL="1371600" lvl="2" indent="-228600" algn="l">
              <a:lnSpc>
                <a:spcPct val="90000"/>
              </a:lnSpc>
              <a:spcBef>
                <a:spcPts val="500"/>
              </a:spcBef>
              <a:spcAft>
                <a:spcPts val="0"/>
              </a:spcAft>
              <a:buClr>
                <a:schemeClr val="dk1"/>
              </a:buClr>
              <a:buSzPts val="1800"/>
              <a:buNone/>
              <a:defRPr sz="1800"/>
            </a:lvl3pPr>
            <a:lvl4pPr marL="1828800" lvl="3" indent="-228600" algn="l">
              <a:lnSpc>
                <a:spcPct val="90000"/>
              </a:lnSpc>
              <a:spcBef>
                <a:spcPts val="500"/>
              </a:spcBef>
              <a:spcAft>
                <a:spcPts val="0"/>
              </a:spcAft>
              <a:buClr>
                <a:schemeClr val="dk1"/>
              </a:buClr>
              <a:buSzPts val="1800"/>
              <a:buNone/>
              <a:defRPr sz="1800"/>
            </a:lvl4pPr>
            <a:lvl5pPr marL="2286000" lvl="4" indent="-228600" algn="l">
              <a:lnSpc>
                <a:spcPct val="90000"/>
              </a:lnSpc>
              <a:spcBef>
                <a:spcPts val="500"/>
              </a:spcBef>
              <a:spcAft>
                <a:spcPts val="0"/>
              </a:spcAft>
              <a:buClr>
                <a:schemeClr val="dk1"/>
              </a:buClr>
              <a:buSzPts val="1800"/>
              <a:buNone/>
              <a:defRPr sz="1800"/>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643" name="Google Shape;643;p25"/>
          <p:cNvSpPr txBox="1">
            <a:spLocks noGrp="1"/>
          </p:cNvSpPr>
          <p:nvPr>
            <p:ph type="body" idx="2"/>
          </p:nvPr>
        </p:nvSpPr>
        <p:spPr>
          <a:xfrm>
            <a:off x="4937760" y="2606040"/>
            <a:ext cx="6339840" cy="365760"/>
          </a:xfrm>
          <a:prstGeom prst="rect">
            <a:avLst/>
          </a:prstGeom>
          <a:noFill/>
          <a:ln>
            <a:noFill/>
          </a:ln>
        </p:spPr>
        <p:txBody>
          <a:bodyPr spcFirstLastPara="1" wrap="square" lIns="91425" tIns="45700" rIns="91425" bIns="45700" anchor="t" anchorCtr="0">
            <a:noAutofit/>
          </a:bodyPr>
          <a:lstStyle>
            <a:lvl1pPr marL="457200" lvl="0" indent="-228600" algn="l">
              <a:lnSpc>
                <a:spcPct val="120000"/>
              </a:lnSpc>
              <a:spcBef>
                <a:spcPts val="1000"/>
              </a:spcBef>
              <a:spcAft>
                <a:spcPts val="0"/>
              </a:spcAft>
              <a:buClr>
                <a:schemeClr val="accent3"/>
              </a:buClr>
              <a:buSzPts val="2000"/>
              <a:buNone/>
              <a:defRPr sz="2000" b="1" cap="none">
                <a:solidFill>
                  <a:schemeClr val="accent3"/>
                </a:solidFill>
              </a:defRPr>
            </a:lvl1pPr>
            <a:lvl2pPr marL="914400" lvl="1" indent="-228600" algn="l">
              <a:lnSpc>
                <a:spcPct val="90000"/>
              </a:lnSpc>
              <a:spcBef>
                <a:spcPts val="500"/>
              </a:spcBef>
              <a:spcAft>
                <a:spcPts val="0"/>
              </a:spcAft>
              <a:buClr>
                <a:schemeClr val="dk1"/>
              </a:buClr>
              <a:buSzPts val="1800"/>
              <a:buNone/>
              <a:defRPr sz="1800"/>
            </a:lvl2pPr>
            <a:lvl3pPr marL="1371600" lvl="2" indent="-228600" algn="l">
              <a:lnSpc>
                <a:spcPct val="90000"/>
              </a:lnSpc>
              <a:spcBef>
                <a:spcPts val="500"/>
              </a:spcBef>
              <a:spcAft>
                <a:spcPts val="0"/>
              </a:spcAft>
              <a:buClr>
                <a:schemeClr val="dk1"/>
              </a:buClr>
              <a:buSzPts val="1800"/>
              <a:buNone/>
              <a:defRPr sz="1800"/>
            </a:lvl3pPr>
            <a:lvl4pPr marL="1828800" lvl="3" indent="-228600" algn="l">
              <a:lnSpc>
                <a:spcPct val="90000"/>
              </a:lnSpc>
              <a:spcBef>
                <a:spcPts val="500"/>
              </a:spcBef>
              <a:spcAft>
                <a:spcPts val="0"/>
              </a:spcAft>
              <a:buClr>
                <a:schemeClr val="dk1"/>
              </a:buClr>
              <a:buSzPts val="1800"/>
              <a:buNone/>
              <a:defRPr sz="1800"/>
            </a:lvl4pPr>
            <a:lvl5pPr marL="2286000" lvl="4" indent="-228600" algn="l">
              <a:lnSpc>
                <a:spcPct val="90000"/>
              </a:lnSpc>
              <a:spcBef>
                <a:spcPts val="500"/>
              </a:spcBef>
              <a:spcAft>
                <a:spcPts val="0"/>
              </a:spcAft>
              <a:buClr>
                <a:schemeClr val="dk1"/>
              </a:buClr>
              <a:buSzPts val="1800"/>
              <a:buNone/>
              <a:defRPr sz="1800"/>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644" name="Google Shape;644;p25"/>
          <p:cNvSpPr txBox="1">
            <a:spLocks noGrp="1"/>
          </p:cNvSpPr>
          <p:nvPr>
            <p:ph type="body" idx="3"/>
          </p:nvPr>
        </p:nvSpPr>
        <p:spPr>
          <a:xfrm>
            <a:off x="4937760" y="2907792"/>
            <a:ext cx="6336792" cy="640080"/>
          </a:xfrm>
          <a:prstGeom prst="rect">
            <a:avLst/>
          </a:prstGeom>
          <a:noFill/>
          <a:ln>
            <a:noFill/>
          </a:ln>
        </p:spPr>
        <p:txBody>
          <a:bodyPr spcFirstLastPara="1" wrap="square" lIns="91425" tIns="45700" rIns="91425" bIns="45700" anchor="t" anchorCtr="0">
            <a:normAutofit/>
          </a:bodyPr>
          <a:lstStyle>
            <a:lvl1pPr marL="457200" lvl="0" indent="-228600" algn="l">
              <a:lnSpc>
                <a:spcPct val="171428"/>
              </a:lnSpc>
              <a:spcBef>
                <a:spcPts val="1000"/>
              </a:spcBef>
              <a:spcAft>
                <a:spcPts val="0"/>
              </a:spcAft>
              <a:buClr>
                <a:schemeClr val="dk1"/>
              </a:buClr>
              <a:buSzPts val="1400"/>
              <a:buNone/>
              <a:defRPr sz="1400">
                <a:solidFill>
                  <a:schemeClr val="dk1"/>
                </a:solidFill>
              </a:defRPr>
            </a:lvl1pPr>
            <a:lvl2pPr marL="914400" lvl="1" indent="-228600" algn="l">
              <a:lnSpc>
                <a:spcPct val="90000"/>
              </a:lnSpc>
              <a:spcBef>
                <a:spcPts val="500"/>
              </a:spcBef>
              <a:spcAft>
                <a:spcPts val="0"/>
              </a:spcAft>
              <a:buClr>
                <a:schemeClr val="dk1"/>
              </a:buClr>
              <a:buSzPts val="1800"/>
              <a:buNone/>
              <a:defRPr sz="1800"/>
            </a:lvl2pPr>
            <a:lvl3pPr marL="1371600" lvl="2" indent="-228600" algn="l">
              <a:lnSpc>
                <a:spcPct val="90000"/>
              </a:lnSpc>
              <a:spcBef>
                <a:spcPts val="500"/>
              </a:spcBef>
              <a:spcAft>
                <a:spcPts val="0"/>
              </a:spcAft>
              <a:buClr>
                <a:schemeClr val="dk1"/>
              </a:buClr>
              <a:buSzPts val="1800"/>
              <a:buNone/>
              <a:defRPr sz="1800"/>
            </a:lvl3pPr>
            <a:lvl4pPr marL="1828800" lvl="3" indent="-228600" algn="l">
              <a:lnSpc>
                <a:spcPct val="90000"/>
              </a:lnSpc>
              <a:spcBef>
                <a:spcPts val="500"/>
              </a:spcBef>
              <a:spcAft>
                <a:spcPts val="0"/>
              </a:spcAft>
              <a:buClr>
                <a:schemeClr val="dk1"/>
              </a:buClr>
              <a:buSzPts val="1800"/>
              <a:buNone/>
              <a:defRPr sz="1800"/>
            </a:lvl4pPr>
            <a:lvl5pPr marL="2286000" lvl="4" indent="-228600" algn="l">
              <a:lnSpc>
                <a:spcPct val="90000"/>
              </a:lnSpc>
              <a:spcBef>
                <a:spcPts val="500"/>
              </a:spcBef>
              <a:spcAft>
                <a:spcPts val="0"/>
              </a:spcAft>
              <a:buClr>
                <a:schemeClr val="dk1"/>
              </a:buClr>
              <a:buSzPts val="1800"/>
              <a:buNone/>
              <a:defRPr sz="1800"/>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645" name="Google Shape;645;p25"/>
          <p:cNvSpPr txBox="1">
            <a:spLocks noGrp="1"/>
          </p:cNvSpPr>
          <p:nvPr>
            <p:ph type="body" idx="4"/>
          </p:nvPr>
        </p:nvSpPr>
        <p:spPr>
          <a:xfrm>
            <a:off x="4937760" y="3895344"/>
            <a:ext cx="6339840" cy="365760"/>
          </a:xfrm>
          <a:prstGeom prst="rect">
            <a:avLst/>
          </a:prstGeom>
          <a:noFill/>
          <a:ln>
            <a:noFill/>
          </a:ln>
        </p:spPr>
        <p:txBody>
          <a:bodyPr spcFirstLastPara="1" wrap="square" lIns="91425" tIns="45700" rIns="91425" bIns="45700" anchor="t" anchorCtr="0">
            <a:noAutofit/>
          </a:bodyPr>
          <a:lstStyle>
            <a:lvl1pPr marL="457200" lvl="0" indent="-228600" algn="l">
              <a:lnSpc>
                <a:spcPct val="120000"/>
              </a:lnSpc>
              <a:spcBef>
                <a:spcPts val="1000"/>
              </a:spcBef>
              <a:spcAft>
                <a:spcPts val="0"/>
              </a:spcAft>
              <a:buClr>
                <a:schemeClr val="accent3"/>
              </a:buClr>
              <a:buSzPts val="2000"/>
              <a:buNone/>
              <a:defRPr sz="2000" b="1" cap="none">
                <a:solidFill>
                  <a:schemeClr val="accent3"/>
                </a:solidFill>
              </a:defRPr>
            </a:lvl1pPr>
            <a:lvl2pPr marL="914400" lvl="1" indent="-228600" algn="l">
              <a:lnSpc>
                <a:spcPct val="90000"/>
              </a:lnSpc>
              <a:spcBef>
                <a:spcPts val="500"/>
              </a:spcBef>
              <a:spcAft>
                <a:spcPts val="0"/>
              </a:spcAft>
              <a:buClr>
                <a:schemeClr val="dk1"/>
              </a:buClr>
              <a:buSzPts val="1800"/>
              <a:buNone/>
              <a:defRPr sz="1800"/>
            </a:lvl2pPr>
            <a:lvl3pPr marL="1371600" lvl="2" indent="-228600" algn="l">
              <a:lnSpc>
                <a:spcPct val="90000"/>
              </a:lnSpc>
              <a:spcBef>
                <a:spcPts val="500"/>
              </a:spcBef>
              <a:spcAft>
                <a:spcPts val="0"/>
              </a:spcAft>
              <a:buClr>
                <a:schemeClr val="dk1"/>
              </a:buClr>
              <a:buSzPts val="1800"/>
              <a:buNone/>
              <a:defRPr sz="1800"/>
            </a:lvl3pPr>
            <a:lvl4pPr marL="1828800" lvl="3" indent="-228600" algn="l">
              <a:lnSpc>
                <a:spcPct val="90000"/>
              </a:lnSpc>
              <a:spcBef>
                <a:spcPts val="500"/>
              </a:spcBef>
              <a:spcAft>
                <a:spcPts val="0"/>
              </a:spcAft>
              <a:buClr>
                <a:schemeClr val="dk1"/>
              </a:buClr>
              <a:buSzPts val="1800"/>
              <a:buNone/>
              <a:defRPr sz="1800"/>
            </a:lvl4pPr>
            <a:lvl5pPr marL="2286000" lvl="4" indent="-228600" algn="l">
              <a:lnSpc>
                <a:spcPct val="90000"/>
              </a:lnSpc>
              <a:spcBef>
                <a:spcPts val="500"/>
              </a:spcBef>
              <a:spcAft>
                <a:spcPts val="0"/>
              </a:spcAft>
              <a:buClr>
                <a:schemeClr val="dk1"/>
              </a:buClr>
              <a:buSzPts val="1800"/>
              <a:buNone/>
              <a:defRPr sz="1800"/>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646" name="Google Shape;646;p25"/>
          <p:cNvSpPr txBox="1">
            <a:spLocks noGrp="1"/>
          </p:cNvSpPr>
          <p:nvPr>
            <p:ph type="body" idx="5"/>
          </p:nvPr>
        </p:nvSpPr>
        <p:spPr>
          <a:xfrm>
            <a:off x="4937760" y="4206240"/>
            <a:ext cx="6336792" cy="640080"/>
          </a:xfrm>
          <a:prstGeom prst="rect">
            <a:avLst/>
          </a:prstGeom>
          <a:noFill/>
          <a:ln>
            <a:noFill/>
          </a:ln>
        </p:spPr>
        <p:txBody>
          <a:bodyPr spcFirstLastPara="1" wrap="square" lIns="91425" tIns="45700" rIns="91425" bIns="45700" anchor="t" anchorCtr="0">
            <a:normAutofit/>
          </a:bodyPr>
          <a:lstStyle>
            <a:lvl1pPr marL="457200" lvl="0" indent="-228600" algn="l">
              <a:lnSpc>
                <a:spcPct val="171428"/>
              </a:lnSpc>
              <a:spcBef>
                <a:spcPts val="1000"/>
              </a:spcBef>
              <a:spcAft>
                <a:spcPts val="0"/>
              </a:spcAft>
              <a:buClr>
                <a:schemeClr val="dk1"/>
              </a:buClr>
              <a:buSzPts val="1400"/>
              <a:buNone/>
              <a:defRPr sz="1400">
                <a:solidFill>
                  <a:schemeClr val="dk1"/>
                </a:solidFill>
              </a:defRPr>
            </a:lvl1pPr>
            <a:lvl2pPr marL="914400" lvl="1" indent="-228600" algn="l">
              <a:lnSpc>
                <a:spcPct val="90000"/>
              </a:lnSpc>
              <a:spcBef>
                <a:spcPts val="500"/>
              </a:spcBef>
              <a:spcAft>
                <a:spcPts val="0"/>
              </a:spcAft>
              <a:buClr>
                <a:schemeClr val="dk1"/>
              </a:buClr>
              <a:buSzPts val="1800"/>
              <a:buNone/>
              <a:defRPr sz="1800"/>
            </a:lvl2pPr>
            <a:lvl3pPr marL="1371600" lvl="2" indent="-228600" algn="l">
              <a:lnSpc>
                <a:spcPct val="90000"/>
              </a:lnSpc>
              <a:spcBef>
                <a:spcPts val="500"/>
              </a:spcBef>
              <a:spcAft>
                <a:spcPts val="0"/>
              </a:spcAft>
              <a:buClr>
                <a:schemeClr val="dk1"/>
              </a:buClr>
              <a:buSzPts val="1800"/>
              <a:buNone/>
              <a:defRPr sz="1800"/>
            </a:lvl3pPr>
            <a:lvl4pPr marL="1828800" lvl="3" indent="-228600" algn="l">
              <a:lnSpc>
                <a:spcPct val="90000"/>
              </a:lnSpc>
              <a:spcBef>
                <a:spcPts val="500"/>
              </a:spcBef>
              <a:spcAft>
                <a:spcPts val="0"/>
              </a:spcAft>
              <a:buClr>
                <a:schemeClr val="dk1"/>
              </a:buClr>
              <a:buSzPts val="1800"/>
              <a:buNone/>
              <a:defRPr sz="1800"/>
            </a:lvl4pPr>
            <a:lvl5pPr marL="2286000" lvl="4" indent="-228600" algn="l">
              <a:lnSpc>
                <a:spcPct val="90000"/>
              </a:lnSpc>
              <a:spcBef>
                <a:spcPts val="500"/>
              </a:spcBef>
              <a:spcAft>
                <a:spcPts val="0"/>
              </a:spcAft>
              <a:buClr>
                <a:schemeClr val="dk1"/>
              </a:buClr>
              <a:buSzPts val="1800"/>
              <a:buNone/>
              <a:defRPr sz="1800"/>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647" name="Google Shape;647;p25"/>
          <p:cNvSpPr txBox="1">
            <a:spLocks noGrp="1"/>
          </p:cNvSpPr>
          <p:nvPr>
            <p:ph type="body" idx="6"/>
          </p:nvPr>
        </p:nvSpPr>
        <p:spPr>
          <a:xfrm>
            <a:off x="4933747" y="5221224"/>
            <a:ext cx="6339840" cy="365760"/>
          </a:xfrm>
          <a:prstGeom prst="rect">
            <a:avLst/>
          </a:prstGeom>
          <a:noFill/>
          <a:ln>
            <a:noFill/>
          </a:ln>
        </p:spPr>
        <p:txBody>
          <a:bodyPr spcFirstLastPara="1" wrap="square" lIns="91425" tIns="45700" rIns="91425" bIns="45700" anchor="t" anchorCtr="0">
            <a:noAutofit/>
          </a:bodyPr>
          <a:lstStyle>
            <a:lvl1pPr marL="457200" lvl="0" indent="-228600" algn="l">
              <a:lnSpc>
                <a:spcPct val="120000"/>
              </a:lnSpc>
              <a:spcBef>
                <a:spcPts val="1000"/>
              </a:spcBef>
              <a:spcAft>
                <a:spcPts val="0"/>
              </a:spcAft>
              <a:buClr>
                <a:schemeClr val="accent3"/>
              </a:buClr>
              <a:buSzPts val="2000"/>
              <a:buNone/>
              <a:defRPr sz="2000" b="1" cap="none">
                <a:solidFill>
                  <a:schemeClr val="accent3"/>
                </a:solidFill>
              </a:defRPr>
            </a:lvl1pPr>
            <a:lvl2pPr marL="914400" lvl="1" indent="-228600" algn="l">
              <a:lnSpc>
                <a:spcPct val="90000"/>
              </a:lnSpc>
              <a:spcBef>
                <a:spcPts val="500"/>
              </a:spcBef>
              <a:spcAft>
                <a:spcPts val="0"/>
              </a:spcAft>
              <a:buClr>
                <a:schemeClr val="dk1"/>
              </a:buClr>
              <a:buSzPts val="1800"/>
              <a:buNone/>
              <a:defRPr sz="1800"/>
            </a:lvl2pPr>
            <a:lvl3pPr marL="1371600" lvl="2" indent="-228600" algn="l">
              <a:lnSpc>
                <a:spcPct val="90000"/>
              </a:lnSpc>
              <a:spcBef>
                <a:spcPts val="500"/>
              </a:spcBef>
              <a:spcAft>
                <a:spcPts val="0"/>
              </a:spcAft>
              <a:buClr>
                <a:schemeClr val="dk1"/>
              </a:buClr>
              <a:buSzPts val="1800"/>
              <a:buNone/>
              <a:defRPr sz="1800"/>
            </a:lvl3pPr>
            <a:lvl4pPr marL="1828800" lvl="3" indent="-228600" algn="l">
              <a:lnSpc>
                <a:spcPct val="90000"/>
              </a:lnSpc>
              <a:spcBef>
                <a:spcPts val="500"/>
              </a:spcBef>
              <a:spcAft>
                <a:spcPts val="0"/>
              </a:spcAft>
              <a:buClr>
                <a:schemeClr val="dk1"/>
              </a:buClr>
              <a:buSzPts val="1800"/>
              <a:buNone/>
              <a:defRPr sz="1800"/>
            </a:lvl4pPr>
            <a:lvl5pPr marL="2286000" lvl="4" indent="-228600" algn="l">
              <a:lnSpc>
                <a:spcPct val="90000"/>
              </a:lnSpc>
              <a:spcBef>
                <a:spcPts val="500"/>
              </a:spcBef>
              <a:spcAft>
                <a:spcPts val="0"/>
              </a:spcAft>
              <a:buClr>
                <a:schemeClr val="dk1"/>
              </a:buClr>
              <a:buSzPts val="1800"/>
              <a:buNone/>
              <a:defRPr sz="1800"/>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648" name="Google Shape;648;p25"/>
          <p:cNvSpPr txBox="1">
            <a:spLocks noGrp="1"/>
          </p:cNvSpPr>
          <p:nvPr>
            <p:ph type="body" idx="7"/>
          </p:nvPr>
        </p:nvSpPr>
        <p:spPr>
          <a:xfrm>
            <a:off x="4933747" y="5541264"/>
            <a:ext cx="6336792" cy="640080"/>
          </a:xfrm>
          <a:prstGeom prst="rect">
            <a:avLst/>
          </a:prstGeom>
          <a:noFill/>
          <a:ln>
            <a:noFill/>
          </a:ln>
        </p:spPr>
        <p:txBody>
          <a:bodyPr spcFirstLastPara="1" wrap="square" lIns="91425" tIns="45700" rIns="91425" bIns="45700" anchor="t" anchorCtr="0">
            <a:normAutofit/>
          </a:bodyPr>
          <a:lstStyle>
            <a:lvl1pPr marL="457200" lvl="0" indent="-228600" algn="l">
              <a:lnSpc>
                <a:spcPct val="171428"/>
              </a:lnSpc>
              <a:spcBef>
                <a:spcPts val="1000"/>
              </a:spcBef>
              <a:spcAft>
                <a:spcPts val="0"/>
              </a:spcAft>
              <a:buClr>
                <a:schemeClr val="dk1"/>
              </a:buClr>
              <a:buSzPts val="1400"/>
              <a:buNone/>
              <a:defRPr sz="1400">
                <a:solidFill>
                  <a:schemeClr val="dk1"/>
                </a:solidFill>
              </a:defRPr>
            </a:lvl1pPr>
            <a:lvl2pPr marL="914400" lvl="1" indent="-228600" algn="l">
              <a:lnSpc>
                <a:spcPct val="90000"/>
              </a:lnSpc>
              <a:spcBef>
                <a:spcPts val="500"/>
              </a:spcBef>
              <a:spcAft>
                <a:spcPts val="0"/>
              </a:spcAft>
              <a:buClr>
                <a:schemeClr val="dk1"/>
              </a:buClr>
              <a:buSzPts val="1800"/>
              <a:buNone/>
              <a:defRPr sz="1800"/>
            </a:lvl2pPr>
            <a:lvl3pPr marL="1371600" lvl="2" indent="-228600" algn="l">
              <a:lnSpc>
                <a:spcPct val="90000"/>
              </a:lnSpc>
              <a:spcBef>
                <a:spcPts val="500"/>
              </a:spcBef>
              <a:spcAft>
                <a:spcPts val="0"/>
              </a:spcAft>
              <a:buClr>
                <a:schemeClr val="dk1"/>
              </a:buClr>
              <a:buSzPts val="1800"/>
              <a:buNone/>
              <a:defRPr sz="1800"/>
            </a:lvl3pPr>
            <a:lvl4pPr marL="1828800" lvl="3" indent="-228600" algn="l">
              <a:lnSpc>
                <a:spcPct val="90000"/>
              </a:lnSpc>
              <a:spcBef>
                <a:spcPts val="500"/>
              </a:spcBef>
              <a:spcAft>
                <a:spcPts val="0"/>
              </a:spcAft>
              <a:buClr>
                <a:schemeClr val="dk1"/>
              </a:buClr>
              <a:buSzPts val="1800"/>
              <a:buNone/>
              <a:defRPr sz="1800"/>
            </a:lvl4pPr>
            <a:lvl5pPr marL="2286000" lvl="4" indent="-228600" algn="l">
              <a:lnSpc>
                <a:spcPct val="90000"/>
              </a:lnSpc>
              <a:spcBef>
                <a:spcPts val="500"/>
              </a:spcBef>
              <a:spcAft>
                <a:spcPts val="0"/>
              </a:spcAft>
              <a:buClr>
                <a:schemeClr val="dk1"/>
              </a:buClr>
              <a:buSzPts val="1800"/>
              <a:buNone/>
              <a:defRPr sz="1800"/>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649" name="Google Shape;649;p25"/>
          <p:cNvSpPr txBox="1">
            <a:spLocks noGrp="1"/>
          </p:cNvSpPr>
          <p:nvPr>
            <p:ph type="dt" idx="10"/>
          </p:nvPr>
        </p:nvSpPr>
        <p:spPr>
          <a:xfrm>
            <a:off x="4937760" y="6353175"/>
            <a:ext cx="109728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solidFill>
                  <a:srgbClr val="3F3F3F"/>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50" name="Google Shape;650;p25"/>
          <p:cNvSpPr txBox="1">
            <a:spLocks noGrp="1"/>
          </p:cNvSpPr>
          <p:nvPr>
            <p:ph type="ftr" idx="11"/>
          </p:nvPr>
        </p:nvSpPr>
        <p:spPr>
          <a:xfrm>
            <a:off x="7436167" y="6350000"/>
            <a:ext cx="22860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solidFill>
                  <a:srgbClr val="3F3F3F"/>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51" name="Google Shape;651;p25"/>
          <p:cNvSpPr txBox="1">
            <a:spLocks noGrp="1"/>
          </p:cNvSpPr>
          <p:nvPr>
            <p:ph type="sldNum" idx="12"/>
          </p:nvPr>
        </p:nvSpPr>
        <p:spPr>
          <a:xfrm>
            <a:off x="11123295" y="6356350"/>
            <a:ext cx="457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sz="1000">
                <a:solidFill>
                  <a:srgbClr val="3F3F3F"/>
                </a:solidFill>
                <a:latin typeface="Avenir"/>
                <a:ea typeface="Avenir"/>
                <a:cs typeface="Avenir"/>
                <a:sym typeface="Avenir"/>
              </a:defRPr>
            </a:lvl1pPr>
            <a:lvl2pPr marL="0" lvl="1" indent="0" algn="r">
              <a:spcBef>
                <a:spcPts val="0"/>
              </a:spcBef>
              <a:buNone/>
              <a:defRPr sz="1000">
                <a:solidFill>
                  <a:srgbClr val="3F3F3F"/>
                </a:solidFill>
                <a:latin typeface="Avenir"/>
                <a:ea typeface="Avenir"/>
                <a:cs typeface="Avenir"/>
                <a:sym typeface="Avenir"/>
              </a:defRPr>
            </a:lvl2pPr>
            <a:lvl3pPr marL="0" lvl="2" indent="0" algn="r">
              <a:spcBef>
                <a:spcPts val="0"/>
              </a:spcBef>
              <a:buNone/>
              <a:defRPr sz="1000">
                <a:solidFill>
                  <a:srgbClr val="3F3F3F"/>
                </a:solidFill>
                <a:latin typeface="Avenir"/>
                <a:ea typeface="Avenir"/>
                <a:cs typeface="Avenir"/>
                <a:sym typeface="Avenir"/>
              </a:defRPr>
            </a:lvl3pPr>
            <a:lvl4pPr marL="0" lvl="3" indent="0" algn="r">
              <a:spcBef>
                <a:spcPts val="0"/>
              </a:spcBef>
              <a:buNone/>
              <a:defRPr sz="1000">
                <a:solidFill>
                  <a:srgbClr val="3F3F3F"/>
                </a:solidFill>
                <a:latin typeface="Avenir"/>
                <a:ea typeface="Avenir"/>
                <a:cs typeface="Avenir"/>
                <a:sym typeface="Avenir"/>
              </a:defRPr>
            </a:lvl4pPr>
            <a:lvl5pPr marL="0" lvl="4" indent="0" algn="r">
              <a:spcBef>
                <a:spcPts val="0"/>
              </a:spcBef>
              <a:buNone/>
              <a:defRPr sz="1000">
                <a:solidFill>
                  <a:srgbClr val="3F3F3F"/>
                </a:solidFill>
                <a:latin typeface="Avenir"/>
                <a:ea typeface="Avenir"/>
                <a:cs typeface="Avenir"/>
                <a:sym typeface="Avenir"/>
              </a:defRPr>
            </a:lvl5pPr>
            <a:lvl6pPr marL="0" lvl="5" indent="0" algn="r">
              <a:spcBef>
                <a:spcPts val="0"/>
              </a:spcBef>
              <a:buNone/>
              <a:defRPr sz="1000">
                <a:solidFill>
                  <a:srgbClr val="3F3F3F"/>
                </a:solidFill>
                <a:latin typeface="Avenir"/>
                <a:ea typeface="Avenir"/>
                <a:cs typeface="Avenir"/>
                <a:sym typeface="Avenir"/>
              </a:defRPr>
            </a:lvl6pPr>
            <a:lvl7pPr marL="0" lvl="6" indent="0" algn="r">
              <a:spcBef>
                <a:spcPts val="0"/>
              </a:spcBef>
              <a:buNone/>
              <a:defRPr sz="1000">
                <a:solidFill>
                  <a:srgbClr val="3F3F3F"/>
                </a:solidFill>
                <a:latin typeface="Avenir"/>
                <a:ea typeface="Avenir"/>
                <a:cs typeface="Avenir"/>
                <a:sym typeface="Avenir"/>
              </a:defRPr>
            </a:lvl7pPr>
            <a:lvl8pPr marL="0" lvl="7" indent="0" algn="r">
              <a:spcBef>
                <a:spcPts val="0"/>
              </a:spcBef>
              <a:buNone/>
              <a:defRPr sz="1000">
                <a:solidFill>
                  <a:srgbClr val="3F3F3F"/>
                </a:solidFill>
                <a:latin typeface="Avenir"/>
                <a:ea typeface="Avenir"/>
                <a:cs typeface="Avenir"/>
                <a:sym typeface="Avenir"/>
              </a:defRPr>
            </a:lvl8pPr>
            <a:lvl9pPr marL="0" lvl="8" indent="0" algn="r">
              <a:spcBef>
                <a:spcPts val="0"/>
              </a:spcBef>
              <a:buNone/>
              <a:defRPr sz="1000">
                <a:solidFill>
                  <a:srgbClr val="3F3F3F"/>
                </a:solidFill>
                <a:latin typeface="Avenir"/>
                <a:ea typeface="Avenir"/>
                <a:cs typeface="Avenir"/>
                <a:sym typeface="Avenir"/>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extLst>
    <p:ext uri="{DCECCB84-F9BA-43D5-87BE-67443E8EF086}">
      <p15:sldGuideLst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p15:guide id="1" orient="horz" pos="552">
          <p15:clr>
            <a:srgbClr val="FBAE40"/>
          </p15:clr>
        </p15:guide>
        <p15:guide id="2" pos="7104">
          <p15:clr>
            <a:srgbClr val="FBAE40"/>
          </p15:clr>
        </p15:guide>
        <p15:guide id="3" pos="7392">
          <p15:clr>
            <a:srgbClr val="FBAE40"/>
          </p15:clr>
        </p15:guide>
      </p15:sldGuideLst>
    </p:ext>
  </p:extLst>
</p:sldLayout>
</file>

<file path=ppt/slideLayouts/slideLayout15.xml><?xml version="1.0" encoding="utf-8"?>
<p:sldLayout xmlns:a="http://schemas.openxmlformats.org/drawingml/2006/main" xmlns:r="http://schemas.openxmlformats.org/officeDocument/2006/relationships" xmlns:p="http://schemas.openxmlformats.org/presentationml/2006/main" matchingName="Comparison with subtitle">
  <p:cSld name="Comparison with subtitle">
    <p:bg>
      <p:bgPr>
        <a:solidFill>
          <a:schemeClr val="dk2"/>
        </a:solidFill>
        <a:effectLst/>
      </p:bgPr>
    </p:bg>
    <p:spTree>
      <p:nvGrpSpPr>
        <p:cNvPr id="1" name="Shape 652"/>
        <p:cNvGrpSpPr/>
        <p:nvPr/>
      </p:nvGrpSpPr>
      <p:grpSpPr>
        <a:xfrm>
          <a:off x="0" y="0"/>
          <a:ext cx="0" cy="0"/>
          <a:chOff x="0" y="0"/>
          <a:chExt cx="0" cy="0"/>
        </a:xfrm>
      </p:grpSpPr>
      <p:sp>
        <p:nvSpPr>
          <p:cNvPr id="653" name="Google Shape;653;p26"/>
          <p:cNvSpPr txBox="1">
            <a:spLocks noGrp="1"/>
          </p:cNvSpPr>
          <p:nvPr>
            <p:ph type="title"/>
          </p:nvPr>
        </p:nvSpPr>
        <p:spPr>
          <a:xfrm>
            <a:off x="914400" y="896112"/>
            <a:ext cx="9124951" cy="1325563"/>
          </a:xfrm>
          <a:prstGeom prst="rect">
            <a:avLst/>
          </a:prstGeom>
          <a:noFill/>
          <a:ln>
            <a:noFill/>
          </a:ln>
        </p:spPr>
        <p:txBody>
          <a:bodyPr spcFirstLastPara="1" wrap="square" lIns="91425" tIns="45700" rIns="91425" bIns="45700" anchor="t" anchorCtr="0">
            <a:normAutofit/>
          </a:bodyPr>
          <a:lstStyle>
            <a:lvl1pPr lvl="0" algn="l">
              <a:lnSpc>
                <a:spcPct val="90000"/>
              </a:lnSpc>
              <a:spcBef>
                <a:spcPts val="0"/>
              </a:spcBef>
              <a:spcAft>
                <a:spcPts val="0"/>
              </a:spcAft>
              <a:buClr>
                <a:schemeClr val="accent1"/>
              </a:buClr>
              <a:buSzPts val="4400"/>
              <a:buFont typeface="Avenir"/>
              <a:buNone/>
              <a:defRPr cap="none">
                <a:solidFill>
                  <a:schemeClr val="accent1"/>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54" name="Google Shape;654;p26"/>
          <p:cNvSpPr txBox="1">
            <a:spLocks noGrp="1"/>
          </p:cNvSpPr>
          <p:nvPr>
            <p:ph type="body" idx="1"/>
          </p:nvPr>
        </p:nvSpPr>
        <p:spPr>
          <a:xfrm>
            <a:off x="914400" y="1595438"/>
            <a:ext cx="9124950" cy="600075"/>
          </a:xfrm>
          <a:prstGeom prst="rect">
            <a:avLst/>
          </a:prstGeom>
          <a:noFill/>
          <a:ln>
            <a:noFill/>
          </a:ln>
        </p:spPr>
        <p:txBody>
          <a:bodyPr spcFirstLastPara="1" wrap="square" lIns="91425" tIns="45700" rIns="91425" bIns="45700" anchor="t" anchorCtr="0">
            <a:noAutofit/>
          </a:bodyPr>
          <a:lstStyle>
            <a:lvl1pPr marL="457200" lvl="0" indent="-228600" algn="l">
              <a:lnSpc>
                <a:spcPct val="90000"/>
              </a:lnSpc>
              <a:spcBef>
                <a:spcPts val="1000"/>
              </a:spcBef>
              <a:spcAft>
                <a:spcPts val="0"/>
              </a:spcAft>
              <a:buClr>
                <a:schemeClr val="dk1"/>
              </a:buClr>
              <a:buSzPts val="1800"/>
              <a:buNone/>
              <a:defRPr sz="1800"/>
            </a:lvl1pPr>
            <a:lvl2pPr marL="914400" lvl="1" indent="-228600" algn="l">
              <a:lnSpc>
                <a:spcPct val="90000"/>
              </a:lnSpc>
              <a:spcBef>
                <a:spcPts val="500"/>
              </a:spcBef>
              <a:spcAft>
                <a:spcPts val="0"/>
              </a:spcAft>
              <a:buClr>
                <a:schemeClr val="dk1"/>
              </a:buClr>
              <a:buSzPts val="1800"/>
              <a:buNone/>
              <a:defRPr sz="1800"/>
            </a:lvl2pPr>
            <a:lvl3pPr marL="1371600" lvl="2" indent="-228600" algn="l">
              <a:lnSpc>
                <a:spcPct val="90000"/>
              </a:lnSpc>
              <a:spcBef>
                <a:spcPts val="500"/>
              </a:spcBef>
              <a:spcAft>
                <a:spcPts val="0"/>
              </a:spcAft>
              <a:buClr>
                <a:schemeClr val="dk1"/>
              </a:buClr>
              <a:buSzPts val="1800"/>
              <a:buNone/>
              <a:defRPr sz="1800"/>
            </a:lvl3pPr>
            <a:lvl4pPr marL="1828800" lvl="3" indent="-228600" algn="l">
              <a:lnSpc>
                <a:spcPct val="90000"/>
              </a:lnSpc>
              <a:spcBef>
                <a:spcPts val="500"/>
              </a:spcBef>
              <a:spcAft>
                <a:spcPts val="0"/>
              </a:spcAft>
              <a:buClr>
                <a:schemeClr val="dk1"/>
              </a:buClr>
              <a:buSzPts val="1800"/>
              <a:buNone/>
              <a:defRPr sz="1800"/>
            </a:lvl4pPr>
            <a:lvl5pPr marL="2286000" lvl="4" indent="-228600" algn="l">
              <a:lnSpc>
                <a:spcPct val="90000"/>
              </a:lnSpc>
              <a:spcBef>
                <a:spcPts val="500"/>
              </a:spcBef>
              <a:spcAft>
                <a:spcPts val="0"/>
              </a:spcAft>
              <a:buClr>
                <a:schemeClr val="dk1"/>
              </a:buClr>
              <a:buSzPts val="1800"/>
              <a:buNone/>
              <a:defRPr sz="1800"/>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655" name="Google Shape;655;p26"/>
          <p:cNvSpPr txBox="1">
            <a:spLocks noGrp="1"/>
          </p:cNvSpPr>
          <p:nvPr>
            <p:ph type="body" idx="2"/>
          </p:nvPr>
        </p:nvSpPr>
        <p:spPr>
          <a:xfrm>
            <a:off x="914400" y="2354580"/>
            <a:ext cx="4297679" cy="455295"/>
          </a:xfrm>
          <a:prstGeom prst="rect">
            <a:avLst/>
          </a:prstGeom>
          <a:noFill/>
          <a:ln>
            <a:noFill/>
          </a:ln>
        </p:spPr>
        <p:txBody>
          <a:bodyPr spcFirstLastPara="1" wrap="square" lIns="91425" tIns="45700" rIns="91425" bIns="45700" anchor="ctr" anchorCtr="0">
            <a:noAutofit/>
          </a:bodyPr>
          <a:lstStyle>
            <a:lvl1pPr marL="457200" lvl="0" indent="-228600" algn="l">
              <a:lnSpc>
                <a:spcPct val="90000"/>
              </a:lnSpc>
              <a:spcBef>
                <a:spcPts val="1000"/>
              </a:spcBef>
              <a:spcAft>
                <a:spcPts val="0"/>
              </a:spcAft>
              <a:buClr>
                <a:schemeClr val="accent3"/>
              </a:buClr>
              <a:buSzPts val="2000"/>
              <a:buNone/>
              <a:defRPr sz="2000" b="1" cap="none">
                <a:solidFill>
                  <a:schemeClr val="accent3"/>
                </a:solidFill>
              </a:defRPr>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656" name="Google Shape;656;p26"/>
          <p:cNvSpPr txBox="1">
            <a:spLocks noGrp="1"/>
          </p:cNvSpPr>
          <p:nvPr>
            <p:ph type="body" idx="3"/>
          </p:nvPr>
        </p:nvSpPr>
        <p:spPr>
          <a:xfrm>
            <a:off x="914400" y="2990850"/>
            <a:ext cx="4297680" cy="3105150"/>
          </a:xfrm>
          <a:prstGeom prst="rect">
            <a:avLst/>
          </a:prstGeom>
          <a:noFill/>
          <a:ln>
            <a:noFill/>
          </a:ln>
        </p:spPr>
        <p:txBody>
          <a:bodyPr spcFirstLastPara="1" wrap="square" lIns="91425" tIns="45700" rIns="91425" bIns="45700" anchor="t" anchorCtr="0">
            <a:normAutofit/>
          </a:bodyPr>
          <a:lstStyle>
            <a:lvl1pPr marL="457200" lvl="0" indent="-330200" algn="l">
              <a:lnSpc>
                <a:spcPct val="125000"/>
              </a:lnSpc>
              <a:spcBef>
                <a:spcPts val="1000"/>
              </a:spcBef>
              <a:spcAft>
                <a:spcPts val="0"/>
              </a:spcAft>
              <a:buClr>
                <a:schemeClr val="dk1"/>
              </a:buClr>
              <a:buSzPts val="1600"/>
              <a:buChar char="•"/>
              <a:defRPr sz="1600"/>
            </a:lvl1pPr>
            <a:lvl2pPr marL="914400" lvl="1" indent="-330200" algn="l">
              <a:lnSpc>
                <a:spcPct val="125000"/>
              </a:lnSpc>
              <a:spcBef>
                <a:spcPts val="500"/>
              </a:spcBef>
              <a:spcAft>
                <a:spcPts val="0"/>
              </a:spcAft>
              <a:buClr>
                <a:schemeClr val="dk1"/>
              </a:buClr>
              <a:buSzPts val="1600"/>
              <a:buChar char="•"/>
              <a:defRPr sz="1600"/>
            </a:lvl2pPr>
            <a:lvl3pPr marL="1371600" lvl="2" indent="-330200" algn="l">
              <a:lnSpc>
                <a:spcPct val="125000"/>
              </a:lnSpc>
              <a:spcBef>
                <a:spcPts val="500"/>
              </a:spcBef>
              <a:spcAft>
                <a:spcPts val="0"/>
              </a:spcAft>
              <a:buClr>
                <a:schemeClr val="dk1"/>
              </a:buClr>
              <a:buSzPts val="1600"/>
              <a:buChar char="•"/>
              <a:defRPr sz="1600"/>
            </a:lvl3pPr>
            <a:lvl4pPr marL="1828800" lvl="3" indent="-330200" algn="l">
              <a:lnSpc>
                <a:spcPct val="125000"/>
              </a:lnSpc>
              <a:spcBef>
                <a:spcPts val="500"/>
              </a:spcBef>
              <a:spcAft>
                <a:spcPts val="0"/>
              </a:spcAft>
              <a:buClr>
                <a:schemeClr val="dk1"/>
              </a:buClr>
              <a:buSzPts val="1600"/>
              <a:buChar char="•"/>
              <a:defRPr sz="1600"/>
            </a:lvl4pPr>
            <a:lvl5pPr marL="2286000" lvl="4" indent="-330200" algn="l">
              <a:lnSpc>
                <a:spcPct val="125000"/>
              </a:lnSpc>
              <a:spcBef>
                <a:spcPts val="500"/>
              </a:spcBef>
              <a:spcAft>
                <a:spcPts val="0"/>
              </a:spcAft>
              <a:buClr>
                <a:schemeClr val="dk1"/>
              </a:buClr>
              <a:buSzPts val="1600"/>
              <a:buChar char="•"/>
              <a:defRPr sz="1600"/>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657" name="Google Shape;657;p26"/>
          <p:cNvSpPr txBox="1">
            <a:spLocks noGrp="1"/>
          </p:cNvSpPr>
          <p:nvPr>
            <p:ph type="body" idx="4"/>
          </p:nvPr>
        </p:nvSpPr>
        <p:spPr>
          <a:xfrm>
            <a:off x="6373368" y="2352675"/>
            <a:ext cx="4297680" cy="457200"/>
          </a:xfrm>
          <a:prstGeom prst="rect">
            <a:avLst/>
          </a:prstGeom>
          <a:noFill/>
          <a:ln>
            <a:noFill/>
          </a:ln>
        </p:spPr>
        <p:txBody>
          <a:bodyPr spcFirstLastPara="1" wrap="square" lIns="91425" tIns="45700" rIns="91425" bIns="45700" anchor="ctr" anchorCtr="0">
            <a:noAutofit/>
          </a:bodyPr>
          <a:lstStyle>
            <a:lvl1pPr marL="457200" lvl="0" indent="-228600" algn="l">
              <a:lnSpc>
                <a:spcPct val="90000"/>
              </a:lnSpc>
              <a:spcBef>
                <a:spcPts val="1000"/>
              </a:spcBef>
              <a:spcAft>
                <a:spcPts val="0"/>
              </a:spcAft>
              <a:buClr>
                <a:schemeClr val="accent3"/>
              </a:buClr>
              <a:buSzPts val="2000"/>
              <a:buNone/>
              <a:defRPr sz="2000" b="1" cap="none">
                <a:solidFill>
                  <a:schemeClr val="accent3"/>
                </a:solidFill>
              </a:defRPr>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658" name="Google Shape;658;p26"/>
          <p:cNvSpPr txBox="1">
            <a:spLocks noGrp="1"/>
          </p:cNvSpPr>
          <p:nvPr>
            <p:ph type="body" idx="5"/>
          </p:nvPr>
        </p:nvSpPr>
        <p:spPr>
          <a:xfrm>
            <a:off x="6372225" y="2990850"/>
            <a:ext cx="4297680" cy="3105150"/>
          </a:xfrm>
          <a:prstGeom prst="rect">
            <a:avLst/>
          </a:prstGeom>
          <a:noFill/>
          <a:ln>
            <a:noFill/>
          </a:ln>
        </p:spPr>
        <p:txBody>
          <a:bodyPr spcFirstLastPara="1" wrap="square" lIns="91425" tIns="45700" rIns="91425" bIns="45700" anchor="t" anchorCtr="0">
            <a:normAutofit/>
          </a:bodyPr>
          <a:lstStyle>
            <a:lvl1pPr marL="457200" lvl="0" indent="-330200" algn="l">
              <a:lnSpc>
                <a:spcPct val="125000"/>
              </a:lnSpc>
              <a:spcBef>
                <a:spcPts val="1000"/>
              </a:spcBef>
              <a:spcAft>
                <a:spcPts val="0"/>
              </a:spcAft>
              <a:buClr>
                <a:schemeClr val="dk1"/>
              </a:buClr>
              <a:buSzPts val="1600"/>
              <a:buChar char="•"/>
              <a:defRPr sz="1600"/>
            </a:lvl1pPr>
            <a:lvl2pPr marL="914400" lvl="1" indent="-330200" algn="l">
              <a:lnSpc>
                <a:spcPct val="125000"/>
              </a:lnSpc>
              <a:spcBef>
                <a:spcPts val="500"/>
              </a:spcBef>
              <a:spcAft>
                <a:spcPts val="0"/>
              </a:spcAft>
              <a:buClr>
                <a:schemeClr val="dk1"/>
              </a:buClr>
              <a:buSzPts val="1600"/>
              <a:buChar char="•"/>
              <a:defRPr sz="1600"/>
            </a:lvl2pPr>
            <a:lvl3pPr marL="1371600" lvl="2" indent="-330200" algn="l">
              <a:lnSpc>
                <a:spcPct val="125000"/>
              </a:lnSpc>
              <a:spcBef>
                <a:spcPts val="500"/>
              </a:spcBef>
              <a:spcAft>
                <a:spcPts val="0"/>
              </a:spcAft>
              <a:buClr>
                <a:schemeClr val="dk1"/>
              </a:buClr>
              <a:buSzPts val="1600"/>
              <a:buChar char="•"/>
              <a:defRPr sz="1600"/>
            </a:lvl3pPr>
            <a:lvl4pPr marL="1828800" lvl="3" indent="-330200" algn="l">
              <a:lnSpc>
                <a:spcPct val="125000"/>
              </a:lnSpc>
              <a:spcBef>
                <a:spcPts val="500"/>
              </a:spcBef>
              <a:spcAft>
                <a:spcPts val="0"/>
              </a:spcAft>
              <a:buClr>
                <a:schemeClr val="dk1"/>
              </a:buClr>
              <a:buSzPts val="1600"/>
              <a:buChar char="•"/>
              <a:defRPr sz="1600"/>
            </a:lvl4pPr>
            <a:lvl5pPr marL="2286000" lvl="4" indent="-330200" algn="l">
              <a:lnSpc>
                <a:spcPct val="125000"/>
              </a:lnSpc>
              <a:spcBef>
                <a:spcPts val="500"/>
              </a:spcBef>
              <a:spcAft>
                <a:spcPts val="0"/>
              </a:spcAft>
              <a:buClr>
                <a:schemeClr val="dk1"/>
              </a:buClr>
              <a:buSzPts val="1600"/>
              <a:buChar char="•"/>
              <a:defRPr sz="1600"/>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grpSp>
        <p:nvGrpSpPr>
          <p:cNvPr id="659" name="Google Shape;659;p26"/>
          <p:cNvGrpSpPr/>
          <p:nvPr/>
        </p:nvGrpSpPr>
        <p:grpSpPr>
          <a:xfrm>
            <a:off x="11239499" y="0"/>
            <a:ext cx="1015984" cy="6858000"/>
            <a:chOff x="11239499" y="0"/>
            <a:chExt cx="1015984" cy="6858000"/>
          </a:xfrm>
        </p:grpSpPr>
        <p:sp>
          <p:nvSpPr>
            <p:cNvPr id="660" name="Google Shape;660;p26"/>
            <p:cNvSpPr/>
            <p:nvPr/>
          </p:nvSpPr>
          <p:spPr>
            <a:xfrm>
              <a:off x="11240499" y="4828032"/>
              <a:ext cx="1014984" cy="2029968"/>
            </a:xfrm>
            <a:prstGeom prst="rect">
              <a:avLst/>
            </a:prstGeom>
            <a:solidFill>
              <a:schemeClr val="accent3"/>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venir"/>
                <a:ea typeface="Avenir"/>
                <a:cs typeface="Avenir"/>
                <a:sym typeface="Avenir"/>
              </a:endParaRPr>
            </a:p>
          </p:txBody>
        </p:sp>
        <p:sp>
          <p:nvSpPr>
            <p:cNvPr id="661" name="Google Shape;661;p26"/>
            <p:cNvSpPr/>
            <p:nvPr/>
          </p:nvSpPr>
          <p:spPr>
            <a:xfrm>
              <a:off x="11240499" y="2833299"/>
              <a:ext cx="1014984" cy="2029968"/>
            </a:xfrm>
            <a:prstGeom prst="rect">
              <a:avLst/>
            </a:prstGeom>
            <a:solidFill>
              <a:schemeClr val="accent2"/>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venir"/>
                <a:ea typeface="Avenir"/>
                <a:cs typeface="Avenir"/>
                <a:sym typeface="Avenir"/>
              </a:endParaRPr>
            </a:p>
          </p:txBody>
        </p:sp>
        <p:sp>
          <p:nvSpPr>
            <p:cNvPr id="662" name="Google Shape;662;p26"/>
            <p:cNvSpPr/>
            <p:nvPr/>
          </p:nvSpPr>
          <p:spPr>
            <a:xfrm>
              <a:off x="11240499" y="0"/>
              <a:ext cx="1014984" cy="2029968"/>
            </a:xfrm>
            <a:prstGeom prst="rect">
              <a:avLst/>
            </a:prstGeom>
            <a:solidFill>
              <a:schemeClr val="accent5"/>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venir"/>
                <a:ea typeface="Avenir"/>
                <a:cs typeface="Avenir"/>
                <a:sym typeface="Avenir"/>
              </a:endParaRPr>
            </a:p>
          </p:txBody>
        </p:sp>
        <p:pic>
          <p:nvPicPr>
            <p:cNvPr id="663" name="Google Shape;663;p26" descr="A black and white striped pattern&#10;&#10;Description automatically generated with low confidence"/>
            <p:cNvPicPr preferRelativeResize="0"/>
            <p:nvPr/>
          </p:nvPicPr>
          <p:blipFill rotWithShape="1">
            <a:blip r:embed="rId2">
              <a:alphaModFix/>
            </a:blip>
            <a:srcRect/>
            <a:stretch/>
          </p:blipFill>
          <p:spPr>
            <a:xfrm rot="5400000">
              <a:off x="10777681" y="552957"/>
              <a:ext cx="1828800" cy="905164"/>
            </a:xfrm>
            <a:prstGeom prst="rect">
              <a:avLst/>
            </a:prstGeom>
            <a:noFill/>
            <a:ln>
              <a:noFill/>
            </a:ln>
          </p:spPr>
        </p:pic>
        <p:sp>
          <p:nvSpPr>
            <p:cNvPr id="664" name="Google Shape;664;p26"/>
            <p:cNvSpPr/>
            <p:nvPr/>
          </p:nvSpPr>
          <p:spPr>
            <a:xfrm>
              <a:off x="11240499" y="2029863"/>
              <a:ext cx="1014984" cy="812951"/>
            </a:xfrm>
            <a:prstGeom prst="rect">
              <a:avLst/>
            </a:prstGeom>
            <a:solidFill>
              <a:schemeClr val="accent4"/>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venir"/>
                <a:ea typeface="Avenir"/>
                <a:cs typeface="Avenir"/>
                <a:sym typeface="Avenir"/>
              </a:endParaRPr>
            </a:p>
          </p:txBody>
        </p:sp>
        <p:pic>
          <p:nvPicPr>
            <p:cNvPr id="665" name="Google Shape;665;p26"/>
            <p:cNvPicPr preferRelativeResize="0"/>
            <p:nvPr/>
          </p:nvPicPr>
          <p:blipFill rotWithShape="1">
            <a:blip r:embed="rId3">
              <a:alphaModFix/>
            </a:blip>
            <a:srcRect/>
            <a:stretch/>
          </p:blipFill>
          <p:spPr>
            <a:xfrm rot="-5400000">
              <a:off x="10880040" y="5394960"/>
              <a:ext cx="1828800" cy="914400"/>
            </a:xfrm>
            <a:prstGeom prst="rect">
              <a:avLst/>
            </a:prstGeom>
            <a:noFill/>
            <a:ln>
              <a:noFill/>
            </a:ln>
          </p:spPr>
        </p:pic>
        <p:sp>
          <p:nvSpPr>
            <p:cNvPr id="666" name="Google Shape;666;p26"/>
            <p:cNvSpPr/>
            <p:nvPr/>
          </p:nvSpPr>
          <p:spPr>
            <a:xfrm>
              <a:off x="11250235" y="4949368"/>
              <a:ext cx="914400" cy="1828800"/>
            </a:xfrm>
            <a:custGeom>
              <a:avLst/>
              <a:gdLst/>
              <a:ahLst/>
              <a:cxnLst/>
              <a:rect l="l" t="t" r="r" b="b"/>
              <a:pathLst>
                <a:path w="915648" h="1828800" extrusionOk="0">
                  <a:moveTo>
                    <a:pt x="1248" y="0"/>
                  </a:moveTo>
                  <a:cubicBezTo>
                    <a:pt x="506257" y="0"/>
                    <a:pt x="915648" y="409391"/>
                    <a:pt x="915648" y="914400"/>
                  </a:cubicBezTo>
                  <a:cubicBezTo>
                    <a:pt x="915648" y="1419409"/>
                    <a:pt x="506257" y="1828800"/>
                    <a:pt x="1248" y="1828800"/>
                  </a:cubicBezTo>
                  <a:lnTo>
                    <a:pt x="0" y="1828737"/>
                  </a:lnTo>
                  <a:lnTo>
                    <a:pt x="0" y="63"/>
                  </a:lnTo>
                  <a:close/>
                </a:path>
              </a:pathLst>
            </a:custGeom>
            <a:solidFill>
              <a:schemeClr val="accent4"/>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venir"/>
                <a:ea typeface="Avenir"/>
                <a:cs typeface="Avenir"/>
                <a:sym typeface="Avenir"/>
              </a:endParaRPr>
            </a:p>
          </p:txBody>
        </p:sp>
        <p:pic>
          <p:nvPicPr>
            <p:cNvPr id="667" name="Google Shape;667;p26"/>
            <p:cNvPicPr preferRelativeResize="0"/>
            <p:nvPr/>
          </p:nvPicPr>
          <p:blipFill rotWithShape="1">
            <a:blip r:embed="rId4">
              <a:alphaModFix/>
            </a:blip>
            <a:srcRect/>
            <a:stretch/>
          </p:blipFill>
          <p:spPr>
            <a:xfrm rot="5400000">
              <a:off x="10793035" y="3391083"/>
              <a:ext cx="1828800" cy="914400"/>
            </a:xfrm>
            <a:prstGeom prst="rect">
              <a:avLst/>
            </a:prstGeom>
            <a:noFill/>
            <a:ln>
              <a:noFill/>
            </a:ln>
          </p:spPr>
        </p:pic>
      </p:grpSp>
      <p:sp>
        <p:nvSpPr>
          <p:cNvPr id="668" name="Google Shape;668;p26"/>
          <p:cNvSpPr txBox="1">
            <a:spLocks noGrp="1"/>
          </p:cNvSpPr>
          <p:nvPr>
            <p:ph type="dt" idx="10"/>
          </p:nvPr>
        </p:nvSpPr>
        <p:spPr>
          <a:xfrm>
            <a:off x="914400" y="6353175"/>
            <a:ext cx="109728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solidFill>
                  <a:srgbClr val="3F3F3F"/>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69" name="Google Shape;669;p26"/>
          <p:cNvSpPr txBox="1">
            <a:spLocks noGrp="1"/>
          </p:cNvSpPr>
          <p:nvPr>
            <p:ph type="ftr" idx="11"/>
          </p:nvPr>
        </p:nvSpPr>
        <p:spPr>
          <a:xfrm>
            <a:off x="5424487" y="6350000"/>
            <a:ext cx="22860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solidFill>
                  <a:srgbClr val="3F3F3F"/>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70" name="Google Shape;670;p26"/>
          <p:cNvSpPr txBox="1">
            <a:spLocks noGrp="1"/>
          </p:cNvSpPr>
          <p:nvPr>
            <p:ph type="sldNum" idx="12"/>
          </p:nvPr>
        </p:nvSpPr>
        <p:spPr>
          <a:xfrm>
            <a:off x="11123295" y="6356350"/>
            <a:ext cx="457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sz="1000">
                <a:solidFill>
                  <a:schemeClr val="lt1"/>
                </a:solidFill>
                <a:latin typeface="Avenir"/>
                <a:ea typeface="Avenir"/>
                <a:cs typeface="Avenir"/>
                <a:sym typeface="Avenir"/>
              </a:defRPr>
            </a:lvl1pPr>
            <a:lvl2pPr marL="0" lvl="1" indent="0" algn="r">
              <a:spcBef>
                <a:spcPts val="0"/>
              </a:spcBef>
              <a:buNone/>
              <a:defRPr sz="1000">
                <a:solidFill>
                  <a:schemeClr val="lt1"/>
                </a:solidFill>
                <a:latin typeface="Avenir"/>
                <a:ea typeface="Avenir"/>
                <a:cs typeface="Avenir"/>
                <a:sym typeface="Avenir"/>
              </a:defRPr>
            </a:lvl2pPr>
            <a:lvl3pPr marL="0" lvl="2" indent="0" algn="r">
              <a:spcBef>
                <a:spcPts val="0"/>
              </a:spcBef>
              <a:buNone/>
              <a:defRPr sz="1000">
                <a:solidFill>
                  <a:schemeClr val="lt1"/>
                </a:solidFill>
                <a:latin typeface="Avenir"/>
                <a:ea typeface="Avenir"/>
                <a:cs typeface="Avenir"/>
                <a:sym typeface="Avenir"/>
              </a:defRPr>
            </a:lvl3pPr>
            <a:lvl4pPr marL="0" lvl="3" indent="0" algn="r">
              <a:spcBef>
                <a:spcPts val="0"/>
              </a:spcBef>
              <a:buNone/>
              <a:defRPr sz="1000">
                <a:solidFill>
                  <a:schemeClr val="lt1"/>
                </a:solidFill>
                <a:latin typeface="Avenir"/>
                <a:ea typeface="Avenir"/>
                <a:cs typeface="Avenir"/>
                <a:sym typeface="Avenir"/>
              </a:defRPr>
            </a:lvl4pPr>
            <a:lvl5pPr marL="0" lvl="4" indent="0" algn="r">
              <a:spcBef>
                <a:spcPts val="0"/>
              </a:spcBef>
              <a:buNone/>
              <a:defRPr sz="1000">
                <a:solidFill>
                  <a:schemeClr val="lt1"/>
                </a:solidFill>
                <a:latin typeface="Avenir"/>
                <a:ea typeface="Avenir"/>
                <a:cs typeface="Avenir"/>
                <a:sym typeface="Avenir"/>
              </a:defRPr>
            </a:lvl5pPr>
            <a:lvl6pPr marL="0" lvl="5" indent="0" algn="r">
              <a:spcBef>
                <a:spcPts val="0"/>
              </a:spcBef>
              <a:buNone/>
              <a:defRPr sz="1000">
                <a:solidFill>
                  <a:schemeClr val="lt1"/>
                </a:solidFill>
                <a:latin typeface="Avenir"/>
                <a:ea typeface="Avenir"/>
                <a:cs typeface="Avenir"/>
                <a:sym typeface="Avenir"/>
              </a:defRPr>
            </a:lvl6pPr>
            <a:lvl7pPr marL="0" lvl="6" indent="0" algn="r">
              <a:spcBef>
                <a:spcPts val="0"/>
              </a:spcBef>
              <a:buNone/>
              <a:defRPr sz="1000">
                <a:solidFill>
                  <a:schemeClr val="lt1"/>
                </a:solidFill>
                <a:latin typeface="Avenir"/>
                <a:ea typeface="Avenir"/>
                <a:cs typeface="Avenir"/>
                <a:sym typeface="Avenir"/>
              </a:defRPr>
            </a:lvl7pPr>
            <a:lvl8pPr marL="0" lvl="7" indent="0" algn="r">
              <a:spcBef>
                <a:spcPts val="0"/>
              </a:spcBef>
              <a:buNone/>
              <a:defRPr sz="1000">
                <a:solidFill>
                  <a:schemeClr val="lt1"/>
                </a:solidFill>
                <a:latin typeface="Avenir"/>
                <a:ea typeface="Avenir"/>
                <a:cs typeface="Avenir"/>
                <a:sym typeface="Avenir"/>
              </a:defRPr>
            </a:lvl8pPr>
            <a:lvl9pPr marL="0" lvl="8" indent="0" algn="r">
              <a:spcBef>
                <a:spcPts val="0"/>
              </a:spcBef>
              <a:buNone/>
              <a:defRPr sz="1000">
                <a:solidFill>
                  <a:schemeClr val="lt1"/>
                </a:solidFill>
                <a:latin typeface="Avenir"/>
                <a:ea typeface="Avenir"/>
                <a:cs typeface="Avenir"/>
                <a:sym typeface="Avenir"/>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matchingName="Timeline">
  <p:cSld name="Timeline">
    <p:bg>
      <p:bgPr>
        <a:solidFill>
          <a:schemeClr val="accent2"/>
        </a:solidFill>
        <a:effectLst/>
      </p:bgPr>
    </p:bg>
    <p:spTree>
      <p:nvGrpSpPr>
        <p:cNvPr id="1" name="Shape 671"/>
        <p:cNvGrpSpPr/>
        <p:nvPr/>
      </p:nvGrpSpPr>
      <p:grpSpPr>
        <a:xfrm>
          <a:off x="0" y="0"/>
          <a:ext cx="0" cy="0"/>
          <a:chOff x="0" y="0"/>
          <a:chExt cx="0" cy="0"/>
        </a:xfrm>
      </p:grpSpPr>
      <p:sp>
        <p:nvSpPr>
          <p:cNvPr id="672" name="Google Shape;672;p27"/>
          <p:cNvSpPr txBox="1">
            <a:spLocks noGrp="1"/>
          </p:cNvSpPr>
          <p:nvPr>
            <p:ph type="title"/>
          </p:nvPr>
        </p:nvSpPr>
        <p:spPr>
          <a:xfrm>
            <a:off x="838200" y="896112"/>
            <a:ext cx="10515600" cy="1325563"/>
          </a:xfrm>
          <a:prstGeom prst="rect">
            <a:avLst/>
          </a:prstGeom>
          <a:noFill/>
          <a:ln>
            <a:noFill/>
          </a:ln>
        </p:spPr>
        <p:txBody>
          <a:bodyPr spcFirstLastPara="1" wrap="square" lIns="91425" tIns="45700" rIns="91425" bIns="45700" anchor="t" anchorCtr="0">
            <a:normAutofit/>
          </a:bodyPr>
          <a:lstStyle>
            <a:lvl1pPr lvl="0" algn="l">
              <a:lnSpc>
                <a:spcPct val="90000"/>
              </a:lnSpc>
              <a:spcBef>
                <a:spcPts val="0"/>
              </a:spcBef>
              <a:spcAft>
                <a:spcPts val="0"/>
              </a:spcAft>
              <a:buClr>
                <a:schemeClr val="dk2"/>
              </a:buClr>
              <a:buSzPts val="4400"/>
              <a:buFont typeface="Avenir"/>
              <a:buNone/>
              <a:defRPr cap="none">
                <a:solidFill>
                  <a:schemeClr val="dk2"/>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73" name="Google Shape;673;p27"/>
          <p:cNvSpPr txBox="1">
            <a:spLocks noGrp="1"/>
          </p:cNvSpPr>
          <p:nvPr>
            <p:ph type="body" idx="1"/>
          </p:nvPr>
        </p:nvSpPr>
        <p:spPr>
          <a:xfrm>
            <a:off x="2258568" y="2304288"/>
            <a:ext cx="1554480" cy="561975"/>
          </a:xfrm>
          <a:prstGeom prst="rect">
            <a:avLst/>
          </a:prstGeom>
          <a:solidFill>
            <a:schemeClr val="dk2"/>
          </a:solidFill>
          <a:ln>
            <a:noFill/>
          </a:ln>
        </p:spPr>
        <p:txBody>
          <a:bodyPr spcFirstLastPara="1" wrap="square" lIns="91425" tIns="36000" rIns="91425" bIns="45700" anchor="t" anchorCtr="0">
            <a:normAutofit/>
          </a:bodyPr>
          <a:lstStyle>
            <a:lvl1pPr marL="457200" lvl="0" indent="-228600" algn="ctr">
              <a:lnSpc>
                <a:spcPct val="150000"/>
              </a:lnSpc>
              <a:spcBef>
                <a:spcPts val="3600"/>
              </a:spcBef>
              <a:spcAft>
                <a:spcPts val="0"/>
              </a:spcAft>
              <a:buClr>
                <a:srgbClr val="3F3F3F"/>
              </a:buClr>
              <a:buSzPts val="1000"/>
              <a:buNone/>
              <a:defRPr sz="1000">
                <a:solidFill>
                  <a:srgbClr val="3F3F3F"/>
                </a:solidFill>
                <a:latin typeface="Avenir"/>
                <a:ea typeface="Avenir"/>
                <a:cs typeface="Avenir"/>
                <a:sym typeface="Aveni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674" name="Google Shape;674;p27"/>
          <p:cNvSpPr txBox="1">
            <a:spLocks noGrp="1"/>
          </p:cNvSpPr>
          <p:nvPr>
            <p:ph type="body" idx="2"/>
          </p:nvPr>
        </p:nvSpPr>
        <p:spPr>
          <a:xfrm>
            <a:off x="2313432" y="2615184"/>
            <a:ext cx="1463040" cy="224670"/>
          </a:xfrm>
          <a:prstGeom prst="rect">
            <a:avLst/>
          </a:prstGeom>
          <a:noFill/>
          <a:ln>
            <a:noFill/>
          </a:ln>
        </p:spPr>
        <p:txBody>
          <a:bodyPr spcFirstLastPara="1" wrap="square" lIns="91425" tIns="45700" rIns="91425" bIns="45700" anchor="t" anchorCtr="0">
            <a:noAutofit/>
          </a:bodyPr>
          <a:lstStyle>
            <a:lvl1pPr marL="457200" lvl="0" indent="-228600" algn="ctr">
              <a:lnSpc>
                <a:spcPct val="90000"/>
              </a:lnSpc>
              <a:spcBef>
                <a:spcPts val="1000"/>
              </a:spcBef>
              <a:spcAft>
                <a:spcPts val="0"/>
              </a:spcAft>
              <a:buClr>
                <a:srgbClr val="3F3F3F"/>
              </a:buClr>
              <a:buSzPts val="800"/>
              <a:buNone/>
              <a:defRPr sz="800">
                <a:solidFill>
                  <a:srgbClr val="3F3F3F"/>
                </a:solidFill>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675" name="Google Shape;675;p27"/>
          <p:cNvSpPr txBox="1">
            <a:spLocks noGrp="1"/>
          </p:cNvSpPr>
          <p:nvPr>
            <p:ph type="body" idx="3"/>
          </p:nvPr>
        </p:nvSpPr>
        <p:spPr>
          <a:xfrm>
            <a:off x="4667859" y="2302547"/>
            <a:ext cx="1554480" cy="561975"/>
          </a:xfrm>
          <a:prstGeom prst="rect">
            <a:avLst/>
          </a:prstGeom>
          <a:solidFill>
            <a:schemeClr val="dk2"/>
          </a:solidFill>
          <a:ln>
            <a:noFill/>
          </a:ln>
        </p:spPr>
        <p:txBody>
          <a:bodyPr spcFirstLastPara="1" wrap="square" lIns="91425" tIns="36000" rIns="91425" bIns="45700" anchor="t" anchorCtr="0">
            <a:normAutofit/>
          </a:bodyPr>
          <a:lstStyle>
            <a:lvl1pPr marL="457200" lvl="0" indent="-228600" algn="ctr">
              <a:lnSpc>
                <a:spcPct val="150000"/>
              </a:lnSpc>
              <a:spcBef>
                <a:spcPts val="3600"/>
              </a:spcBef>
              <a:spcAft>
                <a:spcPts val="0"/>
              </a:spcAft>
              <a:buClr>
                <a:srgbClr val="3F3F3F"/>
              </a:buClr>
              <a:buSzPts val="1000"/>
              <a:buNone/>
              <a:defRPr sz="1000">
                <a:solidFill>
                  <a:srgbClr val="3F3F3F"/>
                </a:solidFill>
                <a:latin typeface="Avenir"/>
                <a:ea typeface="Avenir"/>
                <a:cs typeface="Avenir"/>
                <a:sym typeface="Aveni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676" name="Google Shape;676;p27"/>
          <p:cNvSpPr txBox="1">
            <a:spLocks noGrp="1"/>
          </p:cNvSpPr>
          <p:nvPr>
            <p:ph type="body" idx="4"/>
          </p:nvPr>
        </p:nvSpPr>
        <p:spPr>
          <a:xfrm>
            <a:off x="4722723" y="2613443"/>
            <a:ext cx="1463040" cy="224670"/>
          </a:xfrm>
          <a:prstGeom prst="rect">
            <a:avLst/>
          </a:prstGeom>
          <a:noFill/>
          <a:ln>
            <a:noFill/>
          </a:ln>
        </p:spPr>
        <p:txBody>
          <a:bodyPr spcFirstLastPara="1" wrap="square" lIns="91425" tIns="45700" rIns="91425" bIns="45700" anchor="t" anchorCtr="0">
            <a:noAutofit/>
          </a:bodyPr>
          <a:lstStyle>
            <a:lvl1pPr marL="457200" lvl="0" indent="-228600" algn="ctr">
              <a:lnSpc>
                <a:spcPct val="90000"/>
              </a:lnSpc>
              <a:spcBef>
                <a:spcPts val="1000"/>
              </a:spcBef>
              <a:spcAft>
                <a:spcPts val="0"/>
              </a:spcAft>
              <a:buClr>
                <a:srgbClr val="3F3F3F"/>
              </a:buClr>
              <a:buSzPts val="800"/>
              <a:buNone/>
              <a:defRPr sz="800">
                <a:solidFill>
                  <a:srgbClr val="3F3F3F"/>
                </a:solidFill>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677" name="Google Shape;677;p27"/>
          <p:cNvSpPr txBox="1">
            <a:spLocks noGrp="1"/>
          </p:cNvSpPr>
          <p:nvPr>
            <p:ph type="body" idx="5"/>
          </p:nvPr>
        </p:nvSpPr>
        <p:spPr>
          <a:xfrm>
            <a:off x="8577756" y="2319697"/>
            <a:ext cx="1554480" cy="561975"/>
          </a:xfrm>
          <a:prstGeom prst="rect">
            <a:avLst/>
          </a:prstGeom>
          <a:solidFill>
            <a:schemeClr val="dk2"/>
          </a:solidFill>
          <a:ln>
            <a:noFill/>
          </a:ln>
        </p:spPr>
        <p:txBody>
          <a:bodyPr spcFirstLastPara="1" wrap="square" lIns="91425" tIns="36000" rIns="91425" bIns="45700" anchor="t" anchorCtr="0">
            <a:normAutofit/>
          </a:bodyPr>
          <a:lstStyle>
            <a:lvl1pPr marL="457200" lvl="0" indent="-228600" algn="ctr">
              <a:lnSpc>
                <a:spcPct val="150000"/>
              </a:lnSpc>
              <a:spcBef>
                <a:spcPts val="3600"/>
              </a:spcBef>
              <a:spcAft>
                <a:spcPts val="0"/>
              </a:spcAft>
              <a:buClr>
                <a:srgbClr val="3F3F3F"/>
              </a:buClr>
              <a:buSzPts val="1000"/>
              <a:buNone/>
              <a:defRPr sz="1000">
                <a:solidFill>
                  <a:srgbClr val="3F3F3F"/>
                </a:solidFill>
                <a:latin typeface="Avenir"/>
                <a:ea typeface="Avenir"/>
                <a:cs typeface="Avenir"/>
                <a:sym typeface="Aveni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678" name="Google Shape;678;p27"/>
          <p:cNvSpPr txBox="1">
            <a:spLocks noGrp="1"/>
          </p:cNvSpPr>
          <p:nvPr>
            <p:ph type="body" idx="6"/>
          </p:nvPr>
        </p:nvSpPr>
        <p:spPr>
          <a:xfrm>
            <a:off x="8632620" y="2630593"/>
            <a:ext cx="1463040" cy="224670"/>
          </a:xfrm>
          <a:prstGeom prst="rect">
            <a:avLst/>
          </a:prstGeom>
          <a:noFill/>
          <a:ln>
            <a:noFill/>
          </a:ln>
        </p:spPr>
        <p:txBody>
          <a:bodyPr spcFirstLastPara="1" wrap="square" lIns="91425" tIns="45700" rIns="91425" bIns="45700" anchor="t" anchorCtr="0">
            <a:noAutofit/>
          </a:bodyPr>
          <a:lstStyle>
            <a:lvl1pPr marL="457200" lvl="0" indent="-228600" algn="ctr">
              <a:lnSpc>
                <a:spcPct val="90000"/>
              </a:lnSpc>
              <a:spcBef>
                <a:spcPts val="1000"/>
              </a:spcBef>
              <a:spcAft>
                <a:spcPts val="0"/>
              </a:spcAft>
              <a:buClr>
                <a:srgbClr val="3F3F3F"/>
              </a:buClr>
              <a:buSzPts val="800"/>
              <a:buNone/>
              <a:defRPr sz="800">
                <a:solidFill>
                  <a:srgbClr val="3F3F3F"/>
                </a:solidFill>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679" name="Google Shape;679;p27"/>
          <p:cNvSpPr txBox="1">
            <a:spLocks noGrp="1"/>
          </p:cNvSpPr>
          <p:nvPr>
            <p:ph type="body" idx="7"/>
          </p:nvPr>
        </p:nvSpPr>
        <p:spPr>
          <a:xfrm>
            <a:off x="914399" y="3354712"/>
            <a:ext cx="731520" cy="457200"/>
          </a:xfrm>
          <a:prstGeom prst="rect">
            <a:avLst/>
          </a:prstGeom>
          <a:noFill/>
          <a:ln>
            <a:noFill/>
          </a:ln>
        </p:spPr>
        <p:txBody>
          <a:bodyPr spcFirstLastPara="1" wrap="square" lIns="91425" tIns="45700" rIns="91425" bIns="45700" anchor="ctr" anchorCtr="0">
            <a:normAutofit/>
          </a:bodyPr>
          <a:lstStyle>
            <a:lvl1pPr marL="457200" lvl="0" indent="-228600" algn="ctr">
              <a:lnSpc>
                <a:spcPct val="90000"/>
              </a:lnSpc>
              <a:spcBef>
                <a:spcPts val="1000"/>
              </a:spcBef>
              <a:spcAft>
                <a:spcPts val="0"/>
              </a:spcAft>
              <a:buClr>
                <a:schemeClr val="dk2"/>
              </a:buClr>
              <a:buSzPts val="1400"/>
              <a:buNone/>
              <a:defRPr sz="1400" b="1">
                <a:solidFill>
                  <a:schemeClr val="dk2"/>
                </a:solidFill>
                <a:latin typeface="Avenir"/>
                <a:ea typeface="Avenir"/>
                <a:cs typeface="Avenir"/>
                <a:sym typeface="Aveni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680" name="Google Shape;680;p27"/>
          <p:cNvSpPr txBox="1">
            <a:spLocks noGrp="1"/>
          </p:cNvSpPr>
          <p:nvPr>
            <p:ph type="body" idx="8"/>
          </p:nvPr>
        </p:nvSpPr>
        <p:spPr>
          <a:xfrm>
            <a:off x="1965960" y="3502152"/>
            <a:ext cx="640080" cy="201776"/>
          </a:xfrm>
          <a:prstGeom prst="rect">
            <a:avLst/>
          </a:prstGeom>
          <a:noFill/>
          <a:ln>
            <a:noFill/>
          </a:ln>
        </p:spPr>
        <p:txBody>
          <a:bodyPr spcFirstLastPara="1" wrap="square" lIns="91425" tIns="45700" rIns="91425" bIns="45700" anchor="t" anchorCtr="0">
            <a:noAutofit/>
          </a:bodyPr>
          <a:lstStyle>
            <a:lvl1pPr marL="457200" lvl="0" indent="-228600" algn="ctr">
              <a:lnSpc>
                <a:spcPct val="90000"/>
              </a:lnSpc>
              <a:spcBef>
                <a:spcPts val="1000"/>
              </a:spcBef>
              <a:spcAft>
                <a:spcPts val="0"/>
              </a:spcAft>
              <a:buClr>
                <a:schemeClr val="dk2"/>
              </a:buClr>
              <a:buSzPts val="1000"/>
              <a:buNone/>
              <a:defRPr sz="1000">
                <a:solidFill>
                  <a:schemeClr val="dk2"/>
                </a:solidFill>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681" name="Google Shape;681;p27"/>
          <p:cNvSpPr txBox="1">
            <a:spLocks noGrp="1"/>
          </p:cNvSpPr>
          <p:nvPr>
            <p:ph type="body" idx="9"/>
          </p:nvPr>
        </p:nvSpPr>
        <p:spPr>
          <a:xfrm>
            <a:off x="2753880" y="3502152"/>
            <a:ext cx="640080" cy="201776"/>
          </a:xfrm>
          <a:prstGeom prst="rect">
            <a:avLst/>
          </a:prstGeom>
          <a:noFill/>
          <a:ln>
            <a:noFill/>
          </a:ln>
        </p:spPr>
        <p:txBody>
          <a:bodyPr spcFirstLastPara="1" wrap="square" lIns="91425" tIns="45700" rIns="91425" bIns="45700" anchor="t" anchorCtr="0">
            <a:noAutofit/>
          </a:bodyPr>
          <a:lstStyle>
            <a:lvl1pPr marL="457200" lvl="0" indent="-228600" algn="ctr">
              <a:lnSpc>
                <a:spcPct val="90000"/>
              </a:lnSpc>
              <a:spcBef>
                <a:spcPts val="1000"/>
              </a:spcBef>
              <a:spcAft>
                <a:spcPts val="0"/>
              </a:spcAft>
              <a:buClr>
                <a:schemeClr val="dk2"/>
              </a:buClr>
              <a:buSzPts val="1000"/>
              <a:buNone/>
              <a:defRPr sz="1000">
                <a:solidFill>
                  <a:schemeClr val="dk2"/>
                </a:solidFill>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682" name="Google Shape;682;p27"/>
          <p:cNvSpPr txBox="1">
            <a:spLocks noGrp="1"/>
          </p:cNvSpPr>
          <p:nvPr>
            <p:ph type="body" idx="13"/>
          </p:nvPr>
        </p:nvSpPr>
        <p:spPr>
          <a:xfrm>
            <a:off x="3541800" y="3502152"/>
            <a:ext cx="640080" cy="201776"/>
          </a:xfrm>
          <a:prstGeom prst="rect">
            <a:avLst/>
          </a:prstGeom>
          <a:noFill/>
          <a:ln>
            <a:noFill/>
          </a:ln>
        </p:spPr>
        <p:txBody>
          <a:bodyPr spcFirstLastPara="1" wrap="square" lIns="91425" tIns="45700" rIns="91425" bIns="45700" anchor="t" anchorCtr="0">
            <a:noAutofit/>
          </a:bodyPr>
          <a:lstStyle>
            <a:lvl1pPr marL="457200" lvl="0" indent="-228600" algn="ctr">
              <a:lnSpc>
                <a:spcPct val="90000"/>
              </a:lnSpc>
              <a:spcBef>
                <a:spcPts val="1000"/>
              </a:spcBef>
              <a:spcAft>
                <a:spcPts val="0"/>
              </a:spcAft>
              <a:buClr>
                <a:schemeClr val="dk2"/>
              </a:buClr>
              <a:buSzPts val="1000"/>
              <a:buNone/>
              <a:defRPr sz="1000">
                <a:solidFill>
                  <a:schemeClr val="dk2"/>
                </a:solidFill>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683" name="Google Shape;683;p27"/>
          <p:cNvSpPr txBox="1">
            <a:spLocks noGrp="1"/>
          </p:cNvSpPr>
          <p:nvPr>
            <p:ph type="body" idx="14"/>
          </p:nvPr>
        </p:nvSpPr>
        <p:spPr>
          <a:xfrm>
            <a:off x="4329720" y="3502152"/>
            <a:ext cx="640080" cy="201776"/>
          </a:xfrm>
          <a:prstGeom prst="rect">
            <a:avLst/>
          </a:prstGeom>
          <a:noFill/>
          <a:ln>
            <a:noFill/>
          </a:ln>
        </p:spPr>
        <p:txBody>
          <a:bodyPr spcFirstLastPara="1" wrap="square" lIns="91425" tIns="45700" rIns="91425" bIns="45700" anchor="t" anchorCtr="0">
            <a:noAutofit/>
          </a:bodyPr>
          <a:lstStyle>
            <a:lvl1pPr marL="457200" lvl="0" indent="-228600" algn="ctr">
              <a:lnSpc>
                <a:spcPct val="90000"/>
              </a:lnSpc>
              <a:spcBef>
                <a:spcPts val="1000"/>
              </a:spcBef>
              <a:spcAft>
                <a:spcPts val="0"/>
              </a:spcAft>
              <a:buClr>
                <a:schemeClr val="dk2"/>
              </a:buClr>
              <a:buSzPts val="1000"/>
              <a:buNone/>
              <a:defRPr sz="1000">
                <a:solidFill>
                  <a:schemeClr val="dk2"/>
                </a:solidFill>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684" name="Google Shape;684;p27"/>
          <p:cNvSpPr txBox="1">
            <a:spLocks noGrp="1"/>
          </p:cNvSpPr>
          <p:nvPr>
            <p:ph type="body" idx="15"/>
          </p:nvPr>
        </p:nvSpPr>
        <p:spPr>
          <a:xfrm>
            <a:off x="5117640" y="3502152"/>
            <a:ext cx="640080" cy="201776"/>
          </a:xfrm>
          <a:prstGeom prst="rect">
            <a:avLst/>
          </a:prstGeom>
          <a:noFill/>
          <a:ln>
            <a:noFill/>
          </a:ln>
        </p:spPr>
        <p:txBody>
          <a:bodyPr spcFirstLastPara="1" wrap="square" lIns="91425" tIns="45700" rIns="91425" bIns="45700" anchor="t" anchorCtr="0">
            <a:noAutofit/>
          </a:bodyPr>
          <a:lstStyle>
            <a:lvl1pPr marL="457200" lvl="0" indent="-228600" algn="ctr">
              <a:lnSpc>
                <a:spcPct val="90000"/>
              </a:lnSpc>
              <a:spcBef>
                <a:spcPts val="1000"/>
              </a:spcBef>
              <a:spcAft>
                <a:spcPts val="0"/>
              </a:spcAft>
              <a:buClr>
                <a:schemeClr val="dk2"/>
              </a:buClr>
              <a:buSzPts val="1000"/>
              <a:buNone/>
              <a:defRPr sz="1000">
                <a:solidFill>
                  <a:schemeClr val="dk2"/>
                </a:solidFill>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685" name="Google Shape;685;p27"/>
          <p:cNvSpPr txBox="1">
            <a:spLocks noGrp="1"/>
          </p:cNvSpPr>
          <p:nvPr>
            <p:ph type="body" idx="16"/>
          </p:nvPr>
        </p:nvSpPr>
        <p:spPr>
          <a:xfrm>
            <a:off x="5905560" y="3502152"/>
            <a:ext cx="640080" cy="201776"/>
          </a:xfrm>
          <a:prstGeom prst="rect">
            <a:avLst/>
          </a:prstGeom>
          <a:noFill/>
          <a:ln>
            <a:noFill/>
          </a:ln>
        </p:spPr>
        <p:txBody>
          <a:bodyPr spcFirstLastPara="1" wrap="square" lIns="91425" tIns="45700" rIns="91425" bIns="45700" anchor="t" anchorCtr="0">
            <a:noAutofit/>
          </a:bodyPr>
          <a:lstStyle>
            <a:lvl1pPr marL="457200" lvl="0" indent="-228600" algn="ctr">
              <a:lnSpc>
                <a:spcPct val="90000"/>
              </a:lnSpc>
              <a:spcBef>
                <a:spcPts val="1000"/>
              </a:spcBef>
              <a:spcAft>
                <a:spcPts val="0"/>
              </a:spcAft>
              <a:buClr>
                <a:schemeClr val="dk2"/>
              </a:buClr>
              <a:buSzPts val="1000"/>
              <a:buNone/>
              <a:defRPr sz="1000">
                <a:solidFill>
                  <a:schemeClr val="dk2"/>
                </a:solidFill>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686" name="Google Shape;686;p27"/>
          <p:cNvSpPr txBox="1">
            <a:spLocks noGrp="1"/>
          </p:cNvSpPr>
          <p:nvPr>
            <p:ph type="body" idx="17"/>
          </p:nvPr>
        </p:nvSpPr>
        <p:spPr>
          <a:xfrm>
            <a:off x="6693480" y="3502152"/>
            <a:ext cx="640080" cy="201776"/>
          </a:xfrm>
          <a:prstGeom prst="rect">
            <a:avLst/>
          </a:prstGeom>
          <a:noFill/>
          <a:ln>
            <a:noFill/>
          </a:ln>
        </p:spPr>
        <p:txBody>
          <a:bodyPr spcFirstLastPara="1" wrap="square" lIns="91425" tIns="45700" rIns="91425" bIns="45700" anchor="t" anchorCtr="0">
            <a:noAutofit/>
          </a:bodyPr>
          <a:lstStyle>
            <a:lvl1pPr marL="457200" lvl="0" indent="-228600" algn="ctr">
              <a:lnSpc>
                <a:spcPct val="90000"/>
              </a:lnSpc>
              <a:spcBef>
                <a:spcPts val="1000"/>
              </a:spcBef>
              <a:spcAft>
                <a:spcPts val="0"/>
              </a:spcAft>
              <a:buClr>
                <a:schemeClr val="dk2"/>
              </a:buClr>
              <a:buSzPts val="1000"/>
              <a:buNone/>
              <a:defRPr sz="1000">
                <a:solidFill>
                  <a:schemeClr val="dk2"/>
                </a:solidFill>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687" name="Google Shape;687;p27"/>
          <p:cNvSpPr txBox="1">
            <a:spLocks noGrp="1"/>
          </p:cNvSpPr>
          <p:nvPr>
            <p:ph type="body" idx="18"/>
          </p:nvPr>
        </p:nvSpPr>
        <p:spPr>
          <a:xfrm>
            <a:off x="7481400" y="3502152"/>
            <a:ext cx="640080" cy="201776"/>
          </a:xfrm>
          <a:prstGeom prst="rect">
            <a:avLst/>
          </a:prstGeom>
          <a:noFill/>
          <a:ln>
            <a:noFill/>
          </a:ln>
        </p:spPr>
        <p:txBody>
          <a:bodyPr spcFirstLastPara="1" wrap="square" lIns="91425" tIns="45700" rIns="91425" bIns="45700" anchor="t" anchorCtr="0">
            <a:noAutofit/>
          </a:bodyPr>
          <a:lstStyle>
            <a:lvl1pPr marL="457200" lvl="0" indent="-228600" algn="ctr">
              <a:lnSpc>
                <a:spcPct val="90000"/>
              </a:lnSpc>
              <a:spcBef>
                <a:spcPts val="1000"/>
              </a:spcBef>
              <a:spcAft>
                <a:spcPts val="0"/>
              </a:spcAft>
              <a:buClr>
                <a:schemeClr val="dk2"/>
              </a:buClr>
              <a:buSzPts val="1000"/>
              <a:buNone/>
              <a:defRPr sz="1000">
                <a:solidFill>
                  <a:schemeClr val="dk2"/>
                </a:solidFill>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688" name="Google Shape;688;p27"/>
          <p:cNvSpPr txBox="1">
            <a:spLocks noGrp="1"/>
          </p:cNvSpPr>
          <p:nvPr>
            <p:ph type="body" idx="19"/>
          </p:nvPr>
        </p:nvSpPr>
        <p:spPr>
          <a:xfrm>
            <a:off x="8269320" y="3502152"/>
            <a:ext cx="640080" cy="201776"/>
          </a:xfrm>
          <a:prstGeom prst="rect">
            <a:avLst/>
          </a:prstGeom>
          <a:noFill/>
          <a:ln>
            <a:noFill/>
          </a:ln>
        </p:spPr>
        <p:txBody>
          <a:bodyPr spcFirstLastPara="1" wrap="square" lIns="91425" tIns="45700" rIns="91425" bIns="45700" anchor="t" anchorCtr="0">
            <a:noAutofit/>
          </a:bodyPr>
          <a:lstStyle>
            <a:lvl1pPr marL="457200" lvl="0" indent="-228600" algn="ctr">
              <a:lnSpc>
                <a:spcPct val="90000"/>
              </a:lnSpc>
              <a:spcBef>
                <a:spcPts val="1000"/>
              </a:spcBef>
              <a:spcAft>
                <a:spcPts val="0"/>
              </a:spcAft>
              <a:buClr>
                <a:schemeClr val="dk2"/>
              </a:buClr>
              <a:buSzPts val="1000"/>
              <a:buNone/>
              <a:defRPr sz="1000">
                <a:solidFill>
                  <a:schemeClr val="dk2"/>
                </a:solidFill>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689" name="Google Shape;689;p27"/>
          <p:cNvSpPr txBox="1">
            <a:spLocks noGrp="1"/>
          </p:cNvSpPr>
          <p:nvPr>
            <p:ph type="body" idx="20"/>
          </p:nvPr>
        </p:nvSpPr>
        <p:spPr>
          <a:xfrm>
            <a:off x="9057240" y="3502152"/>
            <a:ext cx="640080" cy="201776"/>
          </a:xfrm>
          <a:prstGeom prst="rect">
            <a:avLst/>
          </a:prstGeom>
          <a:noFill/>
          <a:ln>
            <a:noFill/>
          </a:ln>
        </p:spPr>
        <p:txBody>
          <a:bodyPr spcFirstLastPara="1" wrap="square" lIns="91425" tIns="45700" rIns="91425" bIns="45700" anchor="t" anchorCtr="0">
            <a:noAutofit/>
          </a:bodyPr>
          <a:lstStyle>
            <a:lvl1pPr marL="457200" lvl="0" indent="-228600" algn="ctr">
              <a:lnSpc>
                <a:spcPct val="90000"/>
              </a:lnSpc>
              <a:spcBef>
                <a:spcPts val="1000"/>
              </a:spcBef>
              <a:spcAft>
                <a:spcPts val="0"/>
              </a:spcAft>
              <a:buClr>
                <a:schemeClr val="dk2"/>
              </a:buClr>
              <a:buSzPts val="1000"/>
              <a:buNone/>
              <a:defRPr sz="1000">
                <a:solidFill>
                  <a:schemeClr val="dk2"/>
                </a:solidFill>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690" name="Google Shape;690;p27"/>
          <p:cNvSpPr txBox="1">
            <a:spLocks noGrp="1"/>
          </p:cNvSpPr>
          <p:nvPr>
            <p:ph type="body" idx="21"/>
          </p:nvPr>
        </p:nvSpPr>
        <p:spPr>
          <a:xfrm>
            <a:off x="9845160" y="3502152"/>
            <a:ext cx="640080" cy="201776"/>
          </a:xfrm>
          <a:prstGeom prst="rect">
            <a:avLst/>
          </a:prstGeom>
          <a:noFill/>
          <a:ln>
            <a:noFill/>
          </a:ln>
        </p:spPr>
        <p:txBody>
          <a:bodyPr spcFirstLastPara="1" wrap="square" lIns="91425" tIns="45700" rIns="91425" bIns="45700" anchor="t" anchorCtr="0">
            <a:noAutofit/>
          </a:bodyPr>
          <a:lstStyle>
            <a:lvl1pPr marL="457200" lvl="0" indent="-228600" algn="ctr">
              <a:lnSpc>
                <a:spcPct val="90000"/>
              </a:lnSpc>
              <a:spcBef>
                <a:spcPts val="1000"/>
              </a:spcBef>
              <a:spcAft>
                <a:spcPts val="0"/>
              </a:spcAft>
              <a:buClr>
                <a:schemeClr val="dk2"/>
              </a:buClr>
              <a:buSzPts val="1000"/>
              <a:buNone/>
              <a:defRPr sz="1000">
                <a:solidFill>
                  <a:schemeClr val="dk2"/>
                </a:solidFill>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691" name="Google Shape;691;p27"/>
          <p:cNvSpPr txBox="1">
            <a:spLocks noGrp="1"/>
          </p:cNvSpPr>
          <p:nvPr>
            <p:ph type="body" idx="22"/>
          </p:nvPr>
        </p:nvSpPr>
        <p:spPr>
          <a:xfrm>
            <a:off x="10633085" y="3502152"/>
            <a:ext cx="640080" cy="201776"/>
          </a:xfrm>
          <a:prstGeom prst="rect">
            <a:avLst/>
          </a:prstGeom>
          <a:noFill/>
          <a:ln>
            <a:noFill/>
          </a:ln>
        </p:spPr>
        <p:txBody>
          <a:bodyPr spcFirstLastPara="1" wrap="square" lIns="91425" tIns="45700" rIns="91425" bIns="45700" anchor="t" anchorCtr="0">
            <a:noAutofit/>
          </a:bodyPr>
          <a:lstStyle>
            <a:lvl1pPr marL="457200" lvl="0" indent="-228600" algn="ctr">
              <a:lnSpc>
                <a:spcPct val="90000"/>
              </a:lnSpc>
              <a:spcBef>
                <a:spcPts val="1000"/>
              </a:spcBef>
              <a:spcAft>
                <a:spcPts val="0"/>
              </a:spcAft>
              <a:buClr>
                <a:schemeClr val="dk2"/>
              </a:buClr>
              <a:buSzPts val="1000"/>
              <a:buNone/>
              <a:defRPr sz="1000">
                <a:solidFill>
                  <a:schemeClr val="dk2"/>
                </a:solidFill>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692" name="Google Shape;692;p27"/>
          <p:cNvSpPr txBox="1">
            <a:spLocks noGrp="1"/>
          </p:cNvSpPr>
          <p:nvPr>
            <p:ph type="body" idx="23"/>
          </p:nvPr>
        </p:nvSpPr>
        <p:spPr>
          <a:xfrm>
            <a:off x="914400" y="4292468"/>
            <a:ext cx="731520" cy="457200"/>
          </a:xfrm>
          <a:prstGeom prst="rect">
            <a:avLst/>
          </a:prstGeom>
          <a:noFill/>
          <a:ln>
            <a:noFill/>
          </a:ln>
        </p:spPr>
        <p:txBody>
          <a:bodyPr spcFirstLastPara="1" wrap="square" lIns="91425" tIns="45700" rIns="91425" bIns="45700" anchor="ctr" anchorCtr="0">
            <a:normAutofit/>
          </a:bodyPr>
          <a:lstStyle>
            <a:lvl1pPr marL="457200" lvl="0" indent="-228600" algn="ctr">
              <a:lnSpc>
                <a:spcPct val="90000"/>
              </a:lnSpc>
              <a:spcBef>
                <a:spcPts val="1000"/>
              </a:spcBef>
              <a:spcAft>
                <a:spcPts val="0"/>
              </a:spcAft>
              <a:buClr>
                <a:schemeClr val="dk2"/>
              </a:buClr>
              <a:buSzPts val="1400"/>
              <a:buNone/>
              <a:defRPr sz="1400" b="1">
                <a:solidFill>
                  <a:schemeClr val="dk2"/>
                </a:solidFill>
                <a:latin typeface="Avenir"/>
                <a:ea typeface="Avenir"/>
                <a:cs typeface="Avenir"/>
                <a:sym typeface="Aveni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693" name="Google Shape;693;p27"/>
          <p:cNvSpPr txBox="1">
            <a:spLocks noGrp="1"/>
          </p:cNvSpPr>
          <p:nvPr>
            <p:ph type="body" idx="24"/>
          </p:nvPr>
        </p:nvSpPr>
        <p:spPr>
          <a:xfrm>
            <a:off x="1969915" y="4425696"/>
            <a:ext cx="640080" cy="201776"/>
          </a:xfrm>
          <a:prstGeom prst="rect">
            <a:avLst/>
          </a:prstGeom>
          <a:noFill/>
          <a:ln>
            <a:noFill/>
          </a:ln>
        </p:spPr>
        <p:txBody>
          <a:bodyPr spcFirstLastPara="1" wrap="square" lIns="91425" tIns="45700" rIns="91425" bIns="45700" anchor="t" anchorCtr="0">
            <a:noAutofit/>
          </a:bodyPr>
          <a:lstStyle>
            <a:lvl1pPr marL="457200" lvl="0" indent="-228600" algn="ctr">
              <a:lnSpc>
                <a:spcPct val="90000"/>
              </a:lnSpc>
              <a:spcBef>
                <a:spcPts val="1000"/>
              </a:spcBef>
              <a:spcAft>
                <a:spcPts val="0"/>
              </a:spcAft>
              <a:buClr>
                <a:schemeClr val="dk2"/>
              </a:buClr>
              <a:buSzPts val="1000"/>
              <a:buNone/>
              <a:defRPr sz="1000">
                <a:solidFill>
                  <a:schemeClr val="dk2"/>
                </a:solidFill>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694" name="Google Shape;694;p27"/>
          <p:cNvSpPr txBox="1">
            <a:spLocks noGrp="1"/>
          </p:cNvSpPr>
          <p:nvPr>
            <p:ph type="body" idx="25"/>
          </p:nvPr>
        </p:nvSpPr>
        <p:spPr>
          <a:xfrm>
            <a:off x="2757602" y="4425696"/>
            <a:ext cx="640080" cy="201776"/>
          </a:xfrm>
          <a:prstGeom prst="rect">
            <a:avLst/>
          </a:prstGeom>
          <a:noFill/>
          <a:ln>
            <a:noFill/>
          </a:ln>
        </p:spPr>
        <p:txBody>
          <a:bodyPr spcFirstLastPara="1" wrap="square" lIns="91425" tIns="45700" rIns="91425" bIns="45700" anchor="t" anchorCtr="0">
            <a:noAutofit/>
          </a:bodyPr>
          <a:lstStyle>
            <a:lvl1pPr marL="457200" lvl="0" indent="-228600" algn="ctr">
              <a:lnSpc>
                <a:spcPct val="90000"/>
              </a:lnSpc>
              <a:spcBef>
                <a:spcPts val="1000"/>
              </a:spcBef>
              <a:spcAft>
                <a:spcPts val="0"/>
              </a:spcAft>
              <a:buClr>
                <a:schemeClr val="dk2"/>
              </a:buClr>
              <a:buSzPts val="1000"/>
              <a:buNone/>
              <a:defRPr sz="1000">
                <a:solidFill>
                  <a:schemeClr val="dk2"/>
                </a:solidFill>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695" name="Google Shape;695;p27"/>
          <p:cNvSpPr txBox="1">
            <a:spLocks noGrp="1"/>
          </p:cNvSpPr>
          <p:nvPr>
            <p:ph type="body" idx="26"/>
          </p:nvPr>
        </p:nvSpPr>
        <p:spPr>
          <a:xfrm>
            <a:off x="3545289" y="4425696"/>
            <a:ext cx="640080" cy="201776"/>
          </a:xfrm>
          <a:prstGeom prst="rect">
            <a:avLst/>
          </a:prstGeom>
          <a:noFill/>
          <a:ln>
            <a:noFill/>
          </a:ln>
        </p:spPr>
        <p:txBody>
          <a:bodyPr spcFirstLastPara="1" wrap="square" lIns="91425" tIns="45700" rIns="91425" bIns="45700" anchor="t" anchorCtr="0">
            <a:noAutofit/>
          </a:bodyPr>
          <a:lstStyle>
            <a:lvl1pPr marL="457200" lvl="0" indent="-228600" algn="ctr">
              <a:lnSpc>
                <a:spcPct val="90000"/>
              </a:lnSpc>
              <a:spcBef>
                <a:spcPts val="1000"/>
              </a:spcBef>
              <a:spcAft>
                <a:spcPts val="0"/>
              </a:spcAft>
              <a:buClr>
                <a:schemeClr val="dk2"/>
              </a:buClr>
              <a:buSzPts val="1000"/>
              <a:buNone/>
              <a:defRPr sz="1000">
                <a:solidFill>
                  <a:schemeClr val="dk2"/>
                </a:solidFill>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696" name="Google Shape;696;p27"/>
          <p:cNvSpPr txBox="1">
            <a:spLocks noGrp="1"/>
          </p:cNvSpPr>
          <p:nvPr>
            <p:ph type="body" idx="27"/>
          </p:nvPr>
        </p:nvSpPr>
        <p:spPr>
          <a:xfrm>
            <a:off x="4332976" y="4425696"/>
            <a:ext cx="640080" cy="201776"/>
          </a:xfrm>
          <a:prstGeom prst="rect">
            <a:avLst/>
          </a:prstGeom>
          <a:noFill/>
          <a:ln>
            <a:noFill/>
          </a:ln>
        </p:spPr>
        <p:txBody>
          <a:bodyPr spcFirstLastPara="1" wrap="square" lIns="91425" tIns="45700" rIns="91425" bIns="45700" anchor="t" anchorCtr="0">
            <a:noAutofit/>
          </a:bodyPr>
          <a:lstStyle>
            <a:lvl1pPr marL="457200" lvl="0" indent="-228600" algn="ctr">
              <a:lnSpc>
                <a:spcPct val="90000"/>
              </a:lnSpc>
              <a:spcBef>
                <a:spcPts val="1000"/>
              </a:spcBef>
              <a:spcAft>
                <a:spcPts val="0"/>
              </a:spcAft>
              <a:buClr>
                <a:schemeClr val="dk2"/>
              </a:buClr>
              <a:buSzPts val="1000"/>
              <a:buNone/>
              <a:defRPr sz="1000">
                <a:solidFill>
                  <a:schemeClr val="dk2"/>
                </a:solidFill>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697" name="Google Shape;697;p27"/>
          <p:cNvSpPr txBox="1">
            <a:spLocks noGrp="1"/>
          </p:cNvSpPr>
          <p:nvPr>
            <p:ph type="body" idx="28"/>
          </p:nvPr>
        </p:nvSpPr>
        <p:spPr>
          <a:xfrm>
            <a:off x="5120663" y="4425696"/>
            <a:ext cx="640080" cy="201776"/>
          </a:xfrm>
          <a:prstGeom prst="rect">
            <a:avLst/>
          </a:prstGeom>
          <a:noFill/>
          <a:ln>
            <a:noFill/>
          </a:ln>
        </p:spPr>
        <p:txBody>
          <a:bodyPr spcFirstLastPara="1" wrap="square" lIns="91425" tIns="45700" rIns="91425" bIns="45700" anchor="t" anchorCtr="0">
            <a:noAutofit/>
          </a:bodyPr>
          <a:lstStyle>
            <a:lvl1pPr marL="457200" lvl="0" indent="-228600" algn="ctr">
              <a:lnSpc>
                <a:spcPct val="90000"/>
              </a:lnSpc>
              <a:spcBef>
                <a:spcPts val="1000"/>
              </a:spcBef>
              <a:spcAft>
                <a:spcPts val="0"/>
              </a:spcAft>
              <a:buClr>
                <a:schemeClr val="dk2"/>
              </a:buClr>
              <a:buSzPts val="1000"/>
              <a:buNone/>
              <a:defRPr sz="1000">
                <a:solidFill>
                  <a:schemeClr val="dk2"/>
                </a:solidFill>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698" name="Google Shape;698;p27"/>
          <p:cNvSpPr txBox="1">
            <a:spLocks noGrp="1"/>
          </p:cNvSpPr>
          <p:nvPr>
            <p:ph type="body" idx="29"/>
          </p:nvPr>
        </p:nvSpPr>
        <p:spPr>
          <a:xfrm>
            <a:off x="5908350" y="4425696"/>
            <a:ext cx="640080" cy="201776"/>
          </a:xfrm>
          <a:prstGeom prst="rect">
            <a:avLst/>
          </a:prstGeom>
          <a:noFill/>
          <a:ln>
            <a:noFill/>
          </a:ln>
        </p:spPr>
        <p:txBody>
          <a:bodyPr spcFirstLastPara="1" wrap="square" lIns="91425" tIns="45700" rIns="91425" bIns="45700" anchor="t" anchorCtr="0">
            <a:noAutofit/>
          </a:bodyPr>
          <a:lstStyle>
            <a:lvl1pPr marL="457200" lvl="0" indent="-228600" algn="ctr">
              <a:lnSpc>
                <a:spcPct val="90000"/>
              </a:lnSpc>
              <a:spcBef>
                <a:spcPts val="1000"/>
              </a:spcBef>
              <a:spcAft>
                <a:spcPts val="0"/>
              </a:spcAft>
              <a:buClr>
                <a:schemeClr val="dk2"/>
              </a:buClr>
              <a:buSzPts val="1000"/>
              <a:buNone/>
              <a:defRPr sz="1000">
                <a:solidFill>
                  <a:schemeClr val="dk2"/>
                </a:solidFill>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699" name="Google Shape;699;p27"/>
          <p:cNvSpPr txBox="1">
            <a:spLocks noGrp="1"/>
          </p:cNvSpPr>
          <p:nvPr>
            <p:ph type="body" idx="30"/>
          </p:nvPr>
        </p:nvSpPr>
        <p:spPr>
          <a:xfrm>
            <a:off x="6696037" y="4425696"/>
            <a:ext cx="640080" cy="201776"/>
          </a:xfrm>
          <a:prstGeom prst="rect">
            <a:avLst/>
          </a:prstGeom>
          <a:noFill/>
          <a:ln>
            <a:noFill/>
          </a:ln>
        </p:spPr>
        <p:txBody>
          <a:bodyPr spcFirstLastPara="1" wrap="square" lIns="91425" tIns="45700" rIns="91425" bIns="45700" anchor="t" anchorCtr="0">
            <a:noAutofit/>
          </a:bodyPr>
          <a:lstStyle>
            <a:lvl1pPr marL="457200" lvl="0" indent="-228600" algn="ctr">
              <a:lnSpc>
                <a:spcPct val="90000"/>
              </a:lnSpc>
              <a:spcBef>
                <a:spcPts val="1000"/>
              </a:spcBef>
              <a:spcAft>
                <a:spcPts val="0"/>
              </a:spcAft>
              <a:buClr>
                <a:schemeClr val="dk2"/>
              </a:buClr>
              <a:buSzPts val="1000"/>
              <a:buNone/>
              <a:defRPr sz="1000">
                <a:solidFill>
                  <a:schemeClr val="dk2"/>
                </a:solidFill>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700" name="Google Shape;700;p27"/>
          <p:cNvSpPr txBox="1">
            <a:spLocks noGrp="1"/>
          </p:cNvSpPr>
          <p:nvPr>
            <p:ph type="body" idx="31"/>
          </p:nvPr>
        </p:nvSpPr>
        <p:spPr>
          <a:xfrm>
            <a:off x="7483724" y="4425696"/>
            <a:ext cx="640080" cy="201776"/>
          </a:xfrm>
          <a:prstGeom prst="rect">
            <a:avLst/>
          </a:prstGeom>
          <a:noFill/>
          <a:ln>
            <a:noFill/>
          </a:ln>
        </p:spPr>
        <p:txBody>
          <a:bodyPr spcFirstLastPara="1" wrap="square" lIns="91425" tIns="45700" rIns="91425" bIns="45700" anchor="t" anchorCtr="0">
            <a:noAutofit/>
          </a:bodyPr>
          <a:lstStyle>
            <a:lvl1pPr marL="457200" lvl="0" indent="-228600" algn="ctr">
              <a:lnSpc>
                <a:spcPct val="90000"/>
              </a:lnSpc>
              <a:spcBef>
                <a:spcPts val="1000"/>
              </a:spcBef>
              <a:spcAft>
                <a:spcPts val="0"/>
              </a:spcAft>
              <a:buClr>
                <a:schemeClr val="dk2"/>
              </a:buClr>
              <a:buSzPts val="1000"/>
              <a:buNone/>
              <a:defRPr sz="1000">
                <a:solidFill>
                  <a:schemeClr val="dk2"/>
                </a:solidFill>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701" name="Google Shape;701;p27"/>
          <p:cNvSpPr txBox="1">
            <a:spLocks noGrp="1"/>
          </p:cNvSpPr>
          <p:nvPr>
            <p:ph type="body" idx="32"/>
          </p:nvPr>
        </p:nvSpPr>
        <p:spPr>
          <a:xfrm>
            <a:off x="8271411" y="4425696"/>
            <a:ext cx="640080" cy="201776"/>
          </a:xfrm>
          <a:prstGeom prst="rect">
            <a:avLst/>
          </a:prstGeom>
          <a:noFill/>
          <a:ln>
            <a:noFill/>
          </a:ln>
        </p:spPr>
        <p:txBody>
          <a:bodyPr spcFirstLastPara="1" wrap="square" lIns="91425" tIns="45700" rIns="91425" bIns="45700" anchor="t" anchorCtr="0">
            <a:noAutofit/>
          </a:bodyPr>
          <a:lstStyle>
            <a:lvl1pPr marL="457200" lvl="0" indent="-228600" algn="ctr">
              <a:lnSpc>
                <a:spcPct val="90000"/>
              </a:lnSpc>
              <a:spcBef>
                <a:spcPts val="1000"/>
              </a:spcBef>
              <a:spcAft>
                <a:spcPts val="0"/>
              </a:spcAft>
              <a:buClr>
                <a:schemeClr val="dk2"/>
              </a:buClr>
              <a:buSzPts val="1000"/>
              <a:buNone/>
              <a:defRPr sz="1000">
                <a:solidFill>
                  <a:schemeClr val="dk2"/>
                </a:solidFill>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702" name="Google Shape;702;p27"/>
          <p:cNvSpPr txBox="1">
            <a:spLocks noGrp="1"/>
          </p:cNvSpPr>
          <p:nvPr>
            <p:ph type="body" idx="33"/>
          </p:nvPr>
        </p:nvSpPr>
        <p:spPr>
          <a:xfrm>
            <a:off x="9059098" y="4425696"/>
            <a:ext cx="640080" cy="201776"/>
          </a:xfrm>
          <a:prstGeom prst="rect">
            <a:avLst/>
          </a:prstGeom>
          <a:noFill/>
          <a:ln>
            <a:noFill/>
          </a:ln>
        </p:spPr>
        <p:txBody>
          <a:bodyPr spcFirstLastPara="1" wrap="square" lIns="91425" tIns="45700" rIns="91425" bIns="45700" anchor="t" anchorCtr="0">
            <a:noAutofit/>
          </a:bodyPr>
          <a:lstStyle>
            <a:lvl1pPr marL="457200" lvl="0" indent="-228600" algn="ctr">
              <a:lnSpc>
                <a:spcPct val="90000"/>
              </a:lnSpc>
              <a:spcBef>
                <a:spcPts val="1000"/>
              </a:spcBef>
              <a:spcAft>
                <a:spcPts val="0"/>
              </a:spcAft>
              <a:buClr>
                <a:schemeClr val="dk2"/>
              </a:buClr>
              <a:buSzPts val="1000"/>
              <a:buNone/>
              <a:defRPr sz="1000">
                <a:solidFill>
                  <a:schemeClr val="dk2"/>
                </a:solidFill>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703" name="Google Shape;703;p27"/>
          <p:cNvSpPr txBox="1">
            <a:spLocks noGrp="1"/>
          </p:cNvSpPr>
          <p:nvPr>
            <p:ph type="body" idx="34"/>
          </p:nvPr>
        </p:nvSpPr>
        <p:spPr>
          <a:xfrm>
            <a:off x="9846785" y="4425696"/>
            <a:ext cx="640080" cy="201776"/>
          </a:xfrm>
          <a:prstGeom prst="rect">
            <a:avLst/>
          </a:prstGeom>
          <a:noFill/>
          <a:ln>
            <a:noFill/>
          </a:ln>
        </p:spPr>
        <p:txBody>
          <a:bodyPr spcFirstLastPara="1" wrap="square" lIns="91425" tIns="45700" rIns="91425" bIns="45700" anchor="t" anchorCtr="0">
            <a:noAutofit/>
          </a:bodyPr>
          <a:lstStyle>
            <a:lvl1pPr marL="457200" lvl="0" indent="-228600" algn="ctr">
              <a:lnSpc>
                <a:spcPct val="90000"/>
              </a:lnSpc>
              <a:spcBef>
                <a:spcPts val="1000"/>
              </a:spcBef>
              <a:spcAft>
                <a:spcPts val="0"/>
              </a:spcAft>
              <a:buClr>
                <a:schemeClr val="dk2"/>
              </a:buClr>
              <a:buSzPts val="1000"/>
              <a:buNone/>
              <a:defRPr sz="1000">
                <a:solidFill>
                  <a:schemeClr val="dk2"/>
                </a:solidFill>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704" name="Google Shape;704;p27"/>
          <p:cNvSpPr txBox="1">
            <a:spLocks noGrp="1"/>
          </p:cNvSpPr>
          <p:nvPr>
            <p:ph type="body" idx="35"/>
          </p:nvPr>
        </p:nvSpPr>
        <p:spPr>
          <a:xfrm>
            <a:off x="10634472" y="4425696"/>
            <a:ext cx="640080" cy="201776"/>
          </a:xfrm>
          <a:prstGeom prst="rect">
            <a:avLst/>
          </a:prstGeom>
          <a:noFill/>
          <a:ln>
            <a:noFill/>
          </a:ln>
        </p:spPr>
        <p:txBody>
          <a:bodyPr spcFirstLastPara="1" wrap="square" lIns="91425" tIns="45700" rIns="91425" bIns="45700" anchor="t" anchorCtr="0">
            <a:noAutofit/>
          </a:bodyPr>
          <a:lstStyle>
            <a:lvl1pPr marL="457200" lvl="0" indent="-228600" algn="ctr">
              <a:lnSpc>
                <a:spcPct val="90000"/>
              </a:lnSpc>
              <a:spcBef>
                <a:spcPts val="1000"/>
              </a:spcBef>
              <a:spcAft>
                <a:spcPts val="0"/>
              </a:spcAft>
              <a:buClr>
                <a:schemeClr val="dk2"/>
              </a:buClr>
              <a:buSzPts val="1000"/>
              <a:buNone/>
              <a:defRPr sz="1000">
                <a:solidFill>
                  <a:schemeClr val="dk2"/>
                </a:solidFill>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705" name="Google Shape;705;p27"/>
          <p:cNvSpPr/>
          <p:nvPr/>
        </p:nvSpPr>
        <p:spPr>
          <a:xfrm>
            <a:off x="929640" y="3981445"/>
            <a:ext cx="10332720" cy="168656"/>
          </a:xfrm>
          <a:prstGeom prst="rightArrow">
            <a:avLst>
              <a:gd name="adj1" fmla="val 100000"/>
              <a:gd name="adj2" fmla="val 85935"/>
            </a:avLst>
          </a:prstGeom>
          <a:solidFill>
            <a:schemeClr val="accent3"/>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rgbClr val="3F3F3F"/>
              </a:solidFill>
              <a:latin typeface="Avenir"/>
              <a:ea typeface="Avenir"/>
              <a:cs typeface="Avenir"/>
              <a:sym typeface="Avenir"/>
            </a:endParaRPr>
          </a:p>
        </p:txBody>
      </p:sp>
      <p:pic>
        <p:nvPicPr>
          <p:cNvPr id="706" name="Google Shape;706;p27"/>
          <p:cNvPicPr preferRelativeResize="0"/>
          <p:nvPr/>
        </p:nvPicPr>
        <p:blipFill rotWithShape="1">
          <a:blip r:embed="rId2">
            <a:alphaModFix/>
          </a:blip>
          <a:srcRect/>
          <a:stretch/>
        </p:blipFill>
        <p:spPr>
          <a:xfrm rot="10800000">
            <a:off x="10162032" y="1"/>
            <a:ext cx="2029968" cy="2029968"/>
          </a:xfrm>
          <a:prstGeom prst="rect">
            <a:avLst/>
          </a:prstGeom>
          <a:noFill/>
          <a:ln>
            <a:noFill/>
          </a:ln>
        </p:spPr>
      </p:pic>
      <p:cxnSp>
        <p:nvCxnSpPr>
          <p:cNvPr id="707" name="Google Shape;707;p27"/>
          <p:cNvCxnSpPr/>
          <p:nvPr/>
        </p:nvCxnSpPr>
        <p:spPr>
          <a:xfrm>
            <a:off x="3044816" y="2697432"/>
            <a:ext cx="0" cy="731520"/>
          </a:xfrm>
          <a:prstGeom prst="straightConnector1">
            <a:avLst/>
          </a:prstGeom>
          <a:noFill/>
          <a:ln w="9525" cap="flat" cmpd="sng">
            <a:solidFill>
              <a:schemeClr val="dk2"/>
            </a:solidFill>
            <a:prstDash val="solid"/>
            <a:miter lim="800000"/>
            <a:headEnd type="none" w="sm" len="sm"/>
            <a:tailEnd type="oval" w="med" len="med"/>
          </a:ln>
        </p:spPr>
      </p:cxnSp>
      <p:cxnSp>
        <p:nvCxnSpPr>
          <p:cNvPr id="708" name="Google Shape;708;p27"/>
          <p:cNvCxnSpPr/>
          <p:nvPr/>
        </p:nvCxnSpPr>
        <p:spPr>
          <a:xfrm>
            <a:off x="5423645" y="2697480"/>
            <a:ext cx="0" cy="733425"/>
          </a:xfrm>
          <a:prstGeom prst="straightConnector1">
            <a:avLst/>
          </a:prstGeom>
          <a:noFill/>
          <a:ln w="9525" cap="flat" cmpd="sng">
            <a:solidFill>
              <a:schemeClr val="dk2"/>
            </a:solidFill>
            <a:prstDash val="solid"/>
            <a:miter lim="800000"/>
            <a:headEnd type="none" w="sm" len="sm"/>
            <a:tailEnd type="oval" w="med" len="med"/>
          </a:ln>
        </p:spPr>
      </p:cxnSp>
      <p:cxnSp>
        <p:nvCxnSpPr>
          <p:cNvPr id="709" name="Google Shape;709;p27"/>
          <p:cNvCxnSpPr/>
          <p:nvPr/>
        </p:nvCxnSpPr>
        <p:spPr>
          <a:xfrm>
            <a:off x="9354996" y="2697480"/>
            <a:ext cx="0" cy="731520"/>
          </a:xfrm>
          <a:prstGeom prst="straightConnector1">
            <a:avLst/>
          </a:prstGeom>
          <a:noFill/>
          <a:ln w="9525" cap="flat" cmpd="sng">
            <a:solidFill>
              <a:schemeClr val="dk2"/>
            </a:solidFill>
            <a:prstDash val="solid"/>
            <a:miter lim="800000"/>
            <a:headEnd type="none" w="sm" len="sm"/>
            <a:tailEnd type="oval" w="med" len="med"/>
          </a:ln>
        </p:spPr>
      </p:cxnSp>
      <p:cxnSp>
        <p:nvCxnSpPr>
          <p:cNvPr id="710" name="Google Shape;710;p27"/>
          <p:cNvCxnSpPr/>
          <p:nvPr/>
        </p:nvCxnSpPr>
        <p:spPr>
          <a:xfrm rot="10800000">
            <a:off x="3049258" y="4709160"/>
            <a:ext cx="0" cy="731520"/>
          </a:xfrm>
          <a:prstGeom prst="straightConnector1">
            <a:avLst/>
          </a:prstGeom>
          <a:noFill/>
          <a:ln w="9525" cap="flat" cmpd="sng">
            <a:solidFill>
              <a:schemeClr val="dk2"/>
            </a:solidFill>
            <a:prstDash val="solid"/>
            <a:miter lim="800000"/>
            <a:headEnd type="none" w="sm" len="sm"/>
            <a:tailEnd type="oval" w="med" len="med"/>
          </a:ln>
        </p:spPr>
      </p:cxnSp>
      <p:cxnSp>
        <p:nvCxnSpPr>
          <p:cNvPr id="711" name="Google Shape;711;p27"/>
          <p:cNvCxnSpPr/>
          <p:nvPr/>
        </p:nvCxnSpPr>
        <p:spPr>
          <a:xfrm rot="10800000">
            <a:off x="7014003" y="4709160"/>
            <a:ext cx="0" cy="731520"/>
          </a:xfrm>
          <a:prstGeom prst="straightConnector1">
            <a:avLst/>
          </a:prstGeom>
          <a:noFill/>
          <a:ln w="9525" cap="flat" cmpd="sng">
            <a:solidFill>
              <a:schemeClr val="dk2"/>
            </a:solidFill>
            <a:prstDash val="solid"/>
            <a:miter lim="800000"/>
            <a:headEnd type="none" w="sm" len="sm"/>
            <a:tailEnd type="oval" w="med" len="med"/>
          </a:ln>
        </p:spPr>
      </p:cxnSp>
      <p:cxnSp>
        <p:nvCxnSpPr>
          <p:cNvPr id="712" name="Google Shape;712;p27"/>
          <p:cNvCxnSpPr/>
          <p:nvPr/>
        </p:nvCxnSpPr>
        <p:spPr>
          <a:xfrm rot="10800000">
            <a:off x="10949479" y="4709160"/>
            <a:ext cx="0" cy="731520"/>
          </a:xfrm>
          <a:prstGeom prst="straightConnector1">
            <a:avLst/>
          </a:prstGeom>
          <a:noFill/>
          <a:ln w="9525" cap="flat" cmpd="sng">
            <a:solidFill>
              <a:schemeClr val="dk2"/>
            </a:solidFill>
            <a:prstDash val="solid"/>
            <a:miter lim="800000"/>
            <a:headEnd type="none" w="sm" len="sm"/>
            <a:tailEnd type="oval" w="med" len="med"/>
          </a:ln>
        </p:spPr>
      </p:cxnSp>
      <p:sp>
        <p:nvSpPr>
          <p:cNvPr id="713" name="Google Shape;713;p27"/>
          <p:cNvSpPr txBox="1">
            <a:spLocks noGrp="1"/>
          </p:cNvSpPr>
          <p:nvPr>
            <p:ph type="body" idx="36"/>
          </p:nvPr>
        </p:nvSpPr>
        <p:spPr>
          <a:xfrm>
            <a:off x="2302341" y="5269637"/>
            <a:ext cx="1554480" cy="561975"/>
          </a:xfrm>
          <a:prstGeom prst="rect">
            <a:avLst/>
          </a:prstGeom>
          <a:solidFill>
            <a:schemeClr val="dk2"/>
          </a:solidFill>
          <a:ln>
            <a:noFill/>
          </a:ln>
        </p:spPr>
        <p:txBody>
          <a:bodyPr spcFirstLastPara="1" wrap="square" lIns="91425" tIns="36000" rIns="91425" bIns="45700" anchor="t" anchorCtr="0">
            <a:normAutofit/>
          </a:bodyPr>
          <a:lstStyle>
            <a:lvl1pPr marL="457200" lvl="0" indent="-228600" algn="ctr">
              <a:lnSpc>
                <a:spcPct val="150000"/>
              </a:lnSpc>
              <a:spcBef>
                <a:spcPts val="3600"/>
              </a:spcBef>
              <a:spcAft>
                <a:spcPts val="0"/>
              </a:spcAft>
              <a:buClr>
                <a:srgbClr val="3F3F3F"/>
              </a:buClr>
              <a:buSzPts val="1000"/>
              <a:buNone/>
              <a:defRPr sz="1000">
                <a:solidFill>
                  <a:srgbClr val="3F3F3F"/>
                </a:solidFill>
                <a:latin typeface="Avenir"/>
                <a:ea typeface="Avenir"/>
                <a:cs typeface="Avenir"/>
                <a:sym typeface="Aveni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714" name="Google Shape;714;p27"/>
          <p:cNvSpPr txBox="1">
            <a:spLocks noGrp="1"/>
          </p:cNvSpPr>
          <p:nvPr>
            <p:ph type="body" idx="37"/>
          </p:nvPr>
        </p:nvSpPr>
        <p:spPr>
          <a:xfrm>
            <a:off x="2357205" y="5580533"/>
            <a:ext cx="1463040" cy="224670"/>
          </a:xfrm>
          <a:prstGeom prst="rect">
            <a:avLst/>
          </a:prstGeom>
          <a:noFill/>
          <a:ln>
            <a:noFill/>
          </a:ln>
        </p:spPr>
        <p:txBody>
          <a:bodyPr spcFirstLastPara="1" wrap="square" lIns="91425" tIns="45700" rIns="91425" bIns="45700" anchor="t" anchorCtr="0">
            <a:noAutofit/>
          </a:bodyPr>
          <a:lstStyle>
            <a:lvl1pPr marL="457200" lvl="0" indent="-228600" algn="ctr">
              <a:lnSpc>
                <a:spcPct val="90000"/>
              </a:lnSpc>
              <a:spcBef>
                <a:spcPts val="1000"/>
              </a:spcBef>
              <a:spcAft>
                <a:spcPts val="0"/>
              </a:spcAft>
              <a:buClr>
                <a:srgbClr val="3F3F3F"/>
              </a:buClr>
              <a:buSzPts val="800"/>
              <a:buNone/>
              <a:defRPr sz="800">
                <a:solidFill>
                  <a:srgbClr val="3F3F3F"/>
                </a:solidFill>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715" name="Google Shape;715;p27"/>
          <p:cNvSpPr txBox="1">
            <a:spLocks noGrp="1"/>
          </p:cNvSpPr>
          <p:nvPr>
            <p:ph type="body" idx="38"/>
          </p:nvPr>
        </p:nvSpPr>
        <p:spPr>
          <a:xfrm>
            <a:off x="6222339" y="5272948"/>
            <a:ext cx="1554480" cy="561975"/>
          </a:xfrm>
          <a:prstGeom prst="rect">
            <a:avLst/>
          </a:prstGeom>
          <a:solidFill>
            <a:schemeClr val="dk2"/>
          </a:solidFill>
          <a:ln>
            <a:noFill/>
          </a:ln>
        </p:spPr>
        <p:txBody>
          <a:bodyPr spcFirstLastPara="1" wrap="square" lIns="91425" tIns="36000" rIns="91425" bIns="45700" anchor="t" anchorCtr="0">
            <a:normAutofit/>
          </a:bodyPr>
          <a:lstStyle>
            <a:lvl1pPr marL="457200" lvl="0" indent="-228600" algn="ctr">
              <a:lnSpc>
                <a:spcPct val="150000"/>
              </a:lnSpc>
              <a:spcBef>
                <a:spcPts val="3600"/>
              </a:spcBef>
              <a:spcAft>
                <a:spcPts val="0"/>
              </a:spcAft>
              <a:buClr>
                <a:srgbClr val="3F3F3F"/>
              </a:buClr>
              <a:buSzPts val="1000"/>
              <a:buNone/>
              <a:defRPr sz="1000">
                <a:solidFill>
                  <a:srgbClr val="3F3F3F"/>
                </a:solidFill>
                <a:latin typeface="Avenir"/>
                <a:ea typeface="Avenir"/>
                <a:cs typeface="Avenir"/>
                <a:sym typeface="Aveni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716" name="Google Shape;716;p27"/>
          <p:cNvSpPr txBox="1">
            <a:spLocks noGrp="1"/>
          </p:cNvSpPr>
          <p:nvPr>
            <p:ph type="body" idx="39"/>
          </p:nvPr>
        </p:nvSpPr>
        <p:spPr>
          <a:xfrm>
            <a:off x="6277203" y="5583844"/>
            <a:ext cx="1463040" cy="224670"/>
          </a:xfrm>
          <a:prstGeom prst="rect">
            <a:avLst/>
          </a:prstGeom>
          <a:noFill/>
          <a:ln>
            <a:noFill/>
          </a:ln>
        </p:spPr>
        <p:txBody>
          <a:bodyPr spcFirstLastPara="1" wrap="square" lIns="91425" tIns="45700" rIns="91425" bIns="45700" anchor="t" anchorCtr="0">
            <a:noAutofit/>
          </a:bodyPr>
          <a:lstStyle>
            <a:lvl1pPr marL="457200" lvl="0" indent="-228600" algn="ctr">
              <a:lnSpc>
                <a:spcPct val="90000"/>
              </a:lnSpc>
              <a:spcBef>
                <a:spcPts val="1000"/>
              </a:spcBef>
              <a:spcAft>
                <a:spcPts val="0"/>
              </a:spcAft>
              <a:buClr>
                <a:srgbClr val="3F3F3F"/>
              </a:buClr>
              <a:buSzPts val="800"/>
              <a:buNone/>
              <a:defRPr sz="800">
                <a:solidFill>
                  <a:srgbClr val="3F3F3F"/>
                </a:solidFill>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717" name="Google Shape;717;p27"/>
          <p:cNvSpPr txBox="1">
            <a:spLocks noGrp="1"/>
          </p:cNvSpPr>
          <p:nvPr>
            <p:ph type="body" idx="40"/>
          </p:nvPr>
        </p:nvSpPr>
        <p:spPr>
          <a:xfrm>
            <a:off x="10161393" y="5272948"/>
            <a:ext cx="1554480" cy="561975"/>
          </a:xfrm>
          <a:prstGeom prst="rect">
            <a:avLst/>
          </a:prstGeom>
          <a:solidFill>
            <a:schemeClr val="dk2"/>
          </a:solidFill>
          <a:ln>
            <a:noFill/>
          </a:ln>
        </p:spPr>
        <p:txBody>
          <a:bodyPr spcFirstLastPara="1" wrap="square" lIns="91425" tIns="36000" rIns="91425" bIns="45700" anchor="t" anchorCtr="0">
            <a:normAutofit/>
          </a:bodyPr>
          <a:lstStyle>
            <a:lvl1pPr marL="457200" lvl="0" indent="-228600" algn="ctr">
              <a:lnSpc>
                <a:spcPct val="150000"/>
              </a:lnSpc>
              <a:spcBef>
                <a:spcPts val="3600"/>
              </a:spcBef>
              <a:spcAft>
                <a:spcPts val="0"/>
              </a:spcAft>
              <a:buClr>
                <a:srgbClr val="3F3F3F"/>
              </a:buClr>
              <a:buSzPts val="1000"/>
              <a:buNone/>
              <a:defRPr sz="1000">
                <a:solidFill>
                  <a:srgbClr val="3F3F3F"/>
                </a:solidFill>
                <a:latin typeface="Avenir"/>
                <a:ea typeface="Avenir"/>
                <a:cs typeface="Avenir"/>
                <a:sym typeface="Aveni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718" name="Google Shape;718;p27"/>
          <p:cNvSpPr txBox="1">
            <a:spLocks noGrp="1"/>
          </p:cNvSpPr>
          <p:nvPr>
            <p:ph type="body" idx="41"/>
          </p:nvPr>
        </p:nvSpPr>
        <p:spPr>
          <a:xfrm>
            <a:off x="10216257" y="5583844"/>
            <a:ext cx="1463040" cy="224670"/>
          </a:xfrm>
          <a:prstGeom prst="rect">
            <a:avLst/>
          </a:prstGeom>
          <a:noFill/>
          <a:ln>
            <a:noFill/>
          </a:ln>
        </p:spPr>
        <p:txBody>
          <a:bodyPr spcFirstLastPara="1" wrap="square" lIns="91425" tIns="45700" rIns="91425" bIns="45700" anchor="t" anchorCtr="0">
            <a:noAutofit/>
          </a:bodyPr>
          <a:lstStyle>
            <a:lvl1pPr marL="457200" lvl="0" indent="-228600" algn="ctr">
              <a:lnSpc>
                <a:spcPct val="90000"/>
              </a:lnSpc>
              <a:spcBef>
                <a:spcPts val="1000"/>
              </a:spcBef>
              <a:spcAft>
                <a:spcPts val="0"/>
              </a:spcAft>
              <a:buClr>
                <a:srgbClr val="3F3F3F"/>
              </a:buClr>
              <a:buSzPts val="800"/>
              <a:buNone/>
              <a:defRPr sz="800">
                <a:solidFill>
                  <a:srgbClr val="3F3F3F"/>
                </a:solidFill>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719" name="Google Shape;719;p27"/>
          <p:cNvSpPr txBox="1">
            <a:spLocks noGrp="1"/>
          </p:cNvSpPr>
          <p:nvPr>
            <p:ph type="dt" idx="10"/>
          </p:nvPr>
        </p:nvSpPr>
        <p:spPr>
          <a:xfrm>
            <a:off x="914400" y="6353175"/>
            <a:ext cx="109728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solidFill>
                  <a:schemeClr val="dk2"/>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20" name="Google Shape;720;p27"/>
          <p:cNvSpPr txBox="1">
            <a:spLocks noGrp="1"/>
          </p:cNvSpPr>
          <p:nvPr>
            <p:ph type="ftr" idx="11"/>
          </p:nvPr>
        </p:nvSpPr>
        <p:spPr>
          <a:xfrm>
            <a:off x="5424487" y="6350000"/>
            <a:ext cx="22860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solidFill>
                  <a:schemeClr val="dk2"/>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21" name="Google Shape;721;p27"/>
          <p:cNvSpPr txBox="1">
            <a:spLocks noGrp="1"/>
          </p:cNvSpPr>
          <p:nvPr>
            <p:ph type="sldNum" idx="12"/>
          </p:nvPr>
        </p:nvSpPr>
        <p:spPr>
          <a:xfrm>
            <a:off x="11123295" y="6356350"/>
            <a:ext cx="457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sz="1000">
                <a:solidFill>
                  <a:schemeClr val="dk2"/>
                </a:solidFill>
                <a:latin typeface="Avenir"/>
                <a:ea typeface="Avenir"/>
                <a:cs typeface="Avenir"/>
                <a:sym typeface="Avenir"/>
              </a:defRPr>
            </a:lvl1pPr>
            <a:lvl2pPr marL="0" lvl="1" indent="0" algn="r">
              <a:spcBef>
                <a:spcPts val="0"/>
              </a:spcBef>
              <a:buNone/>
              <a:defRPr sz="1000">
                <a:solidFill>
                  <a:schemeClr val="dk2"/>
                </a:solidFill>
                <a:latin typeface="Avenir"/>
                <a:ea typeface="Avenir"/>
                <a:cs typeface="Avenir"/>
                <a:sym typeface="Avenir"/>
              </a:defRPr>
            </a:lvl2pPr>
            <a:lvl3pPr marL="0" lvl="2" indent="0" algn="r">
              <a:spcBef>
                <a:spcPts val="0"/>
              </a:spcBef>
              <a:buNone/>
              <a:defRPr sz="1000">
                <a:solidFill>
                  <a:schemeClr val="dk2"/>
                </a:solidFill>
                <a:latin typeface="Avenir"/>
                <a:ea typeface="Avenir"/>
                <a:cs typeface="Avenir"/>
                <a:sym typeface="Avenir"/>
              </a:defRPr>
            </a:lvl3pPr>
            <a:lvl4pPr marL="0" lvl="3" indent="0" algn="r">
              <a:spcBef>
                <a:spcPts val="0"/>
              </a:spcBef>
              <a:buNone/>
              <a:defRPr sz="1000">
                <a:solidFill>
                  <a:schemeClr val="dk2"/>
                </a:solidFill>
                <a:latin typeface="Avenir"/>
                <a:ea typeface="Avenir"/>
                <a:cs typeface="Avenir"/>
                <a:sym typeface="Avenir"/>
              </a:defRPr>
            </a:lvl4pPr>
            <a:lvl5pPr marL="0" lvl="4" indent="0" algn="r">
              <a:spcBef>
                <a:spcPts val="0"/>
              </a:spcBef>
              <a:buNone/>
              <a:defRPr sz="1000">
                <a:solidFill>
                  <a:schemeClr val="dk2"/>
                </a:solidFill>
                <a:latin typeface="Avenir"/>
                <a:ea typeface="Avenir"/>
                <a:cs typeface="Avenir"/>
                <a:sym typeface="Avenir"/>
              </a:defRPr>
            </a:lvl5pPr>
            <a:lvl6pPr marL="0" lvl="5" indent="0" algn="r">
              <a:spcBef>
                <a:spcPts val="0"/>
              </a:spcBef>
              <a:buNone/>
              <a:defRPr sz="1000">
                <a:solidFill>
                  <a:schemeClr val="dk2"/>
                </a:solidFill>
                <a:latin typeface="Avenir"/>
                <a:ea typeface="Avenir"/>
                <a:cs typeface="Avenir"/>
                <a:sym typeface="Avenir"/>
              </a:defRPr>
            </a:lvl6pPr>
            <a:lvl7pPr marL="0" lvl="6" indent="0" algn="r">
              <a:spcBef>
                <a:spcPts val="0"/>
              </a:spcBef>
              <a:buNone/>
              <a:defRPr sz="1000">
                <a:solidFill>
                  <a:schemeClr val="dk2"/>
                </a:solidFill>
                <a:latin typeface="Avenir"/>
                <a:ea typeface="Avenir"/>
                <a:cs typeface="Avenir"/>
                <a:sym typeface="Avenir"/>
              </a:defRPr>
            </a:lvl7pPr>
            <a:lvl8pPr marL="0" lvl="7" indent="0" algn="r">
              <a:spcBef>
                <a:spcPts val="0"/>
              </a:spcBef>
              <a:buNone/>
              <a:defRPr sz="1000">
                <a:solidFill>
                  <a:schemeClr val="dk2"/>
                </a:solidFill>
                <a:latin typeface="Avenir"/>
                <a:ea typeface="Avenir"/>
                <a:cs typeface="Avenir"/>
                <a:sym typeface="Avenir"/>
              </a:defRPr>
            </a:lvl8pPr>
            <a:lvl9pPr marL="0" lvl="8" indent="0" algn="r">
              <a:spcBef>
                <a:spcPts val="0"/>
              </a:spcBef>
              <a:buNone/>
              <a:defRPr sz="1000">
                <a:solidFill>
                  <a:schemeClr val="dk2"/>
                </a:solidFill>
                <a:latin typeface="Avenir"/>
                <a:ea typeface="Avenir"/>
                <a:cs typeface="Avenir"/>
                <a:sym typeface="Avenir"/>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extLst>
    <p:ext uri="{DCECCB84-F9BA-43D5-87BE-67443E8EF086}">
      <p15:sldGuideLst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p15:guide id="1" orient="horz" pos="2304">
          <p15:clr>
            <a:srgbClr val="FBAE40"/>
          </p15:clr>
        </p15:guide>
      </p15:sldGuideLst>
    </p:ext>
  </p:extLst>
</p:sldLayout>
</file>

<file path=ppt/slideLayouts/slideLayout17.xml><?xml version="1.0" encoding="utf-8"?>
<p:sldLayout xmlns:a="http://schemas.openxmlformats.org/drawingml/2006/main" xmlns:r="http://schemas.openxmlformats.org/officeDocument/2006/relationships" xmlns:p="http://schemas.openxmlformats.org/presentationml/2006/main" matchingName="Title and Content" type="obj">
  <p:cSld name="OBJECT">
    <p:bg>
      <p:bgPr>
        <a:solidFill>
          <a:schemeClr val="dk2"/>
        </a:solidFill>
        <a:effectLst/>
      </p:bgPr>
    </p:bg>
    <p:spTree>
      <p:nvGrpSpPr>
        <p:cNvPr id="1" name="Shape 722"/>
        <p:cNvGrpSpPr/>
        <p:nvPr/>
      </p:nvGrpSpPr>
      <p:grpSpPr>
        <a:xfrm>
          <a:off x="0" y="0"/>
          <a:ext cx="0" cy="0"/>
          <a:chOff x="0" y="0"/>
          <a:chExt cx="0" cy="0"/>
        </a:xfrm>
      </p:grpSpPr>
      <p:sp>
        <p:nvSpPr>
          <p:cNvPr id="723" name="Google Shape;723;p28"/>
          <p:cNvSpPr txBox="1">
            <a:spLocks noGrp="1"/>
          </p:cNvSpPr>
          <p:nvPr>
            <p:ph type="title"/>
          </p:nvPr>
        </p:nvSpPr>
        <p:spPr>
          <a:xfrm>
            <a:off x="914400" y="896112"/>
            <a:ext cx="10515600" cy="1325563"/>
          </a:xfrm>
          <a:prstGeom prst="rect">
            <a:avLst/>
          </a:prstGeom>
          <a:noFill/>
          <a:ln>
            <a:noFill/>
          </a:ln>
        </p:spPr>
        <p:txBody>
          <a:bodyPr spcFirstLastPara="1" wrap="square" lIns="91425" tIns="45700" rIns="91425" bIns="45700" anchor="t" anchorCtr="0">
            <a:normAutofit/>
          </a:bodyPr>
          <a:lstStyle>
            <a:lvl1pPr lvl="0" algn="l">
              <a:lnSpc>
                <a:spcPct val="90000"/>
              </a:lnSpc>
              <a:spcBef>
                <a:spcPts val="0"/>
              </a:spcBef>
              <a:spcAft>
                <a:spcPts val="0"/>
              </a:spcAft>
              <a:buClr>
                <a:schemeClr val="accent1"/>
              </a:buClr>
              <a:buSzPts val="4400"/>
              <a:buFont typeface="Avenir"/>
              <a:buNone/>
              <a:defRPr cap="none">
                <a:solidFill>
                  <a:schemeClr val="accent1"/>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24" name="Google Shape;724;p28"/>
          <p:cNvSpPr txBox="1">
            <a:spLocks noGrp="1"/>
          </p:cNvSpPr>
          <p:nvPr>
            <p:ph type="body" idx="1"/>
          </p:nvPr>
        </p:nvSpPr>
        <p:spPr>
          <a:xfrm>
            <a:off x="1021080" y="1825625"/>
            <a:ext cx="10515600" cy="435133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600"/>
              <a:buNone/>
              <a:defRPr sz="1600"/>
            </a:lvl2pPr>
            <a:lvl3pPr marL="1371600" lvl="2" indent="-228600" algn="l">
              <a:lnSpc>
                <a:spcPct val="90000"/>
              </a:lnSpc>
              <a:spcBef>
                <a:spcPts val="500"/>
              </a:spcBef>
              <a:spcAft>
                <a:spcPts val="0"/>
              </a:spcAft>
              <a:buClr>
                <a:schemeClr val="dk1"/>
              </a:buClr>
              <a:buSzPts val="1600"/>
              <a:buNone/>
              <a:defRPr sz="1600"/>
            </a:lvl3pPr>
            <a:lvl4pPr marL="1828800" lvl="3" indent="-228600" algn="l">
              <a:lnSpc>
                <a:spcPct val="90000"/>
              </a:lnSpc>
              <a:spcBef>
                <a:spcPts val="500"/>
              </a:spcBef>
              <a:spcAft>
                <a:spcPts val="0"/>
              </a:spcAft>
              <a:buClr>
                <a:schemeClr val="dk1"/>
              </a:buClr>
              <a:buSzPts val="1600"/>
              <a:buNone/>
              <a:defRPr sz="1600"/>
            </a:lvl4pPr>
            <a:lvl5pPr marL="2286000" lvl="4" indent="-228600" algn="l">
              <a:lnSpc>
                <a:spcPct val="90000"/>
              </a:lnSpc>
              <a:spcBef>
                <a:spcPts val="500"/>
              </a:spcBef>
              <a:spcAft>
                <a:spcPts val="0"/>
              </a:spcAft>
              <a:buClr>
                <a:schemeClr val="dk1"/>
              </a:buClr>
              <a:buSzPts val="1600"/>
              <a:buNone/>
              <a:defRPr sz="1600"/>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725" name="Google Shape;725;p28"/>
          <p:cNvSpPr/>
          <p:nvPr/>
        </p:nvSpPr>
        <p:spPr>
          <a:xfrm rot="10800000">
            <a:off x="11177016" y="0"/>
            <a:ext cx="1014984" cy="1014984"/>
          </a:xfrm>
          <a:custGeom>
            <a:avLst/>
            <a:gdLst/>
            <a:ahLst/>
            <a:cxnLst/>
            <a:rect l="l" t="t" r="r" b="b"/>
            <a:pathLst>
              <a:path w="2029968" h="2029968" extrusionOk="0">
                <a:moveTo>
                  <a:pt x="0" y="0"/>
                </a:moveTo>
                <a:lnTo>
                  <a:pt x="2029968" y="2029968"/>
                </a:lnTo>
                <a:lnTo>
                  <a:pt x="0" y="2029968"/>
                </a:lnTo>
                <a:lnTo>
                  <a:pt x="0" y="0"/>
                </a:lnTo>
                <a:close/>
              </a:path>
            </a:pathLst>
          </a:custGeom>
          <a:solidFill>
            <a:schemeClr val="accent2"/>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venir"/>
              <a:ea typeface="Avenir"/>
              <a:cs typeface="Avenir"/>
              <a:sym typeface="Avenir"/>
            </a:endParaRPr>
          </a:p>
        </p:txBody>
      </p:sp>
      <p:sp>
        <p:nvSpPr>
          <p:cNvPr id="726" name="Google Shape;726;p28"/>
          <p:cNvSpPr txBox="1">
            <a:spLocks noGrp="1"/>
          </p:cNvSpPr>
          <p:nvPr>
            <p:ph type="dt" idx="10"/>
          </p:nvPr>
        </p:nvSpPr>
        <p:spPr>
          <a:xfrm>
            <a:off x="914400" y="6353175"/>
            <a:ext cx="109728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solidFill>
                  <a:srgbClr val="3F3F3F"/>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27" name="Google Shape;727;p28"/>
          <p:cNvSpPr txBox="1">
            <a:spLocks noGrp="1"/>
          </p:cNvSpPr>
          <p:nvPr>
            <p:ph type="ftr" idx="11"/>
          </p:nvPr>
        </p:nvSpPr>
        <p:spPr>
          <a:xfrm>
            <a:off x="5424488" y="6350000"/>
            <a:ext cx="22860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solidFill>
                  <a:srgbClr val="3F3F3F"/>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28" name="Google Shape;728;p28"/>
          <p:cNvSpPr txBox="1">
            <a:spLocks noGrp="1"/>
          </p:cNvSpPr>
          <p:nvPr>
            <p:ph type="sldNum" idx="12"/>
          </p:nvPr>
        </p:nvSpPr>
        <p:spPr>
          <a:xfrm>
            <a:off x="11123295" y="6356350"/>
            <a:ext cx="457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sz="1000">
                <a:solidFill>
                  <a:srgbClr val="3F3F3F"/>
                </a:solidFill>
                <a:latin typeface="Avenir"/>
                <a:ea typeface="Avenir"/>
                <a:cs typeface="Avenir"/>
                <a:sym typeface="Avenir"/>
              </a:defRPr>
            </a:lvl1pPr>
            <a:lvl2pPr marL="0" lvl="1" indent="0" algn="r">
              <a:spcBef>
                <a:spcPts val="0"/>
              </a:spcBef>
              <a:buNone/>
              <a:defRPr sz="1000">
                <a:solidFill>
                  <a:srgbClr val="3F3F3F"/>
                </a:solidFill>
                <a:latin typeface="Avenir"/>
                <a:ea typeface="Avenir"/>
                <a:cs typeface="Avenir"/>
                <a:sym typeface="Avenir"/>
              </a:defRPr>
            </a:lvl2pPr>
            <a:lvl3pPr marL="0" lvl="2" indent="0" algn="r">
              <a:spcBef>
                <a:spcPts val="0"/>
              </a:spcBef>
              <a:buNone/>
              <a:defRPr sz="1000">
                <a:solidFill>
                  <a:srgbClr val="3F3F3F"/>
                </a:solidFill>
                <a:latin typeface="Avenir"/>
                <a:ea typeface="Avenir"/>
                <a:cs typeface="Avenir"/>
                <a:sym typeface="Avenir"/>
              </a:defRPr>
            </a:lvl3pPr>
            <a:lvl4pPr marL="0" lvl="3" indent="0" algn="r">
              <a:spcBef>
                <a:spcPts val="0"/>
              </a:spcBef>
              <a:buNone/>
              <a:defRPr sz="1000">
                <a:solidFill>
                  <a:srgbClr val="3F3F3F"/>
                </a:solidFill>
                <a:latin typeface="Avenir"/>
                <a:ea typeface="Avenir"/>
                <a:cs typeface="Avenir"/>
                <a:sym typeface="Avenir"/>
              </a:defRPr>
            </a:lvl4pPr>
            <a:lvl5pPr marL="0" lvl="4" indent="0" algn="r">
              <a:spcBef>
                <a:spcPts val="0"/>
              </a:spcBef>
              <a:buNone/>
              <a:defRPr sz="1000">
                <a:solidFill>
                  <a:srgbClr val="3F3F3F"/>
                </a:solidFill>
                <a:latin typeface="Avenir"/>
                <a:ea typeface="Avenir"/>
                <a:cs typeface="Avenir"/>
                <a:sym typeface="Avenir"/>
              </a:defRPr>
            </a:lvl5pPr>
            <a:lvl6pPr marL="0" lvl="5" indent="0" algn="r">
              <a:spcBef>
                <a:spcPts val="0"/>
              </a:spcBef>
              <a:buNone/>
              <a:defRPr sz="1000">
                <a:solidFill>
                  <a:srgbClr val="3F3F3F"/>
                </a:solidFill>
                <a:latin typeface="Avenir"/>
                <a:ea typeface="Avenir"/>
                <a:cs typeface="Avenir"/>
                <a:sym typeface="Avenir"/>
              </a:defRPr>
            </a:lvl6pPr>
            <a:lvl7pPr marL="0" lvl="6" indent="0" algn="r">
              <a:spcBef>
                <a:spcPts val="0"/>
              </a:spcBef>
              <a:buNone/>
              <a:defRPr sz="1000">
                <a:solidFill>
                  <a:srgbClr val="3F3F3F"/>
                </a:solidFill>
                <a:latin typeface="Avenir"/>
                <a:ea typeface="Avenir"/>
                <a:cs typeface="Avenir"/>
                <a:sym typeface="Avenir"/>
              </a:defRPr>
            </a:lvl7pPr>
            <a:lvl8pPr marL="0" lvl="7" indent="0" algn="r">
              <a:spcBef>
                <a:spcPts val="0"/>
              </a:spcBef>
              <a:buNone/>
              <a:defRPr sz="1000">
                <a:solidFill>
                  <a:srgbClr val="3F3F3F"/>
                </a:solidFill>
                <a:latin typeface="Avenir"/>
                <a:ea typeface="Avenir"/>
                <a:cs typeface="Avenir"/>
                <a:sym typeface="Avenir"/>
              </a:defRPr>
            </a:lvl8pPr>
            <a:lvl9pPr marL="0" lvl="8" indent="0" algn="r">
              <a:spcBef>
                <a:spcPts val="0"/>
              </a:spcBef>
              <a:buNone/>
              <a:defRPr sz="1000">
                <a:solidFill>
                  <a:srgbClr val="3F3F3F"/>
                </a:solidFill>
                <a:latin typeface="Avenir"/>
                <a:ea typeface="Avenir"/>
                <a:cs typeface="Avenir"/>
                <a:sym typeface="Avenir"/>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matchingName="Team - 4 up">
  <p:cSld name="Team - 4 up">
    <p:bg>
      <p:bgPr>
        <a:solidFill>
          <a:schemeClr val="accent1"/>
        </a:solidFill>
        <a:effectLst/>
      </p:bgPr>
    </p:bg>
    <p:spTree>
      <p:nvGrpSpPr>
        <p:cNvPr id="1" name="Shape 729"/>
        <p:cNvGrpSpPr/>
        <p:nvPr/>
      </p:nvGrpSpPr>
      <p:grpSpPr>
        <a:xfrm>
          <a:off x="0" y="0"/>
          <a:ext cx="0" cy="0"/>
          <a:chOff x="0" y="0"/>
          <a:chExt cx="0" cy="0"/>
        </a:xfrm>
      </p:grpSpPr>
      <p:sp>
        <p:nvSpPr>
          <p:cNvPr id="730" name="Google Shape;730;p29"/>
          <p:cNvSpPr txBox="1">
            <a:spLocks noGrp="1"/>
          </p:cNvSpPr>
          <p:nvPr>
            <p:ph type="title"/>
          </p:nvPr>
        </p:nvSpPr>
        <p:spPr>
          <a:xfrm>
            <a:off x="914400" y="896112"/>
            <a:ext cx="10363200" cy="1325880"/>
          </a:xfrm>
          <a:prstGeom prst="rect">
            <a:avLst/>
          </a:prstGeom>
          <a:noFill/>
          <a:ln>
            <a:noFill/>
          </a:ln>
        </p:spPr>
        <p:txBody>
          <a:bodyPr spcFirstLastPara="1" wrap="square" lIns="91425" tIns="45700" rIns="91425" bIns="45700" anchor="t" anchorCtr="0">
            <a:normAutofit/>
          </a:bodyPr>
          <a:lstStyle>
            <a:lvl1pPr lvl="0" algn="l">
              <a:lnSpc>
                <a:spcPct val="90000"/>
              </a:lnSpc>
              <a:spcBef>
                <a:spcPts val="0"/>
              </a:spcBef>
              <a:spcAft>
                <a:spcPts val="0"/>
              </a:spcAft>
              <a:buClr>
                <a:schemeClr val="dk2"/>
              </a:buClr>
              <a:buSzPts val="4400"/>
              <a:buFont typeface="Avenir"/>
              <a:buNone/>
              <a:defRPr cap="none">
                <a:solidFill>
                  <a:schemeClr val="dk2"/>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31" name="Google Shape;731;p29"/>
          <p:cNvSpPr>
            <a:spLocks noGrp="1"/>
          </p:cNvSpPr>
          <p:nvPr>
            <p:ph type="pic" idx="2"/>
          </p:nvPr>
        </p:nvSpPr>
        <p:spPr>
          <a:xfrm>
            <a:off x="914400" y="1993392"/>
            <a:ext cx="2286000" cy="2286000"/>
          </a:xfrm>
          <a:prstGeom prst="rect">
            <a:avLst/>
          </a:prstGeom>
          <a:solidFill>
            <a:srgbClr val="EEDBBC"/>
          </a:solidFill>
          <a:ln>
            <a:noFill/>
          </a:ln>
        </p:spPr>
      </p:sp>
      <p:sp>
        <p:nvSpPr>
          <p:cNvPr id="732" name="Google Shape;732;p29"/>
          <p:cNvSpPr txBox="1">
            <a:spLocks noGrp="1"/>
          </p:cNvSpPr>
          <p:nvPr>
            <p:ph type="body" idx="1"/>
          </p:nvPr>
        </p:nvSpPr>
        <p:spPr>
          <a:xfrm>
            <a:off x="838200" y="4507992"/>
            <a:ext cx="2286000" cy="274320"/>
          </a:xfrm>
          <a:prstGeom prst="rect">
            <a:avLst/>
          </a:prstGeom>
          <a:noFill/>
          <a:ln>
            <a:noFill/>
          </a:ln>
        </p:spPr>
        <p:txBody>
          <a:bodyPr spcFirstLastPara="1" wrap="square" lIns="91425" tIns="45700" rIns="91425" bIns="45700" anchor="t" anchorCtr="0">
            <a:noAutofit/>
          </a:bodyPr>
          <a:lstStyle>
            <a:lvl1pPr marL="457200" lvl="0" indent="-228600" algn="l">
              <a:lnSpc>
                <a:spcPct val="90000"/>
              </a:lnSpc>
              <a:spcBef>
                <a:spcPts val="1000"/>
              </a:spcBef>
              <a:spcAft>
                <a:spcPts val="0"/>
              </a:spcAft>
              <a:buClr>
                <a:schemeClr val="dk2"/>
              </a:buClr>
              <a:buSzPts val="1600"/>
              <a:buNone/>
              <a:defRPr sz="1600" b="1">
                <a:solidFill>
                  <a:schemeClr val="dk2"/>
                </a:solidFill>
                <a:latin typeface="Avenir"/>
                <a:ea typeface="Avenir"/>
                <a:cs typeface="Avenir"/>
                <a:sym typeface="Avenir"/>
              </a:defRPr>
            </a:lvl1pPr>
            <a:lvl2pPr marL="914400" lvl="1" indent="-228600" algn="l">
              <a:lnSpc>
                <a:spcPct val="90000"/>
              </a:lnSpc>
              <a:spcBef>
                <a:spcPts val="500"/>
              </a:spcBef>
              <a:spcAft>
                <a:spcPts val="0"/>
              </a:spcAft>
              <a:buClr>
                <a:schemeClr val="dk2"/>
              </a:buClr>
              <a:buSzPts val="1400"/>
              <a:buNone/>
              <a:defRPr sz="1400" b="1">
                <a:solidFill>
                  <a:schemeClr val="dk2"/>
                </a:solidFill>
                <a:latin typeface="Avenir"/>
                <a:ea typeface="Avenir"/>
                <a:cs typeface="Avenir"/>
                <a:sym typeface="Avenir"/>
              </a:defRPr>
            </a:lvl2pPr>
            <a:lvl3pPr marL="1371600" lvl="2" indent="-228600" algn="l">
              <a:lnSpc>
                <a:spcPct val="90000"/>
              </a:lnSpc>
              <a:spcBef>
                <a:spcPts val="500"/>
              </a:spcBef>
              <a:spcAft>
                <a:spcPts val="0"/>
              </a:spcAft>
              <a:buClr>
                <a:schemeClr val="dk2"/>
              </a:buClr>
              <a:buSzPts val="1400"/>
              <a:buNone/>
              <a:defRPr sz="1400" b="1">
                <a:solidFill>
                  <a:schemeClr val="dk2"/>
                </a:solidFill>
                <a:latin typeface="Avenir"/>
                <a:ea typeface="Avenir"/>
                <a:cs typeface="Avenir"/>
                <a:sym typeface="Avenir"/>
              </a:defRPr>
            </a:lvl3pPr>
            <a:lvl4pPr marL="1828800" lvl="3" indent="-228600" algn="l">
              <a:lnSpc>
                <a:spcPct val="90000"/>
              </a:lnSpc>
              <a:spcBef>
                <a:spcPts val="500"/>
              </a:spcBef>
              <a:spcAft>
                <a:spcPts val="0"/>
              </a:spcAft>
              <a:buClr>
                <a:schemeClr val="dk2"/>
              </a:buClr>
              <a:buSzPts val="1400"/>
              <a:buNone/>
              <a:defRPr sz="1400" b="1">
                <a:solidFill>
                  <a:schemeClr val="dk2"/>
                </a:solidFill>
                <a:latin typeface="Avenir"/>
                <a:ea typeface="Avenir"/>
                <a:cs typeface="Avenir"/>
                <a:sym typeface="Avenir"/>
              </a:defRPr>
            </a:lvl4pPr>
            <a:lvl5pPr marL="2286000" lvl="4" indent="-228600" algn="l">
              <a:lnSpc>
                <a:spcPct val="90000"/>
              </a:lnSpc>
              <a:spcBef>
                <a:spcPts val="500"/>
              </a:spcBef>
              <a:spcAft>
                <a:spcPts val="0"/>
              </a:spcAft>
              <a:buClr>
                <a:schemeClr val="dk2"/>
              </a:buClr>
              <a:buSzPts val="1400"/>
              <a:buNone/>
              <a:defRPr sz="1400" b="1">
                <a:solidFill>
                  <a:schemeClr val="dk2"/>
                </a:solidFill>
                <a:latin typeface="Avenir"/>
                <a:ea typeface="Avenir"/>
                <a:cs typeface="Avenir"/>
                <a:sym typeface="Aveni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733" name="Google Shape;733;p29"/>
          <p:cNvSpPr txBox="1">
            <a:spLocks noGrp="1"/>
          </p:cNvSpPr>
          <p:nvPr>
            <p:ph type="body" idx="3"/>
          </p:nvPr>
        </p:nvSpPr>
        <p:spPr>
          <a:xfrm>
            <a:off x="838200" y="4837176"/>
            <a:ext cx="2286000" cy="457200"/>
          </a:xfrm>
          <a:prstGeom prst="rect">
            <a:avLst/>
          </a:prstGeom>
          <a:noFill/>
          <a:ln>
            <a:noFill/>
          </a:ln>
        </p:spPr>
        <p:txBody>
          <a:bodyPr spcFirstLastPara="1" wrap="square" lIns="91425" tIns="45700" rIns="91425" bIns="45700" anchor="t" anchorCtr="0">
            <a:noAutofit/>
          </a:bodyPr>
          <a:lstStyle>
            <a:lvl1pPr marL="457200" lvl="0" indent="-228600" algn="l">
              <a:lnSpc>
                <a:spcPct val="90000"/>
              </a:lnSpc>
              <a:spcBef>
                <a:spcPts val="1000"/>
              </a:spcBef>
              <a:spcAft>
                <a:spcPts val="0"/>
              </a:spcAft>
              <a:buClr>
                <a:schemeClr val="dk2"/>
              </a:buClr>
              <a:buSzPts val="1200"/>
              <a:buNone/>
              <a:defRPr sz="1200" b="0">
                <a:solidFill>
                  <a:schemeClr val="dk2"/>
                </a:solidFill>
                <a:latin typeface="Avenir"/>
                <a:ea typeface="Avenir"/>
                <a:cs typeface="Avenir"/>
                <a:sym typeface="Avenir"/>
              </a:defRPr>
            </a:lvl1pPr>
            <a:lvl2pPr marL="914400" lvl="1" indent="-228600" algn="l">
              <a:lnSpc>
                <a:spcPct val="90000"/>
              </a:lnSpc>
              <a:spcBef>
                <a:spcPts val="500"/>
              </a:spcBef>
              <a:spcAft>
                <a:spcPts val="0"/>
              </a:spcAft>
              <a:buClr>
                <a:schemeClr val="dk2"/>
              </a:buClr>
              <a:buSzPts val="1400"/>
              <a:buNone/>
              <a:defRPr sz="1400" b="1">
                <a:solidFill>
                  <a:schemeClr val="dk2"/>
                </a:solidFill>
                <a:latin typeface="Avenir"/>
                <a:ea typeface="Avenir"/>
                <a:cs typeface="Avenir"/>
                <a:sym typeface="Avenir"/>
              </a:defRPr>
            </a:lvl2pPr>
            <a:lvl3pPr marL="1371600" lvl="2" indent="-228600" algn="l">
              <a:lnSpc>
                <a:spcPct val="90000"/>
              </a:lnSpc>
              <a:spcBef>
                <a:spcPts val="500"/>
              </a:spcBef>
              <a:spcAft>
                <a:spcPts val="0"/>
              </a:spcAft>
              <a:buClr>
                <a:schemeClr val="dk2"/>
              </a:buClr>
              <a:buSzPts val="1400"/>
              <a:buNone/>
              <a:defRPr sz="1400" b="1">
                <a:solidFill>
                  <a:schemeClr val="dk2"/>
                </a:solidFill>
                <a:latin typeface="Avenir"/>
                <a:ea typeface="Avenir"/>
                <a:cs typeface="Avenir"/>
                <a:sym typeface="Avenir"/>
              </a:defRPr>
            </a:lvl3pPr>
            <a:lvl4pPr marL="1828800" lvl="3" indent="-228600" algn="l">
              <a:lnSpc>
                <a:spcPct val="90000"/>
              </a:lnSpc>
              <a:spcBef>
                <a:spcPts val="500"/>
              </a:spcBef>
              <a:spcAft>
                <a:spcPts val="0"/>
              </a:spcAft>
              <a:buClr>
                <a:schemeClr val="dk2"/>
              </a:buClr>
              <a:buSzPts val="1400"/>
              <a:buNone/>
              <a:defRPr sz="1400" b="1">
                <a:solidFill>
                  <a:schemeClr val="dk2"/>
                </a:solidFill>
                <a:latin typeface="Avenir"/>
                <a:ea typeface="Avenir"/>
                <a:cs typeface="Avenir"/>
                <a:sym typeface="Avenir"/>
              </a:defRPr>
            </a:lvl4pPr>
            <a:lvl5pPr marL="2286000" lvl="4" indent="-228600" algn="l">
              <a:lnSpc>
                <a:spcPct val="90000"/>
              </a:lnSpc>
              <a:spcBef>
                <a:spcPts val="500"/>
              </a:spcBef>
              <a:spcAft>
                <a:spcPts val="0"/>
              </a:spcAft>
              <a:buClr>
                <a:schemeClr val="dk2"/>
              </a:buClr>
              <a:buSzPts val="1400"/>
              <a:buNone/>
              <a:defRPr sz="1400" b="1">
                <a:solidFill>
                  <a:schemeClr val="dk2"/>
                </a:solidFill>
                <a:latin typeface="Avenir"/>
                <a:ea typeface="Avenir"/>
                <a:cs typeface="Avenir"/>
                <a:sym typeface="Aveni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734" name="Google Shape;734;p29"/>
          <p:cNvSpPr>
            <a:spLocks noGrp="1"/>
          </p:cNvSpPr>
          <p:nvPr>
            <p:ph type="pic" idx="4"/>
          </p:nvPr>
        </p:nvSpPr>
        <p:spPr>
          <a:xfrm>
            <a:off x="3610808" y="1993392"/>
            <a:ext cx="2286000" cy="2286000"/>
          </a:xfrm>
          <a:prstGeom prst="rect">
            <a:avLst/>
          </a:prstGeom>
          <a:solidFill>
            <a:srgbClr val="EEDBBC"/>
          </a:solidFill>
          <a:ln>
            <a:noFill/>
          </a:ln>
        </p:spPr>
      </p:sp>
      <p:sp>
        <p:nvSpPr>
          <p:cNvPr id="735" name="Google Shape;735;p29"/>
          <p:cNvSpPr txBox="1">
            <a:spLocks noGrp="1"/>
          </p:cNvSpPr>
          <p:nvPr>
            <p:ph type="body" idx="5"/>
          </p:nvPr>
        </p:nvSpPr>
        <p:spPr>
          <a:xfrm>
            <a:off x="3535680" y="4511617"/>
            <a:ext cx="2286000" cy="274320"/>
          </a:xfrm>
          <a:prstGeom prst="rect">
            <a:avLst/>
          </a:prstGeom>
          <a:noFill/>
          <a:ln>
            <a:noFill/>
          </a:ln>
        </p:spPr>
        <p:txBody>
          <a:bodyPr spcFirstLastPara="1" wrap="square" lIns="91425" tIns="45700" rIns="91425" bIns="45700" anchor="t" anchorCtr="0">
            <a:noAutofit/>
          </a:bodyPr>
          <a:lstStyle>
            <a:lvl1pPr marL="457200" lvl="0" indent="-228600" algn="l">
              <a:lnSpc>
                <a:spcPct val="90000"/>
              </a:lnSpc>
              <a:spcBef>
                <a:spcPts val="1000"/>
              </a:spcBef>
              <a:spcAft>
                <a:spcPts val="0"/>
              </a:spcAft>
              <a:buClr>
                <a:schemeClr val="dk2"/>
              </a:buClr>
              <a:buSzPts val="1600"/>
              <a:buNone/>
              <a:defRPr sz="1600" b="1">
                <a:solidFill>
                  <a:schemeClr val="dk2"/>
                </a:solidFill>
                <a:latin typeface="Avenir"/>
                <a:ea typeface="Avenir"/>
                <a:cs typeface="Avenir"/>
                <a:sym typeface="Avenir"/>
              </a:defRPr>
            </a:lvl1pPr>
            <a:lvl2pPr marL="914400" lvl="1" indent="-228600" algn="l">
              <a:lnSpc>
                <a:spcPct val="90000"/>
              </a:lnSpc>
              <a:spcBef>
                <a:spcPts val="500"/>
              </a:spcBef>
              <a:spcAft>
                <a:spcPts val="0"/>
              </a:spcAft>
              <a:buClr>
                <a:schemeClr val="dk2"/>
              </a:buClr>
              <a:buSzPts val="1400"/>
              <a:buNone/>
              <a:defRPr sz="1400" b="1">
                <a:solidFill>
                  <a:schemeClr val="dk2"/>
                </a:solidFill>
                <a:latin typeface="Avenir"/>
                <a:ea typeface="Avenir"/>
                <a:cs typeface="Avenir"/>
                <a:sym typeface="Avenir"/>
              </a:defRPr>
            </a:lvl2pPr>
            <a:lvl3pPr marL="1371600" lvl="2" indent="-228600" algn="l">
              <a:lnSpc>
                <a:spcPct val="90000"/>
              </a:lnSpc>
              <a:spcBef>
                <a:spcPts val="500"/>
              </a:spcBef>
              <a:spcAft>
                <a:spcPts val="0"/>
              </a:spcAft>
              <a:buClr>
                <a:schemeClr val="dk2"/>
              </a:buClr>
              <a:buSzPts val="1400"/>
              <a:buNone/>
              <a:defRPr sz="1400" b="1">
                <a:solidFill>
                  <a:schemeClr val="dk2"/>
                </a:solidFill>
                <a:latin typeface="Avenir"/>
                <a:ea typeface="Avenir"/>
                <a:cs typeface="Avenir"/>
                <a:sym typeface="Avenir"/>
              </a:defRPr>
            </a:lvl3pPr>
            <a:lvl4pPr marL="1828800" lvl="3" indent="-228600" algn="l">
              <a:lnSpc>
                <a:spcPct val="90000"/>
              </a:lnSpc>
              <a:spcBef>
                <a:spcPts val="500"/>
              </a:spcBef>
              <a:spcAft>
                <a:spcPts val="0"/>
              </a:spcAft>
              <a:buClr>
                <a:schemeClr val="dk2"/>
              </a:buClr>
              <a:buSzPts val="1400"/>
              <a:buNone/>
              <a:defRPr sz="1400" b="1">
                <a:solidFill>
                  <a:schemeClr val="dk2"/>
                </a:solidFill>
                <a:latin typeface="Avenir"/>
                <a:ea typeface="Avenir"/>
                <a:cs typeface="Avenir"/>
                <a:sym typeface="Avenir"/>
              </a:defRPr>
            </a:lvl4pPr>
            <a:lvl5pPr marL="2286000" lvl="4" indent="-228600" algn="l">
              <a:lnSpc>
                <a:spcPct val="90000"/>
              </a:lnSpc>
              <a:spcBef>
                <a:spcPts val="500"/>
              </a:spcBef>
              <a:spcAft>
                <a:spcPts val="0"/>
              </a:spcAft>
              <a:buClr>
                <a:schemeClr val="dk2"/>
              </a:buClr>
              <a:buSzPts val="1400"/>
              <a:buNone/>
              <a:defRPr sz="1400" b="1">
                <a:solidFill>
                  <a:schemeClr val="dk2"/>
                </a:solidFill>
                <a:latin typeface="Avenir"/>
                <a:ea typeface="Avenir"/>
                <a:cs typeface="Avenir"/>
                <a:sym typeface="Aveni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736" name="Google Shape;736;p29"/>
          <p:cNvSpPr txBox="1">
            <a:spLocks noGrp="1"/>
          </p:cNvSpPr>
          <p:nvPr>
            <p:ph type="body" idx="6"/>
          </p:nvPr>
        </p:nvSpPr>
        <p:spPr>
          <a:xfrm>
            <a:off x="3535680" y="4839223"/>
            <a:ext cx="2286000" cy="457200"/>
          </a:xfrm>
          <a:prstGeom prst="rect">
            <a:avLst/>
          </a:prstGeom>
          <a:noFill/>
          <a:ln>
            <a:noFill/>
          </a:ln>
        </p:spPr>
        <p:txBody>
          <a:bodyPr spcFirstLastPara="1" wrap="square" lIns="91425" tIns="45700" rIns="91425" bIns="45700" anchor="t" anchorCtr="0">
            <a:noAutofit/>
          </a:bodyPr>
          <a:lstStyle>
            <a:lvl1pPr marL="457200" lvl="0" indent="-228600" algn="l">
              <a:lnSpc>
                <a:spcPct val="90000"/>
              </a:lnSpc>
              <a:spcBef>
                <a:spcPts val="1000"/>
              </a:spcBef>
              <a:spcAft>
                <a:spcPts val="0"/>
              </a:spcAft>
              <a:buClr>
                <a:schemeClr val="dk2"/>
              </a:buClr>
              <a:buSzPts val="1200"/>
              <a:buNone/>
              <a:defRPr sz="1200" b="0">
                <a:solidFill>
                  <a:schemeClr val="dk2"/>
                </a:solidFill>
                <a:latin typeface="Avenir"/>
                <a:ea typeface="Avenir"/>
                <a:cs typeface="Avenir"/>
                <a:sym typeface="Avenir"/>
              </a:defRPr>
            </a:lvl1pPr>
            <a:lvl2pPr marL="914400" lvl="1" indent="-228600" algn="l">
              <a:lnSpc>
                <a:spcPct val="90000"/>
              </a:lnSpc>
              <a:spcBef>
                <a:spcPts val="500"/>
              </a:spcBef>
              <a:spcAft>
                <a:spcPts val="0"/>
              </a:spcAft>
              <a:buClr>
                <a:schemeClr val="dk2"/>
              </a:buClr>
              <a:buSzPts val="1400"/>
              <a:buNone/>
              <a:defRPr sz="1400" b="1">
                <a:solidFill>
                  <a:schemeClr val="dk2"/>
                </a:solidFill>
                <a:latin typeface="Avenir"/>
                <a:ea typeface="Avenir"/>
                <a:cs typeface="Avenir"/>
                <a:sym typeface="Avenir"/>
              </a:defRPr>
            </a:lvl2pPr>
            <a:lvl3pPr marL="1371600" lvl="2" indent="-228600" algn="l">
              <a:lnSpc>
                <a:spcPct val="90000"/>
              </a:lnSpc>
              <a:spcBef>
                <a:spcPts val="500"/>
              </a:spcBef>
              <a:spcAft>
                <a:spcPts val="0"/>
              </a:spcAft>
              <a:buClr>
                <a:schemeClr val="dk2"/>
              </a:buClr>
              <a:buSzPts val="1400"/>
              <a:buNone/>
              <a:defRPr sz="1400" b="1">
                <a:solidFill>
                  <a:schemeClr val="dk2"/>
                </a:solidFill>
                <a:latin typeface="Avenir"/>
                <a:ea typeface="Avenir"/>
                <a:cs typeface="Avenir"/>
                <a:sym typeface="Avenir"/>
              </a:defRPr>
            </a:lvl3pPr>
            <a:lvl4pPr marL="1828800" lvl="3" indent="-228600" algn="l">
              <a:lnSpc>
                <a:spcPct val="90000"/>
              </a:lnSpc>
              <a:spcBef>
                <a:spcPts val="500"/>
              </a:spcBef>
              <a:spcAft>
                <a:spcPts val="0"/>
              </a:spcAft>
              <a:buClr>
                <a:schemeClr val="dk2"/>
              </a:buClr>
              <a:buSzPts val="1400"/>
              <a:buNone/>
              <a:defRPr sz="1400" b="1">
                <a:solidFill>
                  <a:schemeClr val="dk2"/>
                </a:solidFill>
                <a:latin typeface="Avenir"/>
                <a:ea typeface="Avenir"/>
                <a:cs typeface="Avenir"/>
                <a:sym typeface="Avenir"/>
              </a:defRPr>
            </a:lvl4pPr>
            <a:lvl5pPr marL="2286000" lvl="4" indent="-228600" algn="l">
              <a:lnSpc>
                <a:spcPct val="90000"/>
              </a:lnSpc>
              <a:spcBef>
                <a:spcPts val="500"/>
              </a:spcBef>
              <a:spcAft>
                <a:spcPts val="0"/>
              </a:spcAft>
              <a:buClr>
                <a:schemeClr val="dk2"/>
              </a:buClr>
              <a:buSzPts val="1400"/>
              <a:buNone/>
              <a:defRPr sz="1400" b="1">
                <a:solidFill>
                  <a:schemeClr val="dk2"/>
                </a:solidFill>
                <a:latin typeface="Avenir"/>
                <a:ea typeface="Avenir"/>
                <a:cs typeface="Avenir"/>
                <a:sym typeface="Aveni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737" name="Google Shape;737;p29"/>
          <p:cNvSpPr>
            <a:spLocks noGrp="1"/>
          </p:cNvSpPr>
          <p:nvPr>
            <p:ph type="pic" idx="7"/>
          </p:nvPr>
        </p:nvSpPr>
        <p:spPr>
          <a:xfrm>
            <a:off x="6307216" y="1993392"/>
            <a:ext cx="2286000" cy="2286000"/>
          </a:xfrm>
          <a:prstGeom prst="rect">
            <a:avLst/>
          </a:prstGeom>
          <a:solidFill>
            <a:srgbClr val="EEDBBC"/>
          </a:solidFill>
          <a:ln>
            <a:noFill/>
          </a:ln>
        </p:spPr>
      </p:sp>
      <p:sp>
        <p:nvSpPr>
          <p:cNvPr id="738" name="Google Shape;738;p29"/>
          <p:cNvSpPr txBox="1">
            <a:spLocks noGrp="1"/>
          </p:cNvSpPr>
          <p:nvPr>
            <p:ph type="body" idx="8"/>
          </p:nvPr>
        </p:nvSpPr>
        <p:spPr>
          <a:xfrm>
            <a:off x="6233160" y="4511617"/>
            <a:ext cx="2286000" cy="274320"/>
          </a:xfrm>
          <a:prstGeom prst="rect">
            <a:avLst/>
          </a:prstGeom>
          <a:noFill/>
          <a:ln>
            <a:noFill/>
          </a:ln>
        </p:spPr>
        <p:txBody>
          <a:bodyPr spcFirstLastPara="1" wrap="square" lIns="91425" tIns="45700" rIns="91425" bIns="45700" anchor="t" anchorCtr="0">
            <a:noAutofit/>
          </a:bodyPr>
          <a:lstStyle>
            <a:lvl1pPr marL="457200" lvl="0" indent="-228600" algn="l">
              <a:lnSpc>
                <a:spcPct val="90000"/>
              </a:lnSpc>
              <a:spcBef>
                <a:spcPts val="1000"/>
              </a:spcBef>
              <a:spcAft>
                <a:spcPts val="0"/>
              </a:spcAft>
              <a:buClr>
                <a:schemeClr val="dk2"/>
              </a:buClr>
              <a:buSzPts val="1600"/>
              <a:buNone/>
              <a:defRPr sz="1600" b="1">
                <a:solidFill>
                  <a:schemeClr val="dk2"/>
                </a:solidFill>
                <a:latin typeface="Avenir"/>
                <a:ea typeface="Avenir"/>
                <a:cs typeface="Avenir"/>
                <a:sym typeface="Avenir"/>
              </a:defRPr>
            </a:lvl1pPr>
            <a:lvl2pPr marL="914400" lvl="1" indent="-228600" algn="l">
              <a:lnSpc>
                <a:spcPct val="90000"/>
              </a:lnSpc>
              <a:spcBef>
                <a:spcPts val="500"/>
              </a:spcBef>
              <a:spcAft>
                <a:spcPts val="0"/>
              </a:spcAft>
              <a:buClr>
                <a:schemeClr val="dk2"/>
              </a:buClr>
              <a:buSzPts val="1400"/>
              <a:buNone/>
              <a:defRPr sz="1400" b="1">
                <a:solidFill>
                  <a:schemeClr val="dk2"/>
                </a:solidFill>
                <a:latin typeface="Avenir"/>
                <a:ea typeface="Avenir"/>
                <a:cs typeface="Avenir"/>
                <a:sym typeface="Avenir"/>
              </a:defRPr>
            </a:lvl2pPr>
            <a:lvl3pPr marL="1371600" lvl="2" indent="-228600" algn="l">
              <a:lnSpc>
                <a:spcPct val="90000"/>
              </a:lnSpc>
              <a:spcBef>
                <a:spcPts val="500"/>
              </a:spcBef>
              <a:spcAft>
                <a:spcPts val="0"/>
              </a:spcAft>
              <a:buClr>
                <a:schemeClr val="dk2"/>
              </a:buClr>
              <a:buSzPts val="1400"/>
              <a:buNone/>
              <a:defRPr sz="1400" b="1">
                <a:solidFill>
                  <a:schemeClr val="dk2"/>
                </a:solidFill>
                <a:latin typeface="Avenir"/>
                <a:ea typeface="Avenir"/>
                <a:cs typeface="Avenir"/>
                <a:sym typeface="Avenir"/>
              </a:defRPr>
            </a:lvl3pPr>
            <a:lvl4pPr marL="1828800" lvl="3" indent="-228600" algn="l">
              <a:lnSpc>
                <a:spcPct val="90000"/>
              </a:lnSpc>
              <a:spcBef>
                <a:spcPts val="500"/>
              </a:spcBef>
              <a:spcAft>
                <a:spcPts val="0"/>
              </a:spcAft>
              <a:buClr>
                <a:schemeClr val="dk2"/>
              </a:buClr>
              <a:buSzPts val="1400"/>
              <a:buNone/>
              <a:defRPr sz="1400" b="1">
                <a:solidFill>
                  <a:schemeClr val="dk2"/>
                </a:solidFill>
                <a:latin typeface="Avenir"/>
                <a:ea typeface="Avenir"/>
                <a:cs typeface="Avenir"/>
                <a:sym typeface="Avenir"/>
              </a:defRPr>
            </a:lvl4pPr>
            <a:lvl5pPr marL="2286000" lvl="4" indent="-228600" algn="l">
              <a:lnSpc>
                <a:spcPct val="90000"/>
              </a:lnSpc>
              <a:spcBef>
                <a:spcPts val="500"/>
              </a:spcBef>
              <a:spcAft>
                <a:spcPts val="0"/>
              </a:spcAft>
              <a:buClr>
                <a:schemeClr val="dk2"/>
              </a:buClr>
              <a:buSzPts val="1400"/>
              <a:buNone/>
              <a:defRPr sz="1400" b="1">
                <a:solidFill>
                  <a:schemeClr val="dk2"/>
                </a:solidFill>
                <a:latin typeface="Avenir"/>
                <a:ea typeface="Avenir"/>
                <a:cs typeface="Avenir"/>
                <a:sym typeface="Aveni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739" name="Google Shape;739;p29"/>
          <p:cNvSpPr txBox="1">
            <a:spLocks noGrp="1"/>
          </p:cNvSpPr>
          <p:nvPr>
            <p:ph type="body" idx="9"/>
          </p:nvPr>
        </p:nvSpPr>
        <p:spPr>
          <a:xfrm>
            <a:off x="6233160" y="4839223"/>
            <a:ext cx="2286000" cy="457200"/>
          </a:xfrm>
          <a:prstGeom prst="rect">
            <a:avLst/>
          </a:prstGeom>
          <a:noFill/>
          <a:ln>
            <a:noFill/>
          </a:ln>
        </p:spPr>
        <p:txBody>
          <a:bodyPr spcFirstLastPara="1" wrap="square" lIns="91425" tIns="45700" rIns="91425" bIns="45700" anchor="t" anchorCtr="0">
            <a:noAutofit/>
          </a:bodyPr>
          <a:lstStyle>
            <a:lvl1pPr marL="457200" lvl="0" indent="-228600" algn="l">
              <a:lnSpc>
                <a:spcPct val="90000"/>
              </a:lnSpc>
              <a:spcBef>
                <a:spcPts val="1000"/>
              </a:spcBef>
              <a:spcAft>
                <a:spcPts val="0"/>
              </a:spcAft>
              <a:buClr>
                <a:schemeClr val="dk2"/>
              </a:buClr>
              <a:buSzPts val="1200"/>
              <a:buNone/>
              <a:defRPr sz="1200" b="0">
                <a:solidFill>
                  <a:schemeClr val="dk2"/>
                </a:solidFill>
                <a:latin typeface="Avenir"/>
                <a:ea typeface="Avenir"/>
                <a:cs typeface="Avenir"/>
                <a:sym typeface="Avenir"/>
              </a:defRPr>
            </a:lvl1pPr>
            <a:lvl2pPr marL="914400" lvl="1" indent="-228600" algn="l">
              <a:lnSpc>
                <a:spcPct val="90000"/>
              </a:lnSpc>
              <a:spcBef>
                <a:spcPts val="500"/>
              </a:spcBef>
              <a:spcAft>
                <a:spcPts val="0"/>
              </a:spcAft>
              <a:buClr>
                <a:schemeClr val="dk2"/>
              </a:buClr>
              <a:buSzPts val="1400"/>
              <a:buNone/>
              <a:defRPr sz="1400" b="1">
                <a:solidFill>
                  <a:schemeClr val="dk2"/>
                </a:solidFill>
                <a:latin typeface="Avenir"/>
                <a:ea typeface="Avenir"/>
                <a:cs typeface="Avenir"/>
                <a:sym typeface="Avenir"/>
              </a:defRPr>
            </a:lvl2pPr>
            <a:lvl3pPr marL="1371600" lvl="2" indent="-228600" algn="l">
              <a:lnSpc>
                <a:spcPct val="90000"/>
              </a:lnSpc>
              <a:spcBef>
                <a:spcPts val="500"/>
              </a:spcBef>
              <a:spcAft>
                <a:spcPts val="0"/>
              </a:spcAft>
              <a:buClr>
                <a:schemeClr val="dk2"/>
              </a:buClr>
              <a:buSzPts val="1400"/>
              <a:buNone/>
              <a:defRPr sz="1400" b="1">
                <a:solidFill>
                  <a:schemeClr val="dk2"/>
                </a:solidFill>
                <a:latin typeface="Avenir"/>
                <a:ea typeface="Avenir"/>
                <a:cs typeface="Avenir"/>
                <a:sym typeface="Avenir"/>
              </a:defRPr>
            </a:lvl3pPr>
            <a:lvl4pPr marL="1828800" lvl="3" indent="-228600" algn="l">
              <a:lnSpc>
                <a:spcPct val="90000"/>
              </a:lnSpc>
              <a:spcBef>
                <a:spcPts val="500"/>
              </a:spcBef>
              <a:spcAft>
                <a:spcPts val="0"/>
              </a:spcAft>
              <a:buClr>
                <a:schemeClr val="dk2"/>
              </a:buClr>
              <a:buSzPts val="1400"/>
              <a:buNone/>
              <a:defRPr sz="1400" b="1">
                <a:solidFill>
                  <a:schemeClr val="dk2"/>
                </a:solidFill>
                <a:latin typeface="Avenir"/>
                <a:ea typeface="Avenir"/>
                <a:cs typeface="Avenir"/>
                <a:sym typeface="Avenir"/>
              </a:defRPr>
            </a:lvl4pPr>
            <a:lvl5pPr marL="2286000" lvl="4" indent="-228600" algn="l">
              <a:lnSpc>
                <a:spcPct val="90000"/>
              </a:lnSpc>
              <a:spcBef>
                <a:spcPts val="500"/>
              </a:spcBef>
              <a:spcAft>
                <a:spcPts val="0"/>
              </a:spcAft>
              <a:buClr>
                <a:schemeClr val="dk2"/>
              </a:buClr>
              <a:buSzPts val="1400"/>
              <a:buNone/>
              <a:defRPr sz="1400" b="1">
                <a:solidFill>
                  <a:schemeClr val="dk2"/>
                </a:solidFill>
                <a:latin typeface="Avenir"/>
                <a:ea typeface="Avenir"/>
                <a:cs typeface="Avenir"/>
                <a:sym typeface="Aveni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740" name="Google Shape;740;p29"/>
          <p:cNvSpPr>
            <a:spLocks noGrp="1"/>
          </p:cNvSpPr>
          <p:nvPr>
            <p:ph type="pic" idx="13"/>
          </p:nvPr>
        </p:nvSpPr>
        <p:spPr>
          <a:xfrm>
            <a:off x="9003624" y="1993392"/>
            <a:ext cx="2286000" cy="2286000"/>
          </a:xfrm>
          <a:prstGeom prst="rect">
            <a:avLst/>
          </a:prstGeom>
          <a:solidFill>
            <a:srgbClr val="EEDBBC"/>
          </a:solidFill>
          <a:ln>
            <a:noFill/>
          </a:ln>
        </p:spPr>
      </p:sp>
      <p:sp>
        <p:nvSpPr>
          <p:cNvPr id="741" name="Google Shape;741;p29"/>
          <p:cNvSpPr txBox="1">
            <a:spLocks noGrp="1"/>
          </p:cNvSpPr>
          <p:nvPr>
            <p:ph type="body" idx="14"/>
          </p:nvPr>
        </p:nvSpPr>
        <p:spPr>
          <a:xfrm>
            <a:off x="8927973" y="4507992"/>
            <a:ext cx="2286000" cy="274320"/>
          </a:xfrm>
          <a:prstGeom prst="rect">
            <a:avLst/>
          </a:prstGeom>
          <a:noFill/>
          <a:ln>
            <a:noFill/>
          </a:ln>
        </p:spPr>
        <p:txBody>
          <a:bodyPr spcFirstLastPara="1" wrap="square" lIns="91425" tIns="45700" rIns="91425" bIns="45700" anchor="t" anchorCtr="0">
            <a:noAutofit/>
          </a:bodyPr>
          <a:lstStyle>
            <a:lvl1pPr marL="457200" lvl="0" indent="-228600" algn="l">
              <a:lnSpc>
                <a:spcPct val="90000"/>
              </a:lnSpc>
              <a:spcBef>
                <a:spcPts val="1000"/>
              </a:spcBef>
              <a:spcAft>
                <a:spcPts val="0"/>
              </a:spcAft>
              <a:buClr>
                <a:schemeClr val="dk2"/>
              </a:buClr>
              <a:buSzPts val="1600"/>
              <a:buNone/>
              <a:defRPr sz="1600" b="1">
                <a:solidFill>
                  <a:schemeClr val="dk2"/>
                </a:solidFill>
                <a:latin typeface="Avenir"/>
                <a:ea typeface="Avenir"/>
                <a:cs typeface="Avenir"/>
                <a:sym typeface="Avenir"/>
              </a:defRPr>
            </a:lvl1pPr>
            <a:lvl2pPr marL="914400" lvl="1" indent="-228600" algn="l">
              <a:lnSpc>
                <a:spcPct val="90000"/>
              </a:lnSpc>
              <a:spcBef>
                <a:spcPts val="500"/>
              </a:spcBef>
              <a:spcAft>
                <a:spcPts val="0"/>
              </a:spcAft>
              <a:buClr>
                <a:schemeClr val="dk2"/>
              </a:buClr>
              <a:buSzPts val="1400"/>
              <a:buNone/>
              <a:defRPr sz="1400" b="1">
                <a:solidFill>
                  <a:schemeClr val="dk2"/>
                </a:solidFill>
                <a:latin typeface="Avenir"/>
                <a:ea typeface="Avenir"/>
                <a:cs typeface="Avenir"/>
                <a:sym typeface="Avenir"/>
              </a:defRPr>
            </a:lvl2pPr>
            <a:lvl3pPr marL="1371600" lvl="2" indent="-228600" algn="l">
              <a:lnSpc>
                <a:spcPct val="90000"/>
              </a:lnSpc>
              <a:spcBef>
                <a:spcPts val="500"/>
              </a:spcBef>
              <a:spcAft>
                <a:spcPts val="0"/>
              </a:spcAft>
              <a:buClr>
                <a:schemeClr val="dk2"/>
              </a:buClr>
              <a:buSzPts val="1400"/>
              <a:buNone/>
              <a:defRPr sz="1400" b="1">
                <a:solidFill>
                  <a:schemeClr val="dk2"/>
                </a:solidFill>
                <a:latin typeface="Avenir"/>
                <a:ea typeface="Avenir"/>
                <a:cs typeface="Avenir"/>
                <a:sym typeface="Avenir"/>
              </a:defRPr>
            </a:lvl3pPr>
            <a:lvl4pPr marL="1828800" lvl="3" indent="-228600" algn="l">
              <a:lnSpc>
                <a:spcPct val="90000"/>
              </a:lnSpc>
              <a:spcBef>
                <a:spcPts val="500"/>
              </a:spcBef>
              <a:spcAft>
                <a:spcPts val="0"/>
              </a:spcAft>
              <a:buClr>
                <a:schemeClr val="dk2"/>
              </a:buClr>
              <a:buSzPts val="1400"/>
              <a:buNone/>
              <a:defRPr sz="1400" b="1">
                <a:solidFill>
                  <a:schemeClr val="dk2"/>
                </a:solidFill>
                <a:latin typeface="Avenir"/>
                <a:ea typeface="Avenir"/>
                <a:cs typeface="Avenir"/>
                <a:sym typeface="Avenir"/>
              </a:defRPr>
            </a:lvl4pPr>
            <a:lvl5pPr marL="2286000" lvl="4" indent="-228600" algn="l">
              <a:lnSpc>
                <a:spcPct val="90000"/>
              </a:lnSpc>
              <a:spcBef>
                <a:spcPts val="500"/>
              </a:spcBef>
              <a:spcAft>
                <a:spcPts val="0"/>
              </a:spcAft>
              <a:buClr>
                <a:schemeClr val="dk2"/>
              </a:buClr>
              <a:buSzPts val="1400"/>
              <a:buNone/>
              <a:defRPr sz="1400" b="1">
                <a:solidFill>
                  <a:schemeClr val="dk2"/>
                </a:solidFill>
                <a:latin typeface="Avenir"/>
                <a:ea typeface="Avenir"/>
                <a:cs typeface="Avenir"/>
                <a:sym typeface="Aveni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742" name="Google Shape;742;p29"/>
          <p:cNvSpPr txBox="1">
            <a:spLocks noGrp="1"/>
          </p:cNvSpPr>
          <p:nvPr>
            <p:ph type="body" idx="15"/>
          </p:nvPr>
        </p:nvSpPr>
        <p:spPr>
          <a:xfrm>
            <a:off x="8927973" y="4837176"/>
            <a:ext cx="2286000" cy="457200"/>
          </a:xfrm>
          <a:prstGeom prst="rect">
            <a:avLst/>
          </a:prstGeom>
          <a:noFill/>
          <a:ln>
            <a:noFill/>
          </a:ln>
        </p:spPr>
        <p:txBody>
          <a:bodyPr spcFirstLastPara="1" wrap="square" lIns="91425" tIns="45700" rIns="91425" bIns="45700" anchor="t" anchorCtr="0">
            <a:noAutofit/>
          </a:bodyPr>
          <a:lstStyle>
            <a:lvl1pPr marL="457200" lvl="0" indent="-228600" algn="l">
              <a:lnSpc>
                <a:spcPct val="90000"/>
              </a:lnSpc>
              <a:spcBef>
                <a:spcPts val="1000"/>
              </a:spcBef>
              <a:spcAft>
                <a:spcPts val="0"/>
              </a:spcAft>
              <a:buClr>
                <a:schemeClr val="dk2"/>
              </a:buClr>
              <a:buSzPts val="1200"/>
              <a:buNone/>
              <a:defRPr sz="1200" b="0">
                <a:solidFill>
                  <a:schemeClr val="dk2"/>
                </a:solidFill>
                <a:latin typeface="Avenir"/>
                <a:ea typeface="Avenir"/>
                <a:cs typeface="Avenir"/>
                <a:sym typeface="Avenir"/>
              </a:defRPr>
            </a:lvl1pPr>
            <a:lvl2pPr marL="914400" lvl="1" indent="-228600" algn="l">
              <a:lnSpc>
                <a:spcPct val="90000"/>
              </a:lnSpc>
              <a:spcBef>
                <a:spcPts val="500"/>
              </a:spcBef>
              <a:spcAft>
                <a:spcPts val="0"/>
              </a:spcAft>
              <a:buClr>
                <a:schemeClr val="dk2"/>
              </a:buClr>
              <a:buSzPts val="1400"/>
              <a:buNone/>
              <a:defRPr sz="1400" b="1">
                <a:solidFill>
                  <a:schemeClr val="dk2"/>
                </a:solidFill>
                <a:latin typeface="Avenir"/>
                <a:ea typeface="Avenir"/>
                <a:cs typeface="Avenir"/>
                <a:sym typeface="Avenir"/>
              </a:defRPr>
            </a:lvl2pPr>
            <a:lvl3pPr marL="1371600" lvl="2" indent="-228600" algn="l">
              <a:lnSpc>
                <a:spcPct val="90000"/>
              </a:lnSpc>
              <a:spcBef>
                <a:spcPts val="500"/>
              </a:spcBef>
              <a:spcAft>
                <a:spcPts val="0"/>
              </a:spcAft>
              <a:buClr>
                <a:schemeClr val="dk2"/>
              </a:buClr>
              <a:buSzPts val="1400"/>
              <a:buNone/>
              <a:defRPr sz="1400" b="1">
                <a:solidFill>
                  <a:schemeClr val="dk2"/>
                </a:solidFill>
                <a:latin typeface="Avenir"/>
                <a:ea typeface="Avenir"/>
                <a:cs typeface="Avenir"/>
                <a:sym typeface="Avenir"/>
              </a:defRPr>
            </a:lvl3pPr>
            <a:lvl4pPr marL="1828800" lvl="3" indent="-228600" algn="l">
              <a:lnSpc>
                <a:spcPct val="90000"/>
              </a:lnSpc>
              <a:spcBef>
                <a:spcPts val="500"/>
              </a:spcBef>
              <a:spcAft>
                <a:spcPts val="0"/>
              </a:spcAft>
              <a:buClr>
                <a:schemeClr val="dk2"/>
              </a:buClr>
              <a:buSzPts val="1400"/>
              <a:buNone/>
              <a:defRPr sz="1400" b="1">
                <a:solidFill>
                  <a:schemeClr val="dk2"/>
                </a:solidFill>
                <a:latin typeface="Avenir"/>
                <a:ea typeface="Avenir"/>
                <a:cs typeface="Avenir"/>
                <a:sym typeface="Avenir"/>
              </a:defRPr>
            </a:lvl4pPr>
            <a:lvl5pPr marL="2286000" lvl="4" indent="-228600" algn="l">
              <a:lnSpc>
                <a:spcPct val="90000"/>
              </a:lnSpc>
              <a:spcBef>
                <a:spcPts val="500"/>
              </a:spcBef>
              <a:spcAft>
                <a:spcPts val="0"/>
              </a:spcAft>
              <a:buClr>
                <a:schemeClr val="dk2"/>
              </a:buClr>
              <a:buSzPts val="1400"/>
              <a:buNone/>
              <a:defRPr sz="1400" b="1">
                <a:solidFill>
                  <a:schemeClr val="dk2"/>
                </a:solidFill>
                <a:latin typeface="Avenir"/>
                <a:ea typeface="Avenir"/>
                <a:cs typeface="Avenir"/>
                <a:sym typeface="Aveni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pic>
        <p:nvPicPr>
          <p:cNvPr id="743" name="Google Shape;743;p29"/>
          <p:cNvPicPr preferRelativeResize="0"/>
          <p:nvPr/>
        </p:nvPicPr>
        <p:blipFill rotWithShape="1">
          <a:blip r:embed="rId2">
            <a:alphaModFix/>
          </a:blip>
          <a:srcRect/>
          <a:stretch/>
        </p:blipFill>
        <p:spPr>
          <a:xfrm rot="10800000">
            <a:off x="10162032" y="1"/>
            <a:ext cx="2029968" cy="2029968"/>
          </a:xfrm>
          <a:prstGeom prst="rect">
            <a:avLst/>
          </a:prstGeom>
          <a:noFill/>
          <a:ln>
            <a:noFill/>
          </a:ln>
        </p:spPr>
      </p:pic>
      <p:sp>
        <p:nvSpPr>
          <p:cNvPr id="744" name="Google Shape;744;p29"/>
          <p:cNvSpPr txBox="1">
            <a:spLocks noGrp="1"/>
          </p:cNvSpPr>
          <p:nvPr>
            <p:ph type="dt" idx="10"/>
          </p:nvPr>
        </p:nvSpPr>
        <p:spPr>
          <a:xfrm>
            <a:off x="914400" y="6353175"/>
            <a:ext cx="109728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solidFill>
                  <a:schemeClr val="dk2"/>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45" name="Google Shape;745;p29"/>
          <p:cNvSpPr txBox="1">
            <a:spLocks noGrp="1"/>
          </p:cNvSpPr>
          <p:nvPr>
            <p:ph type="ftr" idx="11"/>
          </p:nvPr>
        </p:nvSpPr>
        <p:spPr>
          <a:xfrm>
            <a:off x="5744527" y="6350000"/>
            <a:ext cx="22860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solidFill>
                  <a:schemeClr val="dk2"/>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46" name="Google Shape;746;p29"/>
          <p:cNvSpPr txBox="1">
            <a:spLocks noGrp="1"/>
          </p:cNvSpPr>
          <p:nvPr>
            <p:ph type="sldNum" idx="12"/>
          </p:nvPr>
        </p:nvSpPr>
        <p:spPr>
          <a:xfrm>
            <a:off x="11123295" y="6356350"/>
            <a:ext cx="457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sz="1000">
                <a:solidFill>
                  <a:schemeClr val="dk2"/>
                </a:solidFill>
                <a:latin typeface="Avenir"/>
                <a:ea typeface="Avenir"/>
                <a:cs typeface="Avenir"/>
                <a:sym typeface="Avenir"/>
              </a:defRPr>
            </a:lvl1pPr>
            <a:lvl2pPr marL="0" lvl="1" indent="0" algn="r">
              <a:spcBef>
                <a:spcPts val="0"/>
              </a:spcBef>
              <a:buNone/>
              <a:defRPr sz="1000">
                <a:solidFill>
                  <a:schemeClr val="dk2"/>
                </a:solidFill>
                <a:latin typeface="Avenir"/>
                <a:ea typeface="Avenir"/>
                <a:cs typeface="Avenir"/>
                <a:sym typeface="Avenir"/>
              </a:defRPr>
            </a:lvl2pPr>
            <a:lvl3pPr marL="0" lvl="2" indent="0" algn="r">
              <a:spcBef>
                <a:spcPts val="0"/>
              </a:spcBef>
              <a:buNone/>
              <a:defRPr sz="1000">
                <a:solidFill>
                  <a:schemeClr val="dk2"/>
                </a:solidFill>
                <a:latin typeface="Avenir"/>
                <a:ea typeface="Avenir"/>
                <a:cs typeface="Avenir"/>
                <a:sym typeface="Avenir"/>
              </a:defRPr>
            </a:lvl3pPr>
            <a:lvl4pPr marL="0" lvl="3" indent="0" algn="r">
              <a:spcBef>
                <a:spcPts val="0"/>
              </a:spcBef>
              <a:buNone/>
              <a:defRPr sz="1000">
                <a:solidFill>
                  <a:schemeClr val="dk2"/>
                </a:solidFill>
                <a:latin typeface="Avenir"/>
                <a:ea typeface="Avenir"/>
                <a:cs typeface="Avenir"/>
                <a:sym typeface="Avenir"/>
              </a:defRPr>
            </a:lvl4pPr>
            <a:lvl5pPr marL="0" lvl="4" indent="0" algn="r">
              <a:spcBef>
                <a:spcPts val="0"/>
              </a:spcBef>
              <a:buNone/>
              <a:defRPr sz="1000">
                <a:solidFill>
                  <a:schemeClr val="dk2"/>
                </a:solidFill>
                <a:latin typeface="Avenir"/>
                <a:ea typeface="Avenir"/>
                <a:cs typeface="Avenir"/>
                <a:sym typeface="Avenir"/>
              </a:defRPr>
            </a:lvl5pPr>
            <a:lvl6pPr marL="0" lvl="5" indent="0" algn="r">
              <a:spcBef>
                <a:spcPts val="0"/>
              </a:spcBef>
              <a:buNone/>
              <a:defRPr sz="1000">
                <a:solidFill>
                  <a:schemeClr val="dk2"/>
                </a:solidFill>
                <a:latin typeface="Avenir"/>
                <a:ea typeface="Avenir"/>
                <a:cs typeface="Avenir"/>
                <a:sym typeface="Avenir"/>
              </a:defRPr>
            </a:lvl6pPr>
            <a:lvl7pPr marL="0" lvl="6" indent="0" algn="r">
              <a:spcBef>
                <a:spcPts val="0"/>
              </a:spcBef>
              <a:buNone/>
              <a:defRPr sz="1000">
                <a:solidFill>
                  <a:schemeClr val="dk2"/>
                </a:solidFill>
                <a:latin typeface="Avenir"/>
                <a:ea typeface="Avenir"/>
                <a:cs typeface="Avenir"/>
                <a:sym typeface="Avenir"/>
              </a:defRPr>
            </a:lvl7pPr>
            <a:lvl8pPr marL="0" lvl="7" indent="0" algn="r">
              <a:spcBef>
                <a:spcPts val="0"/>
              </a:spcBef>
              <a:buNone/>
              <a:defRPr sz="1000">
                <a:solidFill>
                  <a:schemeClr val="dk2"/>
                </a:solidFill>
                <a:latin typeface="Avenir"/>
                <a:ea typeface="Avenir"/>
                <a:cs typeface="Avenir"/>
                <a:sym typeface="Avenir"/>
              </a:defRPr>
            </a:lvl8pPr>
            <a:lvl9pPr marL="0" lvl="8" indent="0" algn="r">
              <a:spcBef>
                <a:spcPts val="0"/>
              </a:spcBef>
              <a:buNone/>
              <a:defRPr sz="1000">
                <a:solidFill>
                  <a:schemeClr val="dk2"/>
                </a:solidFill>
                <a:latin typeface="Avenir"/>
                <a:ea typeface="Avenir"/>
                <a:cs typeface="Avenir"/>
                <a:sym typeface="Avenir"/>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matchingName="Team - 8 up">
  <p:cSld name="Team - 8 up">
    <p:bg>
      <p:bgPr>
        <a:solidFill>
          <a:schemeClr val="accent1"/>
        </a:solidFill>
        <a:effectLst/>
      </p:bgPr>
    </p:bg>
    <p:spTree>
      <p:nvGrpSpPr>
        <p:cNvPr id="1" name="Shape 747"/>
        <p:cNvGrpSpPr/>
        <p:nvPr/>
      </p:nvGrpSpPr>
      <p:grpSpPr>
        <a:xfrm>
          <a:off x="0" y="0"/>
          <a:ext cx="0" cy="0"/>
          <a:chOff x="0" y="0"/>
          <a:chExt cx="0" cy="0"/>
        </a:xfrm>
      </p:grpSpPr>
      <p:sp>
        <p:nvSpPr>
          <p:cNvPr id="748" name="Google Shape;748;p30"/>
          <p:cNvSpPr txBox="1">
            <a:spLocks noGrp="1"/>
          </p:cNvSpPr>
          <p:nvPr>
            <p:ph type="title"/>
          </p:nvPr>
        </p:nvSpPr>
        <p:spPr>
          <a:xfrm>
            <a:off x="914400" y="896112"/>
            <a:ext cx="10515600" cy="1325880"/>
          </a:xfrm>
          <a:prstGeom prst="rect">
            <a:avLst/>
          </a:prstGeom>
          <a:noFill/>
          <a:ln>
            <a:noFill/>
          </a:ln>
        </p:spPr>
        <p:txBody>
          <a:bodyPr spcFirstLastPara="1" wrap="square" lIns="91425" tIns="45700" rIns="91425" bIns="45700" anchor="t" anchorCtr="0">
            <a:normAutofit/>
          </a:bodyPr>
          <a:lstStyle>
            <a:lvl1pPr lvl="0" algn="l">
              <a:lnSpc>
                <a:spcPct val="90000"/>
              </a:lnSpc>
              <a:spcBef>
                <a:spcPts val="0"/>
              </a:spcBef>
              <a:spcAft>
                <a:spcPts val="0"/>
              </a:spcAft>
              <a:buClr>
                <a:schemeClr val="dk2"/>
              </a:buClr>
              <a:buSzPts val="4400"/>
              <a:buFont typeface="Avenir"/>
              <a:buNone/>
              <a:defRPr cap="none">
                <a:solidFill>
                  <a:schemeClr val="dk2"/>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49" name="Google Shape;749;p30"/>
          <p:cNvSpPr>
            <a:spLocks noGrp="1"/>
          </p:cNvSpPr>
          <p:nvPr>
            <p:ph type="pic" idx="2"/>
          </p:nvPr>
        </p:nvSpPr>
        <p:spPr>
          <a:xfrm>
            <a:off x="914400" y="1975104"/>
            <a:ext cx="2057400" cy="1371600"/>
          </a:xfrm>
          <a:prstGeom prst="rect">
            <a:avLst/>
          </a:prstGeom>
          <a:solidFill>
            <a:srgbClr val="EEDBBC"/>
          </a:solidFill>
          <a:ln>
            <a:noFill/>
          </a:ln>
        </p:spPr>
      </p:sp>
      <p:sp>
        <p:nvSpPr>
          <p:cNvPr id="750" name="Google Shape;750;p30"/>
          <p:cNvSpPr txBox="1">
            <a:spLocks noGrp="1"/>
          </p:cNvSpPr>
          <p:nvPr>
            <p:ph type="body" idx="1"/>
          </p:nvPr>
        </p:nvSpPr>
        <p:spPr>
          <a:xfrm>
            <a:off x="838200" y="3474720"/>
            <a:ext cx="2057400" cy="274320"/>
          </a:xfrm>
          <a:prstGeom prst="rect">
            <a:avLst/>
          </a:prstGeom>
          <a:noFill/>
          <a:ln>
            <a:noFill/>
          </a:ln>
        </p:spPr>
        <p:txBody>
          <a:bodyPr spcFirstLastPara="1" wrap="square" lIns="91425" tIns="45700" rIns="91425" bIns="45700" anchor="t" anchorCtr="0">
            <a:noAutofit/>
          </a:bodyPr>
          <a:lstStyle>
            <a:lvl1pPr marL="457200" lvl="0" indent="-228600" algn="l">
              <a:lnSpc>
                <a:spcPct val="90000"/>
              </a:lnSpc>
              <a:spcBef>
                <a:spcPts val="1000"/>
              </a:spcBef>
              <a:spcAft>
                <a:spcPts val="0"/>
              </a:spcAft>
              <a:buClr>
                <a:schemeClr val="dk2"/>
              </a:buClr>
              <a:buSzPts val="1000"/>
              <a:buNone/>
              <a:defRPr sz="1000" b="1">
                <a:solidFill>
                  <a:schemeClr val="dk2"/>
                </a:solidFill>
                <a:latin typeface="Avenir"/>
                <a:ea typeface="Avenir"/>
                <a:cs typeface="Avenir"/>
                <a:sym typeface="Avenir"/>
              </a:defRPr>
            </a:lvl1pPr>
            <a:lvl2pPr marL="914400" lvl="1" indent="-228600" algn="l">
              <a:lnSpc>
                <a:spcPct val="90000"/>
              </a:lnSpc>
              <a:spcBef>
                <a:spcPts val="500"/>
              </a:spcBef>
              <a:spcAft>
                <a:spcPts val="0"/>
              </a:spcAft>
              <a:buClr>
                <a:schemeClr val="dk2"/>
              </a:buClr>
              <a:buSzPts val="1400"/>
              <a:buNone/>
              <a:defRPr sz="1400" b="1">
                <a:solidFill>
                  <a:schemeClr val="dk2"/>
                </a:solidFill>
                <a:latin typeface="Avenir"/>
                <a:ea typeface="Avenir"/>
                <a:cs typeface="Avenir"/>
                <a:sym typeface="Avenir"/>
              </a:defRPr>
            </a:lvl2pPr>
            <a:lvl3pPr marL="1371600" lvl="2" indent="-228600" algn="l">
              <a:lnSpc>
                <a:spcPct val="90000"/>
              </a:lnSpc>
              <a:spcBef>
                <a:spcPts val="500"/>
              </a:spcBef>
              <a:spcAft>
                <a:spcPts val="0"/>
              </a:spcAft>
              <a:buClr>
                <a:schemeClr val="dk2"/>
              </a:buClr>
              <a:buSzPts val="1400"/>
              <a:buNone/>
              <a:defRPr sz="1400" b="1">
                <a:solidFill>
                  <a:schemeClr val="dk2"/>
                </a:solidFill>
                <a:latin typeface="Avenir"/>
                <a:ea typeface="Avenir"/>
                <a:cs typeface="Avenir"/>
                <a:sym typeface="Avenir"/>
              </a:defRPr>
            </a:lvl3pPr>
            <a:lvl4pPr marL="1828800" lvl="3" indent="-228600" algn="l">
              <a:lnSpc>
                <a:spcPct val="90000"/>
              </a:lnSpc>
              <a:spcBef>
                <a:spcPts val="500"/>
              </a:spcBef>
              <a:spcAft>
                <a:spcPts val="0"/>
              </a:spcAft>
              <a:buClr>
                <a:schemeClr val="dk2"/>
              </a:buClr>
              <a:buSzPts val="1400"/>
              <a:buNone/>
              <a:defRPr sz="1400" b="1">
                <a:solidFill>
                  <a:schemeClr val="dk2"/>
                </a:solidFill>
                <a:latin typeface="Avenir"/>
                <a:ea typeface="Avenir"/>
                <a:cs typeface="Avenir"/>
                <a:sym typeface="Avenir"/>
              </a:defRPr>
            </a:lvl4pPr>
            <a:lvl5pPr marL="2286000" lvl="4" indent="-228600" algn="l">
              <a:lnSpc>
                <a:spcPct val="90000"/>
              </a:lnSpc>
              <a:spcBef>
                <a:spcPts val="500"/>
              </a:spcBef>
              <a:spcAft>
                <a:spcPts val="0"/>
              </a:spcAft>
              <a:buClr>
                <a:schemeClr val="dk2"/>
              </a:buClr>
              <a:buSzPts val="1400"/>
              <a:buNone/>
              <a:defRPr sz="1400" b="1">
                <a:solidFill>
                  <a:schemeClr val="dk2"/>
                </a:solidFill>
                <a:latin typeface="Avenir"/>
                <a:ea typeface="Avenir"/>
                <a:cs typeface="Avenir"/>
                <a:sym typeface="Aveni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751" name="Google Shape;751;p30"/>
          <p:cNvSpPr txBox="1">
            <a:spLocks noGrp="1"/>
          </p:cNvSpPr>
          <p:nvPr>
            <p:ph type="body" idx="3"/>
          </p:nvPr>
        </p:nvSpPr>
        <p:spPr>
          <a:xfrm>
            <a:off x="838200" y="3703320"/>
            <a:ext cx="2057400" cy="274320"/>
          </a:xfrm>
          <a:prstGeom prst="rect">
            <a:avLst/>
          </a:prstGeom>
          <a:noFill/>
          <a:ln>
            <a:noFill/>
          </a:ln>
        </p:spPr>
        <p:txBody>
          <a:bodyPr spcFirstLastPara="1" wrap="square" lIns="91425" tIns="45700" rIns="91425" bIns="45700" anchor="t" anchorCtr="0">
            <a:noAutofit/>
          </a:bodyPr>
          <a:lstStyle>
            <a:lvl1pPr marL="457200" lvl="0" indent="-228600" algn="l">
              <a:lnSpc>
                <a:spcPct val="90000"/>
              </a:lnSpc>
              <a:spcBef>
                <a:spcPts val="1000"/>
              </a:spcBef>
              <a:spcAft>
                <a:spcPts val="0"/>
              </a:spcAft>
              <a:buClr>
                <a:schemeClr val="dk2"/>
              </a:buClr>
              <a:buSzPts val="1000"/>
              <a:buNone/>
              <a:defRPr sz="1000" b="0">
                <a:solidFill>
                  <a:schemeClr val="dk2"/>
                </a:solidFill>
                <a:latin typeface="Avenir"/>
                <a:ea typeface="Avenir"/>
                <a:cs typeface="Avenir"/>
                <a:sym typeface="Avenir"/>
              </a:defRPr>
            </a:lvl1pPr>
            <a:lvl2pPr marL="914400" lvl="1" indent="-228600" algn="l">
              <a:lnSpc>
                <a:spcPct val="90000"/>
              </a:lnSpc>
              <a:spcBef>
                <a:spcPts val="500"/>
              </a:spcBef>
              <a:spcAft>
                <a:spcPts val="0"/>
              </a:spcAft>
              <a:buClr>
                <a:schemeClr val="dk2"/>
              </a:buClr>
              <a:buSzPts val="1400"/>
              <a:buNone/>
              <a:defRPr sz="1400" b="1">
                <a:solidFill>
                  <a:schemeClr val="dk2"/>
                </a:solidFill>
                <a:latin typeface="Avenir"/>
                <a:ea typeface="Avenir"/>
                <a:cs typeface="Avenir"/>
                <a:sym typeface="Avenir"/>
              </a:defRPr>
            </a:lvl2pPr>
            <a:lvl3pPr marL="1371600" lvl="2" indent="-228600" algn="l">
              <a:lnSpc>
                <a:spcPct val="90000"/>
              </a:lnSpc>
              <a:spcBef>
                <a:spcPts val="500"/>
              </a:spcBef>
              <a:spcAft>
                <a:spcPts val="0"/>
              </a:spcAft>
              <a:buClr>
                <a:schemeClr val="dk2"/>
              </a:buClr>
              <a:buSzPts val="1400"/>
              <a:buNone/>
              <a:defRPr sz="1400" b="1">
                <a:solidFill>
                  <a:schemeClr val="dk2"/>
                </a:solidFill>
                <a:latin typeface="Avenir"/>
                <a:ea typeface="Avenir"/>
                <a:cs typeface="Avenir"/>
                <a:sym typeface="Avenir"/>
              </a:defRPr>
            </a:lvl3pPr>
            <a:lvl4pPr marL="1828800" lvl="3" indent="-228600" algn="l">
              <a:lnSpc>
                <a:spcPct val="90000"/>
              </a:lnSpc>
              <a:spcBef>
                <a:spcPts val="500"/>
              </a:spcBef>
              <a:spcAft>
                <a:spcPts val="0"/>
              </a:spcAft>
              <a:buClr>
                <a:schemeClr val="dk2"/>
              </a:buClr>
              <a:buSzPts val="1400"/>
              <a:buNone/>
              <a:defRPr sz="1400" b="1">
                <a:solidFill>
                  <a:schemeClr val="dk2"/>
                </a:solidFill>
                <a:latin typeface="Avenir"/>
                <a:ea typeface="Avenir"/>
                <a:cs typeface="Avenir"/>
                <a:sym typeface="Avenir"/>
              </a:defRPr>
            </a:lvl4pPr>
            <a:lvl5pPr marL="2286000" lvl="4" indent="-228600" algn="l">
              <a:lnSpc>
                <a:spcPct val="90000"/>
              </a:lnSpc>
              <a:spcBef>
                <a:spcPts val="500"/>
              </a:spcBef>
              <a:spcAft>
                <a:spcPts val="0"/>
              </a:spcAft>
              <a:buClr>
                <a:schemeClr val="dk2"/>
              </a:buClr>
              <a:buSzPts val="1400"/>
              <a:buNone/>
              <a:defRPr sz="1400" b="1">
                <a:solidFill>
                  <a:schemeClr val="dk2"/>
                </a:solidFill>
                <a:latin typeface="Avenir"/>
                <a:ea typeface="Avenir"/>
                <a:cs typeface="Avenir"/>
                <a:sym typeface="Aveni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752" name="Google Shape;752;p30"/>
          <p:cNvSpPr>
            <a:spLocks noGrp="1"/>
          </p:cNvSpPr>
          <p:nvPr>
            <p:ph type="pic" idx="4"/>
          </p:nvPr>
        </p:nvSpPr>
        <p:spPr>
          <a:xfrm>
            <a:off x="3682999" y="1975104"/>
            <a:ext cx="2057400" cy="1371600"/>
          </a:xfrm>
          <a:prstGeom prst="rect">
            <a:avLst/>
          </a:prstGeom>
          <a:solidFill>
            <a:srgbClr val="EEDBBC"/>
          </a:solidFill>
          <a:ln>
            <a:noFill/>
          </a:ln>
        </p:spPr>
      </p:sp>
      <p:sp>
        <p:nvSpPr>
          <p:cNvPr id="753" name="Google Shape;753;p30"/>
          <p:cNvSpPr txBox="1">
            <a:spLocks noGrp="1"/>
          </p:cNvSpPr>
          <p:nvPr>
            <p:ph type="body" idx="5"/>
          </p:nvPr>
        </p:nvSpPr>
        <p:spPr>
          <a:xfrm>
            <a:off x="3608832" y="3474720"/>
            <a:ext cx="2057400" cy="274320"/>
          </a:xfrm>
          <a:prstGeom prst="rect">
            <a:avLst/>
          </a:prstGeom>
          <a:noFill/>
          <a:ln>
            <a:noFill/>
          </a:ln>
        </p:spPr>
        <p:txBody>
          <a:bodyPr spcFirstLastPara="1" wrap="square" lIns="91425" tIns="45700" rIns="91425" bIns="45700" anchor="t" anchorCtr="0">
            <a:noAutofit/>
          </a:bodyPr>
          <a:lstStyle>
            <a:lvl1pPr marL="457200" lvl="0" indent="-228600" algn="l">
              <a:lnSpc>
                <a:spcPct val="90000"/>
              </a:lnSpc>
              <a:spcBef>
                <a:spcPts val="1000"/>
              </a:spcBef>
              <a:spcAft>
                <a:spcPts val="0"/>
              </a:spcAft>
              <a:buClr>
                <a:schemeClr val="dk2"/>
              </a:buClr>
              <a:buSzPts val="1000"/>
              <a:buNone/>
              <a:defRPr sz="1000" b="1">
                <a:solidFill>
                  <a:schemeClr val="dk2"/>
                </a:solidFill>
                <a:latin typeface="Avenir"/>
                <a:ea typeface="Avenir"/>
                <a:cs typeface="Avenir"/>
                <a:sym typeface="Avenir"/>
              </a:defRPr>
            </a:lvl1pPr>
            <a:lvl2pPr marL="914400" lvl="1" indent="-228600" algn="l">
              <a:lnSpc>
                <a:spcPct val="90000"/>
              </a:lnSpc>
              <a:spcBef>
                <a:spcPts val="500"/>
              </a:spcBef>
              <a:spcAft>
                <a:spcPts val="0"/>
              </a:spcAft>
              <a:buClr>
                <a:schemeClr val="dk2"/>
              </a:buClr>
              <a:buSzPts val="1400"/>
              <a:buNone/>
              <a:defRPr sz="1400" b="1">
                <a:solidFill>
                  <a:schemeClr val="dk2"/>
                </a:solidFill>
                <a:latin typeface="Avenir"/>
                <a:ea typeface="Avenir"/>
                <a:cs typeface="Avenir"/>
                <a:sym typeface="Avenir"/>
              </a:defRPr>
            </a:lvl2pPr>
            <a:lvl3pPr marL="1371600" lvl="2" indent="-228600" algn="l">
              <a:lnSpc>
                <a:spcPct val="90000"/>
              </a:lnSpc>
              <a:spcBef>
                <a:spcPts val="500"/>
              </a:spcBef>
              <a:spcAft>
                <a:spcPts val="0"/>
              </a:spcAft>
              <a:buClr>
                <a:schemeClr val="dk2"/>
              </a:buClr>
              <a:buSzPts val="1400"/>
              <a:buNone/>
              <a:defRPr sz="1400" b="1">
                <a:solidFill>
                  <a:schemeClr val="dk2"/>
                </a:solidFill>
                <a:latin typeface="Avenir"/>
                <a:ea typeface="Avenir"/>
                <a:cs typeface="Avenir"/>
                <a:sym typeface="Avenir"/>
              </a:defRPr>
            </a:lvl3pPr>
            <a:lvl4pPr marL="1828800" lvl="3" indent="-228600" algn="l">
              <a:lnSpc>
                <a:spcPct val="90000"/>
              </a:lnSpc>
              <a:spcBef>
                <a:spcPts val="500"/>
              </a:spcBef>
              <a:spcAft>
                <a:spcPts val="0"/>
              </a:spcAft>
              <a:buClr>
                <a:schemeClr val="dk2"/>
              </a:buClr>
              <a:buSzPts val="1400"/>
              <a:buNone/>
              <a:defRPr sz="1400" b="1">
                <a:solidFill>
                  <a:schemeClr val="dk2"/>
                </a:solidFill>
                <a:latin typeface="Avenir"/>
                <a:ea typeface="Avenir"/>
                <a:cs typeface="Avenir"/>
                <a:sym typeface="Avenir"/>
              </a:defRPr>
            </a:lvl4pPr>
            <a:lvl5pPr marL="2286000" lvl="4" indent="-228600" algn="l">
              <a:lnSpc>
                <a:spcPct val="90000"/>
              </a:lnSpc>
              <a:spcBef>
                <a:spcPts val="500"/>
              </a:spcBef>
              <a:spcAft>
                <a:spcPts val="0"/>
              </a:spcAft>
              <a:buClr>
                <a:schemeClr val="dk2"/>
              </a:buClr>
              <a:buSzPts val="1400"/>
              <a:buNone/>
              <a:defRPr sz="1400" b="1">
                <a:solidFill>
                  <a:schemeClr val="dk2"/>
                </a:solidFill>
                <a:latin typeface="Avenir"/>
                <a:ea typeface="Avenir"/>
                <a:cs typeface="Avenir"/>
                <a:sym typeface="Aveni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754" name="Google Shape;754;p30"/>
          <p:cNvSpPr txBox="1">
            <a:spLocks noGrp="1"/>
          </p:cNvSpPr>
          <p:nvPr>
            <p:ph type="body" idx="6"/>
          </p:nvPr>
        </p:nvSpPr>
        <p:spPr>
          <a:xfrm>
            <a:off x="3608832" y="3703320"/>
            <a:ext cx="2057400" cy="274320"/>
          </a:xfrm>
          <a:prstGeom prst="rect">
            <a:avLst/>
          </a:prstGeom>
          <a:noFill/>
          <a:ln>
            <a:noFill/>
          </a:ln>
        </p:spPr>
        <p:txBody>
          <a:bodyPr spcFirstLastPara="1" wrap="square" lIns="91425" tIns="45700" rIns="91425" bIns="45700" anchor="t" anchorCtr="0">
            <a:noAutofit/>
          </a:bodyPr>
          <a:lstStyle>
            <a:lvl1pPr marL="457200" lvl="0" indent="-228600" algn="l">
              <a:lnSpc>
                <a:spcPct val="90000"/>
              </a:lnSpc>
              <a:spcBef>
                <a:spcPts val="1000"/>
              </a:spcBef>
              <a:spcAft>
                <a:spcPts val="0"/>
              </a:spcAft>
              <a:buClr>
                <a:schemeClr val="dk2"/>
              </a:buClr>
              <a:buSzPts val="1000"/>
              <a:buNone/>
              <a:defRPr sz="1000" b="0">
                <a:solidFill>
                  <a:schemeClr val="dk2"/>
                </a:solidFill>
                <a:latin typeface="Avenir"/>
                <a:ea typeface="Avenir"/>
                <a:cs typeface="Avenir"/>
                <a:sym typeface="Avenir"/>
              </a:defRPr>
            </a:lvl1pPr>
            <a:lvl2pPr marL="914400" lvl="1" indent="-228600" algn="l">
              <a:lnSpc>
                <a:spcPct val="90000"/>
              </a:lnSpc>
              <a:spcBef>
                <a:spcPts val="500"/>
              </a:spcBef>
              <a:spcAft>
                <a:spcPts val="0"/>
              </a:spcAft>
              <a:buClr>
                <a:schemeClr val="dk2"/>
              </a:buClr>
              <a:buSzPts val="1400"/>
              <a:buNone/>
              <a:defRPr sz="1400" b="1">
                <a:solidFill>
                  <a:schemeClr val="dk2"/>
                </a:solidFill>
                <a:latin typeface="Avenir"/>
                <a:ea typeface="Avenir"/>
                <a:cs typeface="Avenir"/>
                <a:sym typeface="Avenir"/>
              </a:defRPr>
            </a:lvl2pPr>
            <a:lvl3pPr marL="1371600" lvl="2" indent="-228600" algn="l">
              <a:lnSpc>
                <a:spcPct val="90000"/>
              </a:lnSpc>
              <a:spcBef>
                <a:spcPts val="500"/>
              </a:spcBef>
              <a:spcAft>
                <a:spcPts val="0"/>
              </a:spcAft>
              <a:buClr>
                <a:schemeClr val="dk2"/>
              </a:buClr>
              <a:buSzPts val="1400"/>
              <a:buNone/>
              <a:defRPr sz="1400" b="1">
                <a:solidFill>
                  <a:schemeClr val="dk2"/>
                </a:solidFill>
                <a:latin typeface="Avenir"/>
                <a:ea typeface="Avenir"/>
                <a:cs typeface="Avenir"/>
                <a:sym typeface="Avenir"/>
              </a:defRPr>
            </a:lvl3pPr>
            <a:lvl4pPr marL="1828800" lvl="3" indent="-228600" algn="l">
              <a:lnSpc>
                <a:spcPct val="90000"/>
              </a:lnSpc>
              <a:spcBef>
                <a:spcPts val="500"/>
              </a:spcBef>
              <a:spcAft>
                <a:spcPts val="0"/>
              </a:spcAft>
              <a:buClr>
                <a:schemeClr val="dk2"/>
              </a:buClr>
              <a:buSzPts val="1400"/>
              <a:buNone/>
              <a:defRPr sz="1400" b="1">
                <a:solidFill>
                  <a:schemeClr val="dk2"/>
                </a:solidFill>
                <a:latin typeface="Avenir"/>
                <a:ea typeface="Avenir"/>
                <a:cs typeface="Avenir"/>
                <a:sym typeface="Avenir"/>
              </a:defRPr>
            </a:lvl4pPr>
            <a:lvl5pPr marL="2286000" lvl="4" indent="-228600" algn="l">
              <a:lnSpc>
                <a:spcPct val="90000"/>
              </a:lnSpc>
              <a:spcBef>
                <a:spcPts val="500"/>
              </a:spcBef>
              <a:spcAft>
                <a:spcPts val="0"/>
              </a:spcAft>
              <a:buClr>
                <a:schemeClr val="dk2"/>
              </a:buClr>
              <a:buSzPts val="1400"/>
              <a:buNone/>
              <a:defRPr sz="1400" b="1">
                <a:solidFill>
                  <a:schemeClr val="dk2"/>
                </a:solidFill>
                <a:latin typeface="Avenir"/>
                <a:ea typeface="Avenir"/>
                <a:cs typeface="Avenir"/>
                <a:sym typeface="Aveni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755" name="Google Shape;755;p30"/>
          <p:cNvSpPr>
            <a:spLocks noGrp="1"/>
          </p:cNvSpPr>
          <p:nvPr>
            <p:ph type="pic" idx="7"/>
          </p:nvPr>
        </p:nvSpPr>
        <p:spPr>
          <a:xfrm>
            <a:off x="6451598" y="1975104"/>
            <a:ext cx="2057400" cy="1371600"/>
          </a:xfrm>
          <a:prstGeom prst="rect">
            <a:avLst/>
          </a:prstGeom>
          <a:solidFill>
            <a:srgbClr val="EEDBBC"/>
          </a:solidFill>
          <a:ln>
            <a:noFill/>
          </a:ln>
        </p:spPr>
      </p:sp>
      <p:sp>
        <p:nvSpPr>
          <p:cNvPr id="756" name="Google Shape;756;p30"/>
          <p:cNvSpPr txBox="1">
            <a:spLocks noGrp="1"/>
          </p:cNvSpPr>
          <p:nvPr>
            <p:ph type="body" idx="8"/>
          </p:nvPr>
        </p:nvSpPr>
        <p:spPr>
          <a:xfrm>
            <a:off x="6379464" y="3474720"/>
            <a:ext cx="2057400" cy="274320"/>
          </a:xfrm>
          <a:prstGeom prst="rect">
            <a:avLst/>
          </a:prstGeom>
          <a:noFill/>
          <a:ln>
            <a:noFill/>
          </a:ln>
        </p:spPr>
        <p:txBody>
          <a:bodyPr spcFirstLastPara="1" wrap="square" lIns="91425" tIns="45700" rIns="91425" bIns="45700" anchor="t" anchorCtr="0">
            <a:noAutofit/>
          </a:bodyPr>
          <a:lstStyle>
            <a:lvl1pPr marL="457200" lvl="0" indent="-228600" algn="l">
              <a:lnSpc>
                <a:spcPct val="90000"/>
              </a:lnSpc>
              <a:spcBef>
                <a:spcPts val="1000"/>
              </a:spcBef>
              <a:spcAft>
                <a:spcPts val="0"/>
              </a:spcAft>
              <a:buClr>
                <a:schemeClr val="dk2"/>
              </a:buClr>
              <a:buSzPts val="1000"/>
              <a:buNone/>
              <a:defRPr sz="1000" b="1">
                <a:solidFill>
                  <a:schemeClr val="dk2"/>
                </a:solidFill>
                <a:latin typeface="Avenir"/>
                <a:ea typeface="Avenir"/>
                <a:cs typeface="Avenir"/>
                <a:sym typeface="Avenir"/>
              </a:defRPr>
            </a:lvl1pPr>
            <a:lvl2pPr marL="914400" lvl="1" indent="-228600" algn="l">
              <a:lnSpc>
                <a:spcPct val="90000"/>
              </a:lnSpc>
              <a:spcBef>
                <a:spcPts val="500"/>
              </a:spcBef>
              <a:spcAft>
                <a:spcPts val="0"/>
              </a:spcAft>
              <a:buClr>
                <a:schemeClr val="dk2"/>
              </a:buClr>
              <a:buSzPts val="1400"/>
              <a:buNone/>
              <a:defRPr sz="1400" b="1">
                <a:solidFill>
                  <a:schemeClr val="dk2"/>
                </a:solidFill>
                <a:latin typeface="Avenir"/>
                <a:ea typeface="Avenir"/>
                <a:cs typeface="Avenir"/>
                <a:sym typeface="Avenir"/>
              </a:defRPr>
            </a:lvl2pPr>
            <a:lvl3pPr marL="1371600" lvl="2" indent="-228600" algn="l">
              <a:lnSpc>
                <a:spcPct val="90000"/>
              </a:lnSpc>
              <a:spcBef>
                <a:spcPts val="500"/>
              </a:spcBef>
              <a:spcAft>
                <a:spcPts val="0"/>
              </a:spcAft>
              <a:buClr>
                <a:schemeClr val="dk2"/>
              </a:buClr>
              <a:buSzPts val="1400"/>
              <a:buNone/>
              <a:defRPr sz="1400" b="1">
                <a:solidFill>
                  <a:schemeClr val="dk2"/>
                </a:solidFill>
                <a:latin typeface="Avenir"/>
                <a:ea typeface="Avenir"/>
                <a:cs typeface="Avenir"/>
                <a:sym typeface="Avenir"/>
              </a:defRPr>
            </a:lvl3pPr>
            <a:lvl4pPr marL="1828800" lvl="3" indent="-228600" algn="l">
              <a:lnSpc>
                <a:spcPct val="90000"/>
              </a:lnSpc>
              <a:spcBef>
                <a:spcPts val="500"/>
              </a:spcBef>
              <a:spcAft>
                <a:spcPts val="0"/>
              </a:spcAft>
              <a:buClr>
                <a:schemeClr val="dk2"/>
              </a:buClr>
              <a:buSzPts val="1400"/>
              <a:buNone/>
              <a:defRPr sz="1400" b="1">
                <a:solidFill>
                  <a:schemeClr val="dk2"/>
                </a:solidFill>
                <a:latin typeface="Avenir"/>
                <a:ea typeface="Avenir"/>
                <a:cs typeface="Avenir"/>
                <a:sym typeface="Avenir"/>
              </a:defRPr>
            </a:lvl4pPr>
            <a:lvl5pPr marL="2286000" lvl="4" indent="-228600" algn="l">
              <a:lnSpc>
                <a:spcPct val="90000"/>
              </a:lnSpc>
              <a:spcBef>
                <a:spcPts val="500"/>
              </a:spcBef>
              <a:spcAft>
                <a:spcPts val="0"/>
              </a:spcAft>
              <a:buClr>
                <a:schemeClr val="dk2"/>
              </a:buClr>
              <a:buSzPts val="1400"/>
              <a:buNone/>
              <a:defRPr sz="1400" b="1">
                <a:solidFill>
                  <a:schemeClr val="dk2"/>
                </a:solidFill>
                <a:latin typeface="Avenir"/>
                <a:ea typeface="Avenir"/>
                <a:cs typeface="Avenir"/>
                <a:sym typeface="Aveni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757" name="Google Shape;757;p30"/>
          <p:cNvSpPr txBox="1">
            <a:spLocks noGrp="1"/>
          </p:cNvSpPr>
          <p:nvPr>
            <p:ph type="body" idx="9"/>
          </p:nvPr>
        </p:nvSpPr>
        <p:spPr>
          <a:xfrm>
            <a:off x="6379464" y="3703320"/>
            <a:ext cx="2057400" cy="274320"/>
          </a:xfrm>
          <a:prstGeom prst="rect">
            <a:avLst/>
          </a:prstGeom>
          <a:noFill/>
          <a:ln>
            <a:noFill/>
          </a:ln>
        </p:spPr>
        <p:txBody>
          <a:bodyPr spcFirstLastPara="1" wrap="square" lIns="91425" tIns="45700" rIns="91425" bIns="45700" anchor="t" anchorCtr="0">
            <a:noAutofit/>
          </a:bodyPr>
          <a:lstStyle>
            <a:lvl1pPr marL="457200" lvl="0" indent="-228600" algn="l">
              <a:lnSpc>
                <a:spcPct val="90000"/>
              </a:lnSpc>
              <a:spcBef>
                <a:spcPts val="1000"/>
              </a:spcBef>
              <a:spcAft>
                <a:spcPts val="0"/>
              </a:spcAft>
              <a:buClr>
                <a:schemeClr val="dk2"/>
              </a:buClr>
              <a:buSzPts val="1000"/>
              <a:buNone/>
              <a:defRPr sz="1000" b="0">
                <a:solidFill>
                  <a:schemeClr val="dk2"/>
                </a:solidFill>
                <a:latin typeface="Avenir"/>
                <a:ea typeface="Avenir"/>
                <a:cs typeface="Avenir"/>
                <a:sym typeface="Avenir"/>
              </a:defRPr>
            </a:lvl1pPr>
            <a:lvl2pPr marL="914400" lvl="1" indent="-228600" algn="l">
              <a:lnSpc>
                <a:spcPct val="90000"/>
              </a:lnSpc>
              <a:spcBef>
                <a:spcPts val="500"/>
              </a:spcBef>
              <a:spcAft>
                <a:spcPts val="0"/>
              </a:spcAft>
              <a:buClr>
                <a:schemeClr val="dk2"/>
              </a:buClr>
              <a:buSzPts val="1400"/>
              <a:buNone/>
              <a:defRPr sz="1400" b="1">
                <a:solidFill>
                  <a:schemeClr val="dk2"/>
                </a:solidFill>
                <a:latin typeface="Avenir"/>
                <a:ea typeface="Avenir"/>
                <a:cs typeface="Avenir"/>
                <a:sym typeface="Avenir"/>
              </a:defRPr>
            </a:lvl2pPr>
            <a:lvl3pPr marL="1371600" lvl="2" indent="-228600" algn="l">
              <a:lnSpc>
                <a:spcPct val="90000"/>
              </a:lnSpc>
              <a:spcBef>
                <a:spcPts val="500"/>
              </a:spcBef>
              <a:spcAft>
                <a:spcPts val="0"/>
              </a:spcAft>
              <a:buClr>
                <a:schemeClr val="dk2"/>
              </a:buClr>
              <a:buSzPts val="1400"/>
              <a:buNone/>
              <a:defRPr sz="1400" b="1">
                <a:solidFill>
                  <a:schemeClr val="dk2"/>
                </a:solidFill>
                <a:latin typeface="Avenir"/>
                <a:ea typeface="Avenir"/>
                <a:cs typeface="Avenir"/>
                <a:sym typeface="Avenir"/>
              </a:defRPr>
            </a:lvl3pPr>
            <a:lvl4pPr marL="1828800" lvl="3" indent="-228600" algn="l">
              <a:lnSpc>
                <a:spcPct val="90000"/>
              </a:lnSpc>
              <a:spcBef>
                <a:spcPts val="500"/>
              </a:spcBef>
              <a:spcAft>
                <a:spcPts val="0"/>
              </a:spcAft>
              <a:buClr>
                <a:schemeClr val="dk2"/>
              </a:buClr>
              <a:buSzPts val="1400"/>
              <a:buNone/>
              <a:defRPr sz="1400" b="1">
                <a:solidFill>
                  <a:schemeClr val="dk2"/>
                </a:solidFill>
                <a:latin typeface="Avenir"/>
                <a:ea typeface="Avenir"/>
                <a:cs typeface="Avenir"/>
                <a:sym typeface="Avenir"/>
              </a:defRPr>
            </a:lvl4pPr>
            <a:lvl5pPr marL="2286000" lvl="4" indent="-228600" algn="l">
              <a:lnSpc>
                <a:spcPct val="90000"/>
              </a:lnSpc>
              <a:spcBef>
                <a:spcPts val="500"/>
              </a:spcBef>
              <a:spcAft>
                <a:spcPts val="0"/>
              </a:spcAft>
              <a:buClr>
                <a:schemeClr val="dk2"/>
              </a:buClr>
              <a:buSzPts val="1400"/>
              <a:buNone/>
              <a:defRPr sz="1400" b="1">
                <a:solidFill>
                  <a:schemeClr val="dk2"/>
                </a:solidFill>
                <a:latin typeface="Avenir"/>
                <a:ea typeface="Avenir"/>
                <a:cs typeface="Avenir"/>
                <a:sym typeface="Aveni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758" name="Google Shape;758;p30"/>
          <p:cNvSpPr>
            <a:spLocks noGrp="1"/>
          </p:cNvSpPr>
          <p:nvPr>
            <p:ph type="pic" idx="13"/>
          </p:nvPr>
        </p:nvSpPr>
        <p:spPr>
          <a:xfrm>
            <a:off x="9220198" y="1975104"/>
            <a:ext cx="2057400" cy="1371600"/>
          </a:xfrm>
          <a:prstGeom prst="rect">
            <a:avLst/>
          </a:prstGeom>
          <a:solidFill>
            <a:srgbClr val="EEDBBC"/>
          </a:solidFill>
          <a:ln>
            <a:noFill/>
          </a:ln>
        </p:spPr>
      </p:sp>
      <p:sp>
        <p:nvSpPr>
          <p:cNvPr id="759" name="Google Shape;759;p30"/>
          <p:cNvSpPr txBox="1">
            <a:spLocks noGrp="1"/>
          </p:cNvSpPr>
          <p:nvPr>
            <p:ph type="body" idx="14"/>
          </p:nvPr>
        </p:nvSpPr>
        <p:spPr>
          <a:xfrm>
            <a:off x="9140952" y="3474720"/>
            <a:ext cx="2057400" cy="274320"/>
          </a:xfrm>
          <a:prstGeom prst="rect">
            <a:avLst/>
          </a:prstGeom>
          <a:noFill/>
          <a:ln>
            <a:noFill/>
          </a:ln>
        </p:spPr>
        <p:txBody>
          <a:bodyPr spcFirstLastPara="1" wrap="square" lIns="91425" tIns="45700" rIns="91425" bIns="45700" anchor="t" anchorCtr="0">
            <a:noAutofit/>
          </a:bodyPr>
          <a:lstStyle>
            <a:lvl1pPr marL="457200" lvl="0" indent="-228600" algn="l">
              <a:lnSpc>
                <a:spcPct val="90000"/>
              </a:lnSpc>
              <a:spcBef>
                <a:spcPts val="1000"/>
              </a:spcBef>
              <a:spcAft>
                <a:spcPts val="0"/>
              </a:spcAft>
              <a:buClr>
                <a:schemeClr val="dk2"/>
              </a:buClr>
              <a:buSzPts val="1000"/>
              <a:buNone/>
              <a:defRPr sz="1000" b="1">
                <a:solidFill>
                  <a:schemeClr val="dk2"/>
                </a:solidFill>
                <a:latin typeface="Avenir"/>
                <a:ea typeface="Avenir"/>
                <a:cs typeface="Avenir"/>
                <a:sym typeface="Avenir"/>
              </a:defRPr>
            </a:lvl1pPr>
            <a:lvl2pPr marL="914400" lvl="1" indent="-228600" algn="l">
              <a:lnSpc>
                <a:spcPct val="90000"/>
              </a:lnSpc>
              <a:spcBef>
                <a:spcPts val="500"/>
              </a:spcBef>
              <a:spcAft>
                <a:spcPts val="0"/>
              </a:spcAft>
              <a:buClr>
                <a:schemeClr val="dk2"/>
              </a:buClr>
              <a:buSzPts val="1400"/>
              <a:buNone/>
              <a:defRPr sz="1400" b="1">
                <a:solidFill>
                  <a:schemeClr val="dk2"/>
                </a:solidFill>
                <a:latin typeface="Avenir"/>
                <a:ea typeface="Avenir"/>
                <a:cs typeface="Avenir"/>
                <a:sym typeface="Avenir"/>
              </a:defRPr>
            </a:lvl2pPr>
            <a:lvl3pPr marL="1371600" lvl="2" indent="-228600" algn="l">
              <a:lnSpc>
                <a:spcPct val="90000"/>
              </a:lnSpc>
              <a:spcBef>
                <a:spcPts val="500"/>
              </a:spcBef>
              <a:spcAft>
                <a:spcPts val="0"/>
              </a:spcAft>
              <a:buClr>
                <a:schemeClr val="dk2"/>
              </a:buClr>
              <a:buSzPts val="1400"/>
              <a:buNone/>
              <a:defRPr sz="1400" b="1">
                <a:solidFill>
                  <a:schemeClr val="dk2"/>
                </a:solidFill>
                <a:latin typeface="Avenir"/>
                <a:ea typeface="Avenir"/>
                <a:cs typeface="Avenir"/>
                <a:sym typeface="Avenir"/>
              </a:defRPr>
            </a:lvl3pPr>
            <a:lvl4pPr marL="1828800" lvl="3" indent="-228600" algn="l">
              <a:lnSpc>
                <a:spcPct val="90000"/>
              </a:lnSpc>
              <a:spcBef>
                <a:spcPts val="500"/>
              </a:spcBef>
              <a:spcAft>
                <a:spcPts val="0"/>
              </a:spcAft>
              <a:buClr>
                <a:schemeClr val="dk2"/>
              </a:buClr>
              <a:buSzPts val="1400"/>
              <a:buNone/>
              <a:defRPr sz="1400" b="1">
                <a:solidFill>
                  <a:schemeClr val="dk2"/>
                </a:solidFill>
                <a:latin typeface="Avenir"/>
                <a:ea typeface="Avenir"/>
                <a:cs typeface="Avenir"/>
                <a:sym typeface="Avenir"/>
              </a:defRPr>
            </a:lvl4pPr>
            <a:lvl5pPr marL="2286000" lvl="4" indent="-228600" algn="l">
              <a:lnSpc>
                <a:spcPct val="90000"/>
              </a:lnSpc>
              <a:spcBef>
                <a:spcPts val="500"/>
              </a:spcBef>
              <a:spcAft>
                <a:spcPts val="0"/>
              </a:spcAft>
              <a:buClr>
                <a:schemeClr val="dk2"/>
              </a:buClr>
              <a:buSzPts val="1400"/>
              <a:buNone/>
              <a:defRPr sz="1400" b="1">
                <a:solidFill>
                  <a:schemeClr val="dk2"/>
                </a:solidFill>
                <a:latin typeface="Avenir"/>
                <a:ea typeface="Avenir"/>
                <a:cs typeface="Avenir"/>
                <a:sym typeface="Aveni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760" name="Google Shape;760;p30"/>
          <p:cNvSpPr txBox="1">
            <a:spLocks noGrp="1"/>
          </p:cNvSpPr>
          <p:nvPr>
            <p:ph type="body" idx="15"/>
          </p:nvPr>
        </p:nvSpPr>
        <p:spPr>
          <a:xfrm>
            <a:off x="9140952" y="3703320"/>
            <a:ext cx="2057400" cy="274320"/>
          </a:xfrm>
          <a:prstGeom prst="rect">
            <a:avLst/>
          </a:prstGeom>
          <a:noFill/>
          <a:ln>
            <a:noFill/>
          </a:ln>
        </p:spPr>
        <p:txBody>
          <a:bodyPr spcFirstLastPara="1" wrap="square" lIns="91425" tIns="45700" rIns="91425" bIns="45700" anchor="t" anchorCtr="0">
            <a:noAutofit/>
          </a:bodyPr>
          <a:lstStyle>
            <a:lvl1pPr marL="457200" lvl="0" indent="-228600" algn="l">
              <a:lnSpc>
                <a:spcPct val="90000"/>
              </a:lnSpc>
              <a:spcBef>
                <a:spcPts val="1000"/>
              </a:spcBef>
              <a:spcAft>
                <a:spcPts val="0"/>
              </a:spcAft>
              <a:buClr>
                <a:schemeClr val="dk2"/>
              </a:buClr>
              <a:buSzPts val="1000"/>
              <a:buNone/>
              <a:defRPr sz="1000" b="0">
                <a:solidFill>
                  <a:schemeClr val="dk2"/>
                </a:solidFill>
                <a:latin typeface="Avenir"/>
                <a:ea typeface="Avenir"/>
                <a:cs typeface="Avenir"/>
                <a:sym typeface="Avenir"/>
              </a:defRPr>
            </a:lvl1pPr>
            <a:lvl2pPr marL="914400" lvl="1" indent="-228600" algn="l">
              <a:lnSpc>
                <a:spcPct val="90000"/>
              </a:lnSpc>
              <a:spcBef>
                <a:spcPts val="500"/>
              </a:spcBef>
              <a:spcAft>
                <a:spcPts val="0"/>
              </a:spcAft>
              <a:buClr>
                <a:schemeClr val="dk2"/>
              </a:buClr>
              <a:buSzPts val="1400"/>
              <a:buNone/>
              <a:defRPr sz="1400" b="1">
                <a:solidFill>
                  <a:schemeClr val="dk2"/>
                </a:solidFill>
                <a:latin typeface="Avenir"/>
                <a:ea typeface="Avenir"/>
                <a:cs typeface="Avenir"/>
                <a:sym typeface="Avenir"/>
              </a:defRPr>
            </a:lvl2pPr>
            <a:lvl3pPr marL="1371600" lvl="2" indent="-228600" algn="l">
              <a:lnSpc>
                <a:spcPct val="90000"/>
              </a:lnSpc>
              <a:spcBef>
                <a:spcPts val="500"/>
              </a:spcBef>
              <a:spcAft>
                <a:spcPts val="0"/>
              </a:spcAft>
              <a:buClr>
                <a:schemeClr val="dk2"/>
              </a:buClr>
              <a:buSzPts val="1400"/>
              <a:buNone/>
              <a:defRPr sz="1400" b="1">
                <a:solidFill>
                  <a:schemeClr val="dk2"/>
                </a:solidFill>
                <a:latin typeface="Avenir"/>
                <a:ea typeface="Avenir"/>
                <a:cs typeface="Avenir"/>
                <a:sym typeface="Avenir"/>
              </a:defRPr>
            </a:lvl3pPr>
            <a:lvl4pPr marL="1828800" lvl="3" indent="-228600" algn="l">
              <a:lnSpc>
                <a:spcPct val="90000"/>
              </a:lnSpc>
              <a:spcBef>
                <a:spcPts val="500"/>
              </a:spcBef>
              <a:spcAft>
                <a:spcPts val="0"/>
              </a:spcAft>
              <a:buClr>
                <a:schemeClr val="dk2"/>
              </a:buClr>
              <a:buSzPts val="1400"/>
              <a:buNone/>
              <a:defRPr sz="1400" b="1">
                <a:solidFill>
                  <a:schemeClr val="dk2"/>
                </a:solidFill>
                <a:latin typeface="Avenir"/>
                <a:ea typeface="Avenir"/>
                <a:cs typeface="Avenir"/>
                <a:sym typeface="Avenir"/>
              </a:defRPr>
            </a:lvl4pPr>
            <a:lvl5pPr marL="2286000" lvl="4" indent="-228600" algn="l">
              <a:lnSpc>
                <a:spcPct val="90000"/>
              </a:lnSpc>
              <a:spcBef>
                <a:spcPts val="500"/>
              </a:spcBef>
              <a:spcAft>
                <a:spcPts val="0"/>
              </a:spcAft>
              <a:buClr>
                <a:schemeClr val="dk2"/>
              </a:buClr>
              <a:buSzPts val="1400"/>
              <a:buNone/>
              <a:defRPr sz="1400" b="1">
                <a:solidFill>
                  <a:schemeClr val="dk2"/>
                </a:solidFill>
                <a:latin typeface="Avenir"/>
                <a:ea typeface="Avenir"/>
                <a:cs typeface="Avenir"/>
                <a:sym typeface="Aveni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761" name="Google Shape;761;p30"/>
          <p:cNvSpPr>
            <a:spLocks noGrp="1"/>
          </p:cNvSpPr>
          <p:nvPr>
            <p:ph type="pic" idx="16"/>
          </p:nvPr>
        </p:nvSpPr>
        <p:spPr>
          <a:xfrm>
            <a:off x="914400" y="4160520"/>
            <a:ext cx="2057400" cy="1371600"/>
          </a:xfrm>
          <a:prstGeom prst="rect">
            <a:avLst/>
          </a:prstGeom>
          <a:solidFill>
            <a:srgbClr val="EEDBBC"/>
          </a:solidFill>
          <a:ln>
            <a:noFill/>
          </a:ln>
        </p:spPr>
      </p:sp>
      <p:sp>
        <p:nvSpPr>
          <p:cNvPr id="762" name="Google Shape;762;p30"/>
          <p:cNvSpPr txBox="1">
            <a:spLocks noGrp="1"/>
          </p:cNvSpPr>
          <p:nvPr>
            <p:ph type="body" idx="17"/>
          </p:nvPr>
        </p:nvSpPr>
        <p:spPr>
          <a:xfrm>
            <a:off x="838200" y="5669280"/>
            <a:ext cx="2057400" cy="274320"/>
          </a:xfrm>
          <a:prstGeom prst="rect">
            <a:avLst/>
          </a:prstGeom>
          <a:noFill/>
          <a:ln>
            <a:noFill/>
          </a:ln>
        </p:spPr>
        <p:txBody>
          <a:bodyPr spcFirstLastPara="1" wrap="square" lIns="91425" tIns="45700" rIns="91425" bIns="45700" anchor="t" anchorCtr="0">
            <a:noAutofit/>
          </a:bodyPr>
          <a:lstStyle>
            <a:lvl1pPr marL="457200" lvl="0" indent="-228600" algn="l">
              <a:lnSpc>
                <a:spcPct val="90000"/>
              </a:lnSpc>
              <a:spcBef>
                <a:spcPts val="1000"/>
              </a:spcBef>
              <a:spcAft>
                <a:spcPts val="0"/>
              </a:spcAft>
              <a:buClr>
                <a:schemeClr val="dk2"/>
              </a:buClr>
              <a:buSzPts val="1000"/>
              <a:buNone/>
              <a:defRPr sz="1000" b="1">
                <a:solidFill>
                  <a:schemeClr val="dk2"/>
                </a:solidFill>
                <a:latin typeface="Avenir"/>
                <a:ea typeface="Avenir"/>
                <a:cs typeface="Avenir"/>
                <a:sym typeface="Avenir"/>
              </a:defRPr>
            </a:lvl1pPr>
            <a:lvl2pPr marL="914400" lvl="1" indent="-228600" algn="l">
              <a:lnSpc>
                <a:spcPct val="90000"/>
              </a:lnSpc>
              <a:spcBef>
                <a:spcPts val="500"/>
              </a:spcBef>
              <a:spcAft>
                <a:spcPts val="0"/>
              </a:spcAft>
              <a:buClr>
                <a:schemeClr val="dk2"/>
              </a:buClr>
              <a:buSzPts val="1400"/>
              <a:buNone/>
              <a:defRPr sz="1400" b="1">
                <a:solidFill>
                  <a:schemeClr val="dk2"/>
                </a:solidFill>
                <a:latin typeface="Avenir"/>
                <a:ea typeface="Avenir"/>
                <a:cs typeface="Avenir"/>
                <a:sym typeface="Avenir"/>
              </a:defRPr>
            </a:lvl2pPr>
            <a:lvl3pPr marL="1371600" lvl="2" indent="-228600" algn="l">
              <a:lnSpc>
                <a:spcPct val="90000"/>
              </a:lnSpc>
              <a:spcBef>
                <a:spcPts val="500"/>
              </a:spcBef>
              <a:spcAft>
                <a:spcPts val="0"/>
              </a:spcAft>
              <a:buClr>
                <a:schemeClr val="dk2"/>
              </a:buClr>
              <a:buSzPts val="1400"/>
              <a:buNone/>
              <a:defRPr sz="1400" b="1">
                <a:solidFill>
                  <a:schemeClr val="dk2"/>
                </a:solidFill>
                <a:latin typeface="Avenir"/>
                <a:ea typeface="Avenir"/>
                <a:cs typeface="Avenir"/>
                <a:sym typeface="Avenir"/>
              </a:defRPr>
            </a:lvl3pPr>
            <a:lvl4pPr marL="1828800" lvl="3" indent="-228600" algn="l">
              <a:lnSpc>
                <a:spcPct val="90000"/>
              </a:lnSpc>
              <a:spcBef>
                <a:spcPts val="500"/>
              </a:spcBef>
              <a:spcAft>
                <a:spcPts val="0"/>
              </a:spcAft>
              <a:buClr>
                <a:schemeClr val="dk2"/>
              </a:buClr>
              <a:buSzPts val="1400"/>
              <a:buNone/>
              <a:defRPr sz="1400" b="1">
                <a:solidFill>
                  <a:schemeClr val="dk2"/>
                </a:solidFill>
                <a:latin typeface="Avenir"/>
                <a:ea typeface="Avenir"/>
                <a:cs typeface="Avenir"/>
                <a:sym typeface="Avenir"/>
              </a:defRPr>
            </a:lvl4pPr>
            <a:lvl5pPr marL="2286000" lvl="4" indent="-228600" algn="l">
              <a:lnSpc>
                <a:spcPct val="90000"/>
              </a:lnSpc>
              <a:spcBef>
                <a:spcPts val="500"/>
              </a:spcBef>
              <a:spcAft>
                <a:spcPts val="0"/>
              </a:spcAft>
              <a:buClr>
                <a:schemeClr val="dk2"/>
              </a:buClr>
              <a:buSzPts val="1400"/>
              <a:buNone/>
              <a:defRPr sz="1400" b="1">
                <a:solidFill>
                  <a:schemeClr val="dk2"/>
                </a:solidFill>
                <a:latin typeface="Avenir"/>
                <a:ea typeface="Avenir"/>
                <a:cs typeface="Avenir"/>
                <a:sym typeface="Aveni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763" name="Google Shape;763;p30"/>
          <p:cNvSpPr txBox="1">
            <a:spLocks noGrp="1"/>
          </p:cNvSpPr>
          <p:nvPr>
            <p:ph type="body" idx="18"/>
          </p:nvPr>
        </p:nvSpPr>
        <p:spPr>
          <a:xfrm>
            <a:off x="838200" y="5907024"/>
            <a:ext cx="2057400" cy="274320"/>
          </a:xfrm>
          <a:prstGeom prst="rect">
            <a:avLst/>
          </a:prstGeom>
          <a:noFill/>
          <a:ln>
            <a:noFill/>
          </a:ln>
        </p:spPr>
        <p:txBody>
          <a:bodyPr spcFirstLastPara="1" wrap="square" lIns="91425" tIns="45700" rIns="91425" bIns="45700" anchor="t" anchorCtr="0">
            <a:noAutofit/>
          </a:bodyPr>
          <a:lstStyle>
            <a:lvl1pPr marL="457200" lvl="0" indent="-228600" algn="l">
              <a:lnSpc>
                <a:spcPct val="90000"/>
              </a:lnSpc>
              <a:spcBef>
                <a:spcPts val="1000"/>
              </a:spcBef>
              <a:spcAft>
                <a:spcPts val="0"/>
              </a:spcAft>
              <a:buClr>
                <a:schemeClr val="dk2"/>
              </a:buClr>
              <a:buSzPts val="1000"/>
              <a:buNone/>
              <a:defRPr sz="1000" b="0">
                <a:solidFill>
                  <a:schemeClr val="dk2"/>
                </a:solidFill>
                <a:latin typeface="Avenir"/>
                <a:ea typeface="Avenir"/>
                <a:cs typeface="Avenir"/>
                <a:sym typeface="Avenir"/>
              </a:defRPr>
            </a:lvl1pPr>
            <a:lvl2pPr marL="914400" lvl="1" indent="-228600" algn="l">
              <a:lnSpc>
                <a:spcPct val="90000"/>
              </a:lnSpc>
              <a:spcBef>
                <a:spcPts val="500"/>
              </a:spcBef>
              <a:spcAft>
                <a:spcPts val="0"/>
              </a:spcAft>
              <a:buClr>
                <a:schemeClr val="dk2"/>
              </a:buClr>
              <a:buSzPts val="1400"/>
              <a:buNone/>
              <a:defRPr sz="1400" b="1">
                <a:solidFill>
                  <a:schemeClr val="dk2"/>
                </a:solidFill>
                <a:latin typeface="Avenir"/>
                <a:ea typeface="Avenir"/>
                <a:cs typeface="Avenir"/>
                <a:sym typeface="Avenir"/>
              </a:defRPr>
            </a:lvl2pPr>
            <a:lvl3pPr marL="1371600" lvl="2" indent="-228600" algn="l">
              <a:lnSpc>
                <a:spcPct val="90000"/>
              </a:lnSpc>
              <a:spcBef>
                <a:spcPts val="500"/>
              </a:spcBef>
              <a:spcAft>
                <a:spcPts val="0"/>
              </a:spcAft>
              <a:buClr>
                <a:schemeClr val="dk2"/>
              </a:buClr>
              <a:buSzPts val="1400"/>
              <a:buNone/>
              <a:defRPr sz="1400" b="1">
                <a:solidFill>
                  <a:schemeClr val="dk2"/>
                </a:solidFill>
                <a:latin typeface="Avenir"/>
                <a:ea typeface="Avenir"/>
                <a:cs typeface="Avenir"/>
                <a:sym typeface="Avenir"/>
              </a:defRPr>
            </a:lvl3pPr>
            <a:lvl4pPr marL="1828800" lvl="3" indent="-228600" algn="l">
              <a:lnSpc>
                <a:spcPct val="90000"/>
              </a:lnSpc>
              <a:spcBef>
                <a:spcPts val="500"/>
              </a:spcBef>
              <a:spcAft>
                <a:spcPts val="0"/>
              </a:spcAft>
              <a:buClr>
                <a:schemeClr val="dk2"/>
              </a:buClr>
              <a:buSzPts val="1400"/>
              <a:buNone/>
              <a:defRPr sz="1400" b="1">
                <a:solidFill>
                  <a:schemeClr val="dk2"/>
                </a:solidFill>
                <a:latin typeface="Avenir"/>
                <a:ea typeface="Avenir"/>
                <a:cs typeface="Avenir"/>
                <a:sym typeface="Avenir"/>
              </a:defRPr>
            </a:lvl4pPr>
            <a:lvl5pPr marL="2286000" lvl="4" indent="-228600" algn="l">
              <a:lnSpc>
                <a:spcPct val="90000"/>
              </a:lnSpc>
              <a:spcBef>
                <a:spcPts val="500"/>
              </a:spcBef>
              <a:spcAft>
                <a:spcPts val="0"/>
              </a:spcAft>
              <a:buClr>
                <a:schemeClr val="dk2"/>
              </a:buClr>
              <a:buSzPts val="1400"/>
              <a:buNone/>
              <a:defRPr sz="1400" b="1">
                <a:solidFill>
                  <a:schemeClr val="dk2"/>
                </a:solidFill>
                <a:latin typeface="Avenir"/>
                <a:ea typeface="Avenir"/>
                <a:cs typeface="Avenir"/>
                <a:sym typeface="Aveni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764" name="Google Shape;764;p30"/>
          <p:cNvSpPr>
            <a:spLocks noGrp="1"/>
          </p:cNvSpPr>
          <p:nvPr>
            <p:ph type="pic" idx="19"/>
          </p:nvPr>
        </p:nvSpPr>
        <p:spPr>
          <a:xfrm>
            <a:off x="3685032" y="4160520"/>
            <a:ext cx="2057400" cy="1371600"/>
          </a:xfrm>
          <a:prstGeom prst="rect">
            <a:avLst/>
          </a:prstGeom>
          <a:solidFill>
            <a:srgbClr val="EEDBBC"/>
          </a:solidFill>
          <a:ln>
            <a:noFill/>
          </a:ln>
        </p:spPr>
      </p:sp>
      <p:sp>
        <p:nvSpPr>
          <p:cNvPr id="765" name="Google Shape;765;p30"/>
          <p:cNvSpPr txBox="1">
            <a:spLocks noGrp="1"/>
          </p:cNvSpPr>
          <p:nvPr>
            <p:ph type="body" idx="20"/>
          </p:nvPr>
        </p:nvSpPr>
        <p:spPr>
          <a:xfrm>
            <a:off x="3608832" y="5669280"/>
            <a:ext cx="2057400" cy="274320"/>
          </a:xfrm>
          <a:prstGeom prst="rect">
            <a:avLst/>
          </a:prstGeom>
          <a:noFill/>
          <a:ln>
            <a:noFill/>
          </a:ln>
        </p:spPr>
        <p:txBody>
          <a:bodyPr spcFirstLastPara="1" wrap="square" lIns="91425" tIns="45700" rIns="91425" bIns="45700" anchor="t" anchorCtr="0">
            <a:noAutofit/>
          </a:bodyPr>
          <a:lstStyle>
            <a:lvl1pPr marL="457200" lvl="0" indent="-228600" algn="l">
              <a:lnSpc>
                <a:spcPct val="90000"/>
              </a:lnSpc>
              <a:spcBef>
                <a:spcPts val="1000"/>
              </a:spcBef>
              <a:spcAft>
                <a:spcPts val="0"/>
              </a:spcAft>
              <a:buClr>
                <a:schemeClr val="dk2"/>
              </a:buClr>
              <a:buSzPts val="1000"/>
              <a:buNone/>
              <a:defRPr sz="1000" b="1">
                <a:solidFill>
                  <a:schemeClr val="dk2"/>
                </a:solidFill>
                <a:latin typeface="Avenir"/>
                <a:ea typeface="Avenir"/>
                <a:cs typeface="Avenir"/>
                <a:sym typeface="Avenir"/>
              </a:defRPr>
            </a:lvl1pPr>
            <a:lvl2pPr marL="914400" lvl="1" indent="-228600" algn="l">
              <a:lnSpc>
                <a:spcPct val="90000"/>
              </a:lnSpc>
              <a:spcBef>
                <a:spcPts val="500"/>
              </a:spcBef>
              <a:spcAft>
                <a:spcPts val="0"/>
              </a:spcAft>
              <a:buClr>
                <a:schemeClr val="dk2"/>
              </a:buClr>
              <a:buSzPts val="1400"/>
              <a:buNone/>
              <a:defRPr sz="1400" b="1">
                <a:solidFill>
                  <a:schemeClr val="dk2"/>
                </a:solidFill>
                <a:latin typeface="Avenir"/>
                <a:ea typeface="Avenir"/>
                <a:cs typeface="Avenir"/>
                <a:sym typeface="Avenir"/>
              </a:defRPr>
            </a:lvl2pPr>
            <a:lvl3pPr marL="1371600" lvl="2" indent="-228600" algn="l">
              <a:lnSpc>
                <a:spcPct val="90000"/>
              </a:lnSpc>
              <a:spcBef>
                <a:spcPts val="500"/>
              </a:spcBef>
              <a:spcAft>
                <a:spcPts val="0"/>
              </a:spcAft>
              <a:buClr>
                <a:schemeClr val="dk2"/>
              </a:buClr>
              <a:buSzPts val="1400"/>
              <a:buNone/>
              <a:defRPr sz="1400" b="1">
                <a:solidFill>
                  <a:schemeClr val="dk2"/>
                </a:solidFill>
                <a:latin typeface="Avenir"/>
                <a:ea typeface="Avenir"/>
                <a:cs typeface="Avenir"/>
                <a:sym typeface="Avenir"/>
              </a:defRPr>
            </a:lvl3pPr>
            <a:lvl4pPr marL="1828800" lvl="3" indent="-228600" algn="l">
              <a:lnSpc>
                <a:spcPct val="90000"/>
              </a:lnSpc>
              <a:spcBef>
                <a:spcPts val="500"/>
              </a:spcBef>
              <a:spcAft>
                <a:spcPts val="0"/>
              </a:spcAft>
              <a:buClr>
                <a:schemeClr val="dk2"/>
              </a:buClr>
              <a:buSzPts val="1400"/>
              <a:buNone/>
              <a:defRPr sz="1400" b="1">
                <a:solidFill>
                  <a:schemeClr val="dk2"/>
                </a:solidFill>
                <a:latin typeface="Avenir"/>
                <a:ea typeface="Avenir"/>
                <a:cs typeface="Avenir"/>
                <a:sym typeface="Avenir"/>
              </a:defRPr>
            </a:lvl4pPr>
            <a:lvl5pPr marL="2286000" lvl="4" indent="-228600" algn="l">
              <a:lnSpc>
                <a:spcPct val="90000"/>
              </a:lnSpc>
              <a:spcBef>
                <a:spcPts val="500"/>
              </a:spcBef>
              <a:spcAft>
                <a:spcPts val="0"/>
              </a:spcAft>
              <a:buClr>
                <a:schemeClr val="dk2"/>
              </a:buClr>
              <a:buSzPts val="1400"/>
              <a:buNone/>
              <a:defRPr sz="1400" b="1">
                <a:solidFill>
                  <a:schemeClr val="dk2"/>
                </a:solidFill>
                <a:latin typeface="Avenir"/>
                <a:ea typeface="Avenir"/>
                <a:cs typeface="Avenir"/>
                <a:sym typeface="Aveni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766" name="Google Shape;766;p30"/>
          <p:cNvSpPr txBox="1">
            <a:spLocks noGrp="1"/>
          </p:cNvSpPr>
          <p:nvPr>
            <p:ph type="body" idx="21"/>
          </p:nvPr>
        </p:nvSpPr>
        <p:spPr>
          <a:xfrm>
            <a:off x="3608832" y="5907024"/>
            <a:ext cx="2057400" cy="274320"/>
          </a:xfrm>
          <a:prstGeom prst="rect">
            <a:avLst/>
          </a:prstGeom>
          <a:noFill/>
          <a:ln>
            <a:noFill/>
          </a:ln>
        </p:spPr>
        <p:txBody>
          <a:bodyPr spcFirstLastPara="1" wrap="square" lIns="91425" tIns="45700" rIns="91425" bIns="45700" anchor="t" anchorCtr="0">
            <a:noAutofit/>
          </a:bodyPr>
          <a:lstStyle>
            <a:lvl1pPr marL="457200" lvl="0" indent="-228600" algn="l">
              <a:lnSpc>
                <a:spcPct val="90000"/>
              </a:lnSpc>
              <a:spcBef>
                <a:spcPts val="1000"/>
              </a:spcBef>
              <a:spcAft>
                <a:spcPts val="0"/>
              </a:spcAft>
              <a:buClr>
                <a:schemeClr val="dk2"/>
              </a:buClr>
              <a:buSzPts val="1000"/>
              <a:buNone/>
              <a:defRPr sz="1000" b="0">
                <a:solidFill>
                  <a:schemeClr val="dk2"/>
                </a:solidFill>
                <a:latin typeface="Avenir"/>
                <a:ea typeface="Avenir"/>
                <a:cs typeface="Avenir"/>
                <a:sym typeface="Avenir"/>
              </a:defRPr>
            </a:lvl1pPr>
            <a:lvl2pPr marL="914400" lvl="1" indent="-228600" algn="l">
              <a:lnSpc>
                <a:spcPct val="90000"/>
              </a:lnSpc>
              <a:spcBef>
                <a:spcPts val="500"/>
              </a:spcBef>
              <a:spcAft>
                <a:spcPts val="0"/>
              </a:spcAft>
              <a:buClr>
                <a:schemeClr val="dk2"/>
              </a:buClr>
              <a:buSzPts val="1400"/>
              <a:buNone/>
              <a:defRPr sz="1400" b="1">
                <a:solidFill>
                  <a:schemeClr val="dk2"/>
                </a:solidFill>
                <a:latin typeface="Avenir"/>
                <a:ea typeface="Avenir"/>
                <a:cs typeface="Avenir"/>
                <a:sym typeface="Avenir"/>
              </a:defRPr>
            </a:lvl2pPr>
            <a:lvl3pPr marL="1371600" lvl="2" indent="-228600" algn="l">
              <a:lnSpc>
                <a:spcPct val="90000"/>
              </a:lnSpc>
              <a:spcBef>
                <a:spcPts val="500"/>
              </a:spcBef>
              <a:spcAft>
                <a:spcPts val="0"/>
              </a:spcAft>
              <a:buClr>
                <a:schemeClr val="dk2"/>
              </a:buClr>
              <a:buSzPts val="1400"/>
              <a:buNone/>
              <a:defRPr sz="1400" b="1">
                <a:solidFill>
                  <a:schemeClr val="dk2"/>
                </a:solidFill>
                <a:latin typeface="Avenir"/>
                <a:ea typeface="Avenir"/>
                <a:cs typeface="Avenir"/>
                <a:sym typeface="Avenir"/>
              </a:defRPr>
            </a:lvl3pPr>
            <a:lvl4pPr marL="1828800" lvl="3" indent="-228600" algn="l">
              <a:lnSpc>
                <a:spcPct val="90000"/>
              </a:lnSpc>
              <a:spcBef>
                <a:spcPts val="500"/>
              </a:spcBef>
              <a:spcAft>
                <a:spcPts val="0"/>
              </a:spcAft>
              <a:buClr>
                <a:schemeClr val="dk2"/>
              </a:buClr>
              <a:buSzPts val="1400"/>
              <a:buNone/>
              <a:defRPr sz="1400" b="1">
                <a:solidFill>
                  <a:schemeClr val="dk2"/>
                </a:solidFill>
                <a:latin typeface="Avenir"/>
                <a:ea typeface="Avenir"/>
                <a:cs typeface="Avenir"/>
                <a:sym typeface="Avenir"/>
              </a:defRPr>
            </a:lvl4pPr>
            <a:lvl5pPr marL="2286000" lvl="4" indent="-228600" algn="l">
              <a:lnSpc>
                <a:spcPct val="90000"/>
              </a:lnSpc>
              <a:spcBef>
                <a:spcPts val="500"/>
              </a:spcBef>
              <a:spcAft>
                <a:spcPts val="0"/>
              </a:spcAft>
              <a:buClr>
                <a:schemeClr val="dk2"/>
              </a:buClr>
              <a:buSzPts val="1400"/>
              <a:buNone/>
              <a:defRPr sz="1400" b="1">
                <a:solidFill>
                  <a:schemeClr val="dk2"/>
                </a:solidFill>
                <a:latin typeface="Avenir"/>
                <a:ea typeface="Avenir"/>
                <a:cs typeface="Avenir"/>
                <a:sym typeface="Aveni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767" name="Google Shape;767;p30"/>
          <p:cNvSpPr>
            <a:spLocks noGrp="1"/>
          </p:cNvSpPr>
          <p:nvPr>
            <p:ph type="pic" idx="22"/>
          </p:nvPr>
        </p:nvSpPr>
        <p:spPr>
          <a:xfrm>
            <a:off x="6455664" y="4160520"/>
            <a:ext cx="2057400" cy="1371600"/>
          </a:xfrm>
          <a:prstGeom prst="rect">
            <a:avLst/>
          </a:prstGeom>
          <a:solidFill>
            <a:srgbClr val="EEDBBC"/>
          </a:solidFill>
          <a:ln>
            <a:noFill/>
          </a:ln>
        </p:spPr>
      </p:sp>
      <p:sp>
        <p:nvSpPr>
          <p:cNvPr id="768" name="Google Shape;768;p30"/>
          <p:cNvSpPr txBox="1">
            <a:spLocks noGrp="1"/>
          </p:cNvSpPr>
          <p:nvPr>
            <p:ph type="body" idx="23"/>
          </p:nvPr>
        </p:nvSpPr>
        <p:spPr>
          <a:xfrm>
            <a:off x="6379464" y="5669280"/>
            <a:ext cx="2057400" cy="274320"/>
          </a:xfrm>
          <a:prstGeom prst="rect">
            <a:avLst/>
          </a:prstGeom>
          <a:noFill/>
          <a:ln>
            <a:noFill/>
          </a:ln>
        </p:spPr>
        <p:txBody>
          <a:bodyPr spcFirstLastPara="1" wrap="square" lIns="91425" tIns="45700" rIns="91425" bIns="45700" anchor="t" anchorCtr="0">
            <a:noAutofit/>
          </a:bodyPr>
          <a:lstStyle>
            <a:lvl1pPr marL="457200" lvl="0" indent="-228600" algn="l">
              <a:lnSpc>
                <a:spcPct val="90000"/>
              </a:lnSpc>
              <a:spcBef>
                <a:spcPts val="1000"/>
              </a:spcBef>
              <a:spcAft>
                <a:spcPts val="0"/>
              </a:spcAft>
              <a:buClr>
                <a:schemeClr val="dk2"/>
              </a:buClr>
              <a:buSzPts val="1000"/>
              <a:buNone/>
              <a:defRPr sz="1000" b="1">
                <a:solidFill>
                  <a:schemeClr val="dk2"/>
                </a:solidFill>
                <a:latin typeface="Avenir"/>
                <a:ea typeface="Avenir"/>
                <a:cs typeface="Avenir"/>
                <a:sym typeface="Avenir"/>
              </a:defRPr>
            </a:lvl1pPr>
            <a:lvl2pPr marL="914400" lvl="1" indent="-228600" algn="l">
              <a:lnSpc>
                <a:spcPct val="90000"/>
              </a:lnSpc>
              <a:spcBef>
                <a:spcPts val="500"/>
              </a:spcBef>
              <a:spcAft>
                <a:spcPts val="0"/>
              </a:spcAft>
              <a:buClr>
                <a:schemeClr val="dk2"/>
              </a:buClr>
              <a:buSzPts val="1400"/>
              <a:buNone/>
              <a:defRPr sz="1400" b="1">
                <a:solidFill>
                  <a:schemeClr val="dk2"/>
                </a:solidFill>
                <a:latin typeface="Avenir"/>
                <a:ea typeface="Avenir"/>
                <a:cs typeface="Avenir"/>
                <a:sym typeface="Avenir"/>
              </a:defRPr>
            </a:lvl2pPr>
            <a:lvl3pPr marL="1371600" lvl="2" indent="-228600" algn="l">
              <a:lnSpc>
                <a:spcPct val="90000"/>
              </a:lnSpc>
              <a:spcBef>
                <a:spcPts val="500"/>
              </a:spcBef>
              <a:spcAft>
                <a:spcPts val="0"/>
              </a:spcAft>
              <a:buClr>
                <a:schemeClr val="dk2"/>
              </a:buClr>
              <a:buSzPts val="1400"/>
              <a:buNone/>
              <a:defRPr sz="1400" b="1">
                <a:solidFill>
                  <a:schemeClr val="dk2"/>
                </a:solidFill>
                <a:latin typeface="Avenir"/>
                <a:ea typeface="Avenir"/>
                <a:cs typeface="Avenir"/>
                <a:sym typeface="Avenir"/>
              </a:defRPr>
            </a:lvl3pPr>
            <a:lvl4pPr marL="1828800" lvl="3" indent="-228600" algn="l">
              <a:lnSpc>
                <a:spcPct val="90000"/>
              </a:lnSpc>
              <a:spcBef>
                <a:spcPts val="500"/>
              </a:spcBef>
              <a:spcAft>
                <a:spcPts val="0"/>
              </a:spcAft>
              <a:buClr>
                <a:schemeClr val="dk2"/>
              </a:buClr>
              <a:buSzPts val="1400"/>
              <a:buNone/>
              <a:defRPr sz="1400" b="1">
                <a:solidFill>
                  <a:schemeClr val="dk2"/>
                </a:solidFill>
                <a:latin typeface="Avenir"/>
                <a:ea typeface="Avenir"/>
                <a:cs typeface="Avenir"/>
                <a:sym typeface="Avenir"/>
              </a:defRPr>
            </a:lvl4pPr>
            <a:lvl5pPr marL="2286000" lvl="4" indent="-228600" algn="l">
              <a:lnSpc>
                <a:spcPct val="90000"/>
              </a:lnSpc>
              <a:spcBef>
                <a:spcPts val="500"/>
              </a:spcBef>
              <a:spcAft>
                <a:spcPts val="0"/>
              </a:spcAft>
              <a:buClr>
                <a:schemeClr val="dk2"/>
              </a:buClr>
              <a:buSzPts val="1400"/>
              <a:buNone/>
              <a:defRPr sz="1400" b="1">
                <a:solidFill>
                  <a:schemeClr val="dk2"/>
                </a:solidFill>
                <a:latin typeface="Avenir"/>
                <a:ea typeface="Avenir"/>
                <a:cs typeface="Avenir"/>
                <a:sym typeface="Aveni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769" name="Google Shape;769;p30"/>
          <p:cNvSpPr txBox="1">
            <a:spLocks noGrp="1"/>
          </p:cNvSpPr>
          <p:nvPr>
            <p:ph type="body" idx="24"/>
          </p:nvPr>
        </p:nvSpPr>
        <p:spPr>
          <a:xfrm>
            <a:off x="6379464" y="5907024"/>
            <a:ext cx="2057400" cy="274320"/>
          </a:xfrm>
          <a:prstGeom prst="rect">
            <a:avLst/>
          </a:prstGeom>
          <a:noFill/>
          <a:ln>
            <a:noFill/>
          </a:ln>
        </p:spPr>
        <p:txBody>
          <a:bodyPr spcFirstLastPara="1" wrap="square" lIns="91425" tIns="45700" rIns="91425" bIns="45700" anchor="t" anchorCtr="0">
            <a:noAutofit/>
          </a:bodyPr>
          <a:lstStyle>
            <a:lvl1pPr marL="457200" lvl="0" indent="-228600" algn="l">
              <a:lnSpc>
                <a:spcPct val="90000"/>
              </a:lnSpc>
              <a:spcBef>
                <a:spcPts val="1000"/>
              </a:spcBef>
              <a:spcAft>
                <a:spcPts val="0"/>
              </a:spcAft>
              <a:buClr>
                <a:schemeClr val="dk2"/>
              </a:buClr>
              <a:buSzPts val="1000"/>
              <a:buNone/>
              <a:defRPr sz="1000" b="0">
                <a:solidFill>
                  <a:schemeClr val="dk2"/>
                </a:solidFill>
                <a:latin typeface="Avenir"/>
                <a:ea typeface="Avenir"/>
                <a:cs typeface="Avenir"/>
                <a:sym typeface="Avenir"/>
              </a:defRPr>
            </a:lvl1pPr>
            <a:lvl2pPr marL="914400" lvl="1" indent="-228600" algn="l">
              <a:lnSpc>
                <a:spcPct val="90000"/>
              </a:lnSpc>
              <a:spcBef>
                <a:spcPts val="500"/>
              </a:spcBef>
              <a:spcAft>
                <a:spcPts val="0"/>
              </a:spcAft>
              <a:buClr>
                <a:schemeClr val="dk2"/>
              </a:buClr>
              <a:buSzPts val="1400"/>
              <a:buNone/>
              <a:defRPr sz="1400" b="1">
                <a:solidFill>
                  <a:schemeClr val="dk2"/>
                </a:solidFill>
                <a:latin typeface="Avenir"/>
                <a:ea typeface="Avenir"/>
                <a:cs typeface="Avenir"/>
                <a:sym typeface="Avenir"/>
              </a:defRPr>
            </a:lvl2pPr>
            <a:lvl3pPr marL="1371600" lvl="2" indent="-228600" algn="l">
              <a:lnSpc>
                <a:spcPct val="90000"/>
              </a:lnSpc>
              <a:spcBef>
                <a:spcPts val="500"/>
              </a:spcBef>
              <a:spcAft>
                <a:spcPts val="0"/>
              </a:spcAft>
              <a:buClr>
                <a:schemeClr val="dk2"/>
              </a:buClr>
              <a:buSzPts val="1400"/>
              <a:buNone/>
              <a:defRPr sz="1400" b="1">
                <a:solidFill>
                  <a:schemeClr val="dk2"/>
                </a:solidFill>
                <a:latin typeface="Avenir"/>
                <a:ea typeface="Avenir"/>
                <a:cs typeface="Avenir"/>
                <a:sym typeface="Avenir"/>
              </a:defRPr>
            </a:lvl3pPr>
            <a:lvl4pPr marL="1828800" lvl="3" indent="-228600" algn="l">
              <a:lnSpc>
                <a:spcPct val="90000"/>
              </a:lnSpc>
              <a:spcBef>
                <a:spcPts val="500"/>
              </a:spcBef>
              <a:spcAft>
                <a:spcPts val="0"/>
              </a:spcAft>
              <a:buClr>
                <a:schemeClr val="dk2"/>
              </a:buClr>
              <a:buSzPts val="1400"/>
              <a:buNone/>
              <a:defRPr sz="1400" b="1">
                <a:solidFill>
                  <a:schemeClr val="dk2"/>
                </a:solidFill>
                <a:latin typeface="Avenir"/>
                <a:ea typeface="Avenir"/>
                <a:cs typeface="Avenir"/>
                <a:sym typeface="Avenir"/>
              </a:defRPr>
            </a:lvl4pPr>
            <a:lvl5pPr marL="2286000" lvl="4" indent="-228600" algn="l">
              <a:lnSpc>
                <a:spcPct val="90000"/>
              </a:lnSpc>
              <a:spcBef>
                <a:spcPts val="500"/>
              </a:spcBef>
              <a:spcAft>
                <a:spcPts val="0"/>
              </a:spcAft>
              <a:buClr>
                <a:schemeClr val="dk2"/>
              </a:buClr>
              <a:buSzPts val="1400"/>
              <a:buNone/>
              <a:defRPr sz="1400" b="1">
                <a:solidFill>
                  <a:schemeClr val="dk2"/>
                </a:solidFill>
                <a:latin typeface="Avenir"/>
                <a:ea typeface="Avenir"/>
                <a:cs typeface="Avenir"/>
                <a:sym typeface="Aveni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770" name="Google Shape;770;p30"/>
          <p:cNvSpPr>
            <a:spLocks noGrp="1"/>
          </p:cNvSpPr>
          <p:nvPr>
            <p:ph type="pic" idx="25"/>
          </p:nvPr>
        </p:nvSpPr>
        <p:spPr>
          <a:xfrm>
            <a:off x="9217152" y="4160520"/>
            <a:ext cx="2057400" cy="1371600"/>
          </a:xfrm>
          <a:prstGeom prst="rect">
            <a:avLst/>
          </a:prstGeom>
          <a:solidFill>
            <a:srgbClr val="EEDBBC"/>
          </a:solidFill>
          <a:ln>
            <a:noFill/>
          </a:ln>
        </p:spPr>
      </p:sp>
      <p:sp>
        <p:nvSpPr>
          <p:cNvPr id="771" name="Google Shape;771;p30"/>
          <p:cNvSpPr txBox="1">
            <a:spLocks noGrp="1"/>
          </p:cNvSpPr>
          <p:nvPr>
            <p:ph type="body" idx="26"/>
          </p:nvPr>
        </p:nvSpPr>
        <p:spPr>
          <a:xfrm>
            <a:off x="9140952" y="5669280"/>
            <a:ext cx="2057400" cy="274320"/>
          </a:xfrm>
          <a:prstGeom prst="rect">
            <a:avLst/>
          </a:prstGeom>
          <a:noFill/>
          <a:ln>
            <a:noFill/>
          </a:ln>
        </p:spPr>
        <p:txBody>
          <a:bodyPr spcFirstLastPara="1" wrap="square" lIns="91425" tIns="45700" rIns="91425" bIns="45700" anchor="t" anchorCtr="0">
            <a:noAutofit/>
          </a:bodyPr>
          <a:lstStyle>
            <a:lvl1pPr marL="457200" lvl="0" indent="-228600" algn="l">
              <a:lnSpc>
                <a:spcPct val="90000"/>
              </a:lnSpc>
              <a:spcBef>
                <a:spcPts val="1000"/>
              </a:spcBef>
              <a:spcAft>
                <a:spcPts val="0"/>
              </a:spcAft>
              <a:buClr>
                <a:schemeClr val="dk2"/>
              </a:buClr>
              <a:buSzPts val="1000"/>
              <a:buNone/>
              <a:defRPr sz="1000" b="1">
                <a:solidFill>
                  <a:schemeClr val="dk2"/>
                </a:solidFill>
                <a:latin typeface="Avenir"/>
                <a:ea typeface="Avenir"/>
                <a:cs typeface="Avenir"/>
                <a:sym typeface="Avenir"/>
              </a:defRPr>
            </a:lvl1pPr>
            <a:lvl2pPr marL="914400" lvl="1" indent="-228600" algn="l">
              <a:lnSpc>
                <a:spcPct val="90000"/>
              </a:lnSpc>
              <a:spcBef>
                <a:spcPts val="500"/>
              </a:spcBef>
              <a:spcAft>
                <a:spcPts val="0"/>
              </a:spcAft>
              <a:buClr>
                <a:schemeClr val="dk2"/>
              </a:buClr>
              <a:buSzPts val="1400"/>
              <a:buNone/>
              <a:defRPr sz="1400" b="1">
                <a:solidFill>
                  <a:schemeClr val="dk2"/>
                </a:solidFill>
                <a:latin typeface="Avenir"/>
                <a:ea typeface="Avenir"/>
                <a:cs typeface="Avenir"/>
                <a:sym typeface="Avenir"/>
              </a:defRPr>
            </a:lvl2pPr>
            <a:lvl3pPr marL="1371600" lvl="2" indent="-228600" algn="l">
              <a:lnSpc>
                <a:spcPct val="90000"/>
              </a:lnSpc>
              <a:spcBef>
                <a:spcPts val="500"/>
              </a:spcBef>
              <a:spcAft>
                <a:spcPts val="0"/>
              </a:spcAft>
              <a:buClr>
                <a:schemeClr val="dk2"/>
              </a:buClr>
              <a:buSzPts val="1400"/>
              <a:buNone/>
              <a:defRPr sz="1400" b="1">
                <a:solidFill>
                  <a:schemeClr val="dk2"/>
                </a:solidFill>
                <a:latin typeface="Avenir"/>
                <a:ea typeface="Avenir"/>
                <a:cs typeface="Avenir"/>
                <a:sym typeface="Avenir"/>
              </a:defRPr>
            </a:lvl3pPr>
            <a:lvl4pPr marL="1828800" lvl="3" indent="-228600" algn="l">
              <a:lnSpc>
                <a:spcPct val="90000"/>
              </a:lnSpc>
              <a:spcBef>
                <a:spcPts val="500"/>
              </a:spcBef>
              <a:spcAft>
                <a:spcPts val="0"/>
              </a:spcAft>
              <a:buClr>
                <a:schemeClr val="dk2"/>
              </a:buClr>
              <a:buSzPts val="1400"/>
              <a:buNone/>
              <a:defRPr sz="1400" b="1">
                <a:solidFill>
                  <a:schemeClr val="dk2"/>
                </a:solidFill>
                <a:latin typeface="Avenir"/>
                <a:ea typeface="Avenir"/>
                <a:cs typeface="Avenir"/>
                <a:sym typeface="Avenir"/>
              </a:defRPr>
            </a:lvl4pPr>
            <a:lvl5pPr marL="2286000" lvl="4" indent="-228600" algn="l">
              <a:lnSpc>
                <a:spcPct val="90000"/>
              </a:lnSpc>
              <a:spcBef>
                <a:spcPts val="500"/>
              </a:spcBef>
              <a:spcAft>
                <a:spcPts val="0"/>
              </a:spcAft>
              <a:buClr>
                <a:schemeClr val="dk2"/>
              </a:buClr>
              <a:buSzPts val="1400"/>
              <a:buNone/>
              <a:defRPr sz="1400" b="1">
                <a:solidFill>
                  <a:schemeClr val="dk2"/>
                </a:solidFill>
                <a:latin typeface="Avenir"/>
                <a:ea typeface="Avenir"/>
                <a:cs typeface="Avenir"/>
                <a:sym typeface="Aveni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772" name="Google Shape;772;p30"/>
          <p:cNvSpPr txBox="1">
            <a:spLocks noGrp="1"/>
          </p:cNvSpPr>
          <p:nvPr>
            <p:ph type="body" idx="27"/>
          </p:nvPr>
        </p:nvSpPr>
        <p:spPr>
          <a:xfrm>
            <a:off x="9140952" y="5907024"/>
            <a:ext cx="2057400" cy="274320"/>
          </a:xfrm>
          <a:prstGeom prst="rect">
            <a:avLst/>
          </a:prstGeom>
          <a:noFill/>
          <a:ln>
            <a:noFill/>
          </a:ln>
        </p:spPr>
        <p:txBody>
          <a:bodyPr spcFirstLastPara="1" wrap="square" lIns="91425" tIns="45700" rIns="91425" bIns="45700" anchor="t" anchorCtr="0">
            <a:noAutofit/>
          </a:bodyPr>
          <a:lstStyle>
            <a:lvl1pPr marL="457200" lvl="0" indent="-228600" algn="l">
              <a:lnSpc>
                <a:spcPct val="90000"/>
              </a:lnSpc>
              <a:spcBef>
                <a:spcPts val="1000"/>
              </a:spcBef>
              <a:spcAft>
                <a:spcPts val="0"/>
              </a:spcAft>
              <a:buClr>
                <a:schemeClr val="dk2"/>
              </a:buClr>
              <a:buSzPts val="1000"/>
              <a:buNone/>
              <a:defRPr sz="1000" b="0">
                <a:solidFill>
                  <a:schemeClr val="dk2"/>
                </a:solidFill>
                <a:latin typeface="Avenir"/>
                <a:ea typeface="Avenir"/>
                <a:cs typeface="Avenir"/>
                <a:sym typeface="Avenir"/>
              </a:defRPr>
            </a:lvl1pPr>
            <a:lvl2pPr marL="914400" lvl="1" indent="-228600" algn="l">
              <a:lnSpc>
                <a:spcPct val="90000"/>
              </a:lnSpc>
              <a:spcBef>
                <a:spcPts val="500"/>
              </a:spcBef>
              <a:spcAft>
                <a:spcPts val="0"/>
              </a:spcAft>
              <a:buClr>
                <a:schemeClr val="dk2"/>
              </a:buClr>
              <a:buSzPts val="1400"/>
              <a:buNone/>
              <a:defRPr sz="1400" b="1">
                <a:solidFill>
                  <a:schemeClr val="dk2"/>
                </a:solidFill>
                <a:latin typeface="Avenir"/>
                <a:ea typeface="Avenir"/>
                <a:cs typeface="Avenir"/>
                <a:sym typeface="Avenir"/>
              </a:defRPr>
            </a:lvl2pPr>
            <a:lvl3pPr marL="1371600" lvl="2" indent="-228600" algn="l">
              <a:lnSpc>
                <a:spcPct val="90000"/>
              </a:lnSpc>
              <a:spcBef>
                <a:spcPts val="500"/>
              </a:spcBef>
              <a:spcAft>
                <a:spcPts val="0"/>
              </a:spcAft>
              <a:buClr>
                <a:schemeClr val="dk2"/>
              </a:buClr>
              <a:buSzPts val="1400"/>
              <a:buNone/>
              <a:defRPr sz="1400" b="1">
                <a:solidFill>
                  <a:schemeClr val="dk2"/>
                </a:solidFill>
                <a:latin typeface="Avenir"/>
                <a:ea typeface="Avenir"/>
                <a:cs typeface="Avenir"/>
                <a:sym typeface="Avenir"/>
              </a:defRPr>
            </a:lvl3pPr>
            <a:lvl4pPr marL="1828800" lvl="3" indent="-228600" algn="l">
              <a:lnSpc>
                <a:spcPct val="90000"/>
              </a:lnSpc>
              <a:spcBef>
                <a:spcPts val="500"/>
              </a:spcBef>
              <a:spcAft>
                <a:spcPts val="0"/>
              </a:spcAft>
              <a:buClr>
                <a:schemeClr val="dk2"/>
              </a:buClr>
              <a:buSzPts val="1400"/>
              <a:buNone/>
              <a:defRPr sz="1400" b="1">
                <a:solidFill>
                  <a:schemeClr val="dk2"/>
                </a:solidFill>
                <a:latin typeface="Avenir"/>
                <a:ea typeface="Avenir"/>
                <a:cs typeface="Avenir"/>
                <a:sym typeface="Avenir"/>
              </a:defRPr>
            </a:lvl4pPr>
            <a:lvl5pPr marL="2286000" lvl="4" indent="-228600" algn="l">
              <a:lnSpc>
                <a:spcPct val="90000"/>
              </a:lnSpc>
              <a:spcBef>
                <a:spcPts val="500"/>
              </a:spcBef>
              <a:spcAft>
                <a:spcPts val="0"/>
              </a:spcAft>
              <a:buClr>
                <a:schemeClr val="dk2"/>
              </a:buClr>
              <a:buSzPts val="1400"/>
              <a:buNone/>
              <a:defRPr sz="1400" b="1">
                <a:solidFill>
                  <a:schemeClr val="dk2"/>
                </a:solidFill>
                <a:latin typeface="Avenir"/>
                <a:ea typeface="Avenir"/>
                <a:cs typeface="Avenir"/>
                <a:sym typeface="Aveni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pic>
        <p:nvPicPr>
          <p:cNvPr id="773" name="Google Shape;773;p30"/>
          <p:cNvPicPr preferRelativeResize="0"/>
          <p:nvPr/>
        </p:nvPicPr>
        <p:blipFill rotWithShape="1">
          <a:blip r:embed="rId2">
            <a:alphaModFix/>
          </a:blip>
          <a:srcRect/>
          <a:stretch/>
        </p:blipFill>
        <p:spPr>
          <a:xfrm rot="10800000">
            <a:off x="10162032" y="1"/>
            <a:ext cx="2029968" cy="2029968"/>
          </a:xfrm>
          <a:prstGeom prst="rect">
            <a:avLst/>
          </a:prstGeom>
          <a:noFill/>
          <a:ln>
            <a:noFill/>
          </a:ln>
        </p:spPr>
      </p:pic>
      <p:sp>
        <p:nvSpPr>
          <p:cNvPr id="774" name="Google Shape;774;p30"/>
          <p:cNvSpPr txBox="1">
            <a:spLocks noGrp="1"/>
          </p:cNvSpPr>
          <p:nvPr>
            <p:ph type="dt" idx="10"/>
          </p:nvPr>
        </p:nvSpPr>
        <p:spPr>
          <a:xfrm>
            <a:off x="914400" y="6353175"/>
            <a:ext cx="109728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solidFill>
                  <a:schemeClr val="dk2"/>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75" name="Google Shape;775;p30"/>
          <p:cNvSpPr txBox="1">
            <a:spLocks noGrp="1"/>
          </p:cNvSpPr>
          <p:nvPr>
            <p:ph type="ftr" idx="11"/>
          </p:nvPr>
        </p:nvSpPr>
        <p:spPr>
          <a:xfrm>
            <a:off x="5744527" y="6350000"/>
            <a:ext cx="22860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solidFill>
                  <a:schemeClr val="dk2"/>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76" name="Google Shape;776;p30"/>
          <p:cNvSpPr txBox="1">
            <a:spLocks noGrp="1"/>
          </p:cNvSpPr>
          <p:nvPr>
            <p:ph type="sldNum" idx="12"/>
          </p:nvPr>
        </p:nvSpPr>
        <p:spPr>
          <a:xfrm>
            <a:off x="11123295" y="6356350"/>
            <a:ext cx="457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sz="1000">
                <a:solidFill>
                  <a:schemeClr val="dk2"/>
                </a:solidFill>
                <a:latin typeface="Avenir"/>
                <a:ea typeface="Avenir"/>
                <a:cs typeface="Avenir"/>
                <a:sym typeface="Avenir"/>
              </a:defRPr>
            </a:lvl1pPr>
            <a:lvl2pPr marL="0" lvl="1" indent="0" algn="r">
              <a:spcBef>
                <a:spcPts val="0"/>
              </a:spcBef>
              <a:buNone/>
              <a:defRPr sz="1000">
                <a:solidFill>
                  <a:schemeClr val="dk2"/>
                </a:solidFill>
                <a:latin typeface="Avenir"/>
                <a:ea typeface="Avenir"/>
                <a:cs typeface="Avenir"/>
                <a:sym typeface="Avenir"/>
              </a:defRPr>
            </a:lvl2pPr>
            <a:lvl3pPr marL="0" lvl="2" indent="0" algn="r">
              <a:spcBef>
                <a:spcPts val="0"/>
              </a:spcBef>
              <a:buNone/>
              <a:defRPr sz="1000">
                <a:solidFill>
                  <a:schemeClr val="dk2"/>
                </a:solidFill>
                <a:latin typeface="Avenir"/>
                <a:ea typeface="Avenir"/>
                <a:cs typeface="Avenir"/>
                <a:sym typeface="Avenir"/>
              </a:defRPr>
            </a:lvl3pPr>
            <a:lvl4pPr marL="0" lvl="3" indent="0" algn="r">
              <a:spcBef>
                <a:spcPts val="0"/>
              </a:spcBef>
              <a:buNone/>
              <a:defRPr sz="1000">
                <a:solidFill>
                  <a:schemeClr val="dk2"/>
                </a:solidFill>
                <a:latin typeface="Avenir"/>
                <a:ea typeface="Avenir"/>
                <a:cs typeface="Avenir"/>
                <a:sym typeface="Avenir"/>
              </a:defRPr>
            </a:lvl4pPr>
            <a:lvl5pPr marL="0" lvl="4" indent="0" algn="r">
              <a:spcBef>
                <a:spcPts val="0"/>
              </a:spcBef>
              <a:buNone/>
              <a:defRPr sz="1000">
                <a:solidFill>
                  <a:schemeClr val="dk2"/>
                </a:solidFill>
                <a:latin typeface="Avenir"/>
                <a:ea typeface="Avenir"/>
                <a:cs typeface="Avenir"/>
                <a:sym typeface="Avenir"/>
              </a:defRPr>
            </a:lvl5pPr>
            <a:lvl6pPr marL="0" lvl="5" indent="0" algn="r">
              <a:spcBef>
                <a:spcPts val="0"/>
              </a:spcBef>
              <a:buNone/>
              <a:defRPr sz="1000">
                <a:solidFill>
                  <a:schemeClr val="dk2"/>
                </a:solidFill>
                <a:latin typeface="Avenir"/>
                <a:ea typeface="Avenir"/>
                <a:cs typeface="Avenir"/>
                <a:sym typeface="Avenir"/>
              </a:defRPr>
            </a:lvl6pPr>
            <a:lvl7pPr marL="0" lvl="6" indent="0" algn="r">
              <a:spcBef>
                <a:spcPts val="0"/>
              </a:spcBef>
              <a:buNone/>
              <a:defRPr sz="1000">
                <a:solidFill>
                  <a:schemeClr val="dk2"/>
                </a:solidFill>
                <a:latin typeface="Avenir"/>
                <a:ea typeface="Avenir"/>
                <a:cs typeface="Avenir"/>
                <a:sym typeface="Avenir"/>
              </a:defRPr>
            </a:lvl7pPr>
            <a:lvl8pPr marL="0" lvl="7" indent="0" algn="r">
              <a:spcBef>
                <a:spcPts val="0"/>
              </a:spcBef>
              <a:buNone/>
              <a:defRPr sz="1000">
                <a:solidFill>
                  <a:schemeClr val="dk2"/>
                </a:solidFill>
                <a:latin typeface="Avenir"/>
                <a:ea typeface="Avenir"/>
                <a:cs typeface="Avenir"/>
                <a:sym typeface="Avenir"/>
              </a:defRPr>
            </a:lvl8pPr>
            <a:lvl9pPr marL="0" lvl="8" indent="0" algn="r">
              <a:spcBef>
                <a:spcPts val="0"/>
              </a:spcBef>
              <a:buNone/>
              <a:defRPr sz="1000">
                <a:solidFill>
                  <a:schemeClr val="dk2"/>
                </a:solidFill>
                <a:latin typeface="Avenir"/>
                <a:ea typeface="Avenir"/>
                <a:cs typeface="Avenir"/>
                <a:sym typeface="Avenir"/>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content right">
  <p:cSld name="Title and content right">
    <p:bg>
      <p:bgPr>
        <a:solidFill>
          <a:schemeClr val="dk2"/>
        </a:solidFill>
        <a:effectLst/>
      </p:bgPr>
    </p:bg>
    <p:spTree>
      <p:nvGrpSpPr>
        <p:cNvPr id="1" name="Shape 54"/>
        <p:cNvGrpSpPr/>
        <p:nvPr/>
      </p:nvGrpSpPr>
      <p:grpSpPr>
        <a:xfrm>
          <a:off x="0" y="0"/>
          <a:ext cx="0" cy="0"/>
          <a:chOff x="0" y="0"/>
          <a:chExt cx="0" cy="0"/>
        </a:xfrm>
      </p:grpSpPr>
      <p:sp>
        <p:nvSpPr>
          <p:cNvPr id="55" name="Google Shape;55;p13"/>
          <p:cNvSpPr/>
          <p:nvPr/>
        </p:nvSpPr>
        <p:spPr>
          <a:xfrm flipH="1">
            <a:off x="0" y="2021358"/>
            <a:ext cx="2032942" cy="2029968"/>
          </a:xfrm>
          <a:prstGeom prst="rect">
            <a:avLst/>
          </a:prstGeom>
          <a:solidFill>
            <a:schemeClr val="accent2"/>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venir"/>
              <a:ea typeface="Avenir"/>
              <a:cs typeface="Avenir"/>
              <a:sym typeface="Avenir"/>
            </a:endParaRPr>
          </a:p>
        </p:txBody>
      </p:sp>
      <p:sp>
        <p:nvSpPr>
          <p:cNvPr id="56" name="Google Shape;56;p13"/>
          <p:cNvSpPr txBox="1">
            <a:spLocks noGrp="1"/>
          </p:cNvSpPr>
          <p:nvPr>
            <p:ph type="title"/>
          </p:nvPr>
        </p:nvSpPr>
        <p:spPr>
          <a:xfrm>
            <a:off x="4933950" y="898524"/>
            <a:ext cx="6343650" cy="1325880"/>
          </a:xfrm>
          <a:prstGeom prst="rect">
            <a:avLst/>
          </a:prstGeom>
          <a:noFill/>
          <a:ln>
            <a:noFill/>
          </a:ln>
        </p:spPr>
        <p:txBody>
          <a:bodyPr spcFirstLastPara="1" wrap="square" lIns="91425" tIns="45700" rIns="91425" bIns="45700" anchor="t" anchorCtr="0">
            <a:normAutofit/>
          </a:bodyPr>
          <a:lstStyle>
            <a:lvl1pPr lvl="0" algn="l">
              <a:lnSpc>
                <a:spcPct val="90000"/>
              </a:lnSpc>
              <a:spcBef>
                <a:spcPts val="0"/>
              </a:spcBef>
              <a:spcAft>
                <a:spcPts val="0"/>
              </a:spcAft>
              <a:buClr>
                <a:schemeClr val="accent1"/>
              </a:buClr>
              <a:buSzPts val="4400"/>
              <a:buFont typeface="Avenir"/>
              <a:buNone/>
              <a:defRPr cap="none">
                <a:solidFill>
                  <a:schemeClr val="accent1"/>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7" name="Google Shape;57;p13"/>
          <p:cNvSpPr txBox="1">
            <a:spLocks noGrp="1"/>
          </p:cNvSpPr>
          <p:nvPr>
            <p:ph type="body" idx="1"/>
          </p:nvPr>
        </p:nvSpPr>
        <p:spPr>
          <a:xfrm>
            <a:off x="4933949" y="2310817"/>
            <a:ext cx="6400800" cy="3657600"/>
          </a:xfrm>
          <a:prstGeom prst="rect">
            <a:avLst/>
          </a:prstGeom>
          <a:noFill/>
          <a:ln>
            <a:noFill/>
          </a:ln>
        </p:spPr>
        <p:txBody>
          <a:bodyPr spcFirstLastPara="1" wrap="square" lIns="91425" tIns="45700" rIns="91425" bIns="45700" anchor="t" anchorCtr="0">
            <a:normAutofit/>
          </a:bodyPr>
          <a:lstStyle>
            <a:lvl1pPr marL="457200" lvl="0" indent="-228600" algn="l">
              <a:lnSpc>
                <a:spcPct val="155555"/>
              </a:lnSpc>
              <a:spcBef>
                <a:spcPts val="0"/>
              </a:spcBef>
              <a:spcAft>
                <a:spcPts val="0"/>
              </a:spcAft>
              <a:buClr>
                <a:schemeClr val="dk1"/>
              </a:buClr>
              <a:buSzPts val="1800"/>
              <a:buNone/>
              <a:defRPr sz="1800"/>
            </a:lvl1pPr>
            <a:lvl2pPr marL="914400" lvl="1" indent="-228600" algn="l">
              <a:lnSpc>
                <a:spcPct val="90000"/>
              </a:lnSpc>
              <a:spcBef>
                <a:spcPts val="500"/>
              </a:spcBef>
              <a:spcAft>
                <a:spcPts val="0"/>
              </a:spcAft>
              <a:buClr>
                <a:schemeClr val="dk1"/>
              </a:buClr>
              <a:buSzPts val="1800"/>
              <a:buNone/>
              <a:defRPr sz="1800"/>
            </a:lvl2pPr>
            <a:lvl3pPr marL="1371600" lvl="2" indent="-228600" algn="l">
              <a:lnSpc>
                <a:spcPct val="90000"/>
              </a:lnSpc>
              <a:spcBef>
                <a:spcPts val="500"/>
              </a:spcBef>
              <a:spcAft>
                <a:spcPts val="0"/>
              </a:spcAft>
              <a:buClr>
                <a:schemeClr val="dk1"/>
              </a:buClr>
              <a:buSzPts val="1800"/>
              <a:buNone/>
              <a:defRPr sz="1800"/>
            </a:lvl3pPr>
            <a:lvl4pPr marL="1828800" lvl="3" indent="-228600" algn="l">
              <a:lnSpc>
                <a:spcPct val="90000"/>
              </a:lnSpc>
              <a:spcBef>
                <a:spcPts val="500"/>
              </a:spcBef>
              <a:spcAft>
                <a:spcPts val="0"/>
              </a:spcAft>
              <a:buClr>
                <a:schemeClr val="dk1"/>
              </a:buClr>
              <a:buSzPts val="1800"/>
              <a:buNone/>
              <a:defRPr sz="1800"/>
            </a:lvl4pPr>
            <a:lvl5pPr marL="2286000" lvl="4" indent="-228600" algn="l">
              <a:lnSpc>
                <a:spcPct val="90000"/>
              </a:lnSpc>
              <a:spcBef>
                <a:spcPts val="500"/>
              </a:spcBef>
              <a:spcAft>
                <a:spcPts val="0"/>
              </a:spcAft>
              <a:buClr>
                <a:schemeClr val="dk1"/>
              </a:buClr>
              <a:buSzPts val="1800"/>
              <a:buNone/>
              <a:defRPr sz="1800"/>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58" name="Google Shape;58;p13"/>
          <p:cNvSpPr/>
          <p:nvPr/>
        </p:nvSpPr>
        <p:spPr>
          <a:xfrm>
            <a:off x="2029604" y="2031653"/>
            <a:ext cx="2029968" cy="2029968"/>
          </a:xfrm>
          <a:custGeom>
            <a:avLst/>
            <a:gdLst/>
            <a:ahLst/>
            <a:cxnLst/>
            <a:rect l="l" t="t" r="r" b="b"/>
            <a:pathLst>
              <a:path w="2029968" h="2029968" extrusionOk="0">
                <a:moveTo>
                  <a:pt x="0" y="0"/>
                </a:moveTo>
                <a:lnTo>
                  <a:pt x="2029968" y="2029968"/>
                </a:lnTo>
                <a:lnTo>
                  <a:pt x="0" y="2029968"/>
                </a:lnTo>
                <a:lnTo>
                  <a:pt x="0" y="0"/>
                </a:lnTo>
                <a:close/>
              </a:path>
            </a:pathLst>
          </a:custGeom>
          <a:solidFill>
            <a:schemeClr val="accent5"/>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venir"/>
              <a:ea typeface="Avenir"/>
              <a:cs typeface="Avenir"/>
              <a:sym typeface="Avenir"/>
            </a:endParaRPr>
          </a:p>
        </p:txBody>
      </p:sp>
      <p:sp>
        <p:nvSpPr>
          <p:cNvPr id="59" name="Google Shape;59;p13"/>
          <p:cNvSpPr/>
          <p:nvPr/>
        </p:nvSpPr>
        <p:spPr>
          <a:xfrm>
            <a:off x="2028253" y="4052815"/>
            <a:ext cx="2029968" cy="2029968"/>
          </a:xfrm>
          <a:prstGeom prst="rect">
            <a:avLst/>
          </a:prstGeom>
          <a:solidFill>
            <a:schemeClr val="accent4"/>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venir"/>
              <a:ea typeface="Avenir"/>
              <a:cs typeface="Avenir"/>
              <a:sym typeface="Avenir"/>
            </a:endParaRPr>
          </a:p>
        </p:txBody>
      </p:sp>
      <p:pic>
        <p:nvPicPr>
          <p:cNvPr id="60" name="Google Shape;60;p13" descr="A black and white striped pattern&#10;&#10;Description automatically generated with low confidence"/>
          <p:cNvPicPr preferRelativeResize="0"/>
          <p:nvPr/>
        </p:nvPicPr>
        <p:blipFill rotWithShape="1">
          <a:blip r:embed="rId2">
            <a:alphaModFix/>
          </a:blip>
          <a:srcRect/>
          <a:stretch/>
        </p:blipFill>
        <p:spPr>
          <a:xfrm>
            <a:off x="2033015" y="5086646"/>
            <a:ext cx="2019299" cy="999451"/>
          </a:xfrm>
          <a:prstGeom prst="rect">
            <a:avLst/>
          </a:prstGeom>
          <a:noFill/>
          <a:ln>
            <a:noFill/>
          </a:ln>
        </p:spPr>
      </p:pic>
      <p:pic>
        <p:nvPicPr>
          <p:cNvPr id="61" name="Google Shape;61;p13"/>
          <p:cNvPicPr preferRelativeResize="0"/>
          <p:nvPr/>
        </p:nvPicPr>
        <p:blipFill rotWithShape="1">
          <a:blip r:embed="rId3">
            <a:alphaModFix/>
          </a:blip>
          <a:srcRect/>
          <a:stretch/>
        </p:blipFill>
        <p:spPr>
          <a:xfrm rot="10800000">
            <a:off x="-9867" y="-1076"/>
            <a:ext cx="2029968" cy="2029968"/>
          </a:xfrm>
          <a:prstGeom prst="rect">
            <a:avLst/>
          </a:prstGeom>
          <a:noFill/>
          <a:ln>
            <a:noFill/>
          </a:ln>
        </p:spPr>
      </p:pic>
      <p:sp>
        <p:nvSpPr>
          <p:cNvPr id="62" name="Google Shape;62;p13"/>
          <p:cNvSpPr/>
          <p:nvPr/>
        </p:nvSpPr>
        <p:spPr>
          <a:xfrm>
            <a:off x="2029968" y="6045049"/>
            <a:ext cx="2029968" cy="812951"/>
          </a:xfrm>
          <a:prstGeom prst="rect">
            <a:avLst/>
          </a:prstGeom>
          <a:solidFill>
            <a:schemeClr val="accent3"/>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venir"/>
              <a:ea typeface="Avenir"/>
              <a:cs typeface="Avenir"/>
              <a:sym typeface="Avenir"/>
            </a:endParaRPr>
          </a:p>
        </p:txBody>
      </p:sp>
      <p:sp>
        <p:nvSpPr>
          <p:cNvPr id="63" name="Google Shape;63;p13"/>
          <p:cNvSpPr/>
          <p:nvPr/>
        </p:nvSpPr>
        <p:spPr>
          <a:xfrm flipH="1">
            <a:off x="0" y="4828032"/>
            <a:ext cx="2032942" cy="2029968"/>
          </a:xfrm>
          <a:prstGeom prst="rect">
            <a:avLst/>
          </a:prstGeom>
          <a:solidFill>
            <a:schemeClr val="accent6"/>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venir"/>
              <a:ea typeface="Avenir"/>
              <a:cs typeface="Avenir"/>
              <a:sym typeface="Avenir"/>
            </a:endParaRPr>
          </a:p>
        </p:txBody>
      </p:sp>
      <p:pic>
        <p:nvPicPr>
          <p:cNvPr id="64" name="Google Shape;64;p13"/>
          <p:cNvPicPr preferRelativeResize="0"/>
          <p:nvPr/>
        </p:nvPicPr>
        <p:blipFill rotWithShape="1">
          <a:blip r:embed="rId4">
            <a:alphaModFix/>
          </a:blip>
          <a:srcRect/>
          <a:stretch/>
        </p:blipFill>
        <p:spPr>
          <a:xfrm>
            <a:off x="-2860" y="4828032"/>
            <a:ext cx="2029968" cy="2029968"/>
          </a:xfrm>
          <a:prstGeom prst="rect">
            <a:avLst/>
          </a:prstGeom>
          <a:noFill/>
          <a:ln>
            <a:noFill/>
          </a:ln>
        </p:spPr>
      </p:pic>
      <p:grpSp>
        <p:nvGrpSpPr>
          <p:cNvPr id="65" name="Google Shape;65;p13"/>
          <p:cNvGrpSpPr/>
          <p:nvPr/>
        </p:nvGrpSpPr>
        <p:grpSpPr>
          <a:xfrm>
            <a:off x="100242" y="2099803"/>
            <a:ext cx="1920240" cy="1920240"/>
            <a:chOff x="5361924" y="7472790"/>
            <a:chExt cx="1828800" cy="1828800"/>
          </a:xfrm>
        </p:grpSpPr>
        <p:grpSp>
          <p:nvGrpSpPr>
            <p:cNvPr id="66" name="Google Shape;66;p13"/>
            <p:cNvGrpSpPr/>
            <p:nvPr/>
          </p:nvGrpSpPr>
          <p:grpSpPr>
            <a:xfrm>
              <a:off x="5361924" y="7472790"/>
              <a:ext cx="1828800" cy="1828800"/>
              <a:chOff x="5361924" y="7472790"/>
              <a:chExt cx="1828800" cy="1828800"/>
            </a:xfrm>
          </p:grpSpPr>
          <p:grpSp>
            <p:nvGrpSpPr>
              <p:cNvPr id="67" name="Google Shape;67;p13"/>
              <p:cNvGrpSpPr/>
              <p:nvPr/>
            </p:nvGrpSpPr>
            <p:grpSpPr>
              <a:xfrm>
                <a:off x="5361924" y="7472790"/>
                <a:ext cx="1828800" cy="1828800"/>
                <a:chOff x="5388428" y="7173291"/>
                <a:chExt cx="1828800" cy="1828800"/>
              </a:xfrm>
            </p:grpSpPr>
            <p:grpSp>
              <p:nvGrpSpPr>
                <p:cNvPr id="68" name="Google Shape;68;p13"/>
                <p:cNvGrpSpPr/>
                <p:nvPr/>
              </p:nvGrpSpPr>
              <p:grpSpPr>
                <a:xfrm>
                  <a:off x="5388428" y="7173291"/>
                  <a:ext cx="1828800" cy="1828800"/>
                  <a:chOff x="5388428" y="7173291"/>
                  <a:chExt cx="1828800" cy="1828800"/>
                </a:xfrm>
              </p:grpSpPr>
              <p:grpSp>
                <p:nvGrpSpPr>
                  <p:cNvPr id="69" name="Google Shape;69;p13"/>
                  <p:cNvGrpSpPr/>
                  <p:nvPr/>
                </p:nvGrpSpPr>
                <p:grpSpPr>
                  <a:xfrm>
                    <a:off x="5388428" y="7173291"/>
                    <a:ext cx="1828800" cy="1828800"/>
                    <a:chOff x="5579044" y="7049770"/>
                    <a:chExt cx="1828800" cy="1828800"/>
                  </a:xfrm>
                </p:grpSpPr>
                <p:grpSp>
                  <p:nvGrpSpPr>
                    <p:cNvPr id="70" name="Google Shape;70;p13"/>
                    <p:cNvGrpSpPr/>
                    <p:nvPr/>
                  </p:nvGrpSpPr>
                  <p:grpSpPr>
                    <a:xfrm>
                      <a:off x="5579044" y="7049770"/>
                      <a:ext cx="1828800" cy="1828800"/>
                      <a:chOff x="5579044" y="7049770"/>
                      <a:chExt cx="1828800" cy="1828800"/>
                    </a:xfrm>
                  </p:grpSpPr>
                  <p:grpSp>
                    <p:nvGrpSpPr>
                      <p:cNvPr id="71" name="Google Shape;71;p13"/>
                      <p:cNvGrpSpPr/>
                      <p:nvPr/>
                    </p:nvGrpSpPr>
                    <p:grpSpPr>
                      <a:xfrm>
                        <a:off x="5579044" y="7049770"/>
                        <a:ext cx="1828800" cy="1828800"/>
                        <a:chOff x="5579044" y="7049770"/>
                        <a:chExt cx="1828800" cy="1828800"/>
                      </a:xfrm>
                    </p:grpSpPr>
                    <p:grpSp>
                      <p:nvGrpSpPr>
                        <p:cNvPr id="72" name="Google Shape;72;p13"/>
                        <p:cNvGrpSpPr/>
                        <p:nvPr/>
                      </p:nvGrpSpPr>
                      <p:grpSpPr>
                        <a:xfrm>
                          <a:off x="5579044" y="7049770"/>
                          <a:ext cx="1828800" cy="1828800"/>
                          <a:chOff x="5579044" y="7049770"/>
                          <a:chExt cx="1828800" cy="1828800"/>
                        </a:xfrm>
                      </p:grpSpPr>
                      <p:sp>
                        <p:nvSpPr>
                          <p:cNvPr id="73" name="Google Shape;73;p13"/>
                          <p:cNvSpPr/>
                          <p:nvPr/>
                        </p:nvSpPr>
                        <p:spPr>
                          <a:xfrm>
                            <a:off x="5579044" y="7049770"/>
                            <a:ext cx="1828800" cy="1828800"/>
                          </a:xfrm>
                          <a:prstGeom prst="ellipse">
                            <a:avLst/>
                          </a:prstGeom>
                          <a:noFill/>
                          <a:ln w="25400" cap="flat" cmpd="sng">
                            <a:solidFill>
                              <a:schemeClr val="accen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1800" b="0" i="0" u="none" strike="noStrike" cap="none">
                                <a:solidFill>
                                  <a:schemeClr val="lt1"/>
                                </a:solidFill>
                                <a:latin typeface="Avenir"/>
                                <a:ea typeface="Avenir"/>
                                <a:cs typeface="Avenir"/>
                                <a:sym typeface="Avenir"/>
                              </a:rPr>
                              <a:t> </a:t>
                            </a:r>
                            <a:endParaRPr/>
                          </a:p>
                        </p:txBody>
                      </p:sp>
                      <p:sp>
                        <p:nvSpPr>
                          <p:cNvPr id="74" name="Google Shape;74;p13"/>
                          <p:cNvSpPr/>
                          <p:nvPr/>
                        </p:nvSpPr>
                        <p:spPr>
                          <a:xfrm>
                            <a:off x="5647624" y="7118350"/>
                            <a:ext cx="1691640" cy="1691640"/>
                          </a:xfrm>
                          <a:prstGeom prst="ellipse">
                            <a:avLst/>
                          </a:prstGeom>
                          <a:noFill/>
                          <a:ln w="25400" cap="flat" cmpd="sng">
                            <a:solidFill>
                              <a:schemeClr val="accen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1800" b="0" i="0" u="none" strike="noStrike" cap="none">
                                <a:solidFill>
                                  <a:schemeClr val="lt1"/>
                                </a:solidFill>
                                <a:latin typeface="Avenir"/>
                                <a:ea typeface="Avenir"/>
                                <a:cs typeface="Avenir"/>
                                <a:sym typeface="Avenir"/>
                              </a:rPr>
                              <a:t> </a:t>
                            </a:r>
                            <a:endParaRPr/>
                          </a:p>
                        </p:txBody>
                      </p:sp>
                    </p:grpSp>
                    <p:sp>
                      <p:nvSpPr>
                        <p:cNvPr id="75" name="Google Shape;75;p13"/>
                        <p:cNvSpPr/>
                        <p:nvPr/>
                      </p:nvSpPr>
                      <p:spPr>
                        <a:xfrm>
                          <a:off x="5716204" y="7186930"/>
                          <a:ext cx="1554480" cy="1554480"/>
                        </a:xfrm>
                        <a:prstGeom prst="ellipse">
                          <a:avLst/>
                        </a:prstGeom>
                        <a:noFill/>
                        <a:ln w="25400" cap="flat" cmpd="sng">
                          <a:solidFill>
                            <a:schemeClr val="accen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1800" b="0" i="0" u="none" strike="noStrike" cap="none">
                              <a:solidFill>
                                <a:schemeClr val="lt1"/>
                              </a:solidFill>
                              <a:latin typeface="Avenir"/>
                              <a:ea typeface="Avenir"/>
                              <a:cs typeface="Avenir"/>
                              <a:sym typeface="Avenir"/>
                            </a:rPr>
                            <a:t> </a:t>
                          </a:r>
                          <a:endParaRPr/>
                        </a:p>
                      </p:txBody>
                    </p:sp>
                  </p:grpSp>
                  <p:sp>
                    <p:nvSpPr>
                      <p:cNvPr id="76" name="Google Shape;76;p13"/>
                      <p:cNvSpPr/>
                      <p:nvPr/>
                    </p:nvSpPr>
                    <p:spPr>
                      <a:xfrm>
                        <a:off x="5784784" y="7255510"/>
                        <a:ext cx="1417320" cy="1417320"/>
                      </a:xfrm>
                      <a:prstGeom prst="ellipse">
                        <a:avLst/>
                      </a:prstGeom>
                      <a:noFill/>
                      <a:ln w="25400" cap="flat" cmpd="sng">
                        <a:solidFill>
                          <a:schemeClr val="accen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1800" b="0" i="0" u="none" strike="noStrike" cap="none">
                            <a:solidFill>
                              <a:schemeClr val="lt1"/>
                            </a:solidFill>
                            <a:latin typeface="Avenir"/>
                            <a:ea typeface="Avenir"/>
                            <a:cs typeface="Avenir"/>
                            <a:sym typeface="Avenir"/>
                          </a:rPr>
                          <a:t> </a:t>
                        </a:r>
                        <a:endParaRPr/>
                      </a:p>
                    </p:txBody>
                  </p:sp>
                </p:grpSp>
                <p:sp>
                  <p:nvSpPr>
                    <p:cNvPr id="77" name="Google Shape;77;p13"/>
                    <p:cNvSpPr/>
                    <p:nvPr/>
                  </p:nvSpPr>
                  <p:spPr>
                    <a:xfrm>
                      <a:off x="5853364" y="7324090"/>
                      <a:ext cx="1280160" cy="1280160"/>
                    </a:xfrm>
                    <a:prstGeom prst="ellipse">
                      <a:avLst/>
                    </a:prstGeom>
                    <a:noFill/>
                    <a:ln w="25400" cap="flat" cmpd="sng">
                      <a:solidFill>
                        <a:schemeClr val="accen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1800" b="0" i="0" u="none" strike="noStrike" cap="none">
                          <a:solidFill>
                            <a:schemeClr val="lt1"/>
                          </a:solidFill>
                          <a:latin typeface="Avenir"/>
                          <a:ea typeface="Avenir"/>
                          <a:cs typeface="Avenir"/>
                          <a:sym typeface="Avenir"/>
                        </a:rPr>
                        <a:t> </a:t>
                      </a:r>
                      <a:endParaRPr/>
                    </a:p>
                  </p:txBody>
                </p:sp>
              </p:grpSp>
              <p:sp>
                <p:nvSpPr>
                  <p:cNvPr id="78" name="Google Shape;78;p13"/>
                  <p:cNvSpPr/>
                  <p:nvPr/>
                </p:nvSpPr>
                <p:spPr>
                  <a:xfrm>
                    <a:off x="5731328" y="7516191"/>
                    <a:ext cx="1143000" cy="1143000"/>
                  </a:xfrm>
                  <a:prstGeom prst="ellipse">
                    <a:avLst/>
                  </a:prstGeom>
                  <a:noFill/>
                  <a:ln w="25400" cap="flat" cmpd="sng">
                    <a:solidFill>
                      <a:schemeClr val="accen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1800" b="0" i="0" u="none" strike="noStrike" cap="none">
                        <a:solidFill>
                          <a:schemeClr val="lt1"/>
                        </a:solidFill>
                        <a:latin typeface="Avenir"/>
                        <a:ea typeface="Avenir"/>
                        <a:cs typeface="Avenir"/>
                        <a:sym typeface="Avenir"/>
                      </a:rPr>
                      <a:t> </a:t>
                    </a:r>
                    <a:endParaRPr/>
                  </a:p>
                </p:txBody>
              </p:sp>
            </p:grpSp>
            <p:sp>
              <p:nvSpPr>
                <p:cNvPr id="79" name="Google Shape;79;p13"/>
                <p:cNvSpPr/>
                <p:nvPr/>
              </p:nvSpPr>
              <p:spPr>
                <a:xfrm>
                  <a:off x="5799908" y="7584771"/>
                  <a:ext cx="1005840" cy="1005840"/>
                </a:xfrm>
                <a:prstGeom prst="ellipse">
                  <a:avLst/>
                </a:prstGeom>
                <a:noFill/>
                <a:ln w="25400" cap="flat" cmpd="sng">
                  <a:solidFill>
                    <a:schemeClr val="accen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1800" b="0" i="0" u="none" strike="noStrike" cap="none">
                      <a:solidFill>
                        <a:schemeClr val="lt1"/>
                      </a:solidFill>
                      <a:latin typeface="Avenir"/>
                      <a:ea typeface="Avenir"/>
                      <a:cs typeface="Avenir"/>
                      <a:sym typeface="Avenir"/>
                    </a:rPr>
                    <a:t> </a:t>
                  </a:r>
                  <a:endParaRPr/>
                </a:p>
              </p:txBody>
            </p:sp>
          </p:grpSp>
          <p:sp>
            <p:nvSpPr>
              <p:cNvPr id="80" name="Google Shape;80;p13"/>
              <p:cNvSpPr/>
              <p:nvPr/>
            </p:nvSpPr>
            <p:spPr>
              <a:xfrm>
                <a:off x="5841984" y="7952850"/>
                <a:ext cx="868680" cy="868680"/>
              </a:xfrm>
              <a:prstGeom prst="ellipse">
                <a:avLst/>
              </a:prstGeom>
              <a:noFill/>
              <a:ln w="25400" cap="flat" cmpd="sng">
                <a:solidFill>
                  <a:schemeClr val="accen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1800" b="0" i="0" u="none" strike="noStrike" cap="none">
                    <a:solidFill>
                      <a:schemeClr val="lt1"/>
                    </a:solidFill>
                    <a:latin typeface="Avenir"/>
                    <a:ea typeface="Avenir"/>
                    <a:cs typeface="Avenir"/>
                    <a:sym typeface="Avenir"/>
                  </a:rPr>
                  <a:t> </a:t>
                </a:r>
                <a:endParaRPr/>
              </a:p>
            </p:txBody>
          </p:sp>
          <p:sp>
            <p:nvSpPr>
              <p:cNvPr id="81" name="Google Shape;81;p13"/>
              <p:cNvSpPr/>
              <p:nvPr/>
            </p:nvSpPr>
            <p:spPr>
              <a:xfrm>
                <a:off x="5910564" y="8021430"/>
                <a:ext cx="731520" cy="731520"/>
              </a:xfrm>
              <a:prstGeom prst="ellipse">
                <a:avLst/>
              </a:prstGeom>
              <a:noFill/>
              <a:ln w="25400" cap="flat" cmpd="sng">
                <a:solidFill>
                  <a:schemeClr val="accen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1800" b="0" i="0" u="none" strike="noStrike" cap="none">
                    <a:solidFill>
                      <a:schemeClr val="lt1"/>
                    </a:solidFill>
                    <a:latin typeface="Avenir"/>
                    <a:ea typeface="Avenir"/>
                    <a:cs typeface="Avenir"/>
                    <a:sym typeface="Avenir"/>
                  </a:rPr>
                  <a:t> </a:t>
                </a:r>
                <a:endParaRPr/>
              </a:p>
            </p:txBody>
          </p:sp>
          <p:sp>
            <p:nvSpPr>
              <p:cNvPr id="82" name="Google Shape;82;p13"/>
              <p:cNvSpPr/>
              <p:nvPr/>
            </p:nvSpPr>
            <p:spPr>
              <a:xfrm>
                <a:off x="5979144" y="8090010"/>
                <a:ext cx="594360" cy="594360"/>
              </a:xfrm>
              <a:prstGeom prst="ellipse">
                <a:avLst/>
              </a:prstGeom>
              <a:noFill/>
              <a:ln w="25400" cap="flat" cmpd="sng">
                <a:solidFill>
                  <a:schemeClr val="accen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1800" b="0" i="0" u="none" strike="noStrike" cap="none">
                    <a:solidFill>
                      <a:schemeClr val="lt1"/>
                    </a:solidFill>
                    <a:latin typeface="Avenir"/>
                    <a:ea typeface="Avenir"/>
                    <a:cs typeface="Avenir"/>
                    <a:sym typeface="Avenir"/>
                  </a:rPr>
                  <a:t> </a:t>
                </a:r>
                <a:endParaRPr/>
              </a:p>
            </p:txBody>
          </p:sp>
          <p:sp>
            <p:nvSpPr>
              <p:cNvPr id="83" name="Google Shape;83;p13"/>
              <p:cNvSpPr/>
              <p:nvPr/>
            </p:nvSpPr>
            <p:spPr>
              <a:xfrm>
                <a:off x="6047724" y="8158590"/>
                <a:ext cx="457200" cy="457200"/>
              </a:xfrm>
              <a:prstGeom prst="ellipse">
                <a:avLst/>
              </a:prstGeom>
              <a:noFill/>
              <a:ln w="25400" cap="flat" cmpd="sng">
                <a:solidFill>
                  <a:schemeClr val="accen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1800" b="0" i="0" u="none" strike="noStrike" cap="none">
                    <a:solidFill>
                      <a:schemeClr val="lt1"/>
                    </a:solidFill>
                    <a:latin typeface="Avenir"/>
                    <a:ea typeface="Avenir"/>
                    <a:cs typeface="Avenir"/>
                    <a:sym typeface="Avenir"/>
                  </a:rPr>
                  <a:t> </a:t>
                </a:r>
                <a:endParaRPr/>
              </a:p>
            </p:txBody>
          </p:sp>
          <p:sp>
            <p:nvSpPr>
              <p:cNvPr id="84" name="Google Shape;84;p13"/>
              <p:cNvSpPr/>
              <p:nvPr/>
            </p:nvSpPr>
            <p:spPr>
              <a:xfrm>
                <a:off x="6116304" y="8227170"/>
                <a:ext cx="320040" cy="320040"/>
              </a:xfrm>
              <a:prstGeom prst="ellipse">
                <a:avLst/>
              </a:prstGeom>
              <a:noFill/>
              <a:ln w="25400" cap="flat" cmpd="sng">
                <a:solidFill>
                  <a:schemeClr val="accen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1800" b="0" i="0" u="none" strike="noStrike" cap="none">
                    <a:solidFill>
                      <a:schemeClr val="lt1"/>
                    </a:solidFill>
                    <a:latin typeface="Avenir"/>
                    <a:ea typeface="Avenir"/>
                    <a:cs typeface="Avenir"/>
                    <a:sym typeface="Avenir"/>
                  </a:rPr>
                  <a:t> </a:t>
                </a:r>
                <a:endParaRPr/>
              </a:p>
            </p:txBody>
          </p:sp>
        </p:grpSp>
        <p:sp>
          <p:nvSpPr>
            <p:cNvPr id="85" name="Google Shape;85;p13"/>
            <p:cNvSpPr/>
            <p:nvPr/>
          </p:nvSpPr>
          <p:spPr>
            <a:xfrm>
              <a:off x="6184884" y="8295750"/>
              <a:ext cx="182880" cy="182880"/>
            </a:xfrm>
            <a:prstGeom prst="ellipse">
              <a:avLst/>
            </a:prstGeom>
            <a:noFill/>
            <a:ln w="25400" cap="flat" cmpd="sng">
              <a:solidFill>
                <a:schemeClr val="accen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1800" b="0" i="0" u="none" strike="noStrike" cap="none">
                  <a:solidFill>
                    <a:schemeClr val="lt1"/>
                  </a:solidFill>
                  <a:latin typeface="Avenir"/>
                  <a:ea typeface="Avenir"/>
                  <a:cs typeface="Avenir"/>
                  <a:sym typeface="Avenir"/>
                </a:rPr>
                <a:t> </a:t>
              </a:r>
              <a:endParaRPr/>
            </a:p>
          </p:txBody>
        </p:sp>
      </p:grpSp>
      <p:sp>
        <p:nvSpPr>
          <p:cNvPr id="86" name="Google Shape;86;p13"/>
          <p:cNvSpPr/>
          <p:nvPr/>
        </p:nvSpPr>
        <p:spPr>
          <a:xfrm>
            <a:off x="0" y="4043197"/>
            <a:ext cx="2029968" cy="784560"/>
          </a:xfrm>
          <a:prstGeom prst="rect">
            <a:avLst/>
          </a:prstGeom>
          <a:solidFill>
            <a:schemeClr val="accen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venir"/>
              <a:ea typeface="Avenir"/>
              <a:cs typeface="Avenir"/>
              <a:sym typeface="Avenir"/>
            </a:endParaRPr>
          </a:p>
        </p:txBody>
      </p:sp>
      <p:sp>
        <p:nvSpPr>
          <p:cNvPr id="87" name="Google Shape;87;p13"/>
          <p:cNvSpPr/>
          <p:nvPr/>
        </p:nvSpPr>
        <p:spPr>
          <a:xfrm>
            <a:off x="0" y="2021358"/>
            <a:ext cx="1014984" cy="2029968"/>
          </a:xfrm>
          <a:custGeom>
            <a:avLst/>
            <a:gdLst/>
            <a:ahLst/>
            <a:cxnLst/>
            <a:rect l="l" t="t" r="r" b="b"/>
            <a:pathLst>
              <a:path w="915648" h="1828800" extrusionOk="0">
                <a:moveTo>
                  <a:pt x="1248" y="0"/>
                </a:moveTo>
                <a:cubicBezTo>
                  <a:pt x="506257" y="0"/>
                  <a:pt x="915648" y="409391"/>
                  <a:pt x="915648" y="914400"/>
                </a:cubicBezTo>
                <a:cubicBezTo>
                  <a:pt x="915648" y="1419409"/>
                  <a:pt x="506257" y="1828800"/>
                  <a:pt x="1248" y="1828800"/>
                </a:cubicBezTo>
                <a:lnTo>
                  <a:pt x="0" y="1828737"/>
                </a:lnTo>
                <a:lnTo>
                  <a:pt x="0" y="63"/>
                </a:lnTo>
                <a:close/>
              </a:path>
            </a:pathLst>
          </a:custGeom>
          <a:solidFill>
            <a:srgbClr val="D4D0D9"/>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venir"/>
              <a:ea typeface="Avenir"/>
              <a:cs typeface="Avenir"/>
              <a:sym typeface="Avenir"/>
            </a:endParaRPr>
          </a:p>
        </p:txBody>
      </p:sp>
      <p:cxnSp>
        <p:nvCxnSpPr>
          <p:cNvPr id="88" name="Google Shape;88;p13"/>
          <p:cNvCxnSpPr/>
          <p:nvPr/>
        </p:nvCxnSpPr>
        <p:spPr>
          <a:xfrm>
            <a:off x="10632" y="-7753"/>
            <a:ext cx="4052352" cy="4040860"/>
          </a:xfrm>
          <a:prstGeom prst="straightConnector1">
            <a:avLst/>
          </a:prstGeom>
          <a:noFill/>
          <a:ln w="50800" cap="flat" cmpd="sng">
            <a:solidFill>
              <a:schemeClr val="accent2"/>
            </a:solidFill>
            <a:prstDash val="solid"/>
            <a:miter lim="800000"/>
            <a:headEnd type="none" w="sm" len="sm"/>
            <a:tailEnd type="none" w="sm" len="sm"/>
          </a:ln>
        </p:spPr>
      </p:cxnSp>
      <p:sp>
        <p:nvSpPr>
          <p:cNvPr id="89" name="Google Shape;89;p13"/>
          <p:cNvSpPr/>
          <p:nvPr/>
        </p:nvSpPr>
        <p:spPr>
          <a:xfrm>
            <a:off x="3903349" y="3869829"/>
            <a:ext cx="274320" cy="274320"/>
          </a:xfrm>
          <a:prstGeom prst="ellipse">
            <a:avLst/>
          </a:prstGeom>
          <a:solidFill>
            <a:schemeClr val="accent2"/>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venir"/>
              <a:ea typeface="Avenir"/>
              <a:cs typeface="Avenir"/>
              <a:sym typeface="Avenir"/>
            </a:endParaRPr>
          </a:p>
        </p:txBody>
      </p:sp>
      <p:sp>
        <p:nvSpPr>
          <p:cNvPr id="90" name="Google Shape;90;p13"/>
          <p:cNvSpPr txBox="1">
            <a:spLocks noGrp="1"/>
          </p:cNvSpPr>
          <p:nvPr>
            <p:ph type="dt" idx="10"/>
          </p:nvPr>
        </p:nvSpPr>
        <p:spPr>
          <a:xfrm>
            <a:off x="4937760" y="6353175"/>
            <a:ext cx="109728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solidFill>
                  <a:srgbClr val="3F3F3F"/>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91" name="Google Shape;91;p13"/>
          <p:cNvSpPr txBox="1">
            <a:spLocks noGrp="1"/>
          </p:cNvSpPr>
          <p:nvPr>
            <p:ph type="ftr" idx="11"/>
          </p:nvPr>
        </p:nvSpPr>
        <p:spPr>
          <a:xfrm>
            <a:off x="7436167" y="6350000"/>
            <a:ext cx="22860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solidFill>
                  <a:srgbClr val="3F3F3F"/>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92" name="Google Shape;92;p13"/>
          <p:cNvSpPr txBox="1">
            <a:spLocks noGrp="1"/>
          </p:cNvSpPr>
          <p:nvPr>
            <p:ph type="sldNum" idx="12"/>
          </p:nvPr>
        </p:nvSpPr>
        <p:spPr>
          <a:xfrm>
            <a:off x="11123295" y="6356350"/>
            <a:ext cx="457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sz="1000" b="0" i="0" u="none" strike="noStrike" cap="none">
                <a:solidFill>
                  <a:srgbClr val="3F3F3F"/>
                </a:solidFill>
                <a:latin typeface="Avenir"/>
                <a:ea typeface="Avenir"/>
                <a:cs typeface="Avenir"/>
                <a:sym typeface="Avenir"/>
              </a:defRPr>
            </a:lvl1pPr>
            <a:lvl2pPr marL="0" lvl="1" indent="0" algn="r">
              <a:spcBef>
                <a:spcPts val="0"/>
              </a:spcBef>
              <a:buNone/>
              <a:defRPr sz="1000" b="0" i="0" u="none" strike="noStrike" cap="none">
                <a:solidFill>
                  <a:srgbClr val="3F3F3F"/>
                </a:solidFill>
                <a:latin typeface="Avenir"/>
                <a:ea typeface="Avenir"/>
                <a:cs typeface="Avenir"/>
                <a:sym typeface="Avenir"/>
              </a:defRPr>
            </a:lvl2pPr>
            <a:lvl3pPr marL="0" lvl="2" indent="0" algn="r">
              <a:spcBef>
                <a:spcPts val="0"/>
              </a:spcBef>
              <a:buNone/>
              <a:defRPr sz="1000" b="0" i="0" u="none" strike="noStrike" cap="none">
                <a:solidFill>
                  <a:srgbClr val="3F3F3F"/>
                </a:solidFill>
                <a:latin typeface="Avenir"/>
                <a:ea typeface="Avenir"/>
                <a:cs typeface="Avenir"/>
                <a:sym typeface="Avenir"/>
              </a:defRPr>
            </a:lvl3pPr>
            <a:lvl4pPr marL="0" lvl="3" indent="0" algn="r">
              <a:spcBef>
                <a:spcPts val="0"/>
              </a:spcBef>
              <a:buNone/>
              <a:defRPr sz="1000" b="0" i="0" u="none" strike="noStrike" cap="none">
                <a:solidFill>
                  <a:srgbClr val="3F3F3F"/>
                </a:solidFill>
                <a:latin typeface="Avenir"/>
                <a:ea typeface="Avenir"/>
                <a:cs typeface="Avenir"/>
                <a:sym typeface="Avenir"/>
              </a:defRPr>
            </a:lvl4pPr>
            <a:lvl5pPr marL="0" lvl="4" indent="0" algn="r">
              <a:spcBef>
                <a:spcPts val="0"/>
              </a:spcBef>
              <a:buNone/>
              <a:defRPr sz="1000" b="0" i="0" u="none" strike="noStrike" cap="none">
                <a:solidFill>
                  <a:srgbClr val="3F3F3F"/>
                </a:solidFill>
                <a:latin typeface="Avenir"/>
                <a:ea typeface="Avenir"/>
                <a:cs typeface="Avenir"/>
                <a:sym typeface="Avenir"/>
              </a:defRPr>
            </a:lvl5pPr>
            <a:lvl6pPr marL="0" lvl="5" indent="0" algn="r">
              <a:spcBef>
                <a:spcPts val="0"/>
              </a:spcBef>
              <a:buNone/>
              <a:defRPr sz="1000" b="0" i="0" u="none" strike="noStrike" cap="none">
                <a:solidFill>
                  <a:srgbClr val="3F3F3F"/>
                </a:solidFill>
                <a:latin typeface="Avenir"/>
                <a:ea typeface="Avenir"/>
                <a:cs typeface="Avenir"/>
                <a:sym typeface="Avenir"/>
              </a:defRPr>
            </a:lvl6pPr>
            <a:lvl7pPr marL="0" lvl="6" indent="0" algn="r">
              <a:spcBef>
                <a:spcPts val="0"/>
              </a:spcBef>
              <a:buNone/>
              <a:defRPr sz="1000" b="0" i="0" u="none" strike="noStrike" cap="none">
                <a:solidFill>
                  <a:srgbClr val="3F3F3F"/>
                </a:solidFill>
                <a:latin typeface="Avenir"/>
                <a:ea typeface="Avenir"/>
                <a:cs typeface="Avenir"/>
                <a:sym typeface="Avenir"/>
              </a:defRPr>
            </a:lvl7pPr>
            <a:lvl8pPr marL="0" lvl="7" indent="0" algn="r">
              <a:spcBef>
                <a:spcPts val="0"/>
              </a:spcBef>
              <a:buNone/>
              <a:defRPr sz="1000" b="0" i="0" u="none" strike="noStrike" cap="none">
                <a:solidFill>
                  <a:srgbClr val="3F3F3F"/>
                </a:solidFill>
                <a:latin typeface="Avenir"/>
                <a:ea typeface="Avenir"/>
                <a:cs typeface="Avenir"/>
                <a:sym typeface="Avenir"/>
              </a:defRPr>
            </a:lvl8pPr>
            <a:lvl9pPr marL="0" lvl="8" indent="0" algn="r">
              <a:spcBef>
                <a:spcPts val="0"/>
              </a:spcBef>
              <a:buNone/>
              <a:defRPr sz="1000" b="0" i="0" u="none" strike="noStrike" cap="none">
                <a:solidFill>
                  <a:srgbClr val="3F3F3F"/>
                </a:solidFill>
                <a:latin typeface="Avenir"/>
                <a:ea typeface="Avenir"/>
                <a:cs typeface="Avenir"/>
                <a:sym typeface="Avenir"/>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extLst>
    <p:ext uri="{DCECCB84-F9BA-43D5-87BE-67443E8EF086}">
      <p15:sldGuideLst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p15:guide id="1" orient="horz" pos="552">
          <p15:clr>
            <a:srgbClr val="FBAE40"/>
          </p15:clr>
        </p15:guide>
        <p15:guide id="2" pos="7104">
          <p15:clr>
            <a:srgbClr val="FBAE40"/>
          </p15:clr>
        </p15:guide>
        <p15:guide id="3" pos="7392">
          <p15:clr>
            <a:srgbClr val="FBAE40"/>
          </p15:clr>
        </p15:guide>
      </p15:sldGuideLst>
    </p:ext>
  </p:extLst>
</p:sldLayout>
</file>

<file path=ppt/slideLayouts/slideLayout20.xml><?xml version="1.0" encoding="utf-8"?>
<p:sldLayout xmlns:a="http://schemas.openxmlformats.org/drawingml/2006/main" xmlns:r="http://schemas.openxmlformats.org/officeDocument/2006/relationships" xmlns:p="http://schemas.openxmlformats.org/presentationml/2006/main" matchingName="Funding">
  <p:cSld name="Funding">
    <p:bg>
      <p:bgPr>
        <a:solidFill>
          <a:schemeClr val="accent2"/>
        </a:solidFill>
        <a:effectLst/>
      </p:bgPr>
    </p:bg>
    <p:spTree>
      <p:nvGrpSpPr>
        <p:cNvPr id="1" name="Shape 777"/>
        <p:cNvGrpSpPr/>
        <p:nvPr/>
      </p:nvGrpSpPr>
      <p:grpSpPr>
        <a:xfrm>
          <a:off x="0" y="0"/>
          <a:ext cx="0" cy="0"/>
          <a:chOff x="0" y="0"/>
          <a:chExt cx="0" cy="0"/>
        </a:xfrm>
      </p:grpSpPr>
      <p:sp>
        <p:nvSpPr>
          <p:cNvPr id="778" name="Google Shape;778;p31"/>
          <p:cNvSpPr txBox="1">
            <a:spLocks noGrp="1"/>
          </p:cNvSpPr>
          <p:nvPr>
            <p:ph type="title"/>
          </p:nvPr>
        </p:nvSpPr>
        <p:spPr>
          <a:xfrm>
            <a:off x="914400" y="896112"/>
            <a:ext cx="10058400" cy="694171"/>
          </a:xfrm>
          <a:prstGeom prst="rect">
            <a:avLst/>
          </a:prstGeom>
          <a:noFill/>
          <a:ln>
            <a:noFill/>
          </a:ln>
        </p:spPr>
        <p:txBody>
          <a:bodyPr spcFirstLastPara="1" wrap="square" lIns="91425" tIns="45700" rIns="91425" bIns="45700" anchor="t" anchorCtr="0">
            <a:normAutofit/>
          </a:bodyPr>
          <a:lstStyle>
            <a:lvl1pPr lvl="0" algn="l">
              <a:lnSpc>
                <a:spcPct val="90000"/>
              </a:lnSpc>
              <a:spcBef>
                <a:spcPts val="0"/>
              </a:spcBef>
              <a:spcAft>
                <a:spcPts val="0"/>
              </a:spcAft>
              <a:buClr>
                <a:schemeClr val="dk2"/>
              </a:buClr>
              <a:buSzPts val="4400"/>
              <a:buFont typeface="Avenir"/>
              <a:buNone/>
              <a:defRPr cap="none">
                <a:solidFill>
                  <a:schemeClr val="dk2"/>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grpSp>
        <p:nvGrpSpPr>
          <p:cNvPr id="779" name="Google Shape;779;p31"/>
          <p:cNvGrpSpPr/>
          <p:nvPr/>
        </p:nvGrpSpPr>
        <p:grpSpPr>
          <a:xfrm>
            <a:off x="11173968" y="0"/>
            <a:ext cx="1018032" cy="6862761"/>
            <a:chOff x="11173968" y="0"/>
            <a:chExt cx="1018032" cy="6862761"/>
          </a:xfrm>
        </p:grpSpPr>
        <p:sp>
          <p:nvSpPr>
            <p:cNvPr id="780" name="Google Shape;780;p31"/>
            <p:cNvSpPr/>
            <p:nvPr/>
          </p:nvSpPr>
          <p:spPr>
            <a:xfrm>
              <a:off x="11177016" y="4858514"/>
              <a:ext cx="1014984" cy="2004247"/>
            </a:xfrm>
            <a:prstGeom prst="rect">
              <a:avLst/>
            </a:prstGeom>
            <a:solidFill>
              <a:schemeClr val="accent5"/>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venir"/>
                <a:ea typeface="Avenir"/>
                <a:cs typeface="Avenir"/>
                <a:sym typeface="Avenir"/>
              </a:endParaRPr>
            </a:p>
          </p:txBody>
        </p:sp>
        <p:sp>
          <p:nvSpPr>
            <p:cNvPr id="781" name="Google Shape;781;p31"/>
            <p:cNvSpPr/>
            <p:nvPr/>
          </p:nvSpPr>
          <p:spPr>
            <a:xfrm>
              <a:off x="11177016" y="2838061"/>
              <a:ext cx="1014984" cy="2029968"/>
            </a:xfrm>
            <a:prstGeom prst="rect">
              <a:avLst/>
            </a:prstGeom>
            <a:solidFill>
              <a:schemeClr val="accent6"/>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venir"/>
                <a:ea typeface="Avenir"/>
                <a:cs typeface="Avenir"/>
                <a:sym typeface="Avenir"/>
              </a:endParaRPr>
            </a:p>
          </p:txBody>
        </p:sp>
        <p:sp>
          <p:nvSpPr>
            <p:cNvPr id="782" name="Google Shape;782;p31"/>
            <p:cNvSpPr/>
            <p:nvPr/>
          </p:nvSpPr>
          <p:spPr>
            <a:xfrm>
              <a:off x="11177016" y="0"/>
              <a:ext cx="1014984" cy="2029968"/>
            </a:xfrm>
            <a:prstGeom prst="rect">
              <a:avLst/>
            </a:prstGeom>
            <a:solidFill>
              <a:schemeClr val="accent3"/>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venir"/>
                <a:ea typeface="Avenir"/>
                <a:cs typeface="Avenir"/>
                <a:sym typeface="Avenir"/>
              </a:endParaRPr>
            </a:p>
          </p:txBody>
        </p:sp>
        <p:pic>
          <p:nvPicPr>
            <p:cNvPr id="783" name="Google Shape;783;p31" descr="A black and white striped pattern&#10;&#10;Description automatically generated with low confidence"/>
            <p:cNvPicPr preferRelativeResize="0"/>
            <p:nvPr/>
          </p:nvPicPr>
          <p:blipFill rotWithShape="1">
            <a:blip r:embed="rId2">
              <a:alphaModFix/>
            </a:blip>
            <a:srcRect/>
            <a:stretch/>
          </p:blipFill>
          <p:spPr>
            <a:xfrm rot="5400000">
              <a:off x="10718200" y="557719"/>
              <a:ext cx="1828800" cy="905164"/>
            </a:xfrm>
            <a:prstGeom prst="rect">
              <a:avLst/>
            </a:prstGeom>
            <a:noFill/>
            <a:ln>
              <a:noFill/>
            </a:ln>
          </p:spPr>
        </p:pic>
        <p:sp>
          <p:nvSpPr>
            <p:cNvPr id="784" name="Google Shape;784;p31"/>
            <p:cNvSpPr/>
            <p:nvPr/>
          </p:nvSpPr>
          <p:spPr>
            <a:xfrm>
              <a:off x="11177016" y="2026941"/>
              <a:ext cx="1014984" cy="812951"/>
            </a:xfrm>
            <a:prstGeom prst="rect">
              <a:avLst/>
            </a:prstGeom>
            <a:solidFill>
              <a:schemeClr val="accent4"/>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venir"/>
                <a:ea typeface="Avenir"/>
                <a:cs typeface="Avenir"/>
                <a:sym typeface="Avenir"/>
              </a:endParaRPr>
            </a:p>
          </p:txBody>
        </p:sp>
        <p:sp>
          <p:nvSpPr>
            <p:cNvPr id="785" name="Google Shape;785;p31"/>
            <p:cNvSpPr/>
            <p:nvPr/>
          </p:nvSpPr>
          <p:spPr>
            <a:xfrm rot="10800000">
              <a:off x="11277600" y="2954014"/>
              <a:ext cx="914400" cy="1828800"/>
            </a:xfrm>
            <a:custGeom>
              <a:avLst/>
              <a:gdLst/>
              <a:ahLst/>
              <a:cxnLst/>
              <a:rect l="l" t="t" r="r" b="b"/>
              <a:pathLst>
                <a:path w="915648" h="1828800" extrusionOk="0">
                  <a:moveTo>
                    <a:pt x="1248" y="0"/>
                  </a:moveTo>
                  <a:cubicBezTo>
                    <a:pt x="506257" y="0"/>
                    <a:pt x="915648" y="409391"/>
                    <a:pt x="915648" y="914400"/>
                  </a:cubicBezTo>
                  <a:cubicBezTo>
                    <a:pt x="915648" y="1419409"/>
                    <a:pt x="506257" y="1828800"/>
                    <a:pt x="1248" y="1828800"/>
                  </a:cubicBezTo>
                  <a:lnTo>
                    <a:pt x="0" y="1828737"/>
                  </a:lnTo>
                  <a:lnTo>
                    <a:pt x="0" y="63"/>
                  </a:lnTo>
                  <a:close/>
                </a:path>
              </a:pathLst>
            </a:custGeom>
            <a:solidFill>
              <a:srgbClr val="D4D0D9"/>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venir"/>
                <a:ea typeface="Avenir"/>
                <a:cs typeface="Avenir"/>
                <a:sym typeface="Avenir"/>
              </a:endParaRPr>
            </a:p>
          </p:txBody>
        </p:sp>
        <p:pic>
          <p:nvPicPr>
            <p:cNvPr id="786" name="Google Shape;786;p31"/>
            <p:cNvPicPr preferRelativeResize="0"/>
            <p:nvPr/>
          </p:nvPicPr>
          <p:blipFill rotWithShape="1">
            <a:blip r:embed="rId3">
              <a:alphaModFix/>
            </a:blip>
            <a:srcRect/>
            <a:stretch/>
          </p:blipFill>
          <p:spPr>
            <a:xfrm rot="5400000">
              <a:off x="10716768" y="5418805"/>
              <a:ext cx="1828800" cy="914400"/>
            </a:xfrm>
            <a:prstGeom prst="rect">
              <a:avLst/>
            </a:prstGeom>
            <a:noFill/>
            <a:ln>
              <a:noFill/>
            </a:ln>
          </p:spPr>
        </p:pic>
      </p:grpSp>
      <p:sp>
        <p:nvSpPr>
          <p:cNvPr id="787" name="Google Shape;787;p31"/>
          <p:cNvSpPr txBox="1">
            <a:spLocks noGrp="1"/>
          </p:cNvSpPr>
          <p:nvPr>
            <p:ph type="body" idx="1"/>
          </p:nvPr>
        </p:nvSpPr>
        <p:spPr>
          <a:xfrm>
            <a:off x="2678424" y="2107851"/>
            <a:ext cx="1530196" cy="394033"/>
          </a:xfrm>
          <a:prstGeom prst="rect">
            <a:avLst/>
          </a:prstGeom>
          <a:noFill/>
          <a:ln>
            <a:noFill/>
          </a:ln>
        </p:spPr>
        <p:txBody>
          <a:bodyPr spcFirstLastPara="1" wrap="square" lIns="91425" tIns="45700" rIns="91425" bIns="45700" anchor="t" anchorCtr="0">
            <a:noAutofit/>
          </a:bodyPr>
          <a:lstStyle>
            <a:lvl1pPr marL="457200" lvl="0" indent="-228600" algn="l">
              <a:lnSpc>
                <a:spcPct val="90000"/>
              </a:lnSpc>
              <a:spcBef>
                <a:spcPts val="1000"/>
              </a:spcBef>
              <a:spcAft>
                <a:spcPts val="0"/>
              </a:spcAft>
              <a:buClr>
                <a:schemeClr val="dk2"/>
              </a:buClr>
              <a:buSzPts val="1600"/>
              <a:buNone/>
              <a:defRPr sz="1600" b="1">
                <a:solidFill>
                  <a:schemeClr val="dk2"/>
                </a:solidFill>
                <a:latin typeface="Avenir"/>
                <a:ea typeface="Avenir"/>
                <a:cs typeface="Avenir"/>
                <a:sym typeface="Avenir"/>
              </a:defRPr>
            </a:lvl1pPr>
            <a:lvl2pPr marL="914400" lvl="1" indent="-228600" algn="l">
              <a:lnSpc>
                <a:spcPct val="90000"/>
              </a:lnSpc>
              <a:spcBef>
                <a:spcPts val="500"/>
              </a:spcBef>
              <a:spcAft>
                <a:spcPts val="0"/>
              </a:spcAft>
              <a:buClr>
                <a:schemeClr val="lt1"/>
              </a:buClr>
              <a:buSzPts val="1800"/>
              <a:buNone/>
              <a:defRPr sz="1800">
                <a:solidFill>
                  <a:schemeClr val="lt1"/>
                </a:solidFill>
              </a:defRPr>
            </a:lvl2pPr>
            <a:lvl3pPr marL="1371600" lvl="2" indent="-228600" algn="l">
              <a:lnSpc>
                <a:spcPct val="90000"/>
              </a:lnSpc>
              <a:spcBef>
                <a:spcPts val="500"/>
              </a:spcBef>
              <a:spcAft>
                <a:spcPts val="0"/>
              </a:spcAft>
              <a:buClr>
                <a:schemeClr val="lt1"/>
              </a:buClr>
              <a:buSzPts val="1600"/>
              <a:buNone/>
              <a:defRPr sz="1600">
                <a:solidFill>
                  <a:schemeClr val="lt1"/>
                </a:solidFill>
              </a:defRPr>
            </a:lvl3pPr>
            <a:lvl4pPr marL="1828800" lvl="3" indent="-228600" algn="l">
              <a:lnSpc>
                <a:spcPct val="90000"/>
              </a:lnSpc>
              <a:spcBef>
                <a:spcPts val="500"/>
              </a:spcBef>
              <a:spcAft>
                <a:spcPts val="0"/>
              </a:spcAft>
              <a:buClr>
                <a:schemeClr val="lt1"/>
              </a:buClr>
              <a:buSzPts val="1400"/>
              <a:buNone/>
              <a:defRPr sz="1400">
                <a:solidFill>
                  <a:schemeClr val="lt1"/>
                </a:solidFill>
              </a:defRPr>
            </a:lvl4pPr>
            <a:lvl5pPr marL="2286000" lvl="4" indent="-228600" algn="l">
              <a:lnSpc>
                <a:spcPct val="90000"/>
              </a:lnSpc>
              <a:spcBef>
                <a:spcPts val="500"/>
              </a:spcBef>
              <a:spcAft>
                <a:spcPts val="0"/>
              </a:spcAft>
              <a:buClr>
                <a:schemeClr val="lt1"/>
              </a:buClr>
              <a:buSzPts val="1400"/>
              <a:buNone/>
              <a:defRPr sz="1400">
                <a:solidFill>
                  <a:schemeClr val="lt1"/>
                </a:solidFill>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788" name="Google Shape;788;p31"/>
          <p:cNvSpPr txBox="1">
            <a:spLocks noGrp="1"/>
          </p:cNvSpPr>
          <p:nvPr>
            <p:ph type="body" idx="2"/>
          </p:nvPr>
        </p:nvSpPr>
        <p:spPr>
          <a:xfrm>
            <a:off x="2052902" y="2559632"/>
            <a:ext cx="2070325" cy="380859"/>
          </a:xfrm>
          <a:prstGeom prst="rect">
            <a:avLst/>
          </a:prstGeom>
          <a:noFill/>
          <a:ln>
            <a:noFill/>
          </a:ln>
        </p:spPr>
        <p:txBody>
          <a:bodyPr spcFirstLastPara="1" wrap="square" lIns="91425" tIns="45700" rIns="91425" bIns="45700" anchor="t" anchorCtr="0">
            <a:noAutofit/>
          </a:bodyPr>
          <a:lstStyle>
            <a:lvl1pPr marL="457200" lvl="0" indent="-228600" algn="l">
              <a:lnSpc>
                <a:spcPct val="90000"/>
              </a:lnSpc>
              <a:spcBef>
                <a:spcPts val="1000"/>
              </a:spcBef>
              <a:spcAft>
                <a:spcPts val="0"/>
              </a:spcAft>
              <a:buClr>
                <a:schemeClr val="dk2"/>
              </a:buClr>
              <a:buSzPts val="1600"/>
              <a:buNone/>
              <a:defRPr sz="1600" b="0">
                <a:solidFill>
                  <a:schemeClr val="dk2"/>
                </a:solidFill>
                <a:latin typeface="Avenir"/>
                <a:ea typeface="Avenir"/>
                <a:cs typeface="Avenir"/>
                <a:sym typeface="Avenir"/>
              </a:defRPr>
            </a:lvl1pPr>
            <a:lvl2pPr marL="914400" lvl="1" indent="-228600" algn="l">
              <a:lnSpc>
                <a:spcPct val="90000"/>
              </a:lnSpc>
              <a:spcBef>
                <a:spcPts val="500"/>
              </a:spcBef>
              <a:spcAft>
                <a:spcPts val="0"/>
              </a:spcAft>
              <a:buClr>
                <a:schemeClr val="lt1"/>
              </a:buClr>
              <a:buSzPts val="1800"/>
              <a:buNone/>
              <a:defRPr sz="1800">
                <a:solidFill>
                  <a:schemeClr val="lt1"/>
                </a:solidFill>
              </a:defRPr>
            </a:lvl2pPr>
            <a:lvl3pPr marL="1371600" lvl="2" indent="-228600" algn="l">
              <a:lnSpc>
                <a:spcPct val="90000"/>
              </a:lnSpc>
              <a:spcBef>
                <a:spcPts val="500"/>
              </a:spcBef>
              <a:spcAft>
                <a:spcPts val="0"/>
              </a:spcAft>
              <a:buClr>
                <a:schemeClr val="lt1"/>
              </a:buClr>
              <a:buSzPts val="1600"/>
              <a:buNone/>
              <a:defRPr sz="1600">
                <a:solidFill>
                  <a:schemeClr val="lt1"/>
                </a:solidFill>
              </a:defRPr>
            </a:lvl3pPr>
            <a:lvl4pPr marL="1828800" lvl="3" indent="-228600" algn="l">
              <a:lnSpc>
                <a:spcPct val="90000"/>
              </a:lnSpc>
              <a:spcBef>
                <a:spcPts val="500"/>
              </a:spcBef>
              <a:spcAft>
                <a:spcPts val="0"/>
              </a:spcAft>
              <a:buClr>
                <a:schemeClr val="lt1"/>
              </a:buClr>
              <a:buSzPts val="1400"/>
              <a:buNone/>
              <a:defRPr sz="1400">
                <a:solidFill>
                  <a:schemeClr val="lt1"/>
                </a:solidFill>
              </a:defRPr>
            </a:lvl4pPr>
            <a:lvl5pPr marL="2286000" lvl="4" indent="-228600" algn="l">
              <a:lnSpc>
                <a:spcPct val="90000"/>
              </a:lnSpc>
              <a:spcBef>
                <a:spcPts val="500"/>
              </a:spcBef>
              <a:spcAft>
                <a:spcPts val="0"/>
              </a:spcAft>
              <a:buClr>
                <a:schemeClr val="lt1"/>
              </a:buClr>
              <a:buSzPts val="1400"/>
              <a:buNone/>
              <a:defRPr sz="1400">
                <a:solidFill>
                  <a:schemeClr val="lt1"/>
                </a:solidFill>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789" name="Google Shape;789;p31"/>
          <p:cNvSpPr txBox="1">
            <a:spLocks noGrp="1"/>
          </p:cNvSpPr>
          <p:nvPr>
            <p:ph type="body" idx="3"/>
          </p:nvPr>
        </p:nvSpPr>
        <p:spPr>
          <a:xfrm>
            <a:off x="1878637" y="2848394"/>
            <a:ext cx="2074739" cy="509921"/>
          </a:xfrm>
          <a:prstGeom prst="rect">
            <a:avLst/>
          </a:prstGeom>
          <a:noFill/>
          <a:ln>
            <a:noFill/>
          </a:ln>
        </p:spPr>
        <p:txBody>
          <a:bodyPr spcFirstLastPara="1" wrap="square" lIns="91425" tIns="45700" rIns="91425" bIns="45700" anchor="t" anchorCtr="0">
            <a:noAutofit/>
          </a:bodyPr>
          <a:lstStyle>
            <a:lvl1pPr marL="457200" lvl="0" indent="-228600" algn="r">
              <a:lnSpc>
                <a:spcPct val="90000"/>
              </a:lnSpc>
              <a:spcBef>
                <a:spcPts val="1000"/>
              </a:spcBef>
              <a:spcAft>
                <a:spcPts val="0"/>
              </a:spcAft>
              <a:buClr>
                <a:schemeClr val="dk2"/>
              </a:buClr>
              <a:buSzPts val="1200"/>
              <a:buNone/>
              <a:defRPr sz="1200" b="0">
                <a:solidFill>
                  <a:schemeClr val="dk2"/>
                </a:solidFill>
                <a:latin typeface="Avenir"/>
                <a:ea typeface="Avenir"/>
                <a:cs typeface="Avenir"/>
                <a:sym typeface="Avenir"/>
              </a:defRPr>
            </a:lvl1pPr>
            <a:lvl2pPr marL="914400" lvl="1" indent="-228600" algn="l">
              <a:lnSpc>
                <a:spcPct val="90000"/>
              </a:lnSpc>
              <a:spcBef>
                <a:spcPts val="500"/>
              </a:spcBef>
              <a:spcAft>
                <a:spcPts val="0"/>
              </a:spcAft>
              <a:buClr>
                <a:schemeClr val="lt1"/>
              </a:buClr>
              <a:buSzPts val="1800"/>
              <a:buNone/>
              <a:defRPr sz="1800">
                <a:solidFill>
                  <a:schemeClr val="lt1"/>
                </a:solidFill>
              </a:defRPr>
            </a:lvl2pPr>
            <a:lvl3pPr marL="1371600" lvl="2" indent="-228600" algn="l">
              <a:lnSpc>
                <a:spcPct val="90000"/>
              </a:lnSpc>
              <a:spcBef>
                <a:spcPts val="500"/>
              </a:spcBef>
              <a:spcAft>
                <a:spcPts val="0"/>
              </a:spcAft>
              <a:buClr>
                <a:schemeClr val="lt1"/>
              </a:buClr>
              <a:buSzPts val="1600"/>
              <a:buNone/>
              <a:defRPr sz="1600">
                <a:solidFill>
                  <a:schemeClr val="lt1"/>
                </a:solidFill>
              </a:defRPr>
            </a:lvl3pPr>
            <a:lvl4pPr marL="1828800" lvl="3" indent="-228600" algn="l">
              <a:lnSpc>
                <a:spcPct val="90000"/>
              </a:lnSpc>
              <a:spcBef>
                <a:spcPts val="500"/>
              </a:spcBef>
              <a:spcAft>
                <a:spcPts val="0"/>
              </a:spcAft>
              <a:buClr>
                <a:schemeClr val="lt1"/>
              </a:buClr>
              <a:buSzPts val="1400"/>
              <a:buNone/>
              <a:defRPr sz="1400">
                <a:solidFill>
                  <a:schemeClr val="lt1"/>
                </a:solidFill>
              </a:defRPr>
            </a:lvl4pPr>
            <a:lvl5pPr marL="2286000" lvl="4" indent="-228600" algn="l">
              <a:lnSpc>
                <a:spcPct val="90000"/>
              </a:lnSpc>
              <a:spcBef>
                <a:spcPts val="500"/>
              </a:spcBef>
              <a:spcAft>
                <a:spcPts val="0"/>
              </a:spcAft>
              <a:buClr>
                <a:schemeClr val="lt1"/>
              </a:buClr>
              <a:buSzPts val="1400"/>
              <a:buNone/>
              <a:defRPr sz="1400">
                <a:solidFill>
                  <a:schemeClr val="lt1"/>
                </a:solidFill>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790" name="Google Shape;790;p31"/>
          <p:cNvSpPr txBox="1">
            <a:spLocks noGrp="1"/>
          </p:cNvSpPr>
          <p:nvPr>
            <p:ph type="body" idx="4"/>
          </p:nvPr>
        </p:nvSpPr>
        <p:spPr>
          <a:xfrm>
            <a:off x="7060242" y="1685195"/>
            <a:ext cx="1050925" cy="377825"/>
          </a:xfrm>
          <a:prstGeom prst="rect">
            <a:avLst/>
          </a:prstGeom>
          <a:noFill/>
          <a:ln>
            <a:noFill/>
          </a:ln>
        </p:spPr>
        <p:txBody>
          <a:bodyPr spcFirstLastPara="1" wrap="square" lIns="91425" tIns="45700" rIns="91425" bIns="45700" anchor="t" anchorCtr="0">
            <a:noAutofit/>
          </a:bodyPr>
          <a:lstStyle>
            <a:lvl1pPr marL="457200" lvl="0" indent="-228600" algn="l">
              <a:lnSpc>
                <a:spcPct val="90000"/>
              </a:lnSpc>
              <a:spcBef>
                <a:spcPts val="1000"/>
              </a:spcBef>
              <a:spcAft>
                <a:spcPts val="0"/>
              </a:spcAft>
              <a:buClr>
                <a:schemeClr val="dk2"/>
              </a:buClr>
              <a:buSzPts val="1600"/>
              <a:buNone/>
              <a:defRPr sz="1600" b="1">
                <a:solidFill>
                  <a:schemeClr val="dk2"/>
                </a:solidFill>
                <a:latin typeface="Avenir"/>
                <a:ea typeface="Avenir"/>
                <a:cs typeface="Avenir"/>
                <a:sym typeface="Avenir"/>
              </a:defRPr>
            </a:lvl1pPr>
            <a:lvl2pPr marL="914400" lvl="1" indent="-228600" algn="l">
              <a:lnSpc>
                <a:spcPct val="90000"/>
              </a:lnSpc>
              <a:spcBef>
                <a:spcPts val="500"/>
              </a:spcBef>
              <a:spcAft>
                <a:spcPts val="0"/>
              </a:spcAft>
              <a:buClr>
                <a:schemeClr val="lt1"/>
              </a:buClr>
              <a:buSzPts val="1800"/>
              <a:buNone/>
              <a:defRPr sz="1800">
                <a:solidFill>
                  <a:schemeClr val="lt1"/>
                </a:solidFill>
              </a:defRPr>
            </a:lvl2pPr>
            <a:lvl3pPr marL="1371600" lvl="2" indent="-228600" algn="l">
              <a:lnSpc>
                <a:spcPct val="90000"/>
              </a:lnSpc>
              <a:spcBef>
                <a:spcPts val="500"/>
              </a:spcBef>
              <a:spcAft>
                <a:spcPts val="0"/>
              </a:spcAft>
              <a:buClr>
                <a:schemeClr val="lt1"/>
              </a:buClr>
              <a:buSzPts val="1600"/>
              <a:buNone/>
              <a:defRPr sz="1600">
                <a:solidFill>
                  <a:schemeClr val="lt1"/>
                </a:solidFill>
              </a:defRPr>
            </a:lvl3pPr>
            <a:lvl4pPr marL="1828800" lvl="3" indent="-228600" algn="l">
              <a:lnSpc>
                <a:spcPct val="90000"/>
              </a:lnSpc>
              <a:spcBef>
                <a:spcPts val="500"/>
              </a:spcBef>
              <a:spcAft>
                <a:spcPts val="0"/>
              </a:spcAft>
              <a:buClr>
                <a:schemeClr val="lt1"/>
              </a:buClr>
              <a:buSzPts val="1400"/>
              <a:buNone/>
              <a:defRPr sz="1400">
                <a:solidFill>
                  <a:schemeClr val="lt1"/>
                </a:solidFill>
              </a:defRPr>
            </a:lvl4pPr>
            <a:lvl5pPr marL="2286000" lvl="4" indent="-228600" algn="l">
              <a:lnSpc>
                <a:spcPct val="90000"/>
              </a:lnSpc>
              <a:spcBef>
                <a:spcPts val="500"/>
              </a:spcBef>
              <a:spcAft>
                <a:spcPts val="0"/>
              </a:spcAft>
              <a:buClr>
                <a:schemeClr val="lt1"/>
              </a:buClr>
              <a:buSzPts val="1400"/>
              <a:buNone/>
              <a:defRPr sz="1400">
                <a:solidFill>
                  <a:schemeClr val="lt1"/>
                </a:solidFill>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791" name="Google Shape;791;p31"/>
          <p:cNvSpPr txBox="1">
            <a:spLocks noGrp="1"/>
          </p:cNvSpPr>
          <p:nvPr>
            <p:ph type="body" idx="5"/>
          </p:nvPr>
        </p:nvSpPr>
        <p:spPr>
          <a:xfrm>
            <a:off x="7667063" y="2203470"/>
            <a:ext cx="1680922" cy="377825"/>
          </a:xfrm>
          <a:prstGeom prst="rect">
            <a:avLst/>
          </a:prstGeom>
          <a:noFill/>
          <a:ln>
            <a:noFill/>
          </a:ln>
        </p:spPr>
        <p:txBody>
          <a:bodyPr spcFirstLastPara="1" wrap="square" lIns="91425" tIns="45700" rIns="91425" bIns="45700" anchor="t" anchorCtr="0">
            <a:noAutofit/>
          </a:bodyPr>
          <a:lstStyle>
            <a:lvl1pPr marL="457200" lvl="0" indent="-228600" algn="l">
              <a:lnSpc>
                <a:spcPct val="90000"/>
              </a:lnSpc>
              <a:spcBef>
                <a:spcPts val="1000"/>
              </a:spcBef>
              <a:spcAft>
                <a:spcPts val="0"/>
              </a:spcAft>
              <a:buClr>
                <a:schemeClr val="dk2"/>
              </a:buClr>
              <a:buSzPts val="1600"/>
              <a:buNone/>
              <a:defRPr sz="1600" b="0">
                <a:solidFill>
                  <a:schemeClr val="dk2"/>
                </a:solidFill>
                <a:latin typeface="Avenir"/>
                <a:ea typeface="Avenir"/>
                <a:cs typeface="Avenir"/>
                <a:sym typeface="Avenir"/>
              </a:defRPr>
            </a:lvl1pPr>
            <a:lvl2pPr marL="914400" lvl="1" indent="-228600" algn="l">
              <a:lnSpc>
                <a:spcPct val="90000"/>
              </a:lnSpc>
              <a:spcBef>
                <a:spcPts val="500"/>
              </a:spcBef>
              <a:spcAft>
                <a:spcPts val="0"/>
              </a:spcAft>
              <a:buClr>
                <a:schemeClr val="lt1"/>
              </a:buClr>
              <a:buSzPts val="1800"/>
              <a:buNone/>
              <a:defRPr sz="1800">
                <a:solidFill>
                  <a:schemeClr val="lt1"/>
                </a:solidFill>
              </a:defRPr>
            </a:lvl2pPr>
            <a:lvl3pPr marL="1371600" lvl="2" indent="-228600" algn="l">
              <a:lnSpc>
                <a:spcPct val="90000"/>
              </a:lnSpc>
              <a:spcBef>
                <a:spcPts val="500"/>
              </a:spcBef>
              <a:spcAft>
                <a:spcPts val="0"/>
              </a:spcAft>
              <a:buClr>
                <a:schemeClr val="lt1"/>
              </a:buClr>
              <a:buSzPts val="1600"/>
              <a:buNone/>
              <a:defRPr sz="1600">
                <a:solidFill>
                  <a:schemeClr val="lt1"/>
                </a:solidFill>
              </a:defRPr>
            </a:lvl3pPr>
            <a:lvl4pPr marL="1828800" lvl="3" indent="-228600" algn="l">
              <a:lnSpc>
                <a:spcPct val="90000"/>
              </a:lnSpc>
              <a:spcBef>
                <a:spcPts val="500"/>
              </a:spcBef>
              <a:spcAft>
                <a:spcPts val="0"/>
              </a:spcAft>
              <a:buClr>
                <a:schemeClr val="lt1"/>
              </a:buClr>
              <a:buSzPts val="1400"/>
              <a:buNone/>
              <a:defRPr sz="1400">
                <a:solidFill>
                  <a:schemeClr val="lt1"/>
                </a:solidFill>
              </a:defRPr>
            </a:lvl4pPr>
            <a:lvl5pPr marL="2286000" lvl="4" indent="-228600" algn="l">
              <a:lnSpc>
                <a:spcPct val="90000"/>
              </a:lnSpc>
              <a:spcBef>
                <a:spcPts val="500"/>
              </a:spcBef>
              <a:spcAft>
                <a:spcPts val="0"/>
              </a:spcAft>
              <a:buClr>
                <a:schemeClr val="lt1"/>
              </a:buClr>
              <a:buSzPts val="1400"/>
              <a:buNone/>
              <a:defRPr sz="1400">
                <a:solidFill>
                  <a:schemeClr val="lt1"/>
                </a:solidFill>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792" name="Google Shape;792;p31"/>
          <p:cNvSpPr txBox="1">
            <a:spLocks noGrp="1"/>
          </p:cNvSpPr>
          <p:nvPr>
            <p:ph type="body" idx="6"/>
          </p:nvPr>
        </p:nvSpPr>
        <p:spPr>
          <a:xfrm>
            <a:off x="7662713" y="2512081"/>
            <a:ext cx="1957767" cy="569574"/>
          </a:xfrm>
          <a:prstGeom prst="rect">
            <a:avLst/>
          </a:prstGeom>
          <a:noFill/>
          <a:ln>
            <a:noFill/>
          </a:ln>
        </p:spPr>
        <p:txBody>
          <a:bodyPr spcFirstLastPara="1" wrap="square" lIns="91425" tIns="45700" rIns="91425" bIns="45700" anchor="t" anchorCtr="0">
            <a:noAutofit/>
          </a:bodyPr>
          <a:lstStyle>
            <a:lvl1pPr marL="457200" lvl="0" indent="-228600" algn="l">
              <a:lnSpc>
                <a:spcPct val="90000"/>
              </a:lnSpc>
              <a:spcBef>
                <a:spcPts val="1000"/>
              </a:spcBef>
              <a:spcAft>
                <a:spcPts val="0"/>
              </a:spcAft>
              <a:buClr>
                <a:schemeClr val="dk2"/>
              </a:buClr>
              <a:buSzPts val="1200"/>
              <a:buNone/>
              <a:defRPr sz="1200" b="0">
                <a:solidFill>
                  <a:schemeClr val="dk2"/>
                </a:solidFill>
                <a:latin typeface="Avenir"/>
                <a:ea typeface="Avenir"/>
                <a:cs typeface="Avenir"/>
                <a:sym typeface="Avenir"/>
              </a:defRPr>
            </a:lvl1pPr>
            <a:lvl2pPr marL="914400" lvl="1" indent="-228600" algn="l">
              <a:lnSpc>
                <a:spcPct val="90000"/>
              </a:lnSpc>
              <a:spcBef>
                <a:spcPts val="500"/>
              </a:spcBef>
              <a:spcAft>
                <a:spcPts val="0"/>
              </a:spcAft>
              <a:buClr>
                <a:schemeClr val="lt1"/>
              </a:buClr>
              <a:buSzPts val="1800"/>
              <a:buNone/>
              <a:defRPr sz="1800">
                <a:solidFill>
                  <a:schemeClr val="lt1"/>
                </a:solidFill>
              </a:defRPr>
            </a:lvl2pPr>
            <a:lvl3pPr marL="1371600" lvl="2" indent="-228600" algn="l">
              <a:lnSpc>
                <a:spcPct val="90000"/>
              </a:lnSpc>
              <a:spcBef>
                <a:spcPts val="500"/>
              </a:spcBef>
              <a:spcAft>
                <a:spcPts val="0"/>
              </a:spcAft>
              <a:buClr>
                <a:schemeClr val="lt1"/>
              </a:buClr>
              <a:buSzPts val="1600"/>
              <a:buNone/>
              <a:defRPr sz="1600">
                <a:solidFill>
                  <a:schemeClr val="lt1"/>
                </a:solidFill>
              </a:defRPr>
            </a:lvl3pPr>
            <a:lvl4pPr marL="1828800" lvl="3" indent="-228600" algn="l">
              <a:lnSpc>
                <a:spcPct val="90000"/>
              </a:lnSpc>
              <a:spcBef>
                <a:spcPts val="500"/>
              </a:spcBef>
              <a:spcAft>
                <a:spcPts val="0"/>
              </a:spcAft>
              <a:buClr>
                <a:schemeClr val="lt1"/>
              </a:buClr>
              <a:buSzPts val="1400"/>
              <a:buNone/>
              <a:defRPr sz="1400">
                <a:solidFill>
                  <a:schemeClr val="lt1"/>
                </a:solidFill>
              </a:defRPr>
            </a:lvl4pPr>
            <a:lvl5pPr marL="2286000" lvl="4" indent="-228600" algn="l">
              <a:lnSpc>
                <a:spcPct val="90000"/>
              </a:lnSpc>
              <a:spcBef>
                <a:spcPts val="500"/>
              </a:spcBef>
              <a:spcAft>
                <a:spcPts val="0"/>
              </a:spcAft>
              <a:buClr>
                <a:schemeClr val="lt1"/>
              </a:buClr>
              <a:buSzPts val="1400"/>
              <a:buNone/>
              <a:defRPr sz="1400">
                <a:solidFill>
                  <a:schemeClr val="lt1"/>
                </a:solidFill>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793" name="Google Shape;793;p31"/>
          <p:cNvSpPr txBox="1">
            <a:spLocks noGrp="1"/>
          </p:cNvSpPr>
          <p:nvPr>
            <p:ph type="body" idx="7"/>
          </p:nvPr>
        </p:nvSpPr>
        <p:spPr>
          <a:xfrm>
            <a:off x="1996818" y="4181199"/>
            <a:ext cx="1050925" cy="377825"/>
          </a:xfrm>
          <a:prstGeom prst="rect">
            <a:avLst/>
          </a:prstGeom>
          <a:noFill/>
          <a:ln>
            <a:noFill/>
          </a:ln>
        </p:spPr>
        <p:txBody>
          <a:bodyPr spcFirstLastPara="1" wrap="square" lIns="91425" tIns="45700" rIns="91425" bIns="45700" anchor="t" anchorCtr="0">
            <a:noAutofit/>
          </a:bodyPr>
          <a:lstStyle>
            <a:lvl1pPr marL="457200" lvl="0" indent="-228600" algn="l">
              <a:lnSpc>
                <a:spcPct val="90000"/>
              </a:lnSpc>
              <a:spcBef>
                <a:spcPts val="1000"/>
              </a:spcBef>
              <a:spcAft>
                <a:spcPts val="0"/>
              </a:spcAft>
              <a:buClr>
                <a:schemeClr val="dk2"/>
              </a:buClr>
              <a:buSzPts val="1600"/>
              <a:buNone/>
              <a:defRPr sz="1600" b="1">
                <a:solidFill>
                  <a:schemeClr val="dk2"/>
                </a:solidFill>
                <a:latin typeface="Avenir"/>
                <a:ea typeface="Avenir"/>
                <a:cs typeface="Avenir"/>
                <a:sym typeface="Avenir"/>
              </a:defRPr>
            </a:lvl1pPr>
            <a:lvl2pPr marL="914400" lvl="1" indent="-228600" algn="l">
              <a:lnSpc>
                <a:spcPct val="90000"/>
              </a:lnSpc>
              <a:spcBef>
                <a:spcPts val="500"/>
              </a:spcBef>
              <a:spcAft>
                <a:spcPts val="0"/>
              </a:spcAft>
              <a:buClr>
                <a:schemeClr val="lt1"/>
              </a:buClr>
              <a:buSzPts val="1800"/>
              <a:buNone/>
              <a:defRPr sz="1800">
                <a:solidFill>
                  <a:schemeClr val="lt1"/>
                </a:solidFill>
              </a:defRPr>
            </a:lvl2pPr>
            <a:lvl3pPr marL="1371600" lvl="2" indent="-228600" algn="l">
              <a:lnSpc>
                <a:spcPct val="90000"/>
              </a:lnSpc>
              <a:spcBef>
                <a:spcPts val="500"/>
              </a:spcBef>
              <a:spcAft>
                <a:spcPts val="0"/>
              </a:spcAft>
              <a:buClr>
                <a:schemeClr val="lt1"/>
              </a:buClr>
              <a:buSzPts val="1600"/>
              <a:buNone/>
              <a:defRPr sz="1600">
                <a:solidFill>
                  <a:schemeClr val="lt1"/>
                </a:solidFill>
              </a:defRPr>
            </a:lvl3pPr>
            <a:lvl4pPr marL="1828800" lvl="3" indent="-228600" algn="l">
              <a:lnSpc>
                <a:spcPct val="90000"/>
              </a:lnSpc>
              <a:spcBef>
                <a:spcPts val="500"/>
              </a:spcBef>
              <a:spcAft>
                <a:spcPts val="0"/>
              </a:spcAft>
              <a:buClr>
                <a:schemeClr val="lt1"/>
              </a:buClr>
              <a:buSzPts val="1400"/>
              <a:buNone/>
              <a:defRPr sz="1400">
                <a:solidFill>
                  <a:schemeClr val="lt1"/>
                </a:solidFill>
              </a:defRPr>
            </a:lvl4pPr>
            <a:lvl5pPr marL="2286000" lvl="4" indent="-228600" algn="l">
              <a:lnSpc>
                <a:spcPct val="90000"/>
              </a:lnSpc>
              <a:spcBef>
                <a:spcPts val="500"/>
              </a:spcBef>
              <a:spcAft>
                <a:spcPts val="0"/>
              </a:spcAft>
              <a:buClr>
                <a:schemeClr val="lt1"/>
              </a:buClr>
              <a:buSzPts val="1400"/>
              <a:buNone/>
              <a:defRPr sz="1400">
                <a:solidFill>
                  <a:schemeClr val="lt1"/>
                </a:solidFill>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794" name="Google Shape;794;p31"/>
          <p:cNvSpPr txBox="1">
            <a:spLocks noGrp="1"/>
          </p:cNvSpPr>
          <p:nvPr>
            <p:ph type="body" idx="8"/>
          </p:nvPr>
        </p:nvSpPr>
        <p:spPr>
          <a:xfrm>
            <a:off x="1810730" y="4727342"/>
            <a:ext cx="1857095" cy="377825"/>
          </a:xfrm>
          <a:prstGeom prst="rect">
            <a:avLst/>
          </a:prstGeom>
          <a:noFill/>
          <a:ln>
            <a:noFill/>
          </a:ln>
        </p:spPr>
        <p:txBody>
          <a:bodyPr spcFirstLastPara="1" wrap="square" lIns="91425" tIns="45700" rIns="91425" bIns="45700" anchor="t" anchorCtr="0">
            <a:noAutofit/>
          </a:bodyPr>
          <a:lstStyle>
            <a:lvl1pPr marL="457200" lvl="0" indent="-228600" algn="r">
              <a:lnSpc>
                <a:spcPct val="90000"/>
              </a:lnSpc>
              <a:spcBef>
                <a:spcPts val="1000"/>
              </a:spcBef>
              <a:spcAft>
                <a:spcPts val="0"/>
              </a:spcAft>
              <a:buClr>
                <a:schemeClr val="dk2"/>
              </a:buClr>
              <a:buSzPts val="1600"/>
              <a:buNone/>
              <a:defRPr sz="1600" b="0">
                <a:solidFill>
                  <a:schemeClr val="dk2"/>
                </a:solidFill>
                <a:latin typeface="Avenir"/>
                <a:ea typeface="Avenir"/>
                <a:cs typeface="Avenir"/>
                <a:sym typeface="Avenir"/>
              </a:defRPr>
            </a:lvl1pPr>
            <a:lvl2pPr marL="914400" lvl="1" indent="-228600" algn="l">
              <a:lnSpc>
                <a:spcPct val="90000"/>
              </a:lnSpc>
              <a:spcBef>
                <a:spcPts val="500"/>
              </a:spcBef>
              <a:spcAft>
                <a:spcPts val="0"/>
              </a:spcAft>
              <a:buClr>
                <a:schemeClr val="lt1"/>
              </a:buClr>
              <a:buSzPts val="1800"/>
              <a:buNone/>
              <a:defRPr sz="1800">
                <a:solidFill>
                  <a:schemeClr val="lt1"/>
                </a:solidFill>
              </a:defRPr>
            </a:lvl2pPr>
            <a:lvl3pPr marL="1371600" lvl="2" indent="-228600" algn="l">
              <a:lnSpc>
                <a:spcPct val="90000"/>
              </a:lnSpc>
              <a:spcBef>
                <a:spcPts val="500"/>
              </a:spcBef>
              <a:spcAft>
                <a:spcPts val="0"/>
              </a:spcAft>
              <a:buClr>
                <a:schemeClr val="lt1"/>
              </a:buClr>
              <a:buSzPts val="1600"/>
              <a:buNone/>
              <a:defRPr sz="1600">
                <a:solidFill>
                  <a:schemeClr val="lt1"/>
                </a:solidFill>
              </a:defRPr>
            </a:lvl3pPr>
            <a:lvl4pPr marL="1828800" lvl="3" indent="-228600" algn="l">
              <a:lnSpc>
                <a:spcPct val="90000"/>
              </a:lnSpc>
              <a:spcBef>
                <a:spcPts val="500"/>
              </a:spcBef>
              <a:spcAft>
                <a:spcPts val="0"/>
              </a:spcAft>
              <a:buClr>
                <a:schemeClr val="lt1"/>
              </a:buClr>
              <a:buSzPts val="1400"/>
              <a:buNone/>
              <a:defRPr sz="1400">
                <a:solidFill>
                  <a:schemeClr val="lt1"/>
                </a:solidFill>
              </a:defRPr>
            </a:lvl4pPr>
            <a:lvl5pPr marL="2286000" lvl="4" indent="-228600" algn="l">
              <a:lnSpc>
                <a:spcPct val="90000"/>
              </a:lnSpc>
              <a:spcBef>
                <a:spcPts val="500"/>
              </a:spcBef>
              <a:spcAft>
                <a:spcPts val="0"/>
              </a:spcAft>
              <a:buClr>
                <a:schemeClr val="lt1"/>
              </a:buClr>
              <a:buSzPts val="1400"/>
              <a:buNone/>
              <a:defRPr sz="1400">
                <a:solidFill>
                  <a:schemeClr val="lt1"/>
                </a:solidFill>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795" name="Google Shape;795;p31"/>
          <p:cNvSpPr txBox="1">
            <a:spLocks noGrp="1"/>
          </p:cNvSpPr>
          <p:nvPr>
            <p:ph type="body" idx="9"/>
          </p:nvPr>
        </p:nvSpPr>
        <p:spPr>
          <a:xfrm>
            <a:off x="1308100" y="5052157"/>
            <a:ext cx="2350537" cy="875894"/>
          </a:xfrm>
          <a:prstGeom prst="rect">
            <a:avLst/>
          </a:prstGeom>
          <a:noFill/>
          <a:ln>
            <a:noFill/>
          </a:ln>
        </p:spPr>
        <p:txBody>
          <a:bodyPr spcFirstLastPara="1" wrap="square" lIns="91425" tIns="45700" rIns="91425" bIns="45700" anchor="t" anchorCtr="0">
            <a:noAutofit/>
          </a:bodyPr>
          <a:lstStyle>
            <a:lvl1pPr marL="457200" lvl="0" indent="-228600" algn="r">
              <a:lnSpc>
                <a:spcPct val="90000"/>
              </a:lnSpc>
              <a:spcBef>
                <a:spcPts val="1000"/>
              </a:spcBef>
              <a:spcAft>
                <a:spcPts val="0"/>
              </a:spcAft>
              <a:buClr>
                <a:schemeClr val="dk2"/>
              </a:buClr>
              <a:buSzPts val="1200"/>
              <a:buNone/>
              <a:defRPr sz="1200" b="0">
                <a:solidFill>
                  <a:schemeClr val="dk2"/>
                </a:solidFill>
                <a:latin typeface="Avenir"/>
                <a:ea typeface="Avenir"/>
                <a:cs typeface="Avenir"/>
                <a:sym typeface="Avenir"/>
              </a:defRPr>
            </a:lvl1pPr>
            <a:lvl2pPr marL="914400" lvl="1" indent="-228600" algn="l">
              <a:lnSpc>
                <a:spcPct val="90000"/>
              </a:lnSpc>
              <a:spcBef>
                <a:spcPts val="500"/>
              </a:spcBef>
              <a:spcAft>
                <a:spcPts val="0"/>
              </a:spcAft>
              <a:buClr>
                <a:schemeClr val="lt1"/>
              </a:buClr>
              <a:buSzPts val="1800"/>
              <a:buNone/>
              <a:defRPr sz="1800">
                <a:solidFill>
                  <a:schemeClr val="lt1"/>
                </a:solidFill>
              </a:defRPr>
            </a:lvl2pPr>
            <a:lvl3pPr marL="1371600" lvl="2" indent="-228600" algn="l">
              <a:lnSpc>
                <a:spcPct val="90000"/>
              </a:lnSpc>
              <a:spcBef>
                <a:spcPts val="500"/>
              </a:spcBef>
              <a:spcAft>
                <a:spcPts val="0"/>
              </a:spcAft>
              <a:buClr>
                <a:schemeClr val="lt1"/>
              </a:buClr>
              <a:buSzPts val="1600"/>
              <a:buNone/>
              <a:defRPr sz="1600">
                <a:solidFill>
                  <a:schemeClr val="lt1"/>
                </a:solidFill>
              </a:defRPr>
            </a:lvl3pPr>
            <a:lvl4pPr marL="1828800" lvl="3" indent="-228600" algn="l">
              <a:lnSpc>
                <a:spcPct val="90000"/>
              </a:lnSpc>
              <a:spcBef>
                <a:spcPts val="500"/>
              </a:spcBef>
              <a:spcAft>
                <a:spcPts val="0"/>
              </a:spcAft>
              <a:buClr>
                <a:schemeClr val="lt1"/>
              </a:buClr>
              <a:buSzPts val="1400"/>
              <a:buNone/>
              <a:defRPr sz="1400">
                <a:solidFill>
                  <a:schemeClr val="lt1"/>
                </a:solidFill>
              </a:defRPr>
            </a:lvl4pPr>
            <a:lvl5pPr marL="2286000" lvl="4" indent="-228600" algn="l">
              <a:lnSpc>
                <a:spcPct val="90000"/>
              </a:lnSpc>
              <a:spcBef>
                <a:spcPts val="500"/>
              </a:spcBef>
              <a:spcAft>
                <a:spcPts val="0"/>
              </a:spcAft>
              <a:buClr>
                <a:schemeClr val="lt1"/>
              </a:buClr>
              <a:buSzPts val="1400"/>
              <a:buNone/>
              <a:defRPr sz="1400">
                <a:solidFill>
                  <a:schemeClr val="lt1"/>
                </a:solidFill>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796" name="Google Shape;796;p31"/>
          <p:cNvSpPr txBox="1">
            <a:spLocks noGrp="1"/>
          </p:cNvSpPr>
          <p:nvPr>
            <p:ph type="body" idx="13"/>
          </p:nvPr>
        </p:nvSpPr>
        <p:spPr>
          <a:xfrm>
            <a:off x="3883025" y="2093472"/>
            <a:ext cx="3908425" cy="3888228"/>
          </a:xfrm>
          <a:prstGeom prst="rect">
            <a:avLst/>
          </a:prstGeom>
          <a:noFill/>
          <a:ln>
            <a:noFill/>
          </a:ln>
        </p:spPr>
        <p:txBody>
          <a:bodyPr spcFirstLastPara="1" wrap="square" lIns="91425" tIns="45700" rIns="91425" bIns="45700" anchor="t" anchorCtr="0">
            <a:normAutofit/>
          </a:bodyPr>
          <a:lstStyle>
            <a:lvl1pPr marL="457200" lvl="0" indent="-406400" algn="l">
              <a:lnSpc>
                <a:spcPct val="90000"/>
              </a:lnSpc>
              <a:spcBef>
                <a:spcPts val="1000"/>
              </a:spcBef>
              <a:spcAft>
                <a:spcPts val="0"/>
              </a:spcAft>
              <a:buClr>
                <a:schemeClr val="lt1"/>
              </a:buClr>
              <a:buSzPts val="2800"/>
              <a:buChar char="•"/>
              <a:defRPr>
                <a:solidFill>
                  <a:schemeClr val="lt1"/>
                </a:solidFill>
              </a:defRPr>
            </a:lvl1pPr>
            <a:lvl2pPr marL="914400" lvl="1" indent="-381000" algn="l">
              <a:lnSpc>
                <a:spcPct val="90000"/>
              </a:lnSpc>
              <a:spcBef>
                <a:spcPts val="500"/>
              </a:spcBef>
              <a:spcAft>
                <a:spcPts val="0"/>
              </a:spcAft>
              <a:buClr>
                <a:schemeClr val="lt1"/>
              </a:buClr>
              <a:buSzPts val="2400"/>
              <a:buChar char="•"/>
              <a:defRPr>
                <a:solidFill>
                  <a:schemeClr val="lt1"/>
                </a:solidFill>
              </a:defRPr>
            </a:lvl2pPr>
            <a:lvl3pPr marL="1371600" lvl="2" indent="-355600" algn="l">
              <a:lnSpc>
                <a:spcPct val="90000"/>
              </a:lnSpc>
              <a:spcBef>
                <a:spcPts val="500"/>
              </a:spcBef>
              <a:spcAft>
                <a:spcPts val="0"/>
              </a:spcAft>
              <a:buClr>
                <a:schemeClr val="lt1"/>
              </a:buClr>
              <a:buSzPts val="2000"/>
              <a:buChar char="•"/>
              <a:defRPr>
                <a:solidFill>
                  <a:schemeClr val="lt1"/>
                </a:solidFill>
              </a:defRPr>
            </a:lvl3pPr>
            <a:lvl4pPr marL="1828800" lvl="3" indent="-342900" algn="l">
              <a:lnSpc>
                <a:spcPct val="90000"/>
              </a:lnSpc>
              <a:spcBef>
                <a:spcPts val="500"/>
              </a:spcBef>
              <a:spcAft>
                <a:spcPts val="0"/>
              </a:spcAft>
              <a:buClr>
                <a:schemeClr val="lt1"/>
              </a:buClr>
              <a:buSzPts val="1800"/>
              <a:buChar char="•"/>
              <a:defRPr>
                <a:solidFill>
                  <a:schemeClr val="lt1"/>
                </a:solidFill>
              </a:defRPr>
            </a:lvl4pPr>
            <a:lvl5pPr marL="2286000" lvl="4" indent="-342900" algn="l">
              <a:lnSpc>
                <a:spcPct val="90000"/>
              </a:lnSpc>
              <a:spcBef>
                <a:spcPts val="500"/>
              </a:spcBef>
              <a:spcAft>
                <a:spcPts val="0"/>
              </a:spcAft>
              <a:buClr>
                <a:schemeClr val="lt1"/>
              </a:buClr>
              <a:buSzPts val="1800"/>
              <a:buChar char="•"/>
              <a:defRPr>
                <a:solidFill>
                  <a:schemeClr val="lt1"/>
                </a:solidFill>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797" name="Google Shape;797;p31"/>
          <p:cNvSpPr txBox="1">
            <a:spLocks noGrp="1"/>
          </p:cNvSpPr>
          <p:nvPr>
            <p:ph type="body" idx="14"/>
          </p:nvPr>
        </p:nvSpPr>
        <p:spPr>
          <a:xfrm>
            <a:off x="8493650" y="5089231"/>
            <a:ext cx="1050925" cy="377825"/>
          </a:xfrm>
          <a:prstGeom prst="rect">
            <a:avLst/>
          </a:prstGeom>
          <a:noFill/>
          <a:ln>
            <a:noFill/>
          </a:ln>
        </p:spPr>
        <p:txBody>
          <a:bodyPr spcFirstLastPara="1" wrap="square" lIns="91425" tIns="45700" rIns="91425" bIns="45700" anchor="t" anchorCtr="0">
            <a:noAutofit/>
          </a:bodyPr>
          <a:lstStyle>
            <a:lvl1pPr marL="457200" lvl="0" indent="-228600" algn="l">
              <a:lnSpc>
                <a:spcPct val="90000"/>
              </a:lnSpc>
              <a:spcBef>
                <a:spcPts val="1000"/>
              </a:spcBef>
              <a:spcAft>
                <a:spcPts val="0"/>
              </a:spcAft>
              <a:buClr>
                <a:schemeClr val="dk2"/>
              </a:buClr>
              <a:buSzPts val="1600"/>
              <a:buNone/>
              <a:defRPr sz="1600" b="1">
                <a:solidFill>
                  <a:schemeClr val="dk2"/>
                </a:solidFill>
                <a:latin typeface="Avenir"/>
                <a:ea typeface="Avenir"/>
                <a:cs typeface="Avenir"/>
                <a:sym typeface="Avenir"/>
              </a:defRPr>
            </a:lvl1pPr>
            <a:lvl2pPr marL="914400" lvl="1" indent="-228600" algn="l">
              <a:lnSpc>
                <a:spcPct val="90000"/>
              </a:lnSpc>
              <a:spcBef>
                <a:spcPts val="500"/>
              </a:spcBef>
              <a:spcAft>
                <a:spcPts val="0"/>
              </a:spcAft>
              <a:buClr>
                <a:schemeClr val="lt1"/>
              </a:buClr>
              <a:buSzPts val="1800"/>
              <a:buNone/>
              <a:defRPr sz="1800">
                <a:solidFill>
                  <a:schemeClr val="lt1"/>
                </a:solidFill>
              </a:defRPr>
            </a:lvl2pPr>
            <a:lvl3pPr marL="1371600" lvl="2" indent="-228600" algn="l">
              <a:lnSpc>
                <a:spcPct val="90000"/>
              </a:lnSpc>
              <a:spcBef>
                <a:spcPts val="500"/>
              </a:spcBef>
              <a:spcAft>
                <a:spcPts val="0"/>
              </a:spcAft>
              <a:buClr>
                <a:schemeClr val="lt1"/>
              </a:buClr>
              <a:buSzPts val="1600"/>
              <a:buNone/>
              <a:defRPr sz="1600">
                <a:solidFill>
                  <a:schemeClr val="lt1"/>
                </a:solidFill>
              </a:defRPr>
            </a:lvl3pPr>
            <a:lvl4pPr marL="1828800" lvl="3" indent="-228600" algn="l">
              <a:lnSpc>
                <a:spcPct val="90000"/>
              </a:lnSpc>
              <a:spcBef>
                <a:spcPts val="500"/>
              </a:spcBef>
              <a:spcAft>
                <a:spcPts val="0"/>
              </a:spcAft>
              <a:buClr>
                <a:schemeClr val="lt1"/>
              </a:buClr>
              <a:buSzPts val="1400"/>
              <a:buNone/>
              <a:defRPr sz="1400">
                <a:solidFill>
                  <a:schemeClr val="lt1"/>
                </a:solidFill>
              </a:defRPr>
            </a:lvl4pPr>
            <a:lvl5pPr marL="2286000" lvl="4" indent="-228600" algn="l">
              <a:lnSpc>
                <a:spcPct val="90000"/>
              </a:lnSpc>
              <a:spcBef>
                <a:spcPts val="500"/>
              </a:spcBef>
              <a:spcAft>
                <a:spcPts val="0"/>
              </a:spcAft>
              <a:buClr>
                <a:schemeClr val="lt1"/>
              </a:buClr>
              <a:buSzPts val="1400"/>
              <a:buNone/>
              <a:defRPr sz="1400">
                <a:solidFill>
                  <a:schemeClr val="lt1"/>
                </a:solidFill>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798" name="Google Shape;798;p31"/>
          <p:cNvSpPr txBox="1">
            <a:spLocks noGrp="1"/>
          </p:cNvSpPr>
          <p:nvPr>
            <p:ph type="body" idx="15"/>
          </p:nvPr>
        </p:nvSpPr>
        <p:spPr>
          <a:xfrm>
            <a:off x="8544683" y="5490771"/>
            <a:ext cx="1513717" cy="377825"/>
          </a:xfrm>
          <a:prstGeom prst="rect">
            <a:avLst/>
          </a:prstGeom>
          <a:noFill/>
          <a:ln>
            <a:noFill/>
          </a:ln>
        </p:spPr>
        <p:txBody>
          <a:bodyPr spcFirstLastPara="1" wrap="square" lIns="91425" tIns="45700" rIns="91425" bIns="45700" anchor="t" anchorCtr="0">
            <a:noAutofit/>
          </a:bodyPr>
          <a:lstStyle>
            <a:lvl1pPr marL="457200" lvl="0" indent="-228600" algn="l">
              <a:lnSpc>
                <a:spcPct val="90000"/>
              </a:lnSpc>
              <a:spcBef>
                <a:spcPts val="1000"/>
              </a:spcBef>
              <a:spcAft>
                <a:spcPts val="0"/>
              </a:spcAft>
              <a:buClr>
                <a:schemeClr val="dk2"/>
              </a:buClr>
              <a:buSzPts val="1600"/>
              <a:buNone/>
              <a:defRPr sz="1600" b="0">
                <a:solidFill>
                  <a:schemeClr val="dk2"/>
                </a:solidFill>
                <a:latin typeface="Avenir"/>
                <a:ea typeface="Avenir"/>
                <a:cs typeface="Avenir"/>
                <a:sym typeface="Avenir"/>
              </a:defRPr>
            </a:lvl1pPr>
            <a:lvl2pPr marL="914400" lvl="1" indent="-228600" algn="l">
              <a:lnSpc>
                <a:spcPct val="90000"/>
              </a:lnSpc>
              <a:spcBef>
                <a:spcPts val="500"/>
              </a:spcBef>
              <a:spcAft>
                <a:spcPts val="0"/>
              </a:spcAft>
              <a:buClr>
                <a:schemeClr val="lt1"/>
              </a:buClr>
              <a:buSzPts val="1800"/>
              <a:buNone/>
              <a:defRPr sz="1800">
                <a:solidFill>
                  <a:schemeClr val="lt1"/>
                </a:solidFill>
              </a:defRPr>
            </a:lvl2pPr>
            <a:lvl3pPr marL="1371600" lvl="2" indent="-228600" algn="l">
              <a:lnSpc>
                <a:spcPct val="90000"/>
              </a:lnSpc>
              <a:spcBef>
                <a:spcPts val="500"/>
              </a:spcBef>
              <a:spcAft>
                <a:spcPts val="0"/>
              </a:spcAft>
              <a:buClr>
                <a:schemeClr val="lt1"/>
              </a:buClr>
              <a:buSzPts val="1600"/>
              <a:buNone/>
              <a:defRPr sz="1600">
                <a:solidFill>
                  <a:schemeClr val="lt1"/>
                </a:solidFill>
              </a:defRPr>
            </a:lvl3pPr>
            <a:lvl4pPr marL="1828800" lvl="3" indent="-228600" algn="l">
              <a:lnSpc>
                <a:spcPct val="90000"/>
              </a:lnSpc>
              <a:spcBef>
                <a:spcPts val="500"/>
              </a:spcBef>
              <a:spcAft>
                <a:spcPts val="0"/>
              </a:spcAft>
              <a:buClr>
                <a:schemeClr val="lt1"/>
              </a:buClr>
              <a:buSzPts val="1400"/>
              <a:buNone/>
              <a:defRPr sz="1400">
                <a:solidFill>
                  <a:schemeClr val="lt1"/>
                </a:solidFill>
              </a:defRPr>
            </a:lvl4pPr>
            <a:lvl5pPr marL="2286000" lvl="4" indent="-228600" algn="l">
              <a:lnSpc>
                <a:spcPct val="90000"/>
              </a:lnSpc>
              <a:spcBef>
                <a:spcPts val="500"/>
              </a:spcBef>
              <a:spcAft>
                <a:spcPts val="0"/>
              </a:spcAft>
              <a:buClr>
                <a:schemeClr val="lt1"/>
              </a:buClr>
              <a:buSzPts val="1400"/>
              <a:buNone/>
              <a:defRPr sz="1400">
                <a:solidFill>
                  <a:schemeClr val="lt1"/>
                </a:solidFill>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799" name="Google Shape;799;p31"/>
          <p:cNvSpPr txBox="1">
            <a:spLocks noGrp="1"/>
          </p:cNvSpPr>
          <p:nvPr>
            <p:ph type="body" idx="16"/>
          </p:nvPr>
        </p:nvSpPr>
        <p:spPr>
          <a:xfrm>
            <a:off x="8541799" y="5792787"/>
            <a:ext cx="1783301" cy="447757"/>
          </a:xfrm>
          <a:prstGeom prst="rect">
            <a:avLst/>
          </a:prstGeom>
          <a:noFill/>
          <a:ln>
            <a:noFill/>
          </a:ln>
        </p:spPr>
        <p:txBody>
          <a:bodyPr spcFirstLastPara="1" wrap="square" lIns="91425" tIns="45700" rIns="91425" bIns="45700" anchor="t" anchorCtr="0">
            <a:noAutofit/>
          </a:bodyPr>
          <a:lstStyle>
            <a:lvl1pPr marL="457200" lvl="0" indent="-228600" algn="l">
              <a:lnSpc>
                <a:spcPct val="90000"/>
              </a:lnSpc>
              <a:spcBef>
                <a:spcPts val="1000"/>
              </a:spcBef>
              <a:spcAft>
                <a:spcPts val="0"/>
              </a:spcAft>
              <a:buClr>
                <a:schemeClr val="dk2"/>
              </a:buClr>
              <a:buSzPts val="1200"/>
              <a:buNone/>
              <a:defRPr sz="1200" b="0">
                <a:solidFill>
                  <a:schemeClr val="dk2"/>
                </a:solidFill>
                <a:latin typeface="Avenir"/>
                <a:ea typeface="Avenir"/>
                <a:cs typeface="Avenir"/>
                <a:sym typeface="Avenir"/>
              </a:defRPr>
            </a:lvl1pPr>
            <a:lvl2pPr marL="914400" lvl="1" indent="-228600" algn="l">
              <a:lnSpc>
                <a:spcPct val="90000"/>
              </a:lnSpc>
              <a:spcBef>
                <a:spcPts val="500"/>
              </a:spcBef>
              <a:spcAft>
                <a:spcPts val="0"/>
              </a:spcAft>
              <a:buClr>
                <a:schemeClr val="lt1"/>
              </a:buClr>
              <a:buSzPts val="1800"/>
              <a:buNone/>
              <a:defRPr sz="1800">
                <a:solidFill>
                  <a:schemeClr val="lt1"/>
                </a:solidFill>
              </a:defRPr>
            </a:lvl2pPr>
            <a:lvl3pPr marL="1371600" lvl="2" indent="-228600" algn="l">
              <a:lnSpc>
                <a:spcPct val="90000"/>
              </a:lnSpc>
              <a:spcBef>
                <a:spcPts val="500"/>
              </a:spcBef>
              <a:spcAft>
                <a:spcPts val="0"/>
              </a:spcAft>
              <a:buClr>
                <a:schemeClr val="lt1"/>
              </a:buClr>
              <a:buSzPts val="1600"/>
              <a:buNone/>
              <a:defRPr sz="1600">
                <a:solidFill>
                  <a:schemeClr val="lt1"/>
                </a:solidFill>
              </a:defRPr>
            </a:lvl3pPr>
            <a:lvl4pPr marL="1828800" lvl="3" indent="-228600" algn="l">
              <a:lnSpc>
                <a:spcPct val="90000"/>
              </a:lnSpc>
              <a:spcBef>
                <a:spcPts val="500"/>
              </a:spcBef>
              <a:spcAft>
                <a:spcPts val="0"/>
              </a:spcAft>
              <a:buClr>
                <a:schemeClr val="lt1"/>
              </a:buClr>
              <a:buSzPts val="1400"/>
              <a:buNone/>
              <a:defRPr sz="1400">
                <a:solidFill>
                  <a:schemeClr val="lt1"/>
                </a:solidFill>
              </a:defRPr>
            </a:lvl4pPr>
            <a:lvl5pPr marL="2286000" lvl="4" indent="-228600" algn="l">
              <a:lnSpc>
                <a:spcPct val="90000"/>
              </a:lnSpc>
              <a:spcBef>
                <a:spcPts val="500"/>
              </a:spcBef>
              <a:spcAft>
                <a:spcPts val="0"/>
              </a:spcAft>
              <a:buClr>
                <a:schemeClr val="lt1"/>
              </a:buClr>
              <a:buSzPts val="1400"/>
              <a:buNone/>
              <a:defRPr sz="1400">
                <a:solidFill>
                  <a:schemeClr val="lt1"/>
                </a:solidFill>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800" name="Google Shape;800;p31"/>
          <p:cNvSpPr txBox="1">
            <a:spLocks noGrp="1"/>
          </p:cNvSpPr>
          <p:nvPr>
            <p:ph type="dt" idx="10"/>
          </p:nvPr>
        </p:nvSpPr>
        <p:spPr>
          <a:xfrm>
            <a:off x="914400" y="6353175"/>
            <a:ext cx="109728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solidFill>
                  <a:schemeClr val="dk2"/>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01" name="Google Shape;801;p31"/>
          <p:cNvSpPr txBox="1">
            <a:spLocks noGrp="1"/>
          </p:cNvSpPr>
          <p:nvPr>
            <p:ph type="ftr" idx="11"/>
          </p:nvPr>
        </p:nvSpPr>
        <p:spPr>
          <a:xfrm>
            <a:off x="5744527" y="6350000"/>
            <a:ext cx="22860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solidFill>
                  <a:schemeClr val="dk2"/>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02" name="Google Shape;802;p31"/>
          <p:cNvSpPr txBox="1">
            <a:spLocks noGrp="1"/>
          </p:cNvSpPr>
          <p:nvPr>
            <p:ph type="sldNum" idx="12"/>
          </p:nvPr>
        </p:nvSpPr>
        <p:spPr>
          <a:xfrm>
            <a:off x="11123295" y="6356350"/>
            <a:ext cx="457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sz="1000">
                <a:solidFill>
                  <a:schemeClr val="dk2"/>
                </a:solidFill>
                <a:latin typeface="Avenir"/>
                <a:ea typeface="Avenir"/>
                <a:cs typeface="Avenir"/>
                <a:sym typeface="Avenir"/>
              </a:defRPr>
            </a:lvl1pPr>
            <a:lvl2pPr marL="0" lvl="1" indent="0" algn="r">
              <a:spcBef>
                <a:spcPts val="0"/>
              </a:spcBef>
              <a:buNone/>
              <a:defRPr sz="1000">
                <a:solidFill>
                  <a:schemeClr val="dk2"/>
                </a:solidFill>
                <a:latin typeface="Avenir"/>
                <a:ea typeface="Avenir"/>
                <a:cs typeface="Avenir"/>
                <a:sym typeface="Avenir"/>
              </a:defRPr>
            </a:lvl2pPr>
            <a:lvl3pPr marL="0" lvl="2" indent="0" algn="r">
              <a:spcBef>
                <a:spcPts val="0"/>
              </a:spcBef>
              <a:buNone/>
              <a:defRPr sz="1000">
                <a:solidFill>
                  <a:schemeClr val="dk2"/>
                </a:solidFill>
                <a:latin typeface="Avenir"/>
                <a:ea typeface="Avenir"/>
                <a:cs typeface="Avenir"/>
                <a:sym typeface="Avenir"/>
              </a:defRPr>
            </a:lvl3pPr>
            <a:lvl4pPr marL="0" lvl="3" indent="0" algn="r">
              <a:spcBef>
                <a:spcPts val="0"/>
              </a:spcBef>
              <a:buNone/>
              <a:defRPr sz="1000">
                <a:solidFill>
                  <a:schemeClr val="dk2"/>
                </a:solidFill>
                <a:latin typeface="Avenir"/>
                <a:ea typeface="Avenir"/>
                <a:cs typeface="Avenir"/>
                <a:sym typeface="Avenir"/>
              </a:defRPr>
            </a:lvl4pPr>
            <a:lvl5pPr marL="0" lvl="4" indent="0" algn="r">
              <a:spcBef>
                <a:spcPts val="0"/>
              </a:spcBef>
              <a:buNone/>
              <a:defRPr sz="1000">
                <a:solidFill>
                  <a:schemeClr val="dk2"/>
                </a:solidFill>
                <a:latin typeface="Avenir"/>
                <a:ea typeface="Avenir"/>
                <a:cs typeface="Avenir"/>
                <a:sym typeface="Avenir"/>
              </a:defRPr>
            </a:lvl5pPr>
            <a:lvl6pPr marL="0" lvl="5" indent="0" algn="r">
              <a:spcBef>
                <a:spcPts val="0"/>
              </a:spcBef>
              <a:buNone/>
              <a:defRPr sz="1000">
                <a:solidFill>
                  <a:schemeClr val="dk2"/>
                </a:solidFill>
                <a:latin typeface="Avenir"/>
                <a:ea typeface="Avenir"/>
                <a:cs typeface="Avenir"/>
                <a:sym typeface="Avenir"/>
              </a:defRPr>
            </a:lvl6pPr>
            <a:lvl7pPr marL="0" lvl="6" indent="0" algn="r">
              <a:spcBef>
                <a:spcPts val="0"/>
              </a:spcBef>
              <a:buNone/>
              <a:defRPr sz="1000">
                <a:solidFill>
                  <a:schemeClr val="dk2"/>
                </a:solidFill>
                <a:latin typeface="Avenir"/>
                <a:ea typeface="Avenir"/>
                <a:cs typeface="Avenir"/>
                <a:sym typeface="Avenir"/>
              </a:defRPr>
            </a:lvl7pPr>
            <a:lvl8pPr marL="0" lvl="7" indent="0" algn="r">
              <a:spcBef>
                <a:spcPts val="0"/>
              </a:spcBef>
              <a:buNone/>
              <a:defRPr sz="1000">
                <a:solidFill>
                  <a:schemeClr val="dk2"/>
                </a:solidFill>
                <a:latin typeface="Avenir"/>
                <a:ea typeface="Avenir"/>
                <a:cs typeface="Avenir"/>
                <a:sym typeface="Avenir"/>
              </a:defRPr>
            </a:lvl8pPr>
            <a:lvl9pPr marL="0" lvl="8" indent="0" algn="r">
              <a:spcBef>
                <a:spcPts val="0"/>
              </a:spcBef>
              <a:buNone/>
              <a:defRPr sz="1000">
                <a:solidFill>
                  <a:schemeClr val="dk2"/>
                </a:solidFill>
                <a:latin typeface="Avenir"/>
                <a:ea typeface="Avenir"/>
                <a:cs typeface="Avenir"/>
                <a:sym typeface="Avenir"/>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Problem">
  <p:cSld name="Problem">
    <p:bg>
      <p:bgPr>
        <a:solidFill>
          <a:srgbClr val="BEBAC7"/>
        </a:solidFill>
        <a:effectLst/>
      </p:bgPr>
    </p:bg>
    <p:spTree>
      <p:nvGrpSpPr>
        <p:cNvPr id="1" name="Shape 93"/>
        <p:cNvGrpSpPr/>
        <p:nvPr/>
      </p:nvGrpSpPr>
      <p:grpSpPr>
        <a:xfrm>
          <a:off x="0" y="0"/>
          <a:ext cx="0" cy="0"/>
          <a:chOff x="0" y="0"/>
          <a:chExt cx="0" cy="0"/>
        </a:xfrm>
      </p:grpSpPr>
      <p:sp>
        <p:nvSpPr>
          <p:cNvPr id="94" name="Google Shape;94;p14"/>
          <p:cNvSpPr txBox="1">
            <a:spLocks noGrp="1"/>
          </p:cNvSpPr>
          <p:nvPr>
            <p:ph type="title"/>
          </p:nvPr>
        </p:nvSpPr>
        <p:spPr>
          <a:xfrm>
            <a:off x="4937760" y="898524"/>
            <a:ext cx="6339840" cy="1325880"/>
          </a:xfrm>
          <a:prstGeom prst="rect">
            <a:avLst/>
          </a:prstGeom>
          <a:noFill/>
          <a:ln>
            <a:noFill/>
          </a:ln>
        </p:spPr>
        <p:txBody>
          <a:bodyPr spcFirstLastPara="1" wrap="square" lIns="91425" tIns="45700" rIns="91425" bIns="45700" anchor="t" anchorCtr="0">
            <a:normAutofit/>
          </a:bodyPr>
          <a:lstStyle>
            <a:lvl1pPr lvl="0" algn="l">
              <a:lnSpc>
                <a:spcPct val="90000"/>
              </a:lnSpc>
              <a:spcBef>
                <a:spcPts val="0"/>
              </a:spcBef>
              <a:spcAft>
                <a:spcPts val="0"/>
              </a:spcAft>
              <a:buClr>
                <a:schemeClr val="accent1"/>
              </a:buClr>
              <a:buSzPts val="4400"/>
              <a:buFont typeface="Avenir"/>
              <a:buNone/>
              <a:defRPr cap="none">
                <a:solidFill>
                  <a:schemeClr val="accent1"/>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grpSp>
        <p:nvGrpSpPr>
          <p:cNvPr id="95" name="Google Shape;95;p14"/>
          <p:cNvGrpSpPr/>
          <p:nvPr/>
        </p:nvGrpSpPr>
        <p:grpSpPr>
          <a:xfrm>
            <a:off x="-292906" y="-1403779"/>
            <a:ext cx="5762289" cy="8263876"/>
            <a:chOff x="-292906" y="-1403779"/>
            <a:chExt cx="5762289" cy="8263876"/>
          </a:xfrm>
        </p:grpSpPr>
        <p:pic>
          <p:nvPicPr>
            <p:cNvPr id="96" name="Google Shape;96;p14"/>
            <p:cNvPicPr preferRelativeResize="0"/>
            <p:nvPr/>
          </p:nvPicPr>
          <p:blipFill rotWithShape="1">
            <a:blip r:embed="rId2">
              <a:alphaModFix/>
            </a:blip>
            <a:srcRect/>
            <a:stretch/>
          </p:blipFill>
          <p:spPr>
            <a:xfrm rot="8097646">
              <a:off x="1569916" y="-983359"/>
              <a:ext cx="2029968" cy="2029968"/>
            </a:xfrm>
            <a:prstGeom prst="rect">
              <a:avLst/>
            </a:prstGeom>
            <a:noFill/>
            <a:ln>
              <a:noFill/>
            </a:ln>
          </p:spPr>
        </p:pic>
        <p:sp>
          <p:nvSpPr>
            <p:cNvPr id="97" name="Google Shape;97;p14"/>
            <p:cNvSpPr/>
            <p:nvPr/>
          </p:nvSpPr>
          <p:spPr>
            <a:xfrm rot="-8091810">
              <a:off x="141725" y="458228"/>
              <a:ext cx="2029968" cy="2029968"/>
            </a:xfrm>
            <a:custGeom>
              <a:avLst/>
              <a:gdLst/>
              <a:ahLst/>
              <a:cxnLst/>
              <a:rect l="l" t="t" r="r" b="b"/>
              <a:pathLst>
                <a:path w="2029968" h="2029968" extrusionOk="0">
                  <a:moveTo>
                    <a:pt x="0" y="0"/>
                  </a:moveTo>
                  <a:lnTo>
                    <a:pt x="2029968" y="2029968"/>
                  </a:lnTo>
                  <a:lnTo>
                    <a:pt x="0" y="2029968"/>
                  </a:lnTo>
                  <a:lnTo>
                    <a:pt x="0" y="0"/>
                  </a:lnTo>
                  <a:close/>
                </a:path>
              </a:pathLst>
            </a:custGeom>
            <a:solidFill>
              <a:schemeClr val="accent3"/>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venir"/>
                <a:ea typeface="Avenir"/>
                <a:cs typeface="Avenir"/>
                <a:sym typeface="Avenir"/>
              </a:endParaRPr>
            </a:p>
          </p:txBody>
        </p:sp>
        <p:pic>
          <p:nvPicPr>
            <p:cNvPr id="98" name="Google Shape;98;p14"/>
            <p:cNvPicPr preferRelativeResize="0"/>
            <p:nvPr/>
          </p:nvPicPr>
          <p:blipFill rotWithShape="1">
            <a:blip r:embed="rId3">
              <a:alphaModFix/>
            </a:blip>
            <a:srcRect/>
            <a:stretch/>
          </p:blipFill>
          <p:spPr>
            <a:xfrm rot="-2697467">
              <a:off x="1574706" y="1900474"/>
              <a:ext cx="2029968" cy="2029968"/>
            </a:xfrm>
            <a:prstGeom prst="rect">
              <a:avLst/>
            </a:prstGeom>
            <a:noFill/>
            <a:ln>
              <a:noFill/>
            </a:ln>
          </p:spPr>
        </p:pic>
        <p:sp>
          <p:nvSpPr>
            <p:cNvPr id="99" name="Google Shape;99;p14"/>
            <p:cNvSpPr/>
            <p:nvPr/>
          </p:nvSpPr>
          <p:spPr>
            <a:xfrm rot="-2700000">
              <a:off x="1580257" y="1923515"/>
              <a:ext cx="2029968" cy="2029968"/>
            </a:xfrm>
            <a:custGeom>
              <a:avLst/>
              <a:gdLst/>
              <a:ahLst/>
              <a:cxnLst/>
              <a:rect l="l" t="t" r="r" b="b"/>
              <a:pathLst>
                <a:path w="2029968" h="2029968" extrusionOk="0">
                  <a:moveTo>
                    <a:pt x="0" y="0"/>
                  </a:moveTo>
                  <a:lnTo>
                    <a:pt x="2029968" y="2029968"/>
                  </a:lnTo>
                  <a:lnTo>
                    <a:pt x="0" y="2029968"/>
                  </a:lnTo>
                  <a:lnTo>
                    <a:pt x="0" y="0"/>
                  </a:lnTo>
                  <a:close/>
                </a:path>
              </a:pathLst>
            </a:custGeom>
            <a:solidFill>
              <a:schemeClr val="accent3"/>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venir"/>
                <a:ea typeface="Avenir"/>
                <a:cs typeface="Avenir"/>
                <a:sym typeface="Avenir"/>
              </a:endParaRPr>
            </a:p>
          </p:txBody>
        </p:sp>
        <p:pic>
          <p:nvPicPr>
            <p:cNvPr id="100" name="Google Shape;100;p14"/>
            <p:cNvPicPr preferRelativeResize="0"/>
            <p:nvPr/>
          </p:nvPicPr>
          <p:blipFill rotWithShape="1">
            <a:blip r:embed="rId2">
              <a:alphaModFix/>
            </a:blip>
            <a:srcRect/>
            <a:stretch/>
          </p:blipFill>
          <p:spPr>
            <a:xfrm rot="2708786">
              <a:off x="145529" y="3355869"/>
              <a:ext cx="2029968" cy="2029968"/>
            </a:xfrm>
            <a:prstGeom prst="rect">
              <a:avLst/>
            </a:prstGeom>
            <a:noFill/>
            <a:ln>
              <a:noFill/>
            </a:ln>
          </p:spPr>
        </p:pic>
        <p:pic>
          <p:nvPicPr>
            <p:cNvPr id="101" name="Google Shape;101;p14"/>
            <p:cNvPicPr preferRelativeResize="0"/>
            <p:nvPr/>
          </p:nvPicPr>
          <p:blipFill rotWithShape="1">
            <a:blip r:embed="rId4">
              <a:alphaModFix/>
            </a:blip>
            <a:srcRect/>
            <a:stretch/>
          </p:blipFill>
          <p:spPr>
            <a:xfrm rot="-8110773">
              <a:off x="3019001" y="3357927"/>
              <a:ext cx="2029968" cy="2029968"/>
            </a:xfrm>
            <a:prstGeom prst="rect">
              <a:avLst/>
            </a:prstGeom>
            <a:noFill/>
            <a:ln>
              <a:noFill/>
            </a:ln>
          </p:spPr>
        </p:pic>
        <p:grpSp>
          <p:nvGrpSpPr>
            <p:cNvPr id="102" name="Google Shape;102;p14"/>
            <p:cNvGrpSpPr/>
            <p:nvPr/>
          </p:nvGrpSpPr>
          <p:grpSpPr>
            <a:xfrm>
              <a:off x="1159403" y="5806395"/>
              <a:ext cx="2870810" cy="1000774"/>
              <a:chOff x="-13699" y="5839164"/>
              <a:chExt cx="2862790" cy="1000774"/>
            </a:xfrm>
          </p:grpSpPr>
          <p:sp>
            <p:nvSpPr>
              <p:cNvPr id="103" name="Google Shape;103;p14"/>
              <p:cNvSpPr/>
              <p:nvPr/>
            </p:nvSpPr>
            <p:spPr>
              <a:xfrm>
                <a:off x="-13699" y="5839164"/>
                <a:ext cx="2862790" cy="28868"/>
              </a:xfrm>
              <a:custGeom>
                <a:avLst/>
                <a:gdLst/>
                <a:ahLst/>
                <a:cxnLst/>
                <a:rect l="l" t="t" r="r" b="b"/>
                <a:pathLst>
                  <a:path w="2862790" h="28868" extrusionOk="0">
                    <a:moveTo>
                      <a:pt x="0" y="0"/>
                    </a:moveTo>
                    <a:lnTo>
                      <a:pt x="2862790" y="0"/>
                    </a:lnTo>
                    <a:lnTo>
                      <a:pt x="2833921" y="28868"/>
                    </a:lnTo>
                    <a:lnTo>
                      <a:pt x="28868" y="28868"/>
                    </a:lnTo>
                    <a:lnTo>
                      <a:pt x="0" y="0"/>
                    </a:lnTo>
                    <a:close/>
                  </a:path>
                </a:pathLst>
              </a:custGeom>
              <a:solidFill>
                <a:schemeClr val="accent3"/>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venir"/>
                  <a:ea typeface="Avenir"/>
                  <a:cs typeface="Avenir"/>
                  <a:sym typeface="Avenir"/>
                </a:endParaRPr>
              </a:p>
            </p:txBody>
          </p:sp>
          <p:sp>
            <p:nvSpPr>
              <p:cNvPr id="104" name="Google Shape;104;p14"/>
              <p:cNvSpPr/>
              <p:nvPr/>
            </p:nvSpPr>
            <p:spPr>
              <a:xfrm>
                <a:off x="47246" y="5900109"/>
                <a:ext cx="2740900" cy="28868"/>
              </a:xfrm>
              <a:custGeom>
                <a:avLst/>
                <a:gdLst/>
                <a:ahLst/>
                <a:cxnLst/>
                <a:rect l="l" t="t" r="r" b="b"/>
                <a:pathLst>
                  <a:path w="2740900" h="28868" extrusionOk="0">
                    <a:moveTo>
                      <a:pt x="0" y="0"/>
                    </a:moveTo>
                    <a:lnTo>
                      <a:pt x="2740900" y="0"/>
                    </a:lnTo>
                    <a:lnTo>
                      <a:pt x="2712032" y="28868"/>
                    </a:lnTo>
                    <a:lnTo>
                      <a:pt x="28868" y="28868"/>
                    </a:lnTo>
                    <a:lnTo>
                      <a:pt x="0" y="0"/>
                    </a:lnTo>
                    <a:close/>
                  </a:path>
                </a:pathLst>
              </a:custGeom>
              <a:solidFill>
                <a:schemeClr val="accent3"/>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venir"/>
                  <a:ea typeface="Avenir"/>
                  <a:cs typeface="Avenir"/>
                  <a:sym typeface="Avenir"/>
                </a:endParaRPr>
              </a:p>
            </p:txBody>
          </p:sp>
          <p:sp>
            <p:nvSpPr>
              <p:cNvPr id="105" name="Google Shape;105;p14"/>
              <p:cNvSpPr/>
              <p:nvPr/>
            </p:nvSpPr>
            <p:spPr>
              <a:xfrm>
                <a:off x="108992" y="5960251"/>
                <a:ext cx="2619012" cy="29671"/>
              </a:xfrm>
              <a:custGeom>
                <a:avLst/>
                <a:gdLst/>
                <a:ahLst/>
                <a:cxnLst/>
                <a:rect l="l" t="t" r="r" b="b"/>
                <a:pathLst>
                  <a:path w="2619012" h="29671" extrusionOk="0">
                    <a:moveTo>
                      <a:pt x="0" y="0"/>
                    </a:moveTo>
                    <a:lnTo>
                      <a:pt x="2619012" y="0"/>
                    </a:lnTo>
                    <a:lnTo>
                      <a:pt x="2590143" y="28868"/>
                    </a:lnTo>
                    <a:lnTo>
                      <a:pt x="28067" y="29671"/>
                    </a:lnTo>
                    <a:lnTo>
                      <a:pt x="28869" y="28869"/>
                    </a:lnTo>
                    <a:lnTo>
                      <a:pt x="0" y="0"/>
                    </a:lnTo>
                    <a:close/>
                  </a:path>
                </a:pathLst>
              </a:custGeom>
              <a:solidFill>
                <a:schemeClr val="accent3"/>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venir"/>
                  <a:ea typeface="Avenir"/>
                  <a:cs typeface="Avenir"/>
                  <a:sym typeface="Avenir"/>
                </a:endParaRPr>
              </a:p>
            </p:txBody>
          </p:sp>
          <p:sp>
            <p:nvSpPr>
              <p:cNvPr id="106" name="Google Shape;106;p14"/>
              <p:cNvSpPr/>
              <p:nvPr/>
            </p:nvSpPr>
            <p:spPr>
              <a:xfrm>
                <a:off x="169937" y="6021196"/>
                <a:ext cx="2497122" cy="29670"/>
              </a:xfrm>
              <a:custGeom>
                <a:avLst/>
                <a:gdLst/>
                <a:ahLst/>
                <a:cxnLst/>
                <a:rect l="l" t="t" r="r" b="b"/>
                <a:pathLst>
                  <a:path w="2497122" h="29670" extrusionOk="0">
                    <a:moveTo>
                      <a:pt x="0" y="0"/>
                    </a:moveTo>
                    <a:lnTo>
                      <a:pt x="2497122" y="0"/>
                    </a:lnTo>
                    <a:lnTo>
                      <a:pt x="2468254" y="28868"/>
                    </a:lnTo>
                    <a:lnTo>
                      <a:pt x="28066" y="29670"/>
                    </a:lnTo>
                    <a:lnTo>
                      <a:pt x="28868" y="28868"/>
                    </a:lnTo>
                    <a:lnTo>
                      <a:pt x="0" y="0"/>
                    </a:lnTo>
                    <a:close/>
                  </a:path>
                </a:pathLst>
              </a:custGeom>
              <a:solidFill>
                <a:schemeClr val="accent3"/>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venir"/>
                  <a:ea typeface="Avenir"/>
                  <a:cs typeface="Avenir"/>
                  <a:sym typeface="Avenir"/>
                </a:endParaRPr>
              </a:p>
            </p:txBody>
          </p:sp>
          <p:sp>
            <p:nvSpPr>
              <p:cNvPr id="107" name="Google Shape;107;p14"/>
              <p:cNvSpPr/>
              <p:nvPr/>
            </p:nvSpPr>
            <p:spPr>
              <a:xfrm>
                <a:off x="229279" y="6082140"/>
                <a:ext cx="2376837" cy="28869"/>
              </a:xfrm>
              <a:custGeom>
                <a:avLst/>
                <a:gdLst/>
                <a:ahLst/>
                <a:cxnLst/>
                <a:rect l="l" t="t" r="r" b="b"/>
                <a:pathLst>
                  <a:path w="2376837" h="28869" extrusionOk="0">
                    <a:moveTo>
                      <a:pt x="0" y="0"/>
                    </a:moveTo>
                    <a:lnTo>
                      <a:pt x="2376837" y="0"/>
                    </a:lnTo>
                    <a:lnTo>
                      <a:pt x="2347968" y="28868"/>
                    </a:lnTo>
                    <a:lnTo>
                      <a:pt x="28868" y="28869"/>
                    </a:lnTo>
                    <a:lnTo>
                      <a:pt x="0" y="0"/>
                    </a:lnTo>
                    <a:close/>
                  </a:path>
                </a:pathLst>
              </a:custGeom>
              <a:solidFill>
                <a:schemeClr val="accent3"/>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venir"/>
                  <a:ea typeface="Avenir"/>
                  <a:cs typeface="Avenir"/>
                  <a:sym typeface="Avenir"/>
                </a:endParaRPr>
              </a:p>
            </p:txBody>
          </p:sp>
          <p:sp>
            <p:nvSpPr>
              <p:cNvPr id="108" name="Google Shape;108;p14"/>
              <p:cNvSpPr/>
              <p:nvPr/>
            </p:nvSpPr>
            <p:spPr>
              <a:xfrm>
                <a:off x="290222" y="6143085"/>
                <a:ext cx="2254948" cy="28868"/>
              </a:xfrm>
              <a:custGeom>
                <a:avLst/>
                <a:gdLst/>
                <a:ahLst/>
                <a:cxnLst/>
                <a:rect l="l" t="t" r="r" b="b"/>
                <a:pathLst>
                  <a:path w="2254948" h="28868" extrusionOk="0">
                    <a:moveTo>
                      <a:pt x="0" y="0"/>
                    </a:moveTo>
                    <a:lnTo>
                      <a:pt x="2254948" y="0"/>
                    </a:lnTo>
                    <a:lnTo>
                      <a:pt x="2226080" y="28868"/>
                    </a:lnTo>
                    <a:lnTo>
                      <a:pt x="28868" y="28868"/>
                    </a:lnTo>
                    <a:lnTo>
                      <a:pt x="0" y="0"/>
                    </a:lnTo>
                    <a:close/>
                  </a:path>
                </a:pathLst>
              </a:custGeom>
              <a:solidFill>
                <a:schemeClr val="accent3"/>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venir"/>
                  <a:ea typeface="Avenir"/>
                  <a:cs typeface="Avenir"/>
                  <a:sym typeface="Avenir"/>
                </a:endParaRPr>
              </a:p>
            </p:txBody>
          </p:sp>
          <p:sp>
            <p:nvSpPr>
              <p:cNvPr id="109" name="Google Shape;109;p14"/>
              <p:cNvSpPr/>
              <p:nvPr/>
            </p:nvSpPr>
            <p:spPr>
              <a:xfrm>
                <a:off x="351970" y="6203227"/>
                <a:ext cx="2133059" cy="29671"/>
              </a:xfrm>
              <a:custGeom>
                <a:avLst/>
                <a:gdLst/>
                <a:ahLst/>
                <a:cxnLst/>
                <a:rect l="l" t="t" r="r" b="b"/>
                <a:pathLst>
                  <a:path w="2133059" h="29671" extrusionOk="0">
                    <a:moveTo>
                      <a:pt x="2133059" y="0"/>
                    </a:moveTo>
                    <a:lnTo>
                      <a:pt x="2104190" y="28869"/>
                    </a:lnTo>
                    <a:lnTo>
                      <a:pt x="28066" y="29671"/>
                    </a:lnTo>
                    <a:lnTo>
                      <a:pt x="28868" y="28869"/>
                    </a:lnTo>
                    <a:lnTo>
                      <a:pt x="0" y="1"/>
                    </a:lnTo>
                    <a:lnTo>
                      <a:pt x="2133059" y="0"/>
                    </a:lnTo>
                    <a:close/>
                  </a:path>
                </a:pathLst>
              </a:custGeom>
              <a:solidFill>
                <a:schemeClr val="accent3"/>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venir"/>
                  <a:ea typeface="Avenir"/>
                  <a:cs typeface="Avenir"/>
                  <a:sym typeface="Avenir"/>
                </a:endParaRPr>
              </a:p>
            </p:txBody>
          </p:sp>
          <p:sp>
            <p:nvSpPr>
              <p:cNvPr id="110" name="Google Shape;110;p14"/>
              <p:cNvSpPr/>
              <p:nvPr/>
            </p:nvSpPr>
            <p:spPr>
              <a:xfrm>
                <a:off x="411310" y="6264172"/>
                <a:ext cx="2012774" cy="28868"/>
              </a:xfrm>
              <a:custGeom>
                <a:avLst/>
                <a:gdLst/>
                <a:ahLst/>
                <a:cxnLst/>
                <a:rect l="l" t="t" r="r" b="b"/>
                <a:pathLst>
                  <a:path w="2012774" h="28868" extrusionOk="0">
                    <a:moveTo>
                      <a:pt x="0" y="0"/>
                    </a:moveTo>
                    <a:lnTo>
                      <a:pt x="2012774" y="0"/>
                    </a:lnTo>
                    <a:lnTo>
                      <a:pt x="1983905" y="28868"/>
                    </a:lnTo>
                    <a:lnTo>
                      <a:pt x="28868" y="28868"/>
                    </a:lnTo>
                    <a:lnTo>
                      <a:pt x="0" y="0"/>
                    </a:lnTo>
                    <a:close/>
                  </a:path>
                </a:pathLst>
              </a:custGeom>
              <a:solidFill>
                <a:schemeClr val="accent3"/>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venir"/>
                  <a:ea typeface="Avenir"/>
                  <a:cs typeface="Avenir"/>
                  <a:sym typeface="Avenir"/>
                </a:endParaRPr>
              </a:p>
            </p:txBody>
          </p:sp>
          <p:sp>
            <p:nvSpPr>
              <p:cNvPr id="111" name="Google Shape;111;p14"/>
              <p:cNvSpPr/>
              <p:nvPr/>
            </p:nvSpPr>
            <p:spPr>
              <a:xfrm>
                <a:off x="472255" y="6325117"/>
                <a:ext cx="1890884" cy="28868"/>
              </a:xfrm>
              <a:custGeom>
                <a:avLst/>
                <a:gdLst/>
                <a:ahLst/>
                <a:cxnLst/>
                <a:rect l="l" t="t" r="r" b="b"/>
                <a:pathLst>
                  <a:path w="1890884" h="28868" extrusionOk="0">
                    <a:moveTo>
                      <a:pt x="0" y="0"/>
                    </a:moveTo>
                    <a:lnTo>
                      <a:pt x="1890884" y="0"/>
                    </a:lnTo>
                    <a:lnTo>
                      <a:pt x="1862016" y="28868"/>
                    </a:lnTo>
                    <a:lnTo>
                      <a:pt x="28868" y="28868"/>
                    </a:lnTo>
                    <a:lnTo>
                      <a:pt x="0" y="0"/>
                    </a:lnTo>
                    <a:close/>
                  </a:path>
                </a:pathLst>
              </a:custGeom>
              <a:solidFill>
                <a:schemeClr val="accent3"/>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venir"/>
                  <a:ea typeface="Avenir"/>
                  <a:cs typeface="Avenir"/>
                  <a:sym typeface="Avenir"/>
                </a:endParaRPr>
              </a:p>
            </p:txBody>
          </p:sp>
          <p:sp>
            <p:nvSpPr>
              <p:cNvPr id="112" name="Google Shape;112;p14"/>
              <p:cNvSpPr/>
              <p:nvPr/>
            </p:nvSpPr>
            <p:spPr>
              <a:xfrm>
                <a:off x="533199" y="6386061"/>
                <a:ext cx="1768996" cy="28869"/>
              </a:xfrm>
              <a:custGeom>
                <a:avLst/>
                <a:gdLst/>
                <a:ahLst/>
                <a:cxnLst/>
                <a:rect l="l" t="t" r="r" b="b"/>
                <a:pathLst>
                  <a:path w="1768996" h="28869" extrusionOk="0">
                    <a:moveTo>
                      <a:pt x="0" y="0"/>
                    </a:moveTo>
                    <a:lnTo>
                      <a:pt x="1768996" y="0"/>
                    </a:lnTo>
                    <a:lnTo>
                      <a:pt x="1740128" y="28868"/>
                    </a:lnTo>
                    <a:lnTo>
                      <a:pt x="28869" y="28869"/>
                    </a:lnTo>
                    <a:lnTo>
                      <a:pt x="0" y="0"/>
                    </a:lnTo>
                    <a:close/>
                  </a:path>
                </a:pathLst>
              </a:custGeom>
              <a:solidFill>
                <a:schemeClr val="accent3"/>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venir"/>
                  <a:ea typeface="Avenir"/>
                  <a:cs typeface="Avenir"/>
                  <a:sym typeface="Avenir"/>
                </a:endParaRPr>
              </a:p>
            </p:txBody>
          </p:sp>
          <p:sp>
            <p:nvSpPr>
              <p:cNvPr id="113" name="Google Shape;113;p14"/>
              <p:cNvSpPr/>
              <p:nvPr/>
            </p:nvSpPr>
            <p:spPr>
              <a:xfrm>
                <a:off x="594946" y="6446204"/>
                <a:ext cx="1647106" cy="29670"/>
              </a:xfrm>
              <a:custGeom>
                <a:avLst/>
                <a:gdLst/>
                <a:ahLst/>
                <a:cxnLst/>
                <a:rect l="l" t="t" r="r" b="b"/>
                <a:pathLst>
                  <a:path w="1647106" h="29670" extrusionOk="0">
                    <a:moveTo>
                      <a:pt x="0" y="0"/>
                    </a:moveTo>
                    <a:lnTo>
                      <a:pt x="1647106" y="0"/>
                    </a:lnTo>
                    <a:lnTo>
                      <a:pt x="1618238" y="28868"/>
                    </a:lnTo>
                    <a:lnTo>
                      <a:pt x="28066" y="29670"/>
                    </a:lnTo>
                    <a:lnTo>
                      <a:pt x="28868" y="28868"/>
                    </a:lnTo>
                    <a:lnTo>
                      <a:pt x="0" y="0"/>
                    </a:lnTo>
                    <a:close/>
                  </a:path>
                </a:pathLst>
              </a:custGeom>
              <a:solidFill>
                <a:schemeClr val="accent3"/>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venir"/>
                  <a:ea typeface="Avenir"/>
                  <a:cs typeface="Avenir"/>
                  <a:sym typeface="Avenir"/>
                </a:endParaRPr>
              </a:p>
            </p:txBody>
          </p:sp>
          <p:sp>
            <p:nvSpPr>
              <p:cNvPr id="114" name="Google Shape;114;p14"/>
              <p:cNvSpPr/>
              <p:nvPr/>
            </p:nvSpPr>
            <p:spPr>
              <a:xfrm>
                <a:off x="654287" y="6507148"/>
                <a:ext cx="1526821" cy="28869"/>
              </a:xfrm>
              <a:custGeom>
                <a:avLst/>
                <a:gdLst/>
                <a:ahLst/>
                <a:cxnLst/>
                <a:rect l="l" t="t" r="r" b="b"/>
                <a:pathLst>
                  <a:path w="1526821" h="28869" extrusionOk="0">
                    <a:moveTo>
                      <a:pt x="0" y="0"/>
                    </a:moveTo>
                    <a:lnTo>
                      <a:pt x="1526821" y="0"/>
                    </a:lnTo>
                    <a:lnTo>
                      <a:pt x="1497952" y="28868"/>
                    </a:lnTo>
                    <a:lnTo>
                      <a:pt x="28868" y="28869"/>
                    </a:lnTo>
                    <a:lnTo>
                      <a:pt x="0" y="0"/>
                    </a:lnTo>
                    <a:close/>
                  </a:path>
                </a:pathLst>
              </a:custGeom>
              <a:solidFill>
                <a:schemeClr val="accent3"/>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venir"/>
                  <a:ea typeface="Avenir"/>
                  <a:cs typeface="Avenir"/>
                  <a:sym typeface="Avenir"/>
                </a:endParaRPr>
              </a:p>
            </p:txBody>
          </p:sp>
          <p:sp>
            <p:nvSpPr>
              <p:cNvPr id="115" name="Google Shape;115;p14"/>
              <p:cNvSpPr/>
              <p:nvPr/>
            </p:nvSpPr>
            <p:spPr>
              <a:xfrm>
                <a:off x="715231" y="6568093"/>
                <a:ext cx="1404932" cy="28868"/>
              </a:xfrm>
              <a:custGeom>
                <a:avLst/>
                <a:gdLst/>
                <a:ahLst/>
                <a:cxnLst/>
                <a:rect l="l" t="t" r="r" b="b"/>
                <a:pathLst>
                  <a:path w="1404932" h="28868" extrusionOk="0">
                    <a:moveTo>
                      <a:pt x="0" y="0"/>
                    </a:moveTo>
                    <a:lnTo>
                      <a:pt x="1404932" y="0"/>
                    </a:lnTo>
                    <a:lnTo>
                      <a:pt x="1376064" y="28868"/>
                    </a:lnTo>
                    <a:lnTo>
                      <a:pt x="28868" y="28868"/>
                    </a:lnTo>
                    <a:lnTo>
                      <a:pt x="0" y="0"/>
                    </a:lnTo>
                    <a:close/>
                  </a:path>
                </a:pathLst>
              </a:custGeom>
              <a:solidFill>
                <a:schemeClr val="accent3"/>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venir"/>
                  <a:ea typeface="Avenir"/>
                  <a:cs typeface="Avenir"/>
                  <a:sym typeface="Avenir"/>
                </a:endParaRPr>
              </a:p>
            </p:txBody>
          </p:sp>
          <p:sp>
            <p:nvSpPr>
              <p:cNvPr id="116" name="Google Shape;116;p14"/>
              <p:cNvSpPr/>
              <p:nvPr/>
            </p:nvSpPr>
            <p:spPr>
              <a:xfrm>
                <a:off x="776977" y="6628235"/>
                <a:ext cx="1283044" cy="29671"/>
              </a:xfrm>
              <a:custGeom>
                <a:avLst/>
                <a:gdLst/>
                <a:ahLst/>
                <a:cxnLst/>
                <a:rect l="l" t="t" r="r" b="b"/>
                <a:pathLst>
                  <a:path w="1283044" h="29671" extrusionOk="0">
                    <a:moveTo>
                      <a:pt x="1283044" y="0"/>
                    </a:moveTo>
                    <a:lnTo>
                      <a:pt x="1254175" y="28869"/>
                    </a:lnTo>
                    <a:lnTo>
                      <a:pt x="28067" y="29671"/>
                    </a:lnTo>
                    <a:lnTo>
                      <a:pt x="28869" y="28869"/>
                    </a:lnTo>
                    <a:lnTo>
                      <a:pt x="0" y="1"/>
                    </a:lnTo>
                    <a:lnTo>
                      <a:pt x="1283044" y="0"/>
                    </a:lnTo>
                    <a:close/>
                  </a:path>
                </a:pathLst>
              </a:custGeom>
              <a:solidFill>
                <a:schemeClr val="accent3"/>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venir"/>
                  <a:ea typeface="Avenir"/>
                  <a:cs typeface="Avenir"/>
                  <a:sym typeface="Avenir"/>
                </a:endParaRPr>
              </a:p>
            </p:txBody>
          </p:sp>
          <p:sp>
            <p:nvSpPr>
              <p:cNvPr id="117" name="Google Shape;117;p14"/>
              <p:cNvSpPr/>
              <p:nvPr/>
            </p:nvSpPr>
            <p:spPr>
              <a:xfrm>
                <a:off x="837922" y="6689180"/>
                <a:ext cx="1161154" cy="29670"/>
              </a:xfrm>
              <a:custGeom>
                <a:avLst/>
                <a:gdLst/>
                <a:ahLst/>
                <a:cxnLst/>
                <a:rect l="l" t="t" r="r" b="b"/>
                <a:pathLst>
                  <a:path w="1161154" h="29670" extrusionOk="0">
                    <a:moveTo>
                      <a:pt x="0" y="0"/>
                    </a:moveTo>
                    <a:lnTo>
                      <a:pt x="1161154" y="0"/>
                    </a:lnTo>
                    <a:lnTo>
                      <a:pt x="1132285" y="28868"/>
                    </a:lnTo>
                    <a:lnTo>
                      <a:pt x="28066" y="29670"/>
                    </a:lnTo>
                    <a:lnTo>
                      <a:pt x="28868" y="28868"/>
                    </a:lnTo>
                    <a:lnTo>
                      <a:pt x="0" y="0"/>
                    </a:lnTo>
                    <a:close/>
                  </a:path>
                </a:pathLst>
              </a:custGeom>
              <a:solidFill>
                <a:schemeClr val="accent3"/>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venir"/>
                  <a:ea typeface="Avenir"/>
                  <a:cs typeface="Avenir"/>
                  <a:sym typeface="Avenir"/>
                </a:endParaRPr>
              </a:p>
            </p:txBody>
          </p:sp>
          <p:sp>
            <p:nvSpPr>
              <p:cNvPr id="118" name="Google Shape;118;p14"/>
              <p:cNvSpPr/>
              <p:nvPr/>
            </p:nvSpPr>
            <p:spPr>
              <a:xfrm>
                <a:off x="897263" y="6750124"/>
                <a:ext cx="1040868" cy="28869"/>
              </a:xfrm>
              <a:custGeom>
                <a:avLst/>
                <a:gdLst/>
                <a:ahLst/>
                <a:cxnLst/>
                <a:rect l="l" t="t" r="r" b="b"/>
                <a:pathLst>
                  <a:path w="1040868" h="28869" extrusionOk="0">
                    <a:moveTo>
                      <a:pt x="0" y="0"/>
                    </a:moveTo>
                    <a:lnTo>
                      <a:pt x="1040868" y="0"/>
                    </a:lnTo>
                    <a:lnTo>
                      <a:pt x="1012000" y="28869"/>
                    </a:lnTo>
                    <a:lnTo>
                      <a:pt x="28868" y="28869"/>
                    </a:lnTo>
                    <a:lnTo>
                      <a:pt x="0" y="0"/>
                    </a:lnTo>
                    <a:close/>
                  </a:path>
                </a:pathLst>
              </a:custGeom>
              <a:solidFill>
                <a:schemeClr val="accent3"/>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venir"/>
                  <a:ea typeface="Avenir"/>
                  <a:cs typeface="Avenir"/>
                  <a:sym typeface="Avenir"/>
                </a:endParaRPr>
              </a:p>
            </p:txBody>
          </p:sp>
          <p:sp>
            <p:nvSpPr>
              <p:cNvPr id="119" name="Google Shape;119;p14"/>
              <p:cNvSpPr/>
              <p:nvPr/>
            </p:nvSpPr>
            <p:spPr>
              <a:xfrm>
                <a:off x="958207" y="6811069"/>
                <a:ext cx="918980" cy="28869"/>
              </a:xfrm>
              <a:custGeom>
                <a:avLst/>
                <a:gdLst/>
                <a:ahLst/>
                <a:cxnLst/>
                <a:rect l="l" t="t" r="r" b="b"/>
                <a:pathLst>
                  <a:path w="918980" h="28869" extrusionOk="0">
                    <a:moveTo>
                      <a:pt x="0" y="0"/>
                    </a:moveTo>
                    <a:lnTo>
                      <a:pt x="918980" y="0"/>
                    </a:lnTo>
                    <a:lnTo>
                      <a:pt x="890112" y="28868"/>
                    </a:lnTo>
                    <a:lnTo>
                      <a:pt x="28869" y="28869"/>
                    </a:lnTo>
                    <a:lnTo>
                      <a:pt x="0" y="0"/>
                    </a:lnTo>
                    <a:close/>
                  </a:path>
                </a:pathLst>
              </a:custGeom>
              <a:solidFill>
                <a:schemeClr val="accent3"/>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venir"/>
                  <a:ea typeface="Avenir"/>
                  <a:cs typeface="Avenir"/>
                  <a:sym typeface="Avenir"/>
                </a:endParaRPr>
              </a:p>
            </p:txBody>
          </p:sp>
        </p:grpSp>
        <p:sp>
          <p:nvSpPr>
            <p:cNvPr id="120" name="Google Shape;120;p14"/>
            <p:cNvSpPr/>
            <p:nvPr/>
          </p:nvSpPr>
          <p:spPr>
            <a:xfrm>
              <a:off x="2960473" y="5801762"/>
              <a:ext cx="1075475" cy="1058335"/>
            </a:xfrm>
            <a:custGeom>
              <a:avLst/>
              <a:gdLst/>
              <a:ahLst/>
              <a:cxnLst/>
              <a:rect l="l" t="t" r="r" b="b"/>
              <a:pathLst>
                <a:path w="1062720" h="1062720" extrusionOk="0">
                  <a:moveTo>
                    <a:pt x="1062720" y="0"/>
                  </a:moveTo>
                  <a:lnTo>
                    <a:pt x="1062720" y="1062720"/>
                  </a:lnTo>
                  <a:lnTo>
                    <a:pt x="0" y="1062720"/>
                  </a:lnTo>
                  <a:lnTo>
                    <a:pt x="1062720" y="0"/>
                  </a:lnTo>
                  <a:close/>
                </a:path>
              </a:pathLst>
            </a:custGeom>
            <a:solidFill>
              <a:schemeClr val="accent3"/>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venir"/>
                <a:ea typeface="Avenir"/>
                <a:cs typeface="Avenir"/>
                <a:sym typeface="Avenir"/>
              </a:endParaRPr>
            </a:p>
          </p:txBody>
        </p:sp>
        <p:sp>
          <p:nvSpPr>
            <p:cNvPr id="121" name="Google Shape;121;p14"/>
            <p:cNvSpPr/>
            <p:nvPr/>
          </p:nvSpPr>
          <p:spPr>
            <a:xfrm>
              <a:off x="-7601" y="2930958"/>
              <a:ext cx="1128311" cy="2870805"/>
            </a:xfrm>
            <a:custGeom>
              <a:avLst/>
              <a:gdLst/>
              <a:ahLst/>
              <a:cxnLst/>
              <a:rect l="l" t="t" r="r" b="b"/>
              <a:pathLst>
                <a:path w="1128311" h="2870805" extrusionOk="0">
                  <a:moveTo>
                    <a:pt x="1128311" y="0"/>
                  </a:moveTo>
                  <a:lnTo>
                    <a:pt x="1123909" y="2870805"/>
                  </a:lnTo>
                  <a:lnTo>
                    <a:pt x="0" y="1743443"/>
                  </a:lnTo>
                  <a:lnTo>
                    <a:pt x="0" y="1124856"/>
                  </a:lnTo>
                  <a:lnTo>
                    <a:pt x="1128311" y="0"/>
                  </a:lnTo>
                  <a:close/>
                </a:path>
              </a:pathLst>
            </a:custGeom>
            <a:solidFill>
              <a:schemeClr val="accent2"/>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venir"/>
                <a:ea typeface="Avenir"/>
                <a:cs typeface="Avenir"/>
                <a:sym typeface="Avenir"/>
              </a:endParaRPr>
            </a:p>
          </p:txBody>
        </p:sp>
        <p:sp>
          <p:nvSpPr>
            <p:cNvPr id="122" name="Google Shape;122;p14"/>
            <p:cNvSpPr/>
            <p:nvPr/>
          </p:nvSpPr>
          <p:spPr>
            <a:xfrm rot="-8099720">
              <a:off x="126341" y="458327"/>
              <a:ext cx="2024298" cy="2024298"/>
            </a:xfrm>
            <a:custGeom>
              <a:avLst/>
              <a:gdLst/>
              <a:ahLst/>
              <a:cxnLst/>
              <a:rect l="l" t="t" r="r" b="b"/>
              <a:pathLst>
                <a:path w="2024298" h="2024298" extrusionOk="0">
                  <a:moveTo>
                    <a:pt x="2024298" y="2024298"/>
                  </a:moveTo>
                  <a:lnTo>
                    <a:pt x="0" y="0"/>
                  </a:lnTo>
                  <a:lnTo>
                    <a:pt x="40826" y="0"/>
                  </a:lnTo>
                  <a:lnTo>
                    <a:pt x="2024298" y="1983472"/>
                  </a:lnTo>
                  <a:lnTo>
                    <a:pt x="2024298" y="2024298"/>
                  </a:lnTo>
                  <a:close/>
                </a:path>
              </a:pathLst>
            </a:custGeom>
            <a:solidFill>
              <a:schemeClr val="dk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venir"/>
                <a:ea typeface="Avenir"/>
                <a:cs typeface="Avenir"/>
                <a:sym typeface="Avenir"/>
              </a:endParaRPr>
            </a:p>
          </p:txBody>
        </p:sp>
        <p:sp>
          <p:nvSpPr>
            <p:cNvPr id="123" name="Google Shape;123;p14"/>
            <p:cNvSpPr/>
            <p:nvPr/>
          </p:nvSpPr>
          <p:spPr>
            <a:xfrm rot="-8099720">
              <a:off x="108491" y="501416"/>
              <a:ext cx="1938109" cy="1938109"/>
            </a:xfrm>
            <a:custGeom>
              <a:avLst/>
              <a:gdLst/>
              <a:ahLst/>
              <a:cxnLst/>
              <a:rect l="l" t="t" r="r" b="b"/>
              <a:pathLst>
                <a:path w="1938109" h="1938109" extrusionOk="0">
                  <a:moveTo>
                    <a:pt x="1938109" y="1938109"/>
                  </a:moveTo>
                  <a:lnTo>
                    <a:pt x="0" y="0"/>
                  </a:lnTo>
                  <a:lnTo>
                    <a:pt x="40826" y="0"/>
                  </a:lnTo>
                  <a:lnTo>
                    <a:pt x="1938109" y="1897283"/>
                  </a:lnTo>
                  <a:lnTo>
                    <a:pt x="1938109" y="1938109"/>
                  </a:lnTo>
                  <a:close/>
                </a:path>
              </a:pathLst>
            </a:custGeom>
            <a:solidFill>
              <a:schemeClr val="dk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venir"/>
                <a:ea typeface="Avenir"/>
                <a:cs typeface="Avenir"/>
                <a:sym typeface="Avenir"/>
              </a:endParaRPr>
            </a:p>
          </p:txBody>
        </p:sp>
        <p:sp>
          <p:nvSpPr>
            <p:cNvPr id="124" name="Google Shape;124;p14"/>
            <p:cNvSpPr/>
            <p:nvPr/>
          </p:nvSpPr>
          <p:spPr>
            <a:xfrm rot="-8099720">
              <a:off x="90475" y="544906"/>
              <a:ext cx="1853055" cy="1851921"/>
            </a:xfrm>
            <a:custGeom>
              <a:avLst/>
              <a:gdLst/>
              <a:ahLst/>
              <a:cxnLst/>
              <a:rect l="l" t="t" r="r" b="b"/>
              <a:pathLst>
                <a:path w="1853055" h="1851921" extrusionOk="0">
                  <a:moveTo>
                    <a:pt x="1851921" y="1851921"/>
                  </a:moveTo>
                  <a:lnTo>
                    <a:pt x="0" y="0"/>
                  </a:lnTo>
                  <a:lnTo>
                    <a:pt x="40826" y="0"/>
                  </a:lnTo>
                  <a:lnTo>
                    <a:pt x="1853055" y="1811094"/>
                  </a:lnTo>
                  <a:lnTo>
                    <a:pt x="1851920" y="1811094"/>
                  </a:lnTo>
                  <a:lnTo>
                    <a:pt x="1851921" y="1851921"/>
                  </a:lnTo>
                  <a:close/>
                </a:path>
              </a:pathLst>
            </a:custGeom>
            <a:solidFill>
              <a:schemeClr val="dk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venir"/>
                <a:ea typeface="Avenir"/>
                <a:cs typeface="Avenir"/>
                <a:sym typeface="Avenir"/>
              </a:endParaRPr>
            </a:p>
          </p:txBody>
        </p:sp>
        <p:sp>
          <p:nvSpPr>
            <p:cNvPr id="125" name="Google Shape;125;p14"/>
            <p:cNvSpPr/>
            <p:nvPr/>
          </p:nvSpPr>
          <p:spPr>
            <a:xfrm rot="-8099720">
              <a:off x="72624" y="587994"/>
              <a:ext cx="1766866" cy="1765732"/>
            </a:xfrm>
            <a:custGeom>
              <a:avLst/>
              <a:gdLst/>
              <a:ahLst/>
              <a:cxnLst/>
              <a:rect l="l" t="t" r="r" b="b"/>
              <a:pathLst>
                <a:path w="1766866" h="1765732" extrusionOk="0">
                  <a:moveTo>
                    <a:pt x="1765732" y="1765732"/>
                  </a:moveTo>
                  <a:lnTo>
                    <a:pt x="0" y="0"/>
                  </a:lnTo>
                  <a:lnTo>
                    <a:pt x="40826" y="0"/>
                  </a:lnTo>
                  <a:lnTo>
                    <a:pt x="1766866" y="1724906"/>
                  </a:lnTo>
                  <a:lnTo>
                    <a:pt x="1765731" y="1724906"/>
                  </a:lnTo>
                  <a:lnTo>
                    <a:pt x="1765732" y="1765732"/>
                  </a:lnTo>
                  <a:close/>
                </a:path>
              </a:pathLst>
            </a:custGeom>
            <a:solidFill>
              <a:schemeClr val="dk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venir"/>
                <a:ea typeface="Avenir"/>
                <a:cs typeface="Avenir"/>
                <a:sym typeface="Avenir"/>
              </a:endParaRPr>
            </a:p>
          </p:txBody>
        </p:sp>
        <p:sp>
          <p:nvSpPr>
            <p:cNvPr id="126" name="Google Shape;126;p14"/>
            <p:cNvSpPr/>
            <p:nvPr/>
          </p:nvSpPr>
          <p:spPr>
            <a:xfrm rot="-8099720">
              <a:off x="55175" y="630117"/>
              <a:ext cx="1680678" cy="1680677"/>
            </a:xfrm>
            <a:custGeom>
              <a:avLst/>
              <a:gdLst/>
              <a:ahLst/>
              <a:cxnLst/>
              <a:rect l="l" t="t" r="r" b="b"/>
              <a:pathLst>
                <a:path w="1680678" h="1680677" extrusionOk="0">
                  <a:moveTo>
                    <a:pt x="1680678" y="1680677"/>
                  </a:moveTo>
                  <a:lnTo>
                    <a:pt x="0" y="0"/>
                  </a:lnTo>
                  <a:lnTo>
                    <a:pt x="40826" y="0"/>
                  </a:lnTo>
                  <a:lnTo>
                    <a:pt x="1680678" y="1639851"/>
                  </a:lnTo>
                  <a:lnTo>
                    <a:pt x="1680678" y="1680677"/>
                  </a:lnTo>
                  <a:close/>
                </a:path>
              </a:pathLst>
            </a:custGeom>
            <a:solidFill>
              <a:schemeClr val="dk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venir"/>
                <a:ea typeface="Avenir"/>
                <a:cs typeface="Avenir"/>
                <a:sym typeface="Avenir"/>
              </a:endParaRPr>
            </a:p>
          </p:txBody>
        </p:sp>
        <p:sp>
          <p:nvSpPr>
            <p:cNvPr id="127" name="Google Shape;127;p14"/>
            <p:cNvSpPr/>
            <p:nvPr/>
          </p:nvSpPr>
          <p:spPr>
            <a:xfrm rot="-8099720">
              <a:off x="37325" y="673206"/>
              <a:ext cx="1594489" cy="1594489"/>
            </a:xfrm>
            <a:custGeom>
              <a:avLst/>
              <a:gdLst/>
              <a:ahLst/>
              <a:cxnLst/>
              <a:rect l="l" t="t" r="r" b="b"/>
              <a:pathLst>
                <a:path w="1594489" h="1594489" extrusionOk="0">
                  <a:moveTo>
                    <a:pt x="1594489" y="1594489"/>
                  </a:moveTo>
                  <a:lnTo>
                    <a:pt x="0" y="0"/>
                  </a:lnTo>
                  <a:lnTo>
                    <a:pt x="40826" y="0"/>
                  </a:lnTo>
                  <a:lnTo>
                    <a:pt x="1594489" y="1553663"/>
                  </a:lnTo>
                  <a:lnTo>
                    <a:pt x="1594489" y="1594489"/>
                  </a:lnTo>
                  <a:close/>
                </a:path>
              </a:pathLst>
            </a:custGeom>
            <a:solidFill>
              <a:schemeClr val="dk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venir"/>
                <a:ea typeface="Avenir"/>
                <a:cs typeface="Avenir"/>
                <a:sym typeface="Avenir"/>
              </a:endParaRPr>
            </a:p>
          </p:txBody>
        </p:sp>
        <p:sp>
          <p:nvSpPr>
            <p:cNvPr id="128" name="Google Shape;128;p14"/>
            <p:cNvSpPr/>
            <p:nvPr/>
          </p:nvSpPr>
          <p:spPr>
            <a:xfrm rot="-8099720">
              <a:off x="19309" y="716696"/>
              <a:ext cx="1509435" cy="1508300"/>
            </a:xfrm>
            <a:custGeom>
              <a:avLst/>
              <a:gdLst/>
              <a:ahLst/>
              <a:cxnLst/>
              <a:rect l="l" t="t" r="r" b="b"/>
              <a:pathLst>
                <a:path w="1509435" h="1508300" extrusionOk="0">
                  <a:moveTo>
                    <a:pt x="1508301" y="1508300"/>
                  </a:moveTo>
                  <a:lnTo>
                    <a:pt x="0" y="0"/>
                  </a:lnTo>
                  <a:lnTo>
                    <a:pt x="40826" y="0"/>
                  </a:lnTo>
                  <a:lnTo>
                    <a:pt x="1509435" y="1467474"/>
                  </a:lnTo>
                  <a:lnTo>
                    <a:pt x="1508301" y="1467474"/>
                  </a:lnTo>
                  <a:lnTo>
                    <a:pt x="1508301" y="1508300"/>
                  </a:lnTo>
                  <a:close/>
                </a:path>
              </a:pathLst>
            </a:custGeom>
            <a:solidFill>
              <a:schemeClr val="dk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venir"/>
                <a:ea typeface="Avenir"/>
                <a:cs typeface="Avenir"/>
                <a:sym typeface="Avenir"/>
              </a:endParaRPr>
            </a:p>
          </p:txBody>
        </p:sp>
        <p:sp>
          <p:nvSpPr>
            <p:cNvPr id="129" name="Google Shape;129;p14"/>
            <p:cNvSpPr/>
            <p:nvPr/>
          </p:nvSpPr>
          <p:spPr>
            <a:xfrm rot="-8099720">
              <a:off x="1859" y="758817"/>
              <a:ext cx="1423246" cy="1423247"/>
            </a:xfrm>
            <a:custGeom>
              <a:avLst/>
              <a:gdLst/>
              <a:ahLst/>
              <a:cxnLst/>
              <a:rect l="l" t="t" r="r" b="b"/>
              <a:pathLst>
                <a:path w="1423246" h="1423247" extrusionOk="0">
                  <a:moveTo>
                    <a:pt x="1423246" y="1423247"/>
                  </a:moveTo>
                  <a:lnTo>
                    <a:pt x="0" y="0"/>
                  </a:lnTo>
                  <a:lnTo>
                    <a:pt x="40825" y="0"/>
                  </a:lnTo>
                  <a:lnTo>
                    <a:pt x="1423246" y="1382420"/>
                  </a:lnTo>
                  <a:lnTo>
                    <a:pt x="1423246" y="1423247"/>
                  </a:lnTo>
                  <a:close/>
                </a:path>
              </a:pathLst>
            </a:custGeom>
            <a:solidFill>
              <a:schemeClr val="dk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venir"/>
                <a:ea typeface="Avenir"/>
                <a:cs typeface="Avenir"/>
                <a:sym typeface="Avenir"/>
              </a:endParaRPr>
            </a:p>
          </p:txBody>
        </p:sp>
        <p:sp>
          <p:nvSpPr>
            <p:cNvPr id="130" name="Google Shape;130;p14"/>
            <p:cNvSpPr/>
            <p:nvPr/>
          </p:nvSpPr>
          <p:spPr>
            <a:xfrm rot="-8099720">
              <a:off x="-15991" y="801908"/>
              <a:ext cx="1337057" cy="1337057"/>
            </a:xfrm>
            <a:custGeom>
              <a:avLst/>
              <a:gdLst/>
              <a:ahLst/>
              <a:cxnLst/>
              <a:rect l="l" t="t" r="r" b="b"/>
              <a:pathLst>
                <a:path w="1337057" h="1337057" extrusionOk="0">
                  <a:moveTo>
                    <a:pt x="1337057" y="1337057"/>
                  </a:moveTo>
                  <a:lnTo>
                    <a:pt x="0" y="0"/>
                  </a:lnTo>
                  <a:lnTo>
                    <a:pt x="40826" y="0"/>
                  </a:lnTo>
                  <a:lnTo>
                    <a:pt x="1337057" y="1296231"/>
                  </a:lnTo>
                  <a:lnTo>
                    <a:pt x="1337057" y="1337057"/>
                  </a:lnTo>
                  <a:close/>
                </a:path>
              </a:pathLst>
            </a:custGeom>
            <a:solidFill>
              <a:schemeClr val="dk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venir"/>
                <a:ea typeface="Avenir"/>
                <a:cs typeface="Avenir"/>
                <a:sym typeface="Avenir"/>
              </a:endParaRPr>
            </a:p>
          </p:txBody>
        </p:sp>
        <p:sp>
          <p:nvSpPr>
            <p:cNvPr id="131" name="Google Shape;131;p14"/>
            <p:cNvSpPr/>
            <p:nvPr/>
          </p:nvSpPr>
          <p:spPr>
            <a:xfrm rot="-8099720">
              <a:off x="-33841" y="844997"/>
              <a:ext cx="1250869" cy="1250869"/>
            </a:xfrm>
            <a:custGeom>
              <a:avLst/>
              <a:gdLst/>
              <a:ahLst/>
              <a:cxnLst/>
              <a:rect l="l" t="t" r="r" b="b"/>
              <a:pathLst>
                <a:path w="1250869" h="1250869" extrusionOk="0">
                  <a:moveTo>
                    <a:pt x="1250869" y="1250869"/>
                  </a:moveTo>
                  <a:lnTo>
                    <a:pt x="0" y="0"/>
                  </a:lnTo>
                  <a:lnTo>
                    <a:pt x="40825" y="0"/>
                  </a:lnTo>
                  <a:lnTo>
                    <a:pt x="1250869" y="1210042"/>
                  </a:lnTo>
                  <a:lnTo>
                    <a:pt x="1250869" y="1250869"/>
                  </a:lnTo>
                  <a:close/>
                </a:path>
              </a:pathLst>
            </a:custGeom>
            <a:solidFill>
              <a:schemeClr val="dk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venir"/>
                <a:ea typeface="Avenir"/>
                <a:cs typeface="Avenir"/>
                <a:sym typeface="Avenir"/>
              </a:endParaRPr>
            </a:p>
          </p:txBody>
        </p:sp>
        <p:sp>
          <p:nvSpPr>
            <p:cNvPr id="132" name="Google Shape;132;p14"/>
            <p:cNvSpPr/>
            <p:nvPr/>
          </p:nvSpPr>
          <p:spPr>
            <a:xfrm rot="-8099720">
              <a:off x="-51857" y="888486"/>
              <a:ext cx="1165814" cy="1164680"/>
            </a:xfrm>
            <a:custGeom>
              <a:avLst/>
              <a:gdLst/>
              <a:ahLst/>
              <a:cxnLst/>
              <a:rect l="l" t="t" r="r" b="b"/>
              <a:pathLst>
                <a:path w="1165814" h="1164680" extrusionOk="0">
                  <a:moveTo>
                    <a:pt x="1164680" y="1164680"/>
                  </a:moveTo>
                  <a:lnTo>
                    <a:pt x="0" y="1"/>
                  </a:lnTo>
                  <a:lnTo>
                    <a:pt x="40825" y="0"/>
                  </a:lnTo>
                  <a:lnTo>
                    <a:pt x="1165814" y="1123854"/>
                  </a:lnTo>
                  <a:lnTo>
                    <a:pt x="1164680" y="1123854"/>
                  </a:lnTo>
                  <a:lnTo>
                    <a:pt x="1164680" y="1164680"/>
                  </a:lnTo>
                  <a:close/>
                </a:path>
              </a:pathLst>
            </a:custGeom>
            <a:solidFill>
              <a:schemeClr val="dk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venir"/>
                <a:ea typeface="Avenir"/>
                <a:cs typeface="Avenir"/>
                <a:sym typeface="Avenir"/>
              </a:endParaRPr>
            </a:p>
          </p:txBody>
        </p:sp>
        <p:sp>
          <p:nvSpPr>
            <p:cNvPr id="133" name="Google Shape;133;p14"/>
            <p:cNvSpPr/>
            <p:nvPr/>
          </p:nvSpPr>
          <p:spPr>
            <a:xfrm rot="-8099720">
              <a:off x="-69307" y="930608"/>
              <a:ext cx="1079626" cy="1079626"/>
            </a:xfrm>
            <a:custGeom>
              <a:avLst/>
              <a:gdLst/>
              <a:ahLst/>
              <a:cxnLst/>
              <a:rect l="l" t="t" r="r" b="b"/>
              <a:pathLst>
                <a:path w="1079626" h="1079626" extrusionOk="0">
                  <a:moveTo>
                    <a:pt x="1079626" y="1079626"/>
                  </a:moveTo>
                  <a:lnTo>
                    <a:pt x="0" y="1"/>
                  </a:lnTo>
                  <a:lnTo>
                    <a:pt x="40826" y="0"/>
                  </a:lnTo>
                  <a:lnTo>
                    <a:pt x="1079626" y="1038800"/>
                  </a:lnTo>
                  <a:lnTo>
                    <a:pt x="1079626" y="1079626"/>
                  </a:lnTo>
                  <a:close/>
                </a:path>
              </a:pathLst>
            </a:custGeom>
            <a:solidFill>
              <a:schemeClr val="dk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venir"/>
                <a:ea typeface="Avenir"/>
                <a:cs typeface="Avenir"/>
                <a:sym typeface="Avenir"/>
              </a:endParaRPr>
            </a:p>
          </p:txBody>
        </p:sp>
        <p:sp>
          <p:nvSpPr>
            <p:cNvPr id="134" name="Google Shape;134;p14"/>
            <p:cNvSpPr/>
            <p:nvPr/>
          </p:nvSpPr>
          <p:spPr>
            <a:xfrm rot="-8099720">
              <a:off x="-87157" y="973697"/>
              <a:ext cx="993437" cy="993438"/>
            </a:xfrm>
            <a:custGeom>
              <a:avLst/>
              <a:gdLst/>
              <a:ahLst/>
              <a:cxnLst/>
              <a:rect l="l" t="t" r="r" b="b"/>
              <a:pathLst>
                <a:path w="993437" h="993438" extrusionOk="0">
                  <a:moveTo>
                    <a:pt x="993437" y="993438"/>
                  </a:moveTo>
                  <a:lnTo>
                    <a:pt x="0" y="0"/>
                  </a:lnTo>
                  <a:lnTo>
                    <a:pt x="40825" y="1"/>
                  </a:lnTo>
                  <a:lnTo>
                    <a:pt x="993437" y="952612"/>
                  </a:lnTo>
                  <a:lnTo>
                    <a:pt x="993437" y="993438"/>
                  </a:lnTo>
                  <a:close/>
                </a:path>
              </a:pathLst>
            </a:custGeom>
            <a:solidFill>
              <a:schemeClr val="dk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venir"/>
                <a:ea typeface="Avenir"/>
                <a:cs typeface="Avenir"/>
                <a:sym typeface="Avenir"/>
              </a:endParaRPr>
            </a:p>
          </p:txBody>
        </p:sp>
        <p:sp>
          <p:nvSpPr>
            <p:cNvPr id="135" name="Google Shape;135;p14"/>
            <p:cNvSpPr/>
            <p:nvPr/>
          </p:nvSpPr>
          <p:spPr>
            <a:xfrm rot="-8099720">
              <a:off x="-105173" y="1017188"/>
              <a:ext cx="908383" cy="907248"/>
            </a:xfrm>
            <a:custGeom>
              <a:avLst/>
              <a:gdLst/>
              <a:ahLst/>
              <a:cxnLst/>
              <a:rect l="l" t="t" r="r" b="b"/>
              <a:pathLst>
                <a:path w="908383" h="907248" extrusionOk="0">
                  <a:moveTo>
                    <a:pt x="907249" y="907248"/>
                  </a:moveTo>
                  <a:lnTo>
                    <a:pt x="0" y="0"/>
                  </a:lnTo>
                  <a:lnTo>
                    <a:pt x="40827" y="0"/>
                  </a:lnTo>
                  <a:lnTo>
                    <a:pt x="908383" y="866422"/>
                  </a:lnTo>
                  <a:lnTo>
                    <a:pt x="907249" y="866422"/>
                  </a:lnTo>
                  <a:lnTo>
                    <a:pt x="907249" y="907248"/>
                  </a:lnTo>
                  <a:close/>
                </a:path>
              </a:pathLst>
            </a:custGeom>
            <a:solidFill>
              <a:schemeClr val="dk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venir"/>
                <a:ea typeface="Avenir"/>
                <a:cs typeface="Avenir"/>
                <a:sym typeface="Avenir"/>
              </a:endParaRPr>
            </a:p>
          </p:txBody>
        </p:sp>
        <p:sp>
          <p:nvSpPr>
            <p:cNvPr id="136" name="Google Shape;136;p14"/>
            <p:cNvSpPr/>
            <p:nvPr/>
          </p:nvSpPr>
          <p:spPr>
            <a:xfrm rot="-8099720">
              <a:off x="-123024" y="1060277"/>
              <a:ext cx="822195" cy="821061"/>
            </a:xfrm>
            <a:custGeom>
              <a:avLst/>
              <a:gdLst/>
              <a:ahLst/>
              <a:cxnLst/>
              <a:rect l="l" t="t" r="r" b="b"/>
              <a:pathLst>
                <a:path w="822195" h="821061" extrusionOk="0">
                  <a:moveTo>
                    <a:pt x="821060" y="821061"/>
                  </a:moveTo>
                  <a:lnTo>
                    <a:pt x="0" y="0"/>
                  </a:lnTo>
                  <a:lnTo>
                    <a:pt x="40826" y="1"/>
                  </a:lnTo>
                  <a:lnTo>
                    <a:pt x="822195" y="780235"/>
                  </a:lnTo>
                  <a:lnTo>
                    <a:pt x="821060" y="780235"/>
                  </a:lnTo>
                  <a:lnTo>
                    <a:pt x="821060" y="821061"/>
                  </a:lnTo>
                  <a:close/>
                </a:path>
              </a:pathLst>
            </a:custGeom>
            <a:solidFill>
              <a:schemeClr val="dk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venir"/>
                <a:ea typeface="Avenir"/>
                <a:cs typeface="Avenir"/>
                <a:sym typeface="Avenir"/>
              </a:endParaRPr>
            </a:p>
          </p:txBody>
        </p:sp>
        <p:sp>
          <p:nvSpPr>
            <p:cNvPr id="137" name="Google Shape;137;p14"/>
            <p:cNvSpPr/>
            <p:nvPr/>
          </p:nvSpPr>
          <p:spPr>
            <a:xfrm rot="-8099720">
              <a:off x="-140475" y="1102398"/>
              <a:ext cx="736006" cy="736005"/>
            </a:xfrm>
            <a:custGeom>
              <a:avLst/>
              <a:gdLst/>
              <a:ahLst/>
              <a:cxnLst/>
              <a:rect l="l" t="t" r="r" b="b"/>
              <a:pathLst>
                <a:path w="736006" h="736005" extrusionOk="0">
                  <a:moveTo>
                    <a:pt x="736005" y="736005"/>
                  </a:moveTo>
                  <a:lnTo>
                    <a:pt x="0" y="0"/>
                  </a:lnTo>
                  <a:lnTo>
                    <a:pt x="40826" y="0"/>
                  </a:lnTo>
                  <a:lnTo>
                    <a:pt x="736006" y="695179"/>
                  </a:lnTo>
                  <a:lnTo>
                    <a:pt x="736005" y="736005"/>
                  </a:lnTo>
                  <a:close/>
                </a:path>
              </a:pathLst>
            </a:custGeom>
            <a:solidFill>
              <a:schemeClr val="dk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venir"/>
                <a:ea typeface="Avenir"/>
                <a:cs typeface="Avenir"/>
                <a:sym typeface="Avenir"/>
              </a:endParaRPr>
            </a:p>
          </p:txBody>
        </p:sp>
        <p:sp>
          <p:nvSpPr>
            <p:cNvPr id="138" name="Google Shape;138;p14"/>
            <p:cNvSpPr/>
            <p:nvPr/>
          </p:nvSpPr>
          <p:spPr>
            <a:xfrm rot="-8099720">
              <a:off x="-158323" y="1145488"/>
              <a:ext cx="649817" cy="649817"/>
            </a:xfrm>
            <a:custGeom>
              <a:avLst/>
              <a:gdLst/>
              <a:ahLst/>
              <a:cxnLst/>
              <a:rect l="l" t="t" r="r" b="b"/>
              <a:pathLst>
                <a:path w="649817" h="649817" extrusionOk="0">
                  <a:moveTo>
                    <a:pt x="649817" y="649817"/>
                  </a:moveTo>
                  <a:lnTo>
                    <a:pt x="0" y="0"/>
                  </a:lnTo>
                  <a:lnTo>
                    <a:pt x="40826" y="0"/>
                  </a:lnTo>
                  <a:lnTo>
                    <a:pt x="649817" y="608990"/>
                  </a:lnTo>
                  <a:lnTo>
                    <a:pt x="649817" y="649817"/>
                  </a:lnTo>
                  <a:close/>
                </a:path>
              </a:pathLst>
            </a:custGeom>
            <a:solidFill>
              <a:schemeClr val="dk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venir"/>
                <a:ea typeface="Avenir"/>
                <a:cs typeface="Avenir"/>
                <a:sym typeface="Avenir"/>
              </a:endParaRPr>
            </a:p>
          </p:txBody>
        </p:sp>
        <p:sp>
          <p:nvSpPr>
            <p:cNvPr id="139" name="Google Shape;139;p14"/>
            <p:cNvSpPr/>
            <p:nvPr/>
          </p:nvSpPr>
          <p:spPr>
            <a:xfrm rot="-8099720">
              <a:off x="-176338" y="1188978"/>
              <a:ext cx="564761" cy="563628"/>
            </a:xfrm>
            <a:custGeom>
              <a:avLst/>
              <a:gdLst/>
              <a:ahLst/>
              <a:cxnLst/>
              <a:rect l="l" t="t" r="r" b="b"/>
              <a:pathLst>
                <a:path w="564761" h="563628" extrusionOk="0">
                  <a:moveTo>
                    <a:pt x="563628" y="563628"/>
                  </a:moveTo>
                  <a:lnTo>
                    <a:pt x="0" y="0"/>
                  </a:lnTo>
                  <a:lnTo>
                    <a:pt x="40826" y="0"/>
                  </a:lnTo>
                  <a:lnTo>
                    <a:pt x="564761" y="522802"/>
                  </a:lnTo>
                  <a:lnTo>
                    <a:pt x="563629" y="522802"/>
                  </a:lnTo>
                  <a:lnTo>
                    <a:pt x="563628" y="563628"/>
                  </a:lnTo>
                  <a:close/>
                </a:path>
              </a:pathLst>
            </a:custGeom>
            <a:solidFill>
              <a:schemeClr val="dk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venir"/>
                <a:ea typeface="Avenir"/>
                <a:cs typeface="Avenir"/>
                <a:sym typeface="Avenir"/>
              </a:endParaRPr>
            </a:p>
          </p:txBody>
        </p:sp>
        <p:sp>
          <p:nvSpPr>
            <p:cNvPr id="140" name="Google Shape;140;p14"/>
            <p:cNvSpPr/>
            <p:nvPr/>
          </p:nvSpPr>
          <p:spPr>
            <a:xfrm rot="-8099720">
              <a:off x="-194190" y="1232066"/>
              <a:ext cx="478574" cy="477440"/>
            </a:xfrm>
            <a:custGeom>
              <a:avLst/>
              <a:gdLst/>
              <a:ahLst/>
              <a:cxnLst/>
              <a:rect l="l" t="t" r="r" b="b"/>
              <a:pathLst>
                <a:path w="478574" h="477440" extrusionOk="0">
                  <a:moveTo>
                    <a:pt x="478574" y="477440"/>
                  </a:moveTo>
                  <a:lnTo>
                    <a:pt x="0" y="0"/>
                  </a:lnTo>
                  <a:lnTo>
                    <a:pt x="40826" y="0"/>
                  </a:lnTo>
                  <a:lnTo>
                    <a:pt x="478573" y="437747"/>
                  </a:lnTo>
                  <a:lnTo>
                    <a:pt x="478574" y="477440"/>
                  </a:lnTo>
                  <a:close/>
                </a:path>
              </a:pathLst>
            </a:custGeom>
            <a:solidFill>
              <a:schemeClr val="dk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venir"/>
                <a:ea typeface="Avenir"/>
                <a:cs typeface="Avenir"/>
                <a:sym typeface="Avenir"/>
              </a:endParaRPr>
            </a:p>
          </p:txBody>
        </p:sp>
        <p:sp>
          <p:nvSpPr>
            <p:cNvPr id="141" name="Google Shape;141;p14"/>
            <p:cNvSpPr/>
            <p:nvPr/>
          </p:nvSpPr>
          <p:spPr>
            <a:xfrm>
              <a:off x="2202360" y="6829131"/>
              <a:ext cx="918980" cy="28869"/>
            </a:xfrm>
            <a:custGeom>
              <a:avLst/>
              <a:gdLst/>
              <a:ahLst/>
              <a:cxnLst/>
              <a:rect l="l" t="t" r="r" b="b"/>
              <a:pathLst>
                <a:path w="918980" h="28869" extrusionOk="0">
                  <a:moveTo>
                    <a:pt x="0" y="0"/>
                  </a:moveTo>
                  <a:lnTo>
                    <a:pt x="918980" y="0"/>
                  </a:lnTo>
                  <a:lnTo>
                    <a:pt x="890112" y="28868"/>
                  </a:lnTo>
                  <a:lnTo>
                    <a:pt x="28869" y="28869"/>
                  </a:lnTo>
                  <a:lnTo>
                    <a:pt x="0" y="0"/>
                  </a:lnTo>
                  <a:close/>
                </a:path>
              </a:pathLst>
            </a:custGeom>
            <a:solidFill>
              <a:schemeClr val="accent3"/>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venir"/>
                <a:ea typeface="Avenir"/>
                <a:cs typeface="Avenir"/>
                <a:sym typeface="Avenir"/>
              </a:endParaRPr>
            </a:p>
          </p:txBody>
        </p:sp>
        <p:sp>
          <p:nvSpPr>
            <p:cNvPr id="142" name="Google Shape;142;p14"/>
            <p:cNvSpPr/>
            <p:nvPr/>
          </p:nvSpPr>
          <p:spPr>
            <a:xfrm>
              <a:off x="1089323" y="5806086"/>
              <a:ext cx="30139" cy="1051915"/>
            </a:xfrm>
            <a:custGeom>
              <a:avLst/>
              <a:gdLst/>
              <a:ahLst/>
              <a:cxnLst/>
              <a:rect l="l" t="t" r="r" b="b"/>
              <a:pathLst>
                <a:path w="30139" h="1051915" extrusionOk="0">
                  <a:moveTo>
                    <a:pt x="28833" y="0"/>
                  </a:moveTo>
                  <a:lnTo>
                    <a:pt x="30139" y="1051915"/>
                  </a:lnTo>
                  <a:lnTo>
                    <a:pt x="1271" y="1051915"/>
                  </a:lnTo>
                  <a:lnTo>
                    <a:pt x="0" y="28904"/>
                  </a:lnTo>
                  <a:lnTo>
                    <a:pt x="28833" y="0"/>
                  </a:lnTo>
                  <a:close/>
                </a:path>
              </a:pathLst>
            </a:custGeom>
            <a:solidFill>
              <a:schemeClr val="accen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venir"/>
                <a:ea typeface="Avenir"/>
                <a:cs typeface="Avenir"/>
                <a:sym typeface="Avenir"/>
              </a:endParaRPr>
            </a:p>
          </p:txBody>
        </p:sp>
        <p:sp>
          <p:nvSpPr>
            <p:cNvPr id="143" name="Google Shape;143;p14"/>
            <p:cNvSpPr/>
            <p:nvPr/>
          </p:nvSpPr>
          <p:spPr>
            <a:xfrm>
              <a:off x="1028453" y="5867106"/>
              <a:ext cx="30064" cy="990894"/>
            </a:xfrm>
            <a:custGeom>
              <a:avLst/>
              <a:gdLst/>
              <a:ahLst/>
              <a:cxnLst/>
              <a:rect l="l" t="t" r="r" b="b"/>
              <a:pathLst>
                <a:path w="30064" h="990894" extrusionOk="0">
                  <a:moveTo>
                    <a:pt x="28833" y="0"/>
                  </a:moveTo>
                  <a:lnTo>
                    <a:pt x="30064" y="990894"/>
                  </a:lnTo>
                  <a:lnTo>
                    <a:pt x="1195" y="990894"/>
                  </a:lnTo>
                  <a:lnTo>
                    <a:pt x="0" y="28904"/>
                  </a:lnTo>
                  <a:lnTo>
                    <a:pt x="28833" y="0"/>
                  </a:lnTo>
                  <a:close/>
                </a:path>
              </a:pathLst>
            </a:custGeom>
            <a:solidFill>
              <a:schemeClr val="accen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venir"/>
                <a:ea typeface="Avenir"/>
                <a:cs typeface="Avenir"/>
                <a:sym typeface="Avenir"/>
              </a:endParaRPr>
            </a:p>
          </p:txBody>
        </p:sp>
        <p:sp>
          <p:nvSpPr>
            <p:cNvPr id="144" name="Google Shape;144;p14"/>
            <p:cNvSpPr/>
            <p:nvPr/>
          </p:nvSpPr>
          <p:spPr>
            <a:xfrm>
              <a:off x="967584" y="5928926"/>
              <a:ext cx="30790" cy="929074"/>
            </a:xfrm>
            <a:custGeom>
              <a:avLst/>
              <a:gdLst/>
              <a:ahLst/>
              <a:cxnLst/>
              <a:rect l="l" t="t" r="r" b="b"/>
              <a:pathLst>
                <a:path w="30790" h="929074" extrusionOk="0">
                  <a:moveTo>
                    <a:pt x="29636" y="0"/>
                  </a:moveTo>
                  <a:lnTo>
                    <a:pt x="30790" y="929074"/>
                  </a:lnTo>
                  <a:lnTo>
                    <a:pt x="1401" y="929074"/>
                  </a:lnTo>
                  <a:lnTo>
                    <a:pt x="0" y="28104"/>
                  </a:lnTo>
                  <a:lnTo>
                    <a:pt x="803" y="28905"/>
                  </a:lnTo>
                  <a:lnTo>
                    <a:pt x="29636" y="0"/>
                  </a:lnTo>
                  <a:close/>
                </a:path>
              </a:pathLst>
            </a:custGeom>
            <a:solidFill>
              <a:schemeClr val="accen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venir"/>
                <a:ea typeface="Avenir"/>
                <a:cs typeface="Avenir"/>
                <a:sym typeface="Avenir"/>
              </a:endParaRPr>
            </a:p>
          </p:txBody>
        </p:sp>
        <p:sp>
          <p:nvSpPr>
            <p:cNvPr id="145" name="Google Shape;145;p14"/>
            <p:cNvSpPr/>
            <p:nvPr/>
          </p:nvSpPr>
          <p:spPr>
            <a:xfrm>
              <a:off x="906717" y="5989948"/>
              <a:ext cx="30713" cy="868053"/>
            </a:xfrm>
            <a:custGeom>
              <a:avLst/>
              <a:gdLst/>
              <a:ahLst/>
              <a:cxnLst/>
              <a:rect l="l" t="t" r="r" b="b"/>
              <a:pathLst>
                <a:path w="30713" h="868053" extrusionOk="0">
                  <a:moveTo>
                    <a:pt x="29635" y="0"/>
                  </a:moveTo>
                  <a:lnTo>
                    <a:pt x="30713" y="868053"/>
                  </a:lnTo>
                  <a:lnTo>
                    <a:pt x="1319" y="868053"/>
                  </a:lnTo>
                  <a:lnTo>
                    <a:pt x="0" y="28103"/>
                  </a:lnTo>
                  <a:lnTo>
                    <a:pt x="802" y="28904"/>
                  </a:lnTo>
                  <a:lnTo>
                    <a:pt x="29635" y="0"/>
                  </a:lnTo>
                  <a:close/>
                </a:path>
              </a:pathLst>
            </a:custGeom>
            <a:solidFill>
              <a:schemeClr val="accen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venir"/>
                <a:ea typeface="Avenir"/>
                <a:cs typeface="Avenir"/>
                <a:sym typeface="Avenir"/>
              </a:endParaRPr>
            </a:p>
          </p:txBody>
        </p:sp>
        <p:sp>
          <p:nvSpPr>
            <p:cNvPr id="146" name="Google Shape;146;p14"/>
            <p:cNvSpPr/>
            <p:nvPr/>
          </p:nvSpPr>
          <p:spPr>
            <a:xfrm>
              <a:off x="846647" y="6049364"/>
              <a:ext cx="29838" cy="808636"/>
            </a:xfrm>
            <a:custGeom>
              <a:avLst/>
              <a:gdLst/>
              <a:ahLst/>
              <a:cxnLst/>
              <a:rect l="l" t="t" r="r" b="b"/>
              <a:pathLst>
                <a:path w="29838" h="808636" extrusionOk="0">
                  <a:moveTo>
                    <a:pt x="28833" y="0"/>
                  </a:moveTo>
                  <a:lnTo>
                    <a:pt x="29838" y="808636"/>
                  </a:lnTo>
                  <a:lnTo>
                    <a:pt x="969" y="808636"/>
                  </a:lnTo>
                  <a:lnTo>
                    <a:pt x="0" y="28904"/>
                  </a:lnTo>
                  <a:lnTo>
                    <a:pt x="28833" y="0"/>
                  </a:lnTo>
                  <a:close/>
                </a:path>
              </a:pathLst>
            </a:custGeom>
            <a:solidFill>
              <a:schemeClr val="accen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venir"/>
                <a:ea typeface="Avenir"/>
                <a:cs typeface="Avenir"/>
                <a:sym typeface="Avenir"/>
              </a:endParaRPr>
            </a:p>
          </p:txBody>
        </p:sp>
        <p:sp>
          <p:nvSpPr>
            <p:cNvPr id="147" name="Google Shape;147;p14"/>
            <p:cNvSpPr/>
            <p:nvPr/>
          </p:nvSpPr>
          <p:spPr>
            <a:xfrm>
              <a:off x="785780" y="6110384"/>
              <a:ext cx="29761" cy="747617"/>
            </a:xfrm>
            <a:custGeom>
              <a:avLst/>
              <a:gdLst/>
              <a:ahLst/>
              <a:cxnLst/>
              <a:rect l="l" t="t" r="r" b="b"/>
              <a:pathLst>
                <a:path w="29761" h="747617" extrusionOk="0">
                  <a:moveTo>
                    <a:pt x="28832" y="0"/>
                  </a:moveTo>
                  <a:lnTo>
                    <a:pt x="29761" y="747617"/>
                  </a:lnTo>
                  <a:lnTo>
                    <a:pt x="893" y="747617"/>
                  </a:lnTo>
                  <a:lnTo>
                    <a:pt x="0" y="28905"/>
                  </a:lnTo>
                  <a:lnTo>
                    <a:pt x="28832" y="0"/>
                  </a:lnTo>
                  <a:close/>
                </a:path>
              </a:pathLst>
            </a:custGeom>
            <a:solidFill>
              <a:schemeClr val="accen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venir"/>
                <a:ea typeface="Avenir"/>
                <a:cs typeface="Avenir"/>
                <a:sym typeface="Avenir"/>
              </a:endParaRPr>
            </a:p>
          </p:txBody>
        </p:sp>
        <p:sp>
          <p:nvSpPr>
            <p:cNvPr id="148" name="Google Shape;148;p14"/>
            <p:cNvSpPr/>
            <p:nvPr/>
          </p:nvSpPr>
          <p:spPr>
            <a:xfrm>
              <a:off x="724911" y="6172206"/>
              <a:ext cx="30487" cy="685795"/>
            </a:xfrm>
            <a:custGeom>
              <a:avLst/>
              <a:gdLst/>
              <a:ahLst/>
              <a:cxnLst/>
              <a:rect l="l" t="t" r="r" b="b"/>
              <a:pathLst>
                <a:path w="30487" h="685795" extrusionOk="0">
                  <a:moveTo>
                    <a:pt x="29635" y="0"/>
                  </a:moveTo>
                  <a:lnTo>
                    <a:pt x="30487" y="685795"/>
                  </a:lnTo>
                  <a:lnTo>
                    <a:pt x="1071" y="685795"/>
                  </a:lnTo>
                  <a:lnTo>
                    <a:pt x="0" y="28103"/>
                  </a:lnTo>
                  <a:lnTo>
                    <a:pt x="803" y="28904"/>
                  </a:lnTo>
                  <a:lnTo>
                    <a:pt x="29635" y="0"/>
                  </a:lnTo>
                  <a:close/>
                </a:path>
              </a:pathLst>
            </a:custGeom>
            <a:solidFill>
              <a:schemeClr val="accen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venir"/>
                <a:ea typeface="Avenir"/>
                <a:cs typeface="Avenir"/>
                <a:sym typeface="Avenir"/>
              </a:endParaRPr>
            </a:p>
          </p:txBody>
        </p:sp>
        <p:sp>
          <p:nvSpPr>
            <p:cNvPr id="149" name="Google Shape;149;p14"/>
            <p:cNvSpPr/>
            <p:nvPr/>
          </p:nvSpPr>
          <p:spPr>
            <a:xfrm>
              <a:off x="664843" y="6231622"/>
              <a:ext cx="29611" cy="626379"/>
            </a:xfrm>
            <a:custGeom>
              <a:avLst/>
              <a:gdLst/>
              <a:ahLst/>
              <a:cxnLst/>
              <a:rect l="l" t="t" r="r" b="b"/>
              <a:pathLst>
                <a:path w="29611" h="626379" extrusionOk="0">
                  <a:moveTo>
                    <a:pt x="28833" y="0"/>
                  </a:moveTo>
                  <a:lnTo>
                    <a:pt x="29611" y="626379"/>
                  </a:lnTo>
                  <a:lnTo>
                    <a:pt x="742" y="626379"/>
                  </a:lnTo>
                  <a:lnTo>
                    <a:pt x="0" y="28904"/>
                  </a:lnTo>
                  <a:lnTo>
                    <a:pt x="28833" y="0"/>
                  </a:lnTo>
                  <a:close/>
                </a:path>
              </a:pathLst>
            </a:custGeom>
            <a:solidFill>
              <a:schemeClr val="accen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venir"/>
                <a:ea typeface="Avenir"/>
                <a:cs typeface="Avenir"/>
                <a:sym typeface="Avenir"/>
              </a:endParaRPr>
            </a:p>
          </p:txBody>
        </p:sp>
        <p:sp>
          <p:nvSpPr>
            <p:cNvPr id="150" name="Google Shape;150;p14"/>
            <p:cNvSpPr/>
            <p:nvPr/>
          </p:nvSpPr>
          <p:spPr>
            <a:xfrm>
              <a:off x="603974" y="6292642"/>
              <a:ext cx="29535" cy="565359"/>
            </a:xfrm>
            <a:custGeom>
              <a:avLst/>
              <a:gdLst/>
              <a:ahLst/>
              <a:cxnLst/>
              <a:rect l="l" t="t" r="r" b="b"/>
              <a:pathLst>
                <a:path w="29535" h="565359" extrusionOk="0">
                  <a:moveTo>
                    <a:pt x="28833" y="0"/>
                  </a:moveTo>
                  <a:lnTo>
                    <a:pt x="29535" y="565359"/>
                  </a:lnTo>
                  <a:lnTo>
                    <a:pt x="666" y="565359"/>
                  </a:lnTo>
                  <a:lnTo>
                    <a:pt x="0" y="28904"/>
                  </a:lnTo>
                  <a:lnTo>
                    <a:pt x="28833" y="0"/>
                  </a:lnTo>
                  <a:close/>
                </a:path>
              </a:pathLst>
            </a:custGeom>
            <a:solidFill>
              <a:schemeClr val="accen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venir"/>
                <a:ea typeface="Avenir"/>
                <a:cs typeface="Avenir"/>
                <a:sym typeface="Avenir"/>
              </a:endParaRPr>
            </a:p>
          </p:txBody>
        </p:sp>
        <p:sp>
          <p:nvSpPr>
            <p:cNvPr id="151" name="Google Shape;151;p14"/>
            <p:cNvSpPr/>
            <p:nvPr/>
          </p:nvSpPr>
          <p:spPr>
            <a:xfrm>
              <a:off x="543104" y="6353662"/>
              <a:ext cx="29460" cy="504339"/>
            </a:xfrm>
            <a:custGeom>
              <a:avLst/>
              <a:gdLst/>
              <a:ahLst/>
              <a:cxnLst/>
              <a:rect l="l" t="t" r="r" b="b"/>
              <a:pathLst>
                <a:path w="29460" h="504339" extrusionOk="0">
                  <a:moveTo>
                    <a:pt x="28833" y="0"/>
                  </a:moveTo>
                  <a:lnTo>
                    <a:pt x="29460" y="504339"/>
                  </a:lnTo>
                  <a:lnTo>
                    <a:pt x="591" y="504339"/>
                  </a:lnTo>
                  <a:lnTo>
                    <a:pt x="0" y="28905"/>
                  </a:lnTo>
                  <a:lnTo>
                    <a:pt x="28833" y="0"/>
                  </a:lnTo>
                  <a:close/>
                </a:path>
              </a:pathLst>
            </a:custGeom>
            <a:solidFill>
              <a:schemeClr val="accen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venir"/>
                <a:ea typeface="Avenir"/>
                <a:cs typeface="Avenir"/>
                <a:sym typeface="Avenir"/>
              </a:endParaRPr>
            </a:p>
          </p:txBody>
        </p:sp>
        <p:sp>
          <p:nvSpPr>
            <p:cNvPr id="152" name="Google Shape;152;p14"/>
            <p:cNvSpPr/>
            <p:nvPr/>
          </p:nvSpPr>
          <p:spPr>
            <a:xfrm>
              <a:off x="482237" y="6415482"/>
              <a:ext cx="30185" cy="442518"/>
            </a:xfrm>
            <a:custGeom>
              <a:avLst/>
              <a:gdLst/>
              <a:ahLst/>
              <a:cxnLst/>
              <a:rect l="l" t="t" r="r" b="b"/>
              <a:pathLst>
                <a:path w="30185" h="442518" extrusionOk="0">
                  <a:moveTo>
                    <a:pt x="29635" y="0"/>
                  </a:moveTo>
                  <a:lnTo>
                    <a:pt x="30185" y="442518"/>
                  </a:lnTo>
                  <a:lnTo>
                    <a:pt x="724" y="442518"/>
                  </a:lnTo>
                  <a:lnTo>
                    <a:pt x="0" y="28104"/>
                  </a:lnTo>
                  <a:lnTo>
                    <a:pt x="803" y="28905"/>
                  </a:lnTo>
                  <a:lnTo>
                    <a:pt x="29635" y="0"/>
                  </a:lnTo>
                  <a:close/>
                </a:path>
              </a:pathLst>
            </a:custGeom>
            <a:solidFill>
              <a:schemeClr val="accen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venir"/>
                <a:ea typeface="Avenir"/>
                <a:cs typeface="Avenir"/>
                <a:sym typeface="Avenir"/>
              </a:endParaRPr>
            </a:p>
          </p:txBody>
        </p:sp>
        <p:sp>
          <p:nvSpPr>
            <p:cNvPr id="153" name="Google Shape;153;p14"/>
            <p:cNvSpPr/>
            <p:nvPr/>
          </p:nvSpPr>
          <p:spPr>
            <a:xfrm>
              <a:off x="422168" y="6474900"/>
              <a:ext cx="29308" cy="383101"/>
            </a:xfrm>
            <a:custGeom>
              <a:avLst/>
              <a:gdLst/>
              <a:ahLst/>
              <a:cxnLst/>
              <a:rect l="l" t="t" r="r" b="b"/>
              <a:pathLst>
                <a:path w="29308" h="383101" extrusionOk="0">
                  <a:moveTo>
                    <a:pt x="28832" y="0"/>
                  </a:moveTo>
                  <a:lnTo>
                    <a:pt x="29308" y="383101"/>
                  </a:lnTo>
                  <a:lnTo>
                    <a:pt x="440" y="383101"/>
                  </a:lnTo>
                  <a:lnTo>
                    <a:pt x="0" y="28904"/>
                  </a:lnTo>
                  <a:lnTo>
                    <a:pt x="28832" y="0"/>
                  </a:lnTo>
                  <a:close/>
                </a:path>
              </a:pathLst>
            </a:custGeom>
            <a:solidFill>
              <a:schemeClr val="accen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venir"/>
                <a:ea typeface="Avenir"/>
                <a:cs typeface="Avenir"/>
                <a:sym typeface="Avenir"/>
              </a:endParaRPr>
            </a:p>
          </p:txBody>
        </p:sp>
        <p:sp>
          <p:nvSpPr>
            <p:cNvPr id="154" name="Google Shape;154;p14"/>
            <p:cNvSpPr/>
            <p:nvPr/>
          </p:nvSpPr>
          <p:spPr>
            <a:xfrm>
              <a:off x="361300" y="6535920"/>
              <a:ext cx="29233" cy="322081"/>
            </a:xfrm>
            <a:custGeom>
              <a:avLst/>
              <a:gdLst/>
              <a:ahLst/>
              <a:cxnLst/>
              <a:rect l="l" t="t" r="r" b="b"/>
              <a:pathLst>
                <a:path w="29233" h="322081" extrusionOk="0">
                  <a:moveTo>
                    <a:pt x="28833" y="0"/>
                  </a:moveTo>
                  <a:lnTo>
                    <a:pt x="29233" y="322081"/>
                  </a:lnTo>
                  <a:lnTo>
                    <a:pt x="364" y="322081"/>
                  </a:lnTo>
                  <a:lnTo>
                    <a:pt x="0" y="28904"/>
                  </a:lnTo>
                  <a:lnTo>
                    <a:pt x="28833" y="0"/>
                  </a:lnTo>
                  <a:close/>
                </a:path>
              </a:pathLst>
            </a:custGeom>
            <a:solidFill>
              <a:schemeClr val="accen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venir"/>
                <a:ea typeface="Avenir"/>
                <a:cs typeface="Avenir"/>
                <a:sym typeface="Avenir"/>
              </a:endParaRPr>
            </a:p>
          </p:txBody>
        </p:sp>
        <p:sp>
          <p:nvSpPr>
            <p:cNvPr id="155" name="Google Shape;155;p14"/>
            <p:cNvSpPr/>
            <p:nvPr/>
          </p:nvSpPr>
          <p:spPr>
            <a:xfrm>
              <a:off x="300431" y="6597740"/>
              <a:ext cx="29959" cy="260260"/>
            </a:xfrm>
            <a:custGeom>
              <a:avLst/>
              <a:gdLst/>
              <a:ahLst/>
              <a:cxnLst/>
              <a:rect l="l" t="t" r="r" b="b"/>
              <a:pathLst>
                <a:path w="29959" h="260260" extrusionOk="0">
                  <a:moveTo>
                    <a:pt x="29636" y="0"/>
                  </a:moveTo>
                  <a:lnTo>
                    <a:pt x="29959" y="260260"/>
                  </a:lnTo>
                  <a:lnTo>
                    <a:pt x="440" y="260260"/>
                  </a:lnTo>
                  <a:lnTo>
                    <a:pt x="0" y="28104"/>
                  </a:lnTo>
                  <a:lnTo>
                    <a:pt x="803" y="28904"/>
                  </a:lnTo>
                  <a:lnTo>
                    <a:pt x="29636" y="0"/>
                  </a:lnTo>
                  <a:close/>
                </a:path>
              </a:pathLst>
            </a:custGeom>
            <a:solidFill>
              <a:schemeClr val="accen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venir"/>
                <a:ea typeface="Avenir"/>
                <a:cs typeface="Avenir"/>
                <a:sym typeface="Avenir"/>
              </a:endParaRPr>
            </a:p>
          </p:txBody>
        </p:sp>
        <p:sp>
          <p:nvSpPr>
            <p:cNvPr id="156" name="Google Shape;156;p14"/>
            <p:cNvSpPr/>
            <p:nvPr/>
          </p:nvSpPr>
          <p:spPr>
            <a:xfrm>
              <a:off x="239562" y="6658760"/>
              <a:ext cx="29882" cy="199240"/>
            </a:xfrm>
            <a:custGeom>
              <a:avLst/>
              <a:gdLst/>
              <a:ahLst/>
              <a:cxnLst/>
              <a:rect l="l" t="t" r="r" b="b"/>
              <a:pathLst>
                <a:path w="29882" h="199240" extrusionOk="0">
                  <a:moveTo>
                    <a:pt x="29635" y="0"/>
                  </a:moveTo>
                  <a:lnTo>
                    <a:pt x="29882" y="199240"/>
                  </a:lnTo>
                  <a:lnTo>
                    <a:pt x="337" y="199240"/>
                  </a:lnTo>
                  <a:lnTo>
                    <a:pt x="0" y="28103"/>
                  </a:lnTo>
                  <a:lnTo>
                    <a:pt x="803" y="28904"/>
                  </a:lnTo>
                  <a:lnTo>
                    <a:pt x="29635" y="0"/>
                  </a:lnTo>
                  <a:close/>
                </a:path>
              </a:pathLst>
            </a:custGeom>
            <a:solidFill>
              <a:schemeClr val="accen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venir"/>
                <a:ea typeface="Avenir"/>
                <a:cs typeface="Avenir"/>
                <a:sym typeface="Avenir"/>
              </a:endParaRPr>
            </a:p>
          </p:txBody>
        </p:sp>
        <p:sp>
          <p:nvSpPr>
            <p:cNvPr id="157" name="Google Shape;157;p14"/>
            <p:cNvSpPr/>
            <p:nvPr/>
          </p:nvSpPr>
          <p:spPr>
            <a:xfrm>
              <a:off x="179494" y="6718178"/>
              <a:ext cx="29006" cy="139823"/>
            </a:xfrm>
            <a:custGeom>
              <a:avLst/>
              <a:gdLst/>
              <a:ahLst/>
              <a:cxnLst/>
              <a:rect l="l" t="t" r="r" b="b"/>
              <a:pathLst>
                <a:path w="29006" h="139823" extrusionOk="0">
                  <a:moveTo>
                    <a:pt x="28832" y="0"/>
                  </a:moveTo>
                  <a:lnTo>
                    <a:pt x="29006" y="139823"/>
                  </a:lnTo>
                  <a:lnTo>
                    <a:pt x="138" y="139823"/>
                  </a:lnTo>
                  <a:lnTo>
                    <a:pt x="0" y="28904"/>
                  </a:lnTo>
                  <a:lnTo>
                    <a:pt x="28832" y="0"/>
                  </a:lnTo>
                  <a:close/>
                </a:path>
              </a:pathLst>
            </a:custGeom>
            <a:solidFill>
              <a:schemeClr val="accen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venir"/>
                <a:ea typeface="Avenir"/>
                <a:cs typeface="Avenir"/>
                <a:sym typeface="Avenir"/>
              </a:endParaRPr>
            </a:p>
          </p:txBody>
        </p:sp>
        <p:sp>
          <p:nvSpPr>
            <p:cNvPr id="158" name="Google Shape;158;p14"/>
            <p:cNvSpPr/>
            <p:nvPr/>
          </p:nvSpPr>
          <p:spPr>
            <a:xfrm>
              <a:off x="118626" y="6779198"/>
              <a:ext cx="28931" cy="78803"/>
            </a:xfrm>
            <a:custGeom>
              <a:avLst/>
              <a:gdLst/>
              <a:ahLst/>
              <a:cxnLst/>
              <a:rect l="l" t="t" r="r" b="b"/>
              <a:pathLst>
                <a:path w="28931" h="78803" extrusionOk="0">
                  <a:moveTo>
                    <a:pt x="28833" y="0"/>
                  </a:moveTo>
                  <a:lnTo>
                    <a:pt x="28931" y="78803"/>
                  </a:lnTo>
                  <a:lnTo>
                    <a:pt x="62" y="78803"/>
                  </a:lnTo>
                  <a:lnTo>
                    <a:pt x="0" y="28904"/>
                  </a:lnTo>
                  <a:lnTo>
                    <a:pt x="28833" y="0"/>
                  </a:lnTo>
                  <a:close/>
                </a:path>
              </a:pathLst>
            </a:custGeom>
            <a:solidFill>
              <a:schemeClr val="accen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venir"/>
                <a:ea typeface="Avenir"/>
                <a:cs typeface="Avenir"/>
                <a:sym typeface="Avenir"/>
              </a:endParaRPr>
            </a:p>
          </p:txBody>
        </p:sp>
        <p:sp>
          <p:nvSpPr>
            <p:cNvPr id="159" name="Google Shape;159;p14"/>
            <p:cNvSpPr/>
            <p:nvPr/>
          </p:nvSpPr>
          <p:spPr>
            <a:xfrm>
              <a:off x="70452" y="6841018"/>
              <a:ext cx="16961" cy="16982"/>
            </a:xfrm>
            <a:custGeom>
              <a:avLst/>
              <a:gdLst/>
              <a:ahLst/>
              <a:cxnLst/>
              <a:rect l="l" t="t" r="r" b="b"/>
              <a:pathLst>
                <a:path w="16961" h="16982" extrusionOk="0">
                  <a:moveTo>
                    <a:pt x="16940" y="0"/>
                  </a:moveTo>
                  <a:lnTo>
                    <a:pt x="16961" y="16982"/>
                  </a:lnTo>
                  <a:lnTo>
                    <a:pt x="0" y="16982"/>
                  </a:lnTo>
                  <a:lnTo>
                    <a:pt x="16940" y="0"/>
                  </a:lnTo>
                  <a:close/>
                </a:path>
              </a:pathLst>
            </a:custGeom>
            <a:solidFill>
              <a:schemeClr val="accen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venir"/>
                <a:ea typeface="Avenir"/>
                <a:cs typeface="Avenir"/>
                <a:sym typeface="Avenir"/>
              </a:endParaRPr>
            </a:p>
          </p:txBody>
        </p:sp>
      </p:grpSp>
      <p:sp>
        <p:nvSpPr>
          <p:cNvPr id="160" name="Google Shape;160;p14"/>
          <p:cNvSpPr txBox="1">
            <a:spLocks noGrp="1"/>
          </p:cNvSpPr>
          <p:nvPr>
            <p:ph type="body" idx="1"/>
          </p:nvPr>
        </p:nvSpPr>
        <p:spPr>
          <a:xfrm>
            <a:off x="4937760" y="2080153"/>
            <a:ext cx="3200400" cy="365760"/>
          </a:xfrm>
          <a:prstGeom prst="rect">
            <a:avLst/>
          </a:prstGeom>
          <a:noFill/>
          <a:ln>
            <a:noFill/>
          </a:ln>
        </p:spPr>
        <p:txBody>
          <a:bodyPr spcFirstLastPara="1" wrap="square" lIns="91425" tIns="45700" rIns="91425" bIns="45700" anchor="t" anchorCtr="0">
            <a:noAutofit/>
          </a:bodyPr>
          <a:lstStyle>
            <a:lvl1pPr marL="457200" lvl="0" indent="-228600" algn="l">
              <a:lnSpc>
                <a:spcPct val="120000"/>
              </a:lnSpc>
              <a:spcBef>
                <a:spcPts val="0"/>
              </a:spcBef>
              <a:spcAft>
                <a:spcPts val="0"/>
              </a:spcAft>
              <a:buClr>
                <a:schemeClr val="accent3"/>
              </a:buClr>
              <a:buSzPts val="2000"/>
              <a:buNone/>
              <a:defRPr sz="2000" b="1" cap="none">
                <a:solidFill>
                  <a:schemeClr val="accent3"/>
                </a:solidFill>
              </a:defRPr>
            </a:lvl1pPr>
            <a:lvl2pPr marL="914400" lvl="1" indent="-228600" algn="l">
              <a:lnSpc>
                <a:spcPct val="90000"/>
              </a:lnSpc>
              <a:spcBef>
                <a:spcPts val="500"/>
              </a:spcBef>
              <a:spcAft>
                <a:spcPts val="0"/>
              </a:spcAft>
              <a:buClr>
                <a:schemeClr val="dk1"/>
              </a:buClr>
              <a:buSzPts val="1800"/>
              <a:buNone/>
              <a:defRPr sz="1800"/>
            </a:lvl2pPr>
            <a:lvl3pPr marL="1371600" lvl="2" indent="-228600" algn="l">
              <a:lnSpc>
                <a:spcPct val="90000"/>
              </a:lnSpc>
              <a:spcBef>
                <a:spcPts val="500"/>
              </a:spcBef>
              <a:spcAft>
                <a:spcPts val="0"/>
              </a:spcAft>
              <a:buClr>
                <a:schemeClr val="dk1"/>
              </a:buClr>
              <a:buSzPts val="1800"/>
              <a:buNone/>
              <a:defRPr sz="1800"/>
            </a:lvl3pPr>
            <a:lvl4pPr marL="1828800" lvl="3" indent="-228600" algn="l">
              <a:lnSpc>
                <a:spcPct val="90000"/>
              </a:lnSpc>
              <a:spcBef>
                <a:spcPts val="500"/>
              </a:spcBef>
              <a:spcAft>
                <a:spcPts val="0"/>
              </a:spcAft>
              <a:buClr>
                <a:schemeClr val="dk1"/>
              </a:buClr>
              <a:buSzPts val="1800"/>
              <a:buNone/>
              <a:defRPr sz="1800"/>
            </a:lvl4pPr>
            <a:lvl5pPr marL="2286000" lvl="4" indent="-228600" algn="l">
              <a:lnSpc>
                <a:spcPct val="90000"/>
              </a:lnSpc>
              <a:spcBef>
                <a:spcPts val="500"/>
              </a:spcBef>
              <a:spcAft>
                <a:spcPts val="0"/>
              </a:spcAft>
              <a:buClr>
                <a:schemeClr val="dk1"/>
              </a:buClr>
              <a:buSzPts val="1800"/>
              <a:buNone/>
              <a:defRPr sz="1800"/>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161" name="Google Shape;161;p14"/>
          <p:cNvSpPr txBox="1">
            <a:spLocks noGrp="1"/>
          </p:cNvSpPr>
          <p:nvPr>
            <p:ph type="body" idx="2"/>
          </p:nvPr>
        </p:nvSpPr>
        <p:spPr>
          <a:xfrm>
            <a:off x="4937760" y="2491866"/>
            <a:ext cx="3200400" cy="731520"/>
          </a:xfrm>
          <a:prstGeom prst="rect">
            <a:avLst/>
          </a:prstGeom>
          <a:noFill/>
          <a:ln>
            <a:noFill/>
          </a:ln>
        </p:spPr>
        <p:txBody>
          <a:bodyPr spcFirstLastPara="1" wrap="square" lIns="91425" tIns="45700" rIns="91425" bIns="45700" anchor="t" anchorCtr="0">
            <a:normAutofit/>
          </a:bodyPr>
          <a:lstStyle>
            <a:lvl1pPr marL="457200" lvl="0" indent="-228600" algn="l">
              <a:lnSpc>
                <a:spcPct val="128571"/>
              </a:lnSpc>
              <a:spcBef>
                <a:spcPts val="0"/>
              </a:spcBef>
              <a:spcAft>
                <a:spcPts val="0"/>
              </a:spcAft>
              <a:buClr>
                <a:schemeClr val="dk1"/>
              </a:buClr>
              <a:buSzPts val="1400"/>
              <a:buNone/>
              <a:defRPr sz="1400">
                <a:solidFill>
                  <a:schemeClr val="dk1"/>
                </a:solidFill>
              </a:defRPr>
            </a:lvl1pPr>
            <a:lvl2pPr marL="914400" lvl="1" indent="-228600" algn="l">
              <a:lnSpc>
                <a:spcPct val="90000"/>
              </a:lnSpc>
              <a:spcBef>
                <a:spcPts val="500"/>
              </a:spcBef>
              <a:spcAft>
                <a:spcPts val="0"/>
              </a:spcAft>
              <a:buClr>
                <a:schemeClr val="dk1"/>
              </a:buClr>
              <a:buSzPts val="1800"/>
              <a:buNone/>
              <a:defRPr sz="1800"/>
            </a:lvl2pPr>
            <a:lvl3pPr marL="1371600" lvl="2" indent="-228600" algn="l">
              <a:lnSpc>
                <a:spcPct val="90000"/>
              </a:lnSpc>
              <a:spcBef>
                <a:spcPts val="500"/>
              </a:spcBef>
              <a:spcAft>
                <a:spcPts val="0"/>
              </a:spcAft>
              <a:buClr>
                <a:schemeClr val="dk1"/>
              </a:buClr>
              <a:buSzPts val="1800"/>
              <a:buNone/>
              <a:defRPr sz="1800"/>
            </a:lvl3pPr>
            <a:lvl4pPr marL="1828800" lvl="3" indent="-228600" algn="l">
              <a:lnSpc>
                <a:spcPct val="90000"/>
              </a:lnSpc>
              <a:spcBef>
                <a:spcPts val="500"/>
              </a:spcBef>
              <a:spcAft>
                <a:spcPts val="0"/>
              </a:spcAft>
              <a:buClr>
                <a:schemeClr val="dk1"/>
              </a:buClr>
              <a:buSzPts val="1800"/>
              <a:buNone/>
              <a:defRPr sz="1800"/>
            </a:lvl4pPr>
            <a:lvl5pPr marL="2286000" lvl="4" indent="-228600" algn="l">
              <a:lnSpc>
                <a:spcPct val="90000"/>
              </a:lnSpc>
              <a:spcBef>
                <a:spcPts val="500"/>
              </a:spcBef>
              <a:spcAft>
                <a:spcPts val="0"/>
              </a:spcAft>
              <a:buClr>
                <a:schemeClr val="dk1"/>
              </a:buClr>
              <a:buSzPts val="1800"/>
              <a:buNone/>
              <a:defRPr sz="1800"/>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162" name="Google Shape;162;p14"/>
          <p:cNvSpPr txBox="1">
            <a:spLocks noGrp="1"/>
          </p:cNvSpPr>
          <p:nvPr>
            <p:ph type="body" idx="3"/>
          </p:nvPr>
        </p:nvSpPr>
        <p:spPr>
          <a:xfrm>
            <a:off x="4937760" y="3417082"/>
            <a:ext cx="3200400" cy="365760"/>
          </a:xfrm>
          <a:prstGeom prst="rect">
            <a:avLst/>
          </a:prstGeom>
          <a:noFill/>
          <a:ln>
            <a:noFill/>
          </a:ln>
        </p:spPr>
        <p:txBody>
          <a:bodyPr spcFirstLastPara="1" wrap="square" lIns="91425" tIns="45700" rIns="91425" bIns="45700" anchor="t" anchorCtr="0">
            <a:noAutofit/>
          </a:bodyPr>
          <a:lstStyle>
            <a:lvl1pPr marL="457200" lvl="0" indent="-228600" algn="l">
              <a:lnSpc>
                <a:spcPct val="120000"/>
              </a:lnSpc>
              <a:spcBef>
                <a:spcPts val="0"/>
              </a:spcBef>
              <a:spcAft>
                <a:spcPts val="0"/>
              </a:spcAft>
              <a:buClr>
                <a:schemeClr val="accent3"/>
              </a:buClr>
              <a:buSzPts val="2000"/>
              <a:buNone/>
              <a:defRPr sz="2000" b="1" cap="none">
                <a:solidFill>
                  <a:schemeClr val="accent3"/>
                </a:solidFill>
              </a:defRPr>
            </a:lvl1pPr>
            <a:lvl2pPr marL="914400" lvl="1" indent="-228600" algn="l">
              <a:lnSpc>
                <a:spcPct val="90000"/>
              </a:lnSpc>
              <a:spcBef>
                <a:spcPts val="500"/>
              </a:spcBef>
              <a:spcAft>
                <a:spcPts val="0"/>
              </a:spcAft>
              <a:buClr>
                <a:schemeClr val="dk1"/>
              </a:buClr>
              <a:buSzPts val="1800"/>
              <a:buNone/>
              <a:defRPr sz="1800"/>
            </a:lvl2pPr>
            <a:lvl3pPr marL="1371600" lvl="2" indent="-228600" algn="l">
              <a:lnSpc>
                <a:spcPct val="90000"/>
              </a:lnSpc>
              <a:spcBef>
                <a:spcPts val="500"/>
              </a:spcBef>
              <a:spcAft>
                <a:spcPts val="0"/>
              </a:spcAft>
              <a:buClr>
                <a:schemeClr val="dk1"/>
              </a:buClr>
              <a:buSzPts val="1800"/>
              <a:buNone/>
              <a:defRPr sz="1800"/>
            </a:lvl3pPr>
            <a:lvl4pPr marL="1828800" lvl="3" indent="-228600" algn="l">
              <a:lnSpc>
                <a:spcPct val="90000"/>
              </a:lnSpc>
              <a:spcBef>
                <a:spcPts val="500"/>
              </a:spcBef>
              <a:spcAft>
                <a:spcPts val="0"/>
              </a:spcAft>
              <a:buClr>
                <a:schemeClr val="dk1"/>
              </a:buClr>
              <a:buSzPts val="1800"/>
              <a:buNone/>
              <a:defRPr sz="1800"/>
            </a:lvl4pPr>
            <a:lvl5pPr marL="2286000" lvl="4" indent="-228600" algn="l">
              <a:lnSpc>
                <a:spcPct val="90000"/>
              </a:lnSpc>
              <a:spcBef>
                <a:spcPts val="500"/>
              </a:spcBef>
              <a:spcAft>
                <a:spcPts val="0"/>
              </a:spcAft>
              <a:buClr>
                <a:schemeClr val="dk1"/>
              </a:buClr>
              <a:buSzPts val="1800"/>
              <a:buNone/>
              <a:defRPr sz="1800"/>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163" name="Google Shape;163;p14"/>
          <p:cNvSpPr txBox="1">
            <a:spLocks noGrp="1"/>
          </p:cNvSpPr>
          <p:nvPr>
            <p:ph type="body" idx="4"/>
          </p:nvPr>
        </p:nvSpPr>
        <p:spPr>
          <a:xfrm>
            <a:off x="4937760" y="3837939"/>
            <a:ext cx="3200400" cy="731520"/>
          </a:xfrm>
          <a:prstGeom prst="rect">
            <a:avLst/>
          </a:prstGeom>
          <a:noFill/>
          <a:ln>
            <a:noFill/>
          </a:ln>
        </p:spPr>
        <p:txBody>
          <a:bodyPr spcFirstLastPara="1" wrap="square" lIns="91425" tIns="45700" rIns="91425" bIns="45700" anchor="t" anchorCtr="0">
            <a:normAutofit/>
          </a:bodyPr>
          <a:lstStyle>
            <a:lvl1pPr marL="457200" lvl="0" indent="-228600" algn="l">
              <a:lnSpc>
                <a:spcPct val="128571"/>
              </a:lnSpc>
              <a:spcBef>
                <a:spcPts val="0"/>
              </a:spcBef>
              <a:spcAft>
                <a:spcPts val="0"/>
              </a:spcAft>
              <a:buClr>
                <a:schemeClr val="dk1"/>
              </a:buClr>
              <a:buSzPts val="1400"/>
              <a:buNone/>
              <a:defRPr sz="1400">
                <a:solidFill>
                  <a:schemeClr val="dk1"/>
                </a:solidFill>
              </a:defRPr>
            </a:lvl1pPr>
            <a:lvl2pPr marL="914400" lvl="1" indent="-228600" algn="l">
              <a:lnSpc>
                <a:spcPct val="90000"/>
              </a:lnSpc>
              <a:spcBef>
                <a:spcPts val="500"/>
              </a:spcBef>
              <a:spcAft>
                <a:spcPts val="0"/>
              </a:spcAft>
              <a:buClr>
                <a:schemeClr val="dk1"/>
              </a:buClr>
              <a:buSzPts val="1800"/>
              <a:buNone/>
              <a:defRPr sz="1800"/>
            </a:lvl2pPr>
            <a:lvl3pPr marL="1371600" lvl="2" indent="-228600" algn="l">
              <a:lnSpc>
                <a:spcPct val="90000"/>
              </a:lnSpc>
              <a:spcBef>
                <a:spcPts val="500"/>
              </a:spcBef>
              <a:spcAft>
                <a:spcPts val="0"/>
              </a:spcAft>
              <a:buClr>
                <a:schemeClr val="dk1"/>
              </a:buClr>
              <a:buSzPts val="1800"/>
              <a:buNone/>
              <a:defRPr sz="1800"/>
            </a:lvl3pPr>
            <a:lvl4pPr marL="1828800" lvl="3" indent="-228600" algn="l">
              <a:lnSpc>
                <a:spcPct val="90000"/>
              </a:lnSpc>
              <a:spcBef>
                <a:spcPts val="500"/>
              </a:spcBef>
              <a:spcAft>
                <a:spcPts val="0"/>
              </a:spcAft>
              <a:buClr>
                <a:schemeClr val="dk1"/>
              </a:buClr>
              <a:buSzPts val="1800"/>
              <a:buNone/>
              <a:defRPr sz="1800"/>
            </a:lvl4pPr>
            <a:lvl5pPr marL="2286000" lvl="4" indent="-228600" algn="l">
              <a:lnSpc>
                <a:spcPct val="90000"/>
              </a:lnSpc>
              <a:spcBef>
                <a:spcPts val="500"/>
              </a:spcBef>
              <a:spcAft>
                <a:spcPts val="0"/>
              </a:spcAft>
              <a:buClr>
                <a:schemeClr val="dk1"/>
              </a:buClr>
              <a:buSzPts val="1800"/>
              <a:buNone/>
              <a:defRPr sz="1800"/>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164" name="Google Shape;164;p14"/>
          <p:cNvSpPr txBox="1">
            <a:spLocks noGrp="1"/>
          </p:cNvSpPr>
          <p:nvPr>
            <p:ph type="body" idx="5"/>
          </p:nvPr>
        </p:nvSpPr>
        <p:spPr>
          <a:xfrm>
            <a:off x="4933747" y="4790587"/>
            <a:ext cx="3200400" cy="365760"/>
          </a:xfrm>
          <a:prstGeom prst="rect">
            <a:avLst/>
          </a:prstGeom>
          <a:noFill/>
          <a:ln>
            <a:noFill/>
          </a:ln>
        </p:spPr>
        <p:txBody>
          <a:bodyPr spcFirstLastPara="1" wrap="square" lIns="91425" tIns="45700" rIns="91425" bIns="45700" anchor="t" anchorCtr="0">
            <a:noAutofit/>
          </a:bodyPr>
          <a:lstStyle>
            <a:lvl1pPr marL="457200" lvl="0" indent="-228600" algn="l">
              <a:lnSpc>
                <a:spcPct val="120000"/>
              </a:lnSpc>
              <a:spcBef>
                <a:spcPts val="0"/>
              </a:spcBef>
              <a:spcAft>
                <a:spcPts val="0"/>
              </a:spcAft>
              <a:buClr>
                <a:schemeClr val="accent3"/>
              </a:buClr>
              <a:buSzPts val="2000"/>
              <a:buNone/>
              <a:defRPr sz="2000" b="1" cap="none">
                <a:solidFill>
                  <a:schemeClr val="accent3"/>
                </a:solidFill>
              </a:defRPr>
            </a:lvl1pPr>
            <a:lvl2pPr marL="914400" lvl="1" indent="-228600" algn="l">
              <a:lnSpc>
                <a:spcPct val="90000"/>
              </a:lnSpc>
              <a:spcBef>
                <a:spcPts val="500"/>
              </a:spcBef>
              <a:spcAft>
                <a:spcPts val="0"/>
              </a:spcAft>
              <a:buClr>
                <a:schemeClr val="dk1"/>
              </a:buClr>
              <a:buSzPts val="1800"/>
              <a:buNone/>
              <a:defRPr sz="1800"/>
            </a:lvl2pPr>
            <a:lvl3pPr marL="1371600" lvl="2" indent="-228600" algn="l">
              <a:lnSpc>
                <a:spcPct val="90000"/>
              </a:lnSpc>
              <a:spcBef>
                <a:spcPts val="500"/>
              </a:spcBef>
              <a:spcAft>
                <a:spcPts val="0"/>
              </a:spcAft>
              <a:buClr>
                <a:schemeClr val="dk1"/>
              </a:buClr>
              <a:buSzPts val="1800"/>
              <a:buNone/>
              <a:defRPr sz="1800"/>
            </a:lvl3pPr>
            <a:lvl4pPr marL="1828800" lvl="3" indent="-228600" algn="l">
              <a:lnSpc>
                <a:spcPct val="90000"/>
              </a:lnSpc>
              <a:spcBef>
                <a:spcPts val="500"/>
              </a:spcBef>
              <a:spcAft>
                <a:spcPts val="0"/>
              </a:spcAft>
              <a:buClr>
                <a:schemeClr val="dk1"/>
              </a:buClr>
              <a:buSzPts val="1800"/>
              <a:buNone/>
              <a:defRPr sz="1800"/>
            </a:lvl4pPr>
            <a:lvl5pPr marL="2286000" lvl="4" indent="-228600" algn="l">
              <a:lnSpc>
                <a:spcPct val="90000"/>
              </a:lnSpc>
              <a:spcBef>
                <a:spcPts val="500"/>
              </a:spcBef>
              <a:spcAft>
                <a:spcPts val="0"/>
              </a:spcAft>
              <a:buClr>
                <a:schemeClr val="dk1"/>
              </a:buClr>
              <a:buSzPts val="1800"/>
              <a:buNone/>
              <a:defRPr sz="1800"/>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165" name="Google Shape;165;p14"/>
          <p:cNvSpPr txBox="1">
            <a:spLocks noGrp="1"/>
          </p:cNvSpPr>
          <p:nvPr>
            <p:ph type="body" idx="6"/>
          </p:nvPr>
        </p:nvSpPr>
        <p:spPr>
          <a:xfrm>
            <a:off x="4933747" y="5203301"/>
            <a:ext cx="3200400" cy="731520"/>
          </a:xfrm>
          <a:prstGeom prst="rect">
            <a:avLst/>
          </a:prstGeom>
          <a:noFill/>
          <a:ln>
            <a:noFill/>
          </a:ln>
        </p:spPr>
        <p:txBody>
          <a:bodyPr spcFirstLastPara="1" wrap="square" lIns="91425" tIns="45700" rIns="91425" bIns="45700" anchor="t" anchorCtr="0">
            <a:normAutofit/>
          </a:bodyPr>
          <a:lstStyle>
            <a:lvl1pPr marL="457200" lvl="0" indent="-228600" algn="l">
              <a:lnSpc>
                <a:spcPct val="128571"/>
              </a:lnSpc>
              <a:spcBef>
                <a:spcPts val="0"/>
              </a:spcBef>
              <a:spcAft>
                <a:spcPts val="0"/>
              </a:spcAft>
              <a:buClr>
                <a:schemeClr val="dk1"/>
              </a:buClr>
              <a:buSzPts val="1400"/>
              <a:buNone/>
              <a:defRPr sz="1400">
                <a:solidFill>
                  <a:schemeClr val="dk1"/>
                </a:solidFill>
              </a:defRPr>
            </a:lvl1pPr>
            <a:lvl2pPr marL="914400" lvl="1" indent="-228600" algn="l">
              <a:lnSpc>
                <a:spcPct val="90000"/>
              </a:lnSpc>
              <a:spcBef>
                <a:spcPts val="500"/>
              </a:spcBef>
              <a:spcAft>
                <a:spcPts val="0"/>
              </a:spcAft>
              <a:buClr>
                <a:schemeClr val="dk1"/>
              </a:buClr>
              <a:buSzPts val="1800"/>
              <a:buNone/>
              <a:defRPr sz="1800"/>
            </a:lvl2pPr>
            <a:lvl3pPr marL="1371600" lvl="2" indent="-228600" algn="l">
              <a:lnSpc>
                <a:spcPct val="90000"/>
              </a:lnSpc>
              <a:spcBef>
                <a:spcPts val="500"/>
              </a:spcBef>
              <a:spcAft>
                <a:spcPts val="0"/>
              </a:spcAft>
              <a:buClr>
                <a:schemeClr val="dk1"/>
              </a:buClr>
              <a:buSzPts val="1800"/>
              <a:buNone/>
              <a:defRPr sz="1800"/>
            </a:lvl3pPr>
            <a:lvl4pPr marL="1828800" lvl="3" indent="-228600" algn="l">
              <a:lnSpc>
                <a:spcPct val="90000"/>
              </a:lnSpc>
              <a:spcBef>
                <a:spcPts val="500"/>
              </a:spcBef>
              <a:spcAft>
                <a:spcPts val="0"/>
              </a:spcAft>
              <a:buClr>
                <a:schemeClr val="dk1"/>
              </a:buClr>
              <a:buSzPts val="1800"/>
              <a:buNone/>
              <a:defRPr sz="1800"/>
            </a:lvl4pPr>
            <a:lvl5pPr marL="2286000" lvl="4" indent="-228600" algn="l">
              <a:lnSpc>
                <a:spcPct val="90000"/>
              </a:lnSpc>
              <a:spcBef>
                <a:spcPts val="500"/>
              </a:spcBef>
              <a:spcAft>
                <a:spcPts val="0"/>
              </a:spcAft>
              <a:buClr>
                <a:schemeClr val="dk1"/>
              </a:buClr>
              <a:buSzPts val="1800"/>
              <a:buNone/>
              <a:defRPr sz="1800"/>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166" name="Google Shape;166;p14"/>
          <p:cNvSpPr txBox="1">
            <a:spLocks noGrp="1"/>
          </p:cNvSpPr>
          <p:nvPr>
            <p:ph type="body" idx="7"/>
          </p:nvPr>
        </p:nvSpPr>
        <p:spPr>
          <a:xfrm>
            <a:off x="8486217" y="2080153"/>
            <a:ext cx="3200400" cy="365760"/>
          </a:xfrm>
          <a:prstGeom prst="rect">
            <a:avLst/>
          </a:prstGeom>
          <a:noFill/>
          <a:ln>
            <a:noFill/>
          </a:ln>
        </p:spPr>
        <p:txBody>
          <a:bodyPr spcFirstLastPara="1" wrap="square" lIns="91425" tIns="45700" rIns="91425" bIns="45700" anchor="t" anchorCtr="0">
            <a:noAutofit/>
          </a:bodyPr>
          <a:lstStyle>
            <a:lvl1pPr marL="457200" lvl="0" indent="-228600" algn="l">
              <a:lnSpc>
                <a:spcPct val="120000"/>
              </a:lnSpc>
              <a:spcBef>
                <a:spcPts val="0"/>
              </a:spcBef>
              <a:spcAft>
                <a:spcPts val="0"/>
              </a:spcAft>
              <a:buClr>
                <a:schemeClr val="accent3"/>
              </a:buClr>
              <a:buSzPts val="2000"/>
              <a:buNone/>
              <a:defRPr sz="2000" b="1" cap="none">
                <a:solidFill>
                  <a:schemeClr val="accent3"/>
                </a:solidFill>
              </a:defRPr>
            </a:lvl1pPr>
            <a:lvl2pPr marL="914400" lvl="1" indent="-228600" algn="l">
              <a:lnSpc>
                <a:spcPct val="90000"/>
              </a:lnSpc>
              <a:spcBef>
                <a:spcPts val="500"/>
              </a:spcBef>
              <a:spcAft>
                <a:spcPts val="0"/>
              </a:spcAft>
              <a:buClr>
                <a:schemeClr val="dk1"/>
              </a:buClr>
              <a:buSzPts val="1800"/>
              <a:buNone/>
              <a:defRPr sz="1800"/>
            </a:lvl2pPr>
            <a:lvl3pPr marL="1371600" lvl="2" indent="-228600" algn="l">
              <a:lnSpc>
                <a:spcPct val="90000"/>
              </a:lnSpc>
              <a:spcBef>
                <a:spcPts val="500"/>
              </a:spcBef>
              <a:spcAft>
                <a:spcPts val="0"/>
              </a:spcAft>
              <a:buClr>
                <a:schemeClr val="dk1"/>
              </a:buClr>
              <a:buSzPts val="1800"/>
              <a:buNone/>
              <a:defRPr sz="1800"/>
            </a:lvl3pPr>
            <a:lvl4pPr marL="1828800" lvl="3" indent="-228600" algn="l">
              <a:lnSpc>
                <a:spcPct val="90000"/>
              </a:lnSpc>
              <a:spcBef>
                <a:spcPts val="500"/>
              </a:spcBef>
              <a:spcAft>
                <a:spcPts val="0"/>
              </a:spcAft>
              <a:buClr>
                <a:schemeClr val="dk1"/>
              </a:buClr>
              <a:buSzPts val="1800"/>
              <a:buNone/>
              <a:defRPr sz="1800"/>
            </a:lvl4pPr>
            <a:lvl5pPr marL="2286000" lvl="4" indent="-228600" algn="l">
              <a:lnSpc>
                <a:spcPct val="90000"/>
              </a:lnSpc>
              <a:spcBef>
                <a:spcPts val="500"/>
              </a:spcBef>
              <a:spcAft>
                <a:spcPts val="0"/>
              </a:spcAft>
              <a:buClr>
                <a:schemeClr val="dk1"/>
              </a:buClr>
              <a:buSzPts val="1800"/>
              <a:buNone/>
              <a:defRPr sz="1800"/>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167" name="Google Shape;167;p14"/>
          <p:cNvSpPr txBox="1">
            <a:spLocks noGrp="1"/>
          </p:cNvSpPr>
          <p:nvPr>
            <p:ph type="body" idx="8"/>
          </p:nvPr>
        </p:nvSpPr>
        <p:spPr>
          <a:xfrm>
            <a:off x="8486217" y="2486550"/>
            <a:ext cx="3200400" cy="731520"/>
          </a:xfrm>
          <a:prstGeom prst="rect">
            <a:avLst/>
          </a:prstGeom>
          <a:noFill/>
          <a:ln>
            <a:noFill/>
          </a:ln>
        </p:spPr>
        <p:txBody>
          <a:bodyPr spcFirstLastPara="1" wrap="square" lIns="91425" tIns="45700" rIns="91425" bIns="45700" anchor="t" anchorCtr="0">
            <a:normAutofit/>
          </a:bodyPr>
          <a:lstStyle>
            <a:lvl1pPr marL="457200" lvl="0" indent="-228600" algn="l">
              <a:lnSpc>
                <a:spcPct val="128571"/>
              </a:lnSpc>
              <a:spcBef>
                <a:spcPts val="0"/>
              </a:spcBef>
              <a:spcAft>
                <a:spcPts val="0"/>
              </a:spcAft>
              <a:buClr>
                <a:schemeClr val="dk1"/>
              </a:buClr>
              <a:buSzPts val="1400"/>
              <a:buNone/>
              <a:defRPr sz="1400">
                <a:solidFill>
                  <a:schemeClr val="dk1"/>
                </a:solidFill>
              </a:defRPr>
            </a:lvl1pPr>
            <a:lvl2pPr marL="914400" lvl="1" indent="-228600" algn="l">
              <a:lnSpc>
                <a:spcPct val="90000"/>
              </a:lnSpc>
              <a:spcBef>
                <a:spcPts val="500"/>
              </a:spcBef>
              <a:spcAft>
                <a:spcPts val="0"/>
              </a:spcAft>
              <a:buClr>
                <a:schemeClr val="dk1"/>
              </a:buClr>
              <a:buSzPts val="1800"/>
              <a:buNone/>
              <a:defRPr sz="1800"/>
            </a:lvl2pPr>
            <a:lvl3pPr marL="1371600" lvl="2" indent="-228600" algn="l">
              <a:lnSpc>
                <a:spcPct val="90000"/>
              </a:lnSpc>
              <a:spcBef>
                <a:spcPts val="500"/>
              </a:spcBef>
              <a:spcAft>
                <a:spcPts val="0"/>
              </a:spcAft>
              <a:buClr>
                <a:schemeClr val="dk1"/>
              </a:buClr>
              <a:buSzPts val="1800"/>
              <a:buNone/>
              <a:defRPr sz="1800"/>
            </a:lvl3pPr>
            <a:lvl4pPr marL="1828800" lvl="3" indent="-228600" algn="l">
              <a:lnSpc>
                <a:spcPct val="90000"/>
              </a:lnSpc>
              <a:spcBef>
                <a:spcPts val="500"/>
              </a:spcBef>
              <a:spcAft>
                <a:spcPts val="0"/>
              </a:spcAft>
              <a:buClr>
                <a:schemeClr val="dk1"/>
              </a:buClr>
              <a:buSzPts val="1800"/>
              <a:buNone/>
              <a:defRPr sz="1800"/>
            </a:lvl4pPr>
            <a:lvl5pPr marL="2286000" lvl="4" indent="-228600" algn="l">
              <a:lnSpc>
                <a:spcPct val="90000"/>
              </a:lnSpc>
              <a:spcBef>
                <a:spcPts val="500"/>
              </a:spcBef>
              <a:spcAft>
                <a:spcPts val="0"/>
              </a:spcAft>
              <a:buClr>
                <a:schemeClr val="dk1"/>
              </a:buClr>
              <a:buSzPts val="1800"/>
              <a:buNone/>
              <a:defRPr sz="1800"/>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168" name="Google Shape;168;p14"/>
          <p:cNvSpPr txBox="1">
            <a:spLocks noGrp="1"/>
          </p:cNvSpPr>
          <p:nvPr>
            <p:ph type="body" idx="9"/>
          </p:nvPr>
        </p:nvSpPr>
        <p:spPr>
          <a:xfrm>
            <a:off x="8486217" y="3417082"/>
            <a:ext cx="3200400" cy="365760"/>
          </a:xfrm>
          <a:prstGeom prst="rect">
            <a:avLst/>
          </a:prstGeom>
          <a:noFill/>
          <a:ln>
            <a:noFill/>
          </a:ln>
        </p:spPr>
        <p:txBody>
          <a:bodyPr spcFirstLastPara="1" wrap="square" lIns="91425" tIns="45700" rIns="91425" bIns="45700" anchor="t" anchorCtr="0">
            <a:noAutofit/>
          </a:bodyPr>
          <a:lstStyle>
            <a:lvl1pPr marL="457200" lvl="0" indent="-228600" algn="l">
              <a:lnSpc>
                <a:spcPct val="120000"/>
              </a:lnSpc>
              <a:spcBef>
                <a:spcPts val="0"/>
              </a:spcBef>
              <a:spcAft>
                <a:spcPts val="0"/>
              </a:spcAft>
              <a:buClr>
                <a:schemeClr val="accent3"/>
              </a:buClr>
              <a:buSzPts val="2000"/>
              <a:buNone/>
              <a:defRPr sz="2000" b="1" cap="none">
                <a:solidFill>
                  <a:schemeClr val="accent3"/>
                </a:solidFill>
              </a:defRPr>
            </a:lvl1pPr>
            <a:lvl2pPr marL="914400" lvl="1" indent="-228600" algn="l">
              <a:lnSpc>
                <a:spcPct val="90000"/>
              </a:lnSpc>
              <a:spcBef>
                <a:spcPts val="500"/>
              </a:spcBef>
              <a:spcAft>
                <a:spcPts val="0"/>
              </a:spcAft>
              <a:buClr>
                <a:schemeClr val="dk1"/>
              </a:buClr>
              <a:buSzPts val="1800"/>
              <a:buNone/>
              <a:defRPr sz="1800"/>
            </a:lvl2pPr>
            <a:lvl3pPr marL="1371600" lvl="2" indent="-228600" algn="l">
              <a:lnSpc>
                <a:spcPct val="90000"/>
              </a:lnSpc>
              <a:spcBef>
                <a:spcPts val="500"/>
              </a:spcBef>
              <a:spcAft>
                <a:spcPts val="0"/>
              </a:spcAft>
              <a:buClr>
                <a:schemeClr val="dk1"/>
              </a:buClr>
              <a:buSzPts val="1800"/>
              <a:buNone/>
              <a:defRPr sz="1800"/>
            </a:lvl3pPr>
            <a:lvl4pPr marL="1828800" lvl="3" indent="-228600" algn="l">
              <a:lnSpc>
                <a:spcPct val="90000"/>
              </a:lnSpc>
              <a:spcBef>
                <a:spcPts val="500"/>
              </a:spcBef>
              <a:spcAft>
                <a:spcPts val="0"/>
              </a:spcAft>
              <a:buClr>
                <a:schemeClr val="dk1"/>
              </a:buClr>
              <a:buSzPts val="1800"/>
              <a:buNone/>
              <a:defRPr sz="1800"/>
            </a:lvl4pPr>
            <a:lvl5pPr marL="2286000" lvl="4" indent="-228600" algn="l">
              <a:lnSpc>
                <a:spcPct val="90000"/>
              </a:lnSpc>
              <a:spcBef>
                <a:spcPts val="500"/>
              </a:spcBef>
              <a:spcAft>
                <a:spcPts val="0"/>
              </a:spcAft>
              <a:buClr>
                <a:schemeClr val="dk1"/>
              </a:buClr>
              <a:buSzPts val="1800"/>
              <a:buNone/>
              <a:defRPr sz="1800"/>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169" name="Google Shape;169;p14"/>
          <p:cNvSpPr txBox="1">
            <a:spLocks noGrp="1"/>
          </p:cNvSpPr>
          <p:nvPr>
            <p:ph type="body" idx="13"/>
          </p:nvPr>
        </p:nvSpPr>
        <p:spPr>
          <a:xfrm>
            <a:off x="8486217" y="3832623"/>
            <a:ext cx="3200400" cy="731520"/>
          </a:xfrm>
          <a:prstGeom prst="rect">
            <a:avLst/>
          </a:prstGeom>
          <a:noFill/>
          <a:ln>
            <a:noFill/>
          </a:ln>
        </p:spPr>
        <p:txBody>
          <a:bodyPr spcFirstLastPara="1" wrap="square" lIns="91425" tIns="45700" rIns="91425" bIns="45700" anchor="t" anchorCtr="0">
            <a:normAutofit/>
          </a:bodyPr>
          <a:lstStyle>
            <a:lvl1pPr marL="457200" lvl="0" indent="-228600" algn="l">
              <a:lnSpc>
                <a:spcPct val="128571"/>
              </a:lnSpc>
              <a:spcBef>
                <a:spcPts val="0"/>
              </a:spcBef>
              <a:spcAft>
                <a:spcPts val="0"/>
              </a:spcAft>
              <a:buClr>
                <a:schemeClr val="dk1"/>
              </a:buClr>
              <a:buSzPts val="1400"/>
              <a:buNone/>
              <a:defRPr sz="1400">
                <a:solidFill>
                  <a:schemeClr val="dk1"/>
                </a:solidFill>
              </a:defRPr>
            </a:lvl1pPr>
            <a:lvl2pPr marL="914400" lvl="1" indent="-228600" algn="l">
              <a:lnSpc>
                <a:spcPct val="90000"/>
              </a:lnSpc>
              <a:spcBef>
                <a:spcPts val="500"/>
              </a:spcBef>
              <a:spcAft>
                <a:spcPts val="0"/>
              </a:spcAft>
              <a:buClr>
                <a:schemeClr val="dk1"/>
              </a:buClr>
              <a:buSzPts val="1800"/>
              <a:buNone/>
              <a:defRPr sz="1800"/>
            </a:lvl2pPr>
            <a:lvl3pPr marL="1371600" lvl="2" indent="-228600" algn="l">
              <a:lnSpc>
                <a:spcPct val="90000"/>
              </a:lnSpc>
              <a:spcBef>
                <a:spcPts val="500"/>
              </a:spcBef>
              <a:spcAft>
                <a:spcPts val="0"/>
              </a:spcAft>
              <a:buClr>
                <a:schemeClr val="dk1"/>
              </a:buClr>
              <a:buSzPts val="1800"/>
              <a:buNone/>
              <a:defRPr sz="1800"/>
            </a:lvl3pPr>
            <a:lvl4pPr marL="1828800" lvl="3" indent="-228600" algn="l">
              <a:lnSpc>
                <a:spcPct val="90000"/>
              </a:lnSpc>
              <a:spcBef>
                <a:spcPts val="500"/>
              </a:spcBef>
              <a:spcAft>
                <a:spcPts val="0"/>
              </a:spcAft>
              <a:buClr>
                <a:schemeClr val="dk1"/>
              </a:buClr>
              <a:buSzPts val="1800"/>
              <a:buNone/>
              <a:defRPr sz="1800"/>
            </a:lvl4pPr>
            <a:lvl5pPr marL="2286000" lvl="4" indent="-228600" algn="l">
              <a:lnSpc>
                <a:spcPct val="90000"/>
              </a:lnSpc>
              <a:spcBef>
                <a:spcPts val="500"/>
              </a:spcBef>
              <a:spcAft>
                <a:spcPts val="0"/>
              </a:spcAft>
              <a:buClr>
                <a:schemeClr val="dk1"/>
              </a:buClr>
              <a:buSzPts val="1800"/>
              <a:buNone/>
              <a:defRPr sz="1800"/>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170" name="Google Shape;170;p14"/>
          <p:cNvSpPr txBox="1">
            <a:spLocks noGrp="1"/>
          </p:cNvSpPr>
          <p:nvPr>
            <p:ph type="dt" idx="10"/>
          </p:nvPr>
        </p:nvSpPr>
        <p:spPr>
          <a:xfrm>
            <a:off x="4937760" y="6353175"/>
            <a:ext cx="109728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solidFill>
                  <a:srgbClr val="3F3F3F"/>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71" name="Google Shape;171;p14"/>
          <p:cNvSpPr txBox="1">
            <a:spLocks noGrp="1"/>
          </p:cNvSpPr>
          <p:nvPr>
            <p:ph type="ftr" idx="11"/>
          </p:nvPr>
        </p:nvSpPr>
        <p:spPr>
          <a:xfrm>
            <a:off x="7436167" y="6350000"/>
            <a:ext cx="22860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solidFill>
                  <a:srgbClr val="3F3F3F"/>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72" name="Google Shape;172;p14"/>
          <p:cNvSpPr txBox="1">
            <a:spLocks noGrp="1"/>
          </p:cNvSpPr>
          <p:nvPr>
            <p:ph type="sldNum" idx="12"/>
          </p:nvPr>
        </p:nvSpPr>
        <p:spPr>
          <a:xfrm>
            <a:off x="11123295" y="6356350"/>
            <a:ext cx="457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sz="1000" b="0" i="0" u="none" strike="noStrike" cap="none">
                <a:solidFill>
                  <a:srgbClr val="3F3F3F"/>
                </a:solidFill>
                <a:latin typeface="Avenir"/>
                <a:ea typeface="Avenir"/>
                <a:cs typeface="Avenir"/>
                <a:sym typeface="Avenir"/>
              </a:defRPr>
            </a:lvl1pPr>
            <a:lvl2pPr marL="0" lvl="1" indent="0" algn="r">
              <a:spcBef>
                <a:spcPts val="0"/>
              </a:spcBef>
              <a:buNone/>
              <a:defRPr sz="1000" b="0" i="0" u="none" strike="noStrike" cap="none">
                <a:solidFill>
                  <a:srgbClr val="3F3F3F"/>
                </a:solidFill>
                <a:latin typeface="Avenir"/>
                <a:ea typeface="Avenir"/>
                <a:cs typeface="Avenir"/>
                <a:sym typeface="Avenir"/>
              </a:defRPr>
            </a:lvl2pPr>
            <a:lvl3pPr marL="0" lvl="2" indent="0" algn="r">
              <a:spcBef>
                <a:spcPts val="0"/>
              </a:spcBef>
              <a:buNone/>
              <a:defRPr sz="1000" b="0" i="0" u="none" strike="noStrike" cap="none">
                <a:solidFill>
                  <a:srgbClr val="3F3F3F"/>
                </a:solidFill>
                <a:latin typeface="Avenir"/>
                <a:ea typeface="Avenir"/>
                <a:cs typeface="Avenir"/>
                <a:sym typeface="Avenir"/>
              </a:defRPr>
            </a:lvl3pPr>
            <a:lvl4pPr marL="0" lvl="3" indent="0" algn="r">
              <a:spcBef>
                <a:spcPts val="0"/>
              </a:spcBef>
              <a:buNone/>
              <a:defRPr sz="1000" b="0" i="0" u="none" strike="noStrike" cap="none">
                <a:solidFill>
                  <a:srgbClr val="3F3F3F"/>
                </a:solidFill>
                <a:latin typeface="Avenir"/>
                <a:ea typeface="Avenir"/>
                <a:cs typeface="Avenir"/>
                <a:sym typeface="Avenir"/>
              </a:defRPr>
            </a:lvl4pPr>
            <a:lvl5pPr marL="0" lvl="4" indent="0" algn="r">
              <a:spcBef>
                <a:spcPts val="0"/>
              </a:spcBef>
              <a:buNone/>
              <a:defRPr sz="1000" b="0" i="0" u="none" strike="noStrike" cap="none">
                <a:solidFill>
                  <a:srgbClr val="3F3F3F"/>
                </a:solidFill>
                <a:latin typeface="Avenir"/>
                <a:ea typeface="Avenir"/>
                <a:cs typeface="Avenir"/>
                <a:sym typeface="Avenir"/>
              </a:defRPr>
            </a:lvl5pPr>
            <a:lvl6pPr marL="0" lvl="5" indent="0" algn="r">
              <a:spcBef>
                <a:spcPts val="0"/>
              </a:spcBef>
              <a:buNone/>
              <a:defRPr sz="1000" b="0" i="0" u="none" strike="noStrike" cap="none">
                <a:solidFill>
                  <a:srgbClr val="3F3F3F"/>
                </a:solidFill>
                <a:latin typeface="Avenir"/>
                <a:ea typeface="Avenir"/>
                <a:cs typeface="Avenir"/>
                <a:sym typeface="Avenir"/>
              </a:defRPr>
            </a:lvl6pPr>
            <a:lvl7pPr marL="0" lvl="6" indent="0" algn="r">
              <a:spcBef>
                <a:spcPts val="0"/>
              </a:spcBef>
              <a:buNone/>
              <a:defRPr sz="1000" b="0" i="0" u="none" strike="noStrike" cap="none">
                <a:solidFill>
                  <a:srgbClr val="3F3F3F"/>
                </a:solidFill>
                <a:latin typeface="Avenir"/>
                <a:ea typeface="Avenir"/>
                <a:cs typeface="Avenir"/>
                <a:sym typeface="Avenir"/>
              </a:defRPr>
            </a:lvl7pPr>
            <a:lvl8pPr marL="0" lvl="7" indent="0" algn="r">
              <a:spcBef>
                <a:spcPts val="0"/>
              </a:spcBef>
              <a:buNone/>
              <a:defRPr sz="1000" b="0" i="0" u="none" strike="noStrike" cap="none">
                <a:solidFill>
                  <a:srgbClr val="3F3F3F"/>
                </a:solidFill>
                <a:latin typeface="Avenir"/>
                <a:ea typeface="Avenir"/>
                <a:cs typeface="Avenir"/>
                <a:sym typeface="Avenir"/>
              </a:defRPr>
            </a:lvl8pPr>
            <a:lvl9pPr marL="0" lvl="8" indent="0" algn="r">
              <a:spcBef>
                <a:spcPts val="0"/>
              </a:spcBef>
              <a:buNone/>
              <a:defRPr sz="1000" b="0" i="0" u="none" strike="noStrike" cap="none">
                <a:solidFill>
                  <a:srgbClr val="3F3F3F"/>
                </a:solidFill>
                <a:latin typeface="Avenir"/>
                <a:ea typeface="Avenir"/>
                <a:cs typeface="Avenir"/>
                <a:sym typeface="Avenir"/>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extLst>
    <p:ext uri="{DCECCB84-F9BA-43D5-87BE-67443E8EF086}">
      <p15:sldGuideLst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p15:guide id="1" orient="horz" pos="552">
          <p15:clr>
            <a:srgbClr val="FBAE40"/>
          </p15:clr>
        </p15:guide>
        <p15:guide id="2" pos="7104">
          <p15:clr>
            <a:srgbClr val="FBAE40"/>
          </p15:clr>
        </p15:guide>
        <p15:guide id="3" pos="7392">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Solution">
  <p:cSld name="Solution">
    <p:bg>
      <p:bgPr>
        <a:solidFill>
          <a:schemeClr val="accent2"/>
        </a:solidFill>
        <a:effectLst/>
      </p:bgPr>
    </p:bg>
    <p:spTree>
      <p:nvGrpSpPr>
        <p:cNvPr id="1" name="Shape 173"/>
        <p:cNvGrpSpPr/>
        <p:nvPr/>
      </p:nvGrpSpPr>
      <p:grpSpPr>
        <a:xfrm>
          <a:off x="0" y="0"/>
          <a:ext cx="0" cy="0"/>
          <a:chOff x="0" y="0"/>
          <a:chExt cx="0" cy="0"/>
        </a:xfrm>
      </p:grpSpPr>
      <p:sp>
        <p:nvSpPr>
          <p:cNvPr id="174" name="Google Shape;174;p15"/>
          <p:cNvSpPr txBox="1">
            <a:spLocks noGrp="1"/>
          </p:cNvSpPr>
          <p:nvPr>
            <p:ph type="title"/>
          </p:nvPr>
        </p:nvSpPr>
        <p:spPr>
          <a:xfrm>
            <a:off x="4937760" y="898525"/>
            <a:ext cx="6800850" cy="1325880"/>
          </a:xfrm>
          <a:prstGeom prst="rect">
            <a:avLst/>
          </a:prstGeom>
          <a:noFill/>
          <a:ln>
            <a:noFill/>
          </a:ln>
        </p:spPr>
        <p:txBody>
          <a:bodyPr spcFirstLastPara="1" wrap="square" lIns="91425" tIns="45700" rIns="91425" bIns="45700" anchor="t" anchorCtr="0">
            <a:normAutofit/>
          </a:bodyPr>
          <a:lstStyle>
            <a:lvl1pPr lvl="0" algn="l">
              <a:lnSpc>
                <a:spcPct val="90000"/>
              </a:lnSpc>
              <a:spcBef>
                <a:spcPts val="0"/>
              </a:spcBef>
              <a:spcAft>
                <a:spcPts val="0"/>
              </a:spcAft>
              <a:buClr>
                <a:schemeClr val="dk2"/>
              </a:buClr>
              <a:buSzPts val="4400"/>
              <a:buFont typeface="Avenir"/>
              <a:buNone/>
              <a:defRPr cap="none">
                <a:solidFill>
                  <a:schemeClr val="dk2"/>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grpSp>
        <p:nvGrpSpPr>
          <p:cNvPr id="175" name="Google Shape;175;p15"/>
          <p:cNvGrpSpPr/>
          <p:nvPr/>
        </p:nvGrpSpPr>
        <p:grpSpPr>
          <a:xfrm>
            <a:off x="-33209" y="-16980"/>
            <a:ext cx="4096193" cy="6874980"/>
            <a:chOff x="-33209" y="-16980"/>
            <a:chExt cx="4096193" cy="6874980"/>
          </a:xfrm>
        </p:grpSpPr>
        <p:sp>
          <p:nvSpPr>
            <p:cNvPr id="176" name="Google Shape;176;p15"/>
            <p:cNvSpPr/>
            <p:nvPr/>
          </p:nvSpPr>
          <p:spPr>
            <a:xfrm>
              <a:off x="11888" y="0"/>
              <a:ext cx="2029968" cy="2029968"/>
            </a:xfrm>
            <a:prstGeom prst="rect">
              <a:avLst/>
            </a:prstGeom>
            <a:solidFill>
              <a:schemeClr val="accent5"/>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venir"/>
                <a:ea typeface="Avenir"/>
                <a:cs typeface="Avenir"/>
                <a:sym typeface="Avenir"/>
              </a:endParaRPr>
            </a:p>
          </p:txBody>
        </p:sp>
        <p:sp>
          <p:nvSpPr>
            <p:cNvPr id="177" name="Google Shape;177;p15"/>
            <p:cNvSpPr/>
            <p:nvPr/>
          </p:nvSpPr>
          <p:spPr>
            <a:xfrm flipH="1">
              <a:off x="0" y="4814860"/>
              <a:ext cx="2032942" cy="2029968"/>
            </a:xfrm>
            <a:prstGeom prst="rect">
              <a:avLst/>
            </a:prstGeom>
            <a:solidFill>
              <a:schemeClr val="accent3"/>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venir"/>
                <a:ea typeface="Avenir"/>
                <a:cs typeface="Avenir"/>
                <a:sym typeface="Avenir"/>
              </a:endParaRPr>
            </a:p>
          </p:txBody>
        </p:sp>
        <p:sp>
          <p:nvSpPr>
            <p:cNvPr id="178" name="Google Shape;178;p15"/>
            <p:cNvSpPr/>
            <p:nvPr/>
          </p:nvSpPr>
          <p:spPr>
            <a:xfrm>
              <a:off x="2033016" y="2031653"/>
              <a:ext cx="2029968" cy="2029968"/>
            </a:xfrm>
            <a:custGeom>
              <a:avLst/>
              <a:gdLst/>
              <a:ahLst/>
              <a:cxnLst/>
              <a:rect l="l" t="t" r="r" b="b"/>
              <a:pathLst>
                <a:path w="2029968" h="2029968" extrusionOk="0">
                  <a:moveTo>
                    <a:pt x="0" y="0"/>
                  </a:moveTo>
                  <a:lnTo>
                    <a:pt x="2029968" y="2029968"/>
                  </a:lnTo>
                  <a:lnTo>
                    <a:pt x="0" y="2029968"/>
                  </a:lnTo>
                  <a:lnTo>
                    <a:pt x="0" y="0"/>
                  </a:lnTo>
                  <a:close/>
                </a:path>
              </a:pathLst>
            </a:custGeom>
            <a:solidFill>
              <a:schemeClr val="accent3"/>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venir"/>
                <a:ea typeface="Avenir"/>
                <a:cs typeface="Avenir"/>
                <a:sym typeface="Avenir"/>
              </a:endParaRPr>
            </a:p>
          </p:txBody>
        </p:sp>
        <p:sp>
          <p:nvSpPr>
            <p:cNvPr id="179" name="Google Shape;179;p15"/>
            <p:cNvSpPr/>
            <p:nvPr/>
          </p:nvSpPr>
          <p:spPr>
            <a:xfrm>
              <a:off x="2033016" y="4059639"/>
              <a:ext cx="2029968" cy="2029968"/>
            </a:xfrm>
            <a:prstGeom prst="rect">
              <a:avLst/>
            </a:prstGeom>
            <a:solidFill>
              <a:schemeClr val="accent5"/>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venir"/>
                <a:ea typeface="Avenir"/>
                <a:cs typeface="Avenir"/>
                <a:sym typeface="Avenir"/>
              </a:endParaRPr>
            </a:p>
          </p:txBody>
        </p:sp>
        <p:pic>
          <p:nvPicPr>
            <p:cNvPr id="180" name="Google Shape;180;p15" descr="A black and white striped pattern&#10;&#10;Description automatically generated with low confidence"/>
            <p:cNvPicPr preferRelativeResize="0"/>
            <p:nvPr/>
          </p:nvPicPr>
          <p:blipFill rotWithShape="1">
            <a:blip r:embed="rId2">
              <a:alphaModFix/>
            </a:blip>
            <a:srcRect/>
            <a:stretch/>
          </p:blipFill>
          <p:spPr>
            <a:xfrm>
              <a:off x="2033015" y="5086646"/>
              <a:ext cx="2019299" cy="999451"/>
            </a:xfrm>
            <a:prstGeom prst="rect">
              <a:avLst/>
            </a:prstGeom>
            <a:noFill/>
            <a:ln>
              <a:noFill/>
            </a:ln>
          </p:spPr>
        </p:pic>
        <p:pic>
          <p:nvPicPr>
            <p:cNvPr id="181" name="Google Shape;181;p15"/>
            <p:cNvPicPr preferRelativeResize="0"/>
            <p:nvPr/>
          </p:nvPicPr>
          <p:blipFill rotWithShape="1">
            <a:blip r:embed="rId3">
              <a:alphaModFix/>
            </a:blip>
            <a:srcRect/>
            <a:stretch/>
          </p:blipFill>
          <p:spPr>
            <a:xfrm rot="10800000">
              <a:off x="-9867" y="-16980"/>
              <a:ext cx="2029968" cy="2029968"/>
            </a:xfrm>
            <a:prstGeom prst="rect">
              <a:avLst/>
            </a:prstGeom>
            <a:noFill/>
            <a:ln>
              <a:noFill/>
            </a:ln>
          </p:spPr>
        </p:pic>
        <p:sp>
          <p:nvSpPr>
            <p:cNvPr id="182" name="Google Shape;182;p15"/>
            <p:cNvSpPr/>
            <p:nvPr/>
          </p:nvSpPr>
          <p:spPr>
            <a:xfrm>
              <a:off x="2029968" y="6045049"/>
              <a:ext cx="2029968" cy="812951"/>
            </a:xfrm>
            <a:prstGeom prst="rect">
              <a:avLst/>
            </a:prstGeom>
            <a:solidFill>
              <a:schemeClr val="accent4"/>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venir"/>
                <a:ea typeface="Avenir"/>
                <a:cs typeface="Avenir"/>
                <a:sym typeface="Avenir"/>
              </a:endParaRPr>
            </a:p>
          </p:txBody>
        </p:sp>
        <p:pic>
          <p:nvPicPr>
            <p:cNvPr id="183" name="Google Shape;183;p15"/>
            <p:cNvPicPr preferRelativeResize="0"/>
            <p:nvPr/>
          </p:nvPicPr>
          <p:blipFill rotWithShape="1">
            <a:blip r:embed="rId4">
              <a:alphaModFix/>
            </a:blip>
            <a:srcRect/>
            <a:stretch/>
          </p:blipFill>
          <p:spPr>
            <a:xfrm>
              <a:off x="29384" y="4828032"/>
              <a:ext cx="2029968" cy="2029968"/>
            </a:xfrm>
            <a:prstGeom prst="rect">
              <a:avLst/>
            </a:prstGeom>
            <a:noFill/>
            <a:ln>
              <a:noFill/>
            </a:ln>
          </p:spPr>
        </p:pic>
        <p:sp>
          <p:nvSpPr>
            <p:cNvPr id="184" name="Google Shape;184;p15"/>
            <p:cNvSpPr/>
            <p:nvPr/>
          </p:nvSpPr>
          <p:spPr>
            <a:xfrm flipH="1">
              <a:off x="-9868" y="2000264"/>
              <a:ext cx="2032942" cy="2029968"/>
            </a:xfrm>
            <a:prstGeom prst="rect">
              <a:avLst/>
            </a:prstGeom>
            <a:solidFill>
              <a:schemeClr val="accent2"/>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venir"/>
                <a:ea typeface="Avenir"/>
                <a:cs typeface="Avenir"/>
                <a:sym typeface="Avenir"/>
              </a:endParaRPr>
            </a:p>
          </p:txBody>
        </p:sp>
        <p:grpSp>
          <p:nvGrpSpPr>
            <p:cNvPr id="185" name="Google Shape;185;p15"/>
            <p:cNvGrpSpPr/>
            <p:nvPr/>
          </p:nvGrpSpPr>
          <p:grpSpPr>
            <a:xfrm>
              <a:off x="100242" y="2099803"/>
              <a:ext cx="1920240" cy="1920240"/>
              <a:chOff x="5361924" y="7472790"/>
              <a:chExt cx="1828800" cy="1828800"/>
            </a:xfrm>
          </p:grpSpPr>
          <p:grpSp>
            <p:nvGrpSpPr>
              <p:cNvPr id="186" name="Google Shape;186;p15"/>
              <p:cNvGrpSpPr/>
              <p:nvPr/>
            </p:nvGrpSpPr>
            <p:grpSpPr>
              <a:xfrm>
                <a:off x="5361924" y="7472790"/>
                <a:ext cx="1828800" cy="1828800"/>
                <a:chOff x="5361924" y="7472790"/>
                <a:chExt cx="1828800" cy="1828800"/>
              </a:xfrm>
            </p:grpSpPr>
            <p:grpSp>
              <p:nvGrpSpPr>
                <p:cNvPr id="187" name="Google Shape;187;p15"/>
                <p:cNvGrpSpPr/>
                <p:nvPr/>
              </p:nvGrpSpPr>
              <p:grpSpPr>
                <a:xfrm>
                  <a:off x="5361924" y="7472790"/>
                  <a:ext cx="1828800" cy="1828800"/>
                  <a:chOff x="5388428" y="7173291"/>
                  <a:chExt cx="1828800" cy="1828800"/>
                </a:xfrm>
              </p:grpSpPr>
              <p:grpSp>
                <p:nvGrpSpPr>
                  <p:cNvPr id="188" name="Google Shape;188;p15"/>
                  <p:cNvGrpSpPr/>
                  <p:nvPr/>
                </p:nvGrpSpPr>
                <p:grpSpPr>
                  <a:xfrm>
                    <a:off x="5388428" y="7173291"/>
                    <a:ext cx="1828800" cy="1828800"/>
                    <a:chOff x="5388428" y="7173291"/>
                    <a:chExt cx="1828800" cy="1828800"/>
                  </a:xfrm>
                </p:grpSpPr>
                <p:grpSp>
                  <p:nvGrpSpPr>
                    <p:cNvPr id="189" name="Google Shape;189;p15"/>
                    <p:cNvGrpSpPr/>
                    <p:nvPr/>
                  </p:nvGrpSpPr>
                  <p:grpSpPr>
                    <a:xfrm>
                      <a:off x="5388428" y="7173291"/>
                      <a:ext cx="1828800" cy="1828800"/>
                      <a:chOff x="5579044" y="7049770"/>
                      <a:chExt cx="1828800" cy="1828800"/>
                    </a:xfrm>
                  </p:grpSpPr>
                  <p:grpSp>
                    <p:nvGrpSpPr>
                      <p:cNvPr id="190" name="Google Shape;190;p15"/>
                      <p:cNvGrpSpPr/>
                      <p:nvPr/>
                    </p:nvGrpSpPr>
                    <p:grpSpPr>
                      <a:xfrm>
                        <a:off x="5579044" y="7049770"/>
                        <a:ext cx="1828800" cy="1828800"/>
                        <a:chOff x="5579044" y="7049770"/>
                        <a:chExt cx="1828800" cy="1828800"/>
                      </a:xfrm>
                    </p:grpSpPr>
                    <p:grpSp>
                      <p:nvGrpSpPr>
                        <p:cNvPr id="191" name="Google Shape;191;p15"/>
                        <p:cNvGrpSpPr/>
                        <p:nvPr/>
                      </p:nvGrpSpPr>
                      <p:grpSpPr>
                        <a:xfrm>
                          <a:off x="5579044" y="7049770"/>
                          <a:ext cx="1828800" cy="1828800"/>
                          <a:chOff x="5579044" y="7049770"/>
                          <a:chExt cx="1828800" cy="1828800"/>
                        </a:xfrm>
                      </p:grpSpPr>
                      <p:grpSp>
                        <p:nvGrpSpPr>
                          <p:cNvPr id="192" name="Google Shape;192;p15"/>
                          <p:cNvGrpSpPr/>
                          <p:nvPr/>
                        </p:nvGrpSpPr>
                        <p:grpSpPr>
                          <a:xfrm>
                            <a:off x="5579044" y="7049770"/>
                            <a:ext cx="1828800" cy="1828800"/>
                            <a:chOff x="5579044" y="7049770"/>
                            <a:chExt cx="1828800" cy="1828800"/>
                          </a:xfrm>
                        </p:grpSpPr>
                        <p:sp>
                          <p:nvSpPr>
                            <p:cNvPr id="193" name="Google Shape;193;p15"/>
                            <p:cNvSpPr/>
                            <p:nvPr/>
                          </p:nvSpPr>
                          <p:spPr>
                            <a:xfrm>
                              <a:off x="5579044" y="7049770"/>
                              <a:ext cx="1828800" cy="1828800"/>
                            </a:xfrm>
                            <a:prstGeom prst="ellipse">
                              <a:avLst/>
                            </a:prstGeom>
                            <a:noFill/>
                            <a:ln w="25400" cap="flat" cmpd="sng">
                              <a:solidFill>
                                <a:schemeClr val="accen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1800">
                                  <a:solidFill>
                                    <a:schemeClr val="lt1"/>
                                  </a:solidFill>
                                  <a:latin typeface="Avenir"/>
                                  <a:ea typeface="Avenir"/>
                                  <a:cs typeface="Avenir"/>
                                  <a:sym typeface="Avenir"/>
                                </a:rPr>
                                <a:t> </a:t>
                              </a:r>
                              <a:endParaRPr/>
                            </a:p>
                          </p:txBody>
                        </p:sp>
                        <p:sp>
                          <p:nvSpPr>
                            <p:cNvPr id="194" name="Google Shape;194;p15"/>
                            <p:cNvSpPr/>
                            <p:nvPr/>
                          </p:nvSpPr>
                          <p:spPr>
                            <a:xfrm>
                              <a:off x="5647624" y="7118350"/>
                              <a:ext cx="1691640" cy="1691640"/>
                            </a:xfrm>
                            <a:prstGeom prst="ellipse">
                              <a:avLst/>
                            </a:prstGeom>
                            <a:noFill/>
                            <a:ln w="25400" cap="flat" cmpd="sng">
                              <a:solidFill>
                                <a:schemeClr val="accen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1800">
                                  <a:solidFill>
                                    <a:schemeClr val="lt1"/>
                                  </a:solidFill>
                                  <a:latin typeface="Avenir"/>
                                  <a:ea typeface="Avenir"/>
                                  <a:cs typeface="Avenir"/>
                                  <a:sym typeface="Avenir"/>
                                </a:rPr>
                                <a:t> </a:t>
                              </a:r>
                              <a:endParaRPr/>
                            </a:p>
                          </p:txBody>
                        </p:sp>
                      </p:grpSp>
                      <p:sp>
                        <p:nvSpPr>
                          <p:cNvPr id="195" name="Google Shape;195;p15"/>
                          <p:cNvSpPr/>
                          <p:nvPr/>
                        </p:nvSpPr>
                        <p:spPr>
                          <a:xfrm>
                            <a:off x="5716204" y="7186930"/>
                            <a:ext cx="1554480" cy="1554480"/>
                          </a:xfrm>
                          <a:prstGeom prst="ellipse">
                            <a:avLst/>
                          </a:prstGeom>
                          <a:noFill/>
                          <a:ln w="25400" cap="flat" cmpd="sng">
                            <a:solidFill>
                              <a:schemeClr val="accen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1800">
                                <a:solidFill>
                                  <a:schemeClr val="lt1"/>
                                </a:solidFill>
                                <a:latin typeface="Avenir"/>
                                <a:ea typeface="Avenir"/>
                                <a:cs typeface="Avenir"/>
                                <a:sym typeface="Avenir"/>
                              </a:rPr>
                              <a:t> </a:t>
                            </a:r>
                            <a:endParaRPr/>
                          </a:p>
                        </p:txBody>
                      </p:sp>
                    </p:grpSp>
                    <p:sp>
                      <p:nvSpPr>
                        <p:cNvPr id="196" name="Google Shape;196;p15"/>
                        <p:cNvSpPr/>
                        <p:nvPr/>
                      </p:nvSpPr>
                      <p:spPr>
                        <a:xfrm>
                          <a:off x="5784784" y="7255510"/>
                          <a:ext cx="1417320" cy="1417320"/>
                        </a:xfrm>
                        <a:prstGeom prst="ellipse">
                          <a:avLst/>
                        </a:prstGeom>
                        <a:noFill/>
                        <a:ln w="25400" cap="flat" cmpd="sng">
                          <a:solidFill>
                            <a:schemeClr val="accen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1800">
                              <a:solidFill>
                                <a:schemeClr val="lt1"/>
                              </a:solidFill>
                              <a:latin typeface="Avenir"/>
                              <a:ea typeface="Avenir"/>
                              <a:cs typeface="Avenir"/>
                              <a:sym typeface="Avenir"/>
                            </a:rPr>
                            <a:t> </a:t>
                          </a:r>
                          <a:endParaRPr/>
                        </a:p>
                      </p:txBody>
                    </p:sp>
                  </p:grpSp>
                  <p:sp>
                    <p:nvSpPr>
                      <p:cNvPr id="197" name="Google Shape;197;p15"/>
                      <p:cNvSpPr/>
                      <p:nvPr/>
                    </p:nvSpPr>
                    <p:spPr>
                      <a:xfrm>
                        <a:off x="5853364" y="7324090"/>
                        <a:ext cx="1280160" cy="1280160"/>
                      </a:xfrm>
                      <a:prstGeom prst="ellipse">
                        <a:avLst/>
                      </a:prstGeom>
                      <a:noFill/>
                      <a:ln w="25400" cap="flat" cmpd="sng">
                        <a:solidFill>
                          <a:schemeClr val="accen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1800">
                            <a:solidFill>
                              <a:schemeClr val="lt1"/>
                            </a:solidFill>
                            <a:latin typeface="Avenir"/>
                            <a:ea typeface="Avenir"/>
                            <a:cs typeface="Avenir"/>
                            <a:sym typeface="Avenir"/>
                          </a:rPr>
                          <a:t> </a:t>
                        </a:r>
                        <a:endParaRPr/>
                      </a:p>
                    </p:txBody>
                  </p:sp>
                </p:grpSp>
                <p:sp>
                  <p:nvSpPr>
                    <p:cNvPr id="198" name="Google Shape;198;p15"/>
                    <p:cNvSpPr/>
                    <p:nvPr/>
                  </p:nvSpPr>
                  <p:spPr>
                    <a:xfrm>
                      <a:off x="5731328" y="7516191"/>
                      <a:ext cx="1143000" cy="1143000"/>
                    </a:xfrm>
                    <a:prstGeom prst="ellipse">
                      <a:avLst/>
                    </a:prstGeom>
                    <a:noFill/>
                    <a:ln w="25400" cap="flat" cmpd="sng">
                      <a:solidFill>
                        <a:schemeClr val="accen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1800">
                          <a:solidFill>
                            <a:schemeClr val="lt1"/>
                          </a:solidFill>
                          <a:latin typeface="Avenir"/>
                          <a:ea typeface="Avenir"/>
                          <a:cs typeface="Avenir"/>
                          <a:sym typeface="Avenir"/>
                        </a:rPr>
                        <a:t> </a:t>
                      </a:r>
                      <a:endParaRPr/>
                    </a:p>
                  </p:txBody>
                </p:sp>
              </p:grpSp>
              <p:sp>
                <p:nvSpPr>
                  <p:cNvPr id="199" name="Google Shape;199;p15"/>
                  <p:cNvSpPr/>
                  <p:nvPr/>
                </p:nvSpPr>
                <p:spPr>
                  <a:xfrm>
                    <a:off x="5799908" y="7584771"/>
                    <a:ext cx="1005840" cy="1005840"/>
                  </a:xfrm>
                  <a:prstGeom prst="ellipse">
                    <a:avLst/>
                  </a:prstGeom>
                  <a:noFill/>
                  <a:ln w="25400" cap="flat" cmpd="sng">
                    <a:solidFill>
                      <a:schemeClr val="accen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1800">
                        <a:solidFill>
                          <a:schemeClr val="lt1"/>
                        </a:solidFill>
                        <a:latin typeface="Avenir"/>
                        <a:ea typeface="Avenir"/>
                        <a:cs typeface="Avenir"/>
                        <a:sym typeface="Avenir"/>
                      </a:rPr>
                      <a:t> </a:t>
                    </a:r>
                    <a:endParaRPr/>
                  </a:p>
                </p:txBody>
              </p:sp>
            </p:grpSp>
            <p:sp>
              <p:nvSpPr>
                <p:cNvPr id="200" name="Google Shape;200;p15"/>
                <p:cNvSpPr/>
                <p:nvPr/>
              </p:nvSpPr>
              <p:spPr>
                <a:xfrm>
                  <a:off x="5841984" y="7952850"/>
                  <a:ext cx="868680" cy="868680"/>
                </a:xfrm>
                <a:prstGeom prst="ellipse">
                  <a:avLst/>
                </a:prstGeom>
                <a:noFill/>
                <a:ln w="25400" cap="flat" cmpd="sng">
                  <a:solidFill>
                    <a:schemeClr val="accen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1800">
                      <a:solidFill>
                        <a:schemeClr val="lt1"/>
                      </a:solidFill>
                      <a:latin typeface="Avenir"/>
                      <a:ea typeface="Avenir"/>
                      <a:cs typeface="Avenir"/>
                      <a:sym typeface="Avenir"/>
                    </a:rPr>
                    <a:t> </a:t>
                  </a:r>
                  <a:endParaRPr/>
                </a:p>
              </p:txBody>
            </p:sp>
            <p:sp>
              <p:nvSpPr>
                <p:cNvPr id="201" name="Google Shape;201;p15"/>
                <p:cNvSpPr/>
                <p:nvPr/>
              </p:nvSpPr>
              <p:spPr>
                <a:xfrm>
                  <a:off x="5910564" y="8021430"/>
                  <a:ext cx="731520" cy="731520"/>
                </a:xfrm>
                <a:prstGeom prst="ellipse">
                  <a:avLst/>
                </a:prstGeom>
                <a:noFill/>
                <a:ln w="25400" cap="flat" cmpd="sng">
                  <a:solidFill>
                    <a:schemeClr val="accen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1800">
                      <a:solidFill>
                        <a:schemeClr val="lt1"/>
                      </a:solidFill>
                      <a:latin typeface="Avenir"/>
                      <a:ea typeface="Avenir"/>
                      <a:cs typeface="Avenir"/>
                      <a:sym typeface="Avenir"/>
                    </a:rPr>
                    <a:t> </a:t>
                  </a:r>
                  <a:endParaRPr/>
                </a:p>
              </p:txBody>
            </p:sp>
            <p:sp>
              <p:nvSpPr>
                <p:cNvPr id="202" name="Google Shape;202;p15"/>
                <p:cNvSpPr/>
                <p:nvPr/>
              </p:nvSpPr>
              <p:spPr>
                <a:xfrm>
                  <a:off x="5979144" y="8090010"/>
                  <a:ext cx="594360" cy="594360"/>
                </a:xfrm>
                <a:prstGeom prst="ellipse">
                  <a:avLst/>
                </a:prstGeom>
                <a:noFill/>
                <a:ln w="25400" cap="flat" cmpd="sng">
                  <a:solidFill>
                    <a:schemeClr val="accen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1800">
                      <a:solidFill>
                        <a:schemeClr val="lt1"/>
                      </a:solidFill>
                      <a:latin typeface="Avenir"/>
                      <a:ea typeface="Avenir"/>
                      <a:cs typeface="Avenir"/>
                      <a:sym typeface="Avenir"/>
                    </a:rPr>
                    <a:t> </a:t>
                  </a:r>
                  <a:endParaRPr/>
                </a:p>
              </p:txBody>
            </p:sp>
            <p:sp>
              <p:nvSpPr>
                <p:cNvPr id="203" name="Google Shape;203;p15"/>
                <p:cNvSpPr/>
                <p:nvPr/>
              </p:nvSpPr>
              <p:spPr>
                <a:xfrm>
                  <a:off x="6047724" y="8158590"/>
                  <a:ext cx="457200" cy="457200"/>
                </a:xfrm>
                <a:prstGeom prst="ellipse">
                  <a:avLst/>
                </a:prstGeom>
                <a:noFill/>
                <a:ln w="25400" cap="flat" cmpd="sng">
                  <a:solidFill>
                    <a:schemeClr val="accen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1800">
                      <a:solidFill>
                        <a:schemeClr val="lt1"/>
                      </a:solidFill>
                      <a:latin typeface="Avenir"/>
                      <a:ea typeface="Avenir"/>
                      <a:cs typeface="Avenir"/>
                      <a:sym typeface="Avenir"/>
                    </a:rPr>
                    <a:t> </a:t>
                  </a:r>
                  <a:endParaRPr/>
                </a:p>
              </p:txBody>
            </p:sp>
            <p:sp>
              <p:nvSpPr>
                <p:cNvPr id="204" name="Google Shape;204;p15"/>
                <p:cNvSpPr/>
                <p:nvPr/>
              </p:nvSpPr>
              <p:spPr>
                <a:xfrm>
                  <a:off x="6116304" y="8227170"/>
                  <a:ext cx="320040" cy="320040"/>
                </a:xfrm>
                <a:prstGeom prst="ellipse">
                  <a:avLst/>
                </a:prstGeom>
                <a:noFill/>
                <a:ln w="25400" cap="flat" cmpd="sng">
                  <a:solidFill>
                    <a:schemeClr val="accen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1800">
                      <a:solidFill>
                        <a:schemeClr val="lt1"/>
                      </a:solidFill>
                      <a:latin typeface="Avenir"/>
                      <a:ea typeface="Avenir"/>
                      <a:cs typeface="Avenir"/>
                      <a:sym typeface="Avenir"/>
                    </a:rPr>
                    <a:t> </a:t>
                  </a:r>
                  <a:endParaRPr/>
                </a:p>
              </p:txBody>
            </p:sp>
          </p:grpSp>
          <p:sp>
            <p:nvSpPr>
              <p:cNvPr id="205" name="Google Shape;205;p15"/>
              <p:cNvSpPr/>
              <p:nvPr/>
            </p:nvSpPr>
            <p:spPr>
              <a:xfrm>
                <a:off x="6184884" y="8295750"/>
                <a:ext cx="182880" cy="182880"/>
              </a:xfrm>
              <a:prstGeom prst="ellipse">
                <a:avLst/>
              </a:prstGeom>
              <a:noFill/>
              <a:ln w="25400" cap="flat" cmpd="sng">
                <a:solidFill>
                  <a:schemeClr val="accen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1800">
                    <a:solidFill>
                      <a:schemeClr val="lt1"/>
                    </a:solidFill>
                    <a:latin typeface="Avenir"/>
                    <a:ea typeface="Avenir"/>
                    <a:cs typeface="Avenir"/>
                    <a:sym typeface="Avenir"/>
                  </a:rPr>
                  <a:t> </a:t>
                </a:r>
                <a:endParaRPr/>
              </a:p>
            </p:txBody>
          </p:sp>
        </p:grpSp>
        <p:sp>
          <p:nvSpPr>
            <p:cNvPr id="206" name="Google Shape;206;p15"/>
            <p:cNvSpPr/>
            <p:nvPr/>
          </p:nvSpPr>
          <p:spPr>
            <a:xfrm>
              <a:off x="0" y="4052952"/>
              <a:ext cx="2029968" cy="822960"/>
            </a:xfrm>
            <a:prstGeom prst="rect">
              <a:avLst/>
            </a:prstGeom>
            <a:solidFill>
              <a:schemeClr val="accent6"/>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venir"/>
                <a:ea typeface="Avenir"/>
                <a:cs typeface="Avenir"/>
                <a:sym typeface="Avenir"/>
              </a:endParaRPr>
            </a:p>
          </p:txBody>
        </p:sp>
        <p:sp>
          <p:nvSpPr>
            <p:cNvPr id="207" name="Google Shape;207;p15"/>
            <p:cNvSpPr/>
            <p:nvPr/>
          </p:nvSpPr>
          <p:spPr>
            <a:xfrm>
              <a:off x="-33209" y="1999541"/>
              <a:ext cx="1014984" cy="2029968"/>
            </a:xfrm>
            <a:custGeom>
              <a:avLst/>
              <a:gdLst/>
              <a:ahLst/>
              <a:cxnLst/>
              <a:rect l="l" t="t" r="r" b="b"/>
              <a:pathLst>
                <a:path w="915648" h="1828800" extrusionOk="0">
                  <a:moveTo>
                    <a:pt x="1248" y="0"/>
                  </a:moveTo>
                  <a:cubicBezTo>
                    <a:pt x="506257" y="0"/>
                    <a:pt x="915648" y="409391"/>
                    <a:pt x="915648" y="914400"/>
                  </a:cubicBezTo>
                  <a:cubicBezTo>
                    <a:pt x="915648" y="1419409"/>
                    <a:pt x="506257" y="1828800"/>
                    <a:pt x="1248" y="1828800"/>
                  </a:cubicBezTo>
                  <a:lnTo>
                    <a:pt x="0" y="1828737"/>
                  </a:lnTo>
                  <a:lnTo>
                    <a:pt x="0" y="63"/>
                  </a:lnTo>
                  <a:close/>
                </a:path>
              </a:pathLst>
            </a:custGeom>
            <a:solidFill>
              <a:srgbClr val="D4D0D9"/>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venir"/>
                <a:ea typeface="Avenir"/>
                <a:cs typeface="Avenir"/>
                <a:sym typeface="Avenir"/>
              </a:endParaRPr>
            </a:p>
          </p:txBody>
        </p:sp>
        <p:cxnSp>
          <p:nvCxnSpPr>
            <p:cNvPr id="208" name="Google Shape;208;p15"/>
            <p:cNvCxnSpPr/>
            <p:nvPr/>
          </p:nvCxnSpPr>
          <p:spPr>
            <a:xfrm rot="10800000" flipH="1">
              <a:off x="-33209" y="2009066"/>
              <a:ext cx="3017520" cy="70"/>
            </a:xfrm>
            <a:prstGeom prst="straightConnector1">
              <a:avLst/>
            </a:prstGeom>
            <a:noFill/>
            <a:ln w="38100" cap="flat" cmpd="sng">
              <a:solidFill>
                <a:schemeClr val="dk2"/>
              </a:solidFill>
              <a:prstDash val="solid"/>
              <a:miter lim="800000"/>
              <a:headEnd type="none" w="sm" len="sm"/>
              <a:tailEnd type="none" w="sm" len="sm"/>
            </a:ln>
          </p:spPr>
        </p:cxnSp>
        <p:sp>
          <p:nvSpPr>
            <p:cNvPr id="209" name="Google Shape;209;p15"/>
            <p:cNvSpPr/>
            <p:nvPr/>
          </p:nvSpPr>
          <p:spPr>
            <a:xfrm>
              <a:off x="2923530" y="1871237"/>
              <a:ext cx="274320" cy="274320"/>
            </a:xfrm>
            <a:prstGeom prst="ellipse">
              <a:avLst/>
            </a:prstGeom>
            <a:solidFill>
              <a:schemeClr val="dk2"/>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venir"/>
                <a:ea typeface="Avenir"/>
                <a:cs typeface="Avenir"/>
                <a:sym typeface="Avenir"/>
              </a:endParaRPr>
            </a:p>
          </p:txBody>
        </p:sp>
      </p:grpSp>
      <p:sp>
        <p:nvSpPr>
          <p:cNvPr id="210" name="Google Shape;210;p15"/>
          <p:cNvSpPr txBox="1">
            <a:spLocks noGrp="1"/>
          </p:cNvSpPr>
          <p:nvPr>
            <p:ph type="body" idx="1"/>
          </p:nvPr>
        </p:nvSpPr>
        <p:spPr>
          <a:xfrm>
            <a:off x="4937760" y="2084832"/>
            <a:ext cx="3200400" cy="365760"/>
          </a:xfrm>
          <a:prstGeom prst="rect">
            <a:avLst/>
          </a:prstGeom>
          <a:noFill/>
          <a:ln>
            <a:noFill/>
          </a:ln>
        </p:spPr>
        <p:txBody>
          <a:bodyPr spcFirstLastPara="1" wrap="square" lIns="91425" tIns="45700" rIns="91425" bIns="45700" anchor="t" anchorCtr="0">
            <a:noAutofit/>
          </a:bodyPr>
          <a:lstStyle>
            <a:lvl1pPr marL="457200" lvl="0" indent="-228600" algn="l">
              <a:lnSpc>
                <a:spcPct val="120000"/>
              </a:lnSpc>
              <a:spcBef>
                <a:spcPts val="1000"/>
              </a:spcBef>
              <a:spcAft>
                <a:spcPts val="0"/>
              </a:spcAft>
              <a:buClr>
                <a:schemeClr val="dk2"/>
              </a:buClr>
              <a:buSzPts val="2000"/>
              <a:buNone/>
              <a:defRPr sz="2000" b="1" cap="none">
                <a:solidFill>
                  <a:schemeClr val="dk2"/>
                </a:solidFill>
              </a:defRPr>
            </a:lvl1pPr>
            <a:lvl2pPr marL="914400" lvl="1" indent="-228600" algn="l">
              <a:lnSpc>
                <a:spcPct val="90000"/>
              </a:lnSpc>
              <a:spcBef>
                <a:spcPts val="500"/>
              </a:spcBef>
              <a:spcAft>
                <a:spcPts val="0"/>
              </a:spcAft>
              <a:buClr>
                <a:schemeClr val="dk1"/>
              </a:buClr>
              <a:buSzPts val="1800"/>
              <a:buNone/>
              <a:defRPr sz="1800"/>
            </a:lvl2pPr>
            <a:lvl3pPr marL="1371600" lvl="2" indent="-228600" algn="l">
              <a:lnSpc>
                <a:spcPct val="90000"/>
              </a:lnSpc>
              <a:spcBef>
                <a:spcPts val="500"/>
              </a:spcBef>
              <a:spcAft>
                <a:spcPts val="0"/>
              </a:spcAft>
              <a:buClr>
                <a:schemeClr val="dk1"/>
              </a:buClr>
              <a:buSzPts val="1800"/>
              <a:buNone/>
              <a:defRPr sz="1800"/>
            </a:lvl3pPr>
            <a:lvl4pPr marL="1828800" lvl="3" indent="-228600" algn="l">
              <a:lnSpc>
                <a:spcPct val="90000"/>
              </a:lnSpc>
              <a:spcBef>
                <a:spcPts val="500"/>
              </a:spcBef>
              <a:spcAft>
                <a:spcPts val="0"/>
              </a:spcAft>
              <a:buClr>
                <a:schemeClr val="dk1"/>
              </a:buClr>
              <a:buSzPts val="1800"/>
              <a:buNone/>
              <a:defRPr sz="1800"/>
            </a:lvl4pPr>
            <a:lvl5pPr marL="2286000" lvl="4" indent="-228600" algn="l">
              <a:lnSpc>
                <a:spcPct val="90000"/>
              </a:lnSpc>
              <a:spcBef>
                <a:spcPts val="500"/>
              </a:spcBef>
              <a:spcAft>
                <a:spcPts val="0"/>
              </a:spcAft>
              <a:buClr>
                <a:schemeClr val="dk1"/>
              </a:buClr>
              <a:buSzPts val="1800"/>
              <a:buNone/>
              <a:defRPr sz="1800"/>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211" name="Google Shape;211;p15"/>
          <p:cNvSpPr txBox="1">
            <a:spLocks noGrp="1"/>
          </p:cNvSpPr>
          <p:nvPr>
            <p:ph type="body" idx="2"/>
          </p:nvPr>
        </p:nvSpPr>
        <p:spPr>
          <a:xfrm>
            <a:off x="4914900" y="2496312"/>
            <a:ext cx="3200400" cy="1188720"/>
          </a:xfrm>
          <a:prstGeom prst="rect">
            <a:avLst/>
          </a:prstGeom>
          <a:noFill/>
          <a:ln>
            <a:noFill/>
          </a:ln>
        </p:spPr>
        <p:txBody>
          <a:bodyPr spcFirstLastPara="1" wrap="square" lIns="91425" tIns="45700" rIns="91425" bIns="45700" anchor="t" anchorCtr="0">
            <a:normAutofit/>
          </a:bodyPr>
          <a:lstStyle>
            <a:lvl1pPr marL="457200" lvl="0" indent="-228600" algn="l">
              <a:lnSpc>
                <a:spcPct val="128571"/>
              </a:lnSpc>
              <a:spcBef>
                <a:spcPts val="0"/>
              </a:spcBef>
              <a:spcAft>
                <a:spcPts val="0"/>
              </a:spcAft>
              <a:buClr>
                <a:schemeClr val="dk2"/>
              </a:buClr>
              <a:buSzPts val="1400"/>
              <a:buNone/>
              <a:defRPr sz="1400">
                <a:solidFill>
                  <a:schemeClr val="dk2"/>
                </a:solidFill>
              </a:defRPr>
            </a:lvl1pPr>
            <a:lvl2pPr marL="914400" lvl="1" indent="-228600" algn="l">
              <a:lnSpc>
                <a:spcPct val="90000"/>
              </a:lnSpc>
              <a:spcBef>
                <a:spcPts val="500"/>
              </a:spcBef>
              <a:spcAft>
                <a:spcPts val="0"/>
              </a:spcAft>
              <a:buClr>
                <a:schemeClr val="dk1"/>
              </a:buClr>
              <a:buSzPts val="1800"/>
              <a:buNone/>
              <a:defRPr sz="1800"/>
            </a:lvl2pPr>
            <a:lvl3pPr marL="1371600" lvl="2" indent="-228600" algn="l">
              <a:lnSpc>
                <a:spcPct val="90000"/>
              </a:lnSpc>
              <a:spcBef>
                <a:spcPts val="500"/>
              </a:spcBef>
              <a:spcAft>
                <a:spcPts val="0"/>
              </a:spcAft>
              <a:buClr>
                <a:schemeClr val="dk1"/>
              </a:buClr>
              <a:buSzPts val="1800"/>
              <a:buNone/>
              <a:defRPr sz="1800"/>
            </a:lvl3pPr>
            <a:lvl4pPr marL="1828800" lvl="3" indent="-228600" algn="l">
              <a:lnSpc>
                <a:spcPct val="90000"/>
              </a:lnSpc>
              <a:spcBef>
                <a:spcPts val="500"/>
              </a:spcBef>
              <a:spcAft>
                <a:spcPts val="0"/>
              </a:spcAft>
              <a:buClr>
                <a:schemeClr val="dk1"/>
              </a:buClr>
              <a:buSzPts val="1800"/>
              <a:buNone/>
              <a:defRPr sz="1800"/>
            </a:lvl4pPr>
            <a:lvl5pPr marL="2286000" lvl="4" indent="-228600" algn="l">
              <a:lnSpc>
                <a:spcPct val="90000"/>
              </a:lnSpc>
              <a:spcBef>
                <a:spcPts val="500"/>
              </a:spcBef>
              <a:spcAft>
                <a:spcPts val="0"/>
              </a:spcAft>
              <a:buClr>
                <a:schemeClr val="dk1"/>
              </a:buClr>
              <a:buSzPts val="1800"/>
              <a:buNone/>
              <a:defRPr sz="1800"/>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212" name="Google Shape;212;p15"/>
          <p:cNvSpPr txBox="1">
            <a:spLocks noGrp="1"/>
          </p:cNvSpPr>
          <p:nvPr>
            <p:ph type="body" idx="3"/>
          </p:nvPr>
        </p:nvSpPr>
        <p:spPr>
          <a:xfrm>
            <a:off x="8538777" y="2084832"/>
            <a:ext cx="3200400" cy="365760"/>
          </a:xfrm>
          <a:prstGeom prst="rect">
            <a:avLst/>
          </a:prstGeom>
          <a:noFill/>
          <a:ln>
            <a:noFill/>
          </a:ln>
        </p:spPr>
        <p:txBody>
          <a:bodyPr spcFirstLastPara="1" wrap="square" lIns="91425" tIns="45700" rIns="91425" bIns="45700" anchor="t" anchorCtr="0">
            <a:noAutofit/>
          </a:bodyPr>
          <a:lstStyle>
            <a:lvl1pPr marL="457200" lvl="0" indent="-228600" algn="l">
              <a:lnSpc>
                <a:spcPct val="120000"/>
              </a:lnSpc>
              <a:spcBef>
                <a:spcPts val="1000"/>
              </a:spcBef>
              <a:spcAft>
                <a:spcPts val="0"/>
              </a:spcAft>
              <a:buClr>
                <a:schemeClr val="dk2"/>
              </a:buClr>
              <a:buSzPts val="2000"/>
              <a:buNone/>
              <a:defRPr sz="2000" b="1" cap="none">
                <a:solidFill>
                  <a:schemeClr val="dk2"/>
                </a:solidFill>
              </a:defRPr>
            </a:lvl1pPr>
            <a:lvl2pPr marL="914400" lvl="1" indent="-228600" algn="l">
              <a:lnSpc>
                <a:spcPct val="90000"/>
              </a:lnSpc>
              <a:spcBef>
                <a:spcPts val="500"/>
              </a:spcBef>
              <a:spcAft>
                <a:spcPts val="0"/>
              </a:spcAft>
              <a:buClr>
                <a:schemeClr val="dk1"/>
              </a:buClr>
              <a:buSzPts val="1800"/>
              <a:buNone/>
              <a:defRPr sz="1800"/>
            </a:lvl2pPr>
            <a:lvl3pPr marL="1371600" lvl="2" indent="-228600" algn="l">
              <a:lnSpc>
                <a:spcPct val="90000"/>
              </a:lnSpc>
              <a:spcBef>
                <a:spcPts val="500"/>
              </a:spcBef>
              <a:spcAft>
                <a:spcPts val="0"/>
              </a:spcAft>
              <a:buClr>
                <a:schemeClr val="dk1"/>
              </a:buClr>
              <a:buSzPts val="1800"/>
              <a:buNone/>
              <a:defRPr sz="1800"/>
            </a:lvl3pPr>
            <a:lvl4pPr marL="1828800" lvl="3" indent="-228600" algn="l">
              <a:lnSpc>
                <a:spcPct val="90000"/>
              </a:lnSpc>
              <a:spcBef>
                <a:spcPts val="500"/>
              </a:spcBef>
              <a:spcAft>
                <a:spcPts val="0"/>
              </a:spcAft>
              <a:buClr>
                <a:schemeClr val="dk1"/>
              </a:buClr>
              <a:buSzPts val="1800"/>
              <a:buNone/>
              <a:defRPr sz="1800"/>
            </a:lvl4pPr>
            <a:lvl5pPr marL="2286000" lvl="4" indent="-228600" algn="l">
              <a:lnSpc>
                <a:spcPct val="90000"/>
              </a:lnSpc>
              <a:spcBef>
                <a:spcPts val="500"/>
              </a:spcBef>
              <a:spcAft>
                <a:spcPts val="0"/>
              </a:spcAft>
              <a:buClr>
                <a:schemeClr val="dk1"/>
              </a:buClr>
              <a:buSzPts val="1800"/>
              <a:buNone/>
              <a:defRPr sz="1800"/>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213" name="Google Shape;213;p15"/>
          <p:cNvSpPr txBox="1">
            <a:spLocks noGrp="1"/>
          </p:cNvSpPr>
          <p:nvPr>
            <p:ph type="body" idx="4"/>
          </p:nvPr>
        </p:nvSpPr>
        <p:spPr>
          <a:xfrm>
            <a:off x="8535924" y="2496312"/>
            <a:ext cx="3200400" cy="1188720"/>
          </a:xfrm>
          <a:prstGeom prst="rect">
            <a:avLst/>
          </a:prstGeom>
          <a:noFill/>
          <a:ln>
            <a:noFill/>
          </a:ln>
        </p:spPr>
        <p:txBody>
          <a:bodyPr spcFirstLastPara="1" wrap="square" lIns="91425" tIns="45700" rIns="91425" bIns="45700" anchor="t" anchorCtr="0">
            <a:normAutofit/>
          </a:bodyPr>
          <a:lstStyle>
            <a:lvl1pPr marL="457200" lvl="0" indent="-228600" algn="l">
              <a:lnSpc>
                <a:spcPct val="128571"/>
              </a:lnSpc>
              <a:spcBef>
                <a:spcPts val="0"/>
              </a:spcBef>
              <a:spcAft>
                <a:spcPts val="0"/>
              </a:spcAft>
              <a:buClr>
                <a:schemeClr val="dk2"/>
              </a:buClr>
              <a:buSzPts val="1400"/>
              <a:buNone/>
              <a:defRPr sz="1400">
                <a:solidFill>
                  <a:schemeClr val="dk2"/>
                </a:solidFill>
              </a:defRPr>
            </a:lvl1pPr>
            <a:lvl2pPr marL="914400" lvl="1" indent="-228600" algn="l">
              <a:lnSpc>
                <a:spcPct val="90000"/>
              </a:lnSpc>
              <a:spcBef>
                <a:spcPts val="500"/>
              </a:spcBef>
              <a:spcAft>
                <a:spcPts val="0"/>
              </a:spcAft>
              <a:buClr>
                <a:schemeClr val="dk1"/>
              </a:buClr>
              <a:buSzPts val="1800"/>
              <a:buNone/>
              <a:defRPr sz="1800"/>
            </a:lvl2pPr>
            <a:lvl3pPr marL="1371600" lvl="2" indent="-228600" algn="l">
              <a:lnSpc>
                <a:spcPct val="90000"/>
              </a:lnSpc>
              <a:spcBef>
                <a:spcPts val="500"/>
              </a:spcBef>
              <a:spcAft>
                <a:spcPts val="0"/>
              </a:spcAft>
              <a:buClr>
                <a:schemeClr val="dk1"/>
              </a:buClr>
              <a:buSzPts val="1800"/>
              <a:buNone/>
              <a:defRPr sz="1800"/>
            </a:lvl3pPr>
            <a:lvl4pPr marL="1828800" lvl="3" indent="-228600" algn="l">
              <a:lnSpc>
                <a:spcPct val="90000"/>
              </a:lnSpc>
              <a:spcBef>
                <a:spcPts val="500"/>
              </a:spcBef>
              <a:spcAft>
                <a:spcPts val="0"/>
              </a:spcAft>
              <a:buClr>
                <a:schemeClr val="dk1"/>
              </a:buClr>
              <a:buSzPts val="1800"/>
              <a:buNone/>
              <a:defRPr sz="1800"/>
            </a:lvl4pPr>
            <a:lvl5pPr marL="2286000" lvl="4" indent="-228600" algn="l">
              <a:lnSpc>
                <a:spcPct val="90000"/>
              </a:lnSpc>
              <a:spcBef>
                <a:spcPts val="500"/>
              </a:spcBef>
              <a:spcAft>
                <a:spcPts val="0"/>
              </a:spcAft>
              <a:buClr>
                <a:schemeClr val="dk1"/>
              </a:buClr>
              <a:buSzPts val="1800"/>
              <a:buNone/>
              <a:defRPr sz="1800"/>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214" name="Google Shape;214;p15"/>
          <p:cNvSpPr txBox="1">
            <a:spLocks noGrp="1"/>
          </p:cNvSpPr>
          <p:nvPr>
            <p:ph type="body" idx="5"/>
          </p:nvPr>
        </p:nvSpPr>
        <p:spPr>
          <a:xfrm>
            <a:off x="4937760" y="3838956"/>
            <a:ext cx="3200400" cy="365760"/>
          </a:xfrm>
          <a:prstGeom prst="rect">
            <a:avLst/>
          </a:prstGeom>
          <a:noFill/>
          <a:ln>
            <a:noFill/>
          </a:ln>
        </p:spPr>
        <p:txBody>
          <a:bodyPr spcFirstLastPara="1" wrap="square" lIns="91425" tIns="45700" rIns="91425" bIns="45700" anchor="t" anchorCtr="0">
            <a:noAutofit/>
          </a:bodyPr>
          <a:lstStyle>
            <a:lvl1pPr marL="457200" lvl="0" indent="-228600" algn="l">
              <a:lnSpc>
                <a:spcPct val="120000"/>
              </a:lnSpc>
              <a:spcBef>
                <a:spcPts val="1000"/>
              </a:spcBef>
              <a:spcAft>
                <a:spcPts val="0"/>
              </a:spcAft>
              <a:buClr>
                <a:schemeClr val="dk2"/>
              </a:buClr>
              <a:buSzPts val="2000"/>
              <a:buNone/>
              <a:defRPr sz="2000" b="1" cap="none">
                <a:solidFill>
                  <a:schemeClr val="dk2"/>
                </a:solidFill>
              </a:defRPr>
            </a:lvl1pPr>
            <a:lvl2pPr marL="914400" lvl="1" indent="-228600" algn="l">
              <a:lnSpc>
                <a:spcPct val="90000"/>
              </a:lnSpc>
              <a:spcBef>
                <a:spcPts val="500"/>
              </a:spcBef>
              <a:spcAft>
                <a:spcPts val="0"/>
              </a:spcAft>
              <a:buClr>
                <a:schemeClr val="dk1"/>
              </a:buClr>
              <a:buSzPts val="1800"/>
              <a:buNone/>
              <a:defRPr sz="1800"/>
            </a:lvl2pPr>
            <a:lvl3pPr marL="1371600" lvl="2" indent="-228600" algn="l">
              <a:lnSpc>
                <a:spcPct val="90000"/>
              </a:lnSpc>
              <a:spcBef>
                <a:spcPts val="500"/>
              </a:spcBef>
              <a:spcAft>
                <a:spcPts val="0"/>
              </a:spcAft>
              <a:buClr>
                <a:schemeClr val="dk1"/>
              </a:buClr>
              <a:buSzPts val="1800"/>
              <a:buNone/>
              <a:defRPr sz="1800"/>
            </a:lvl3pPr>
            <a:lvl4pPr marL="1828800" lvl="3" indent="-228600" algn="l">
              <a:lnSpc>
                <a:spcPct val="90000"/>
              </a:lnSpc>
              <a:spcBef>
                <a:spcPts val="500"/>
              </a:spcBef>
              <a:spcAft>
                <a:spcPts val="0"/>
              </a:spcAft>
              <a:buClr>
                <a:schemeClr val="dk1"/>
              </a:buClr>
              <a:buSzPts val="1800"/>
              <a:buNone/>
              <a:defRPr sz="1800"/>
            </a:lvl4pPr>
            <a:lvl5pPr marL="2286000" lvl="4" indent="-228600" algn="l">
              <a:lnSpc>
                <a:spcPct val="90000"/>
              </a:lnSpc>
              <a:spcBef>
                <a:spcPts val="500"/>
              </a:spcBef>
              <a:spcAft>
                <a:spcPts val="0"/>
              </a:spcAft>
              <a:buClr>
                <a:schemeClr val="dk1"/>
              </a:buClr>
              <a:buSzPts val="1800"/>
              <a:buNone/>
              <a:defRPr sz="1800"/>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215" name="Google Shape;215;p15"/>
          <p:cNvSpPr txBox="1">
            <a:spLocks noGrp="1"/>
          </p:cNvSpPr>
          <p:nvPr>
            <p:ph type="body" idx="6"/>
          </p:nvPr>
        </p:nvSpPr>
        <p:spPr>
          <a:xfrm>
            <a:off x="4937760" y="4255479"/>
            <a:ext cx="3200400" cy="1188720"/>
          </a:xfrm>
          <a:prstGeom prst="rect">
            <a:avLst/>
          </a:prstGeom>
          <a:noFill/>
          <a:ln>
            <a:noFill/>
          </a:ln>
        </p:spPr>
        <p:txBody>
          <a:bodyPr spcFirstLastPara="1" wrap="square" lIns="91425" tIns="45700" rIns="91425" bIns="45700" anchor="t" anchorCtr="0">
            <a:normAutofit/>
          </a:bodyPr>
          <a:lstStyle>
            <a:lvl1pPr marL="457200" lvl="0" indent="-228600" algn="l">
              <a:lnSpc>
                <a:spcPct val="128571"/>
              </a:lnSpc>
              <a:spcBef>
                <a:spcPts val="0"/>
              </a:spcBef>
              <a:spcAft>
                <a:spcPts val="0"/>
              </a:spcAft>
              <a:buClr>
                <a:schemeClr val="dk2"/>
              </a:buClr>
              <a:buSzPts val="1400"/>
              <a:buNone/>
              <a:defRPr sz="1400">
                <a:solidFill>
                  <a:schemeClr val="dk2"/>
                </a:solidFill>
              </a:defRPr>
            </a:lvl1pPr>
            <a:lvl2pPr marL="914400" lvl="1" indent="-228600" algn="l">
              <a:lnSpc>
                <a:spcPct val="90000"/>
              </a:lnSpc>
              <a:spcBef>
                <a:spcPts val="500"/>
              </a:spcBef>
              <a:spcAft>
                <a:spcPts val="0"/>
              </a:spcAft>
              <a:buClr>
                <a:schemeClr val="dk1"/>
              </a:buClr>
              <a:buSzPts val="1800"/>
              <a:buNone/>
              <a:defRPr sz="1800"/>
            </a:lvl2pPr>
            <a:lvl3pPr marL="1371600" lvl="2" indent="-228600" algn="l">
              <a:lnSpc>
                <a:spcPct val="90000"/>
              </a:lnSpc>
              <a:spcBef>
                <a:spcPts val="500"/>
              </a:spcBef>
              <a:spcAft>
                <a:spcPts val="0"/>
              </a:spcAft>
              <a:buClr>
                <a:schemeClr val="dk1"/>
              </a:buClr>
              <a:buSzPts val="1800"/>
              <a:buNone/>
              <a:defRPr sz="1800"/>
            </a:lvl3pPr>
            <a:lvl4pPr marL="1828800" lvl="3" indent="-228600" algn="l">
              <a:lnSpc>
                <a:spcPct val="90000"/>
              </a:lnSpc>
              <a:spcBef>
                <a:spcPts val="500"/>
              </a:spcBef>
              <a:spcAft>
                <a:spcPts val="0"/>
              </a:spcAft>
              <a:buClr>
                <a:schemeClr val="dk1"/>
              </a:buClr>
              <a:buSzPts val="1800"/>
              <a:buNone/>
              <a:defRPr sz="1800"/>
            </a:lvl4pPr>
            <a:lvl5pPr marL="2286000" lvl="4" indent="-228600" algn="l">
              <a:lnSpc>
                <a:spcPct val="90000"/>
              </a:lnSpc>
              <a:spcBef>
                <a:spcPts val="500"/>
              </a:spcBef>
              <a:spcAft>
                <a:spcPts val="0"/>
              </a:spcAft>
              <a:buClr>
                <a:schemeClr val="dk1"/>
              </a:buClr>
              <a:buSzPts val="1800"/>
              <a:buNone/>
              <a:defRPr sz="1800"/>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216" name="Google Shape;216;p15"/>
          <p:cNvSpPr txBox="1">
            <a:spLocks noGrp="1"/>
          </p:cNvSpPr>
          <p:nvPr>
            <p:ph type="body" idx="7"/>
          </p:nvPr>
        </p:nvSpPr>
        <p:spPr>
          <a:xfrm>
            <a:off x="8535924" y="3838956"/>
            <a:ext cx="3200400" cy="365760"/>
          </a:xfrm>
          <a:prstGeom prst="rect">
            <a:avLst/>
          </a:prstGeom>
          <a:noFill/>
          <a:ln>
            <a:noFill/>
          </a:ln>
        </p:spPr>
        <p:txBody>
          <a:bodyPr spcFirstLastPara="1" wrap="square" lIns="91425" tIns="45700" rIns="91425" bIns="45700" anchor="t" anchorCtr="0">
            <a:noAutofit/>
          </a:bodyPr>
          <a:lstStyle>
            <a:lvl1pPr marL="457200" lvl="0" indent="-228600" algn="l">
              <a:lnSpc>
                <a:spcPct val="120000"/>
              </a:lnSpc>
              <a:spcBef>
                <a:spcPts val="1000"/>
              </a:spcBef>
              <a:spcAft>
                <a:spcPts val="0"/>
              </a:spcAft>
              <a:buClr>
                <a:schemeClr val="dk2"/>
              </a:buClr>
              <a:buSzPts val="2000"/>
              <a:buNone/>
              <a:defRPr sz="2000" b="1" cap="none">
                <a:solidFill>
                  <a:schemeClr val="dk2"/>
                </a:solidFill>
              </a:defRPr>
            </a:lvl1pPr>
            <a:lvl2pPr marL="914400" lvl="1" indent="-228600" algn="l">
              <a:lnSpc>
                <a:spcPct val="90000"/>
              </a:lnSpc>
              <a:spcBef>
                <a:spcPts val="500"/>
              </a:spcBef>
              <a:spcAft>
                <a:spcPts val="0"/>
              </a:spcAft>
              <a:buClr>
                <a:schemeClr val="dk1"/>
              </a:buClr>
              <a:buSzPts val="1800"/>
              <a:buNone/>
              <a:defRPr sz="1800"/>
            </a:lvl2pPr>
            <a:lvl3pPr marL="1371600" lvl="2" indent="-228600" algn="l">
              <a:lnSpc>
                <a:spcPct val="90000"/>
              </a:lnSpc>
              <a:spcBef>
                <a:spcPts val="500"/>
              </a:spcBef>
              <a:spcAft>
                <a:spcPts val="0"/>
              </a:spcAft>
              <a:buClr>
                <a:schemeClr val="dk1"/>
              </a:buClr>
              <a:buSzPts val="1800"/>
              <a:buNone/>
              <a:defRPr sz="1800"/>
            </a:lvl3pPr>
            <a:lvl4pPr marL="1828800" lvl="3" indent="-228600" algn="l">
              <a:lnSpc>
                <a:spcPct val="90000"/>
              </a:lnSpc>
              <a:spcBef>
                <a:spcPts val="500"/>
              </a:spcBef>
              <a:spcAft>
                <a:spcPts val="0"/>
              </a:spcAft>
              <a:buClr>
                <a:schemeClr val="dk1"/>
              </a:buClr>
              <a:buSzPts val="1800"/>
              <a:buNone/>
              <a:defRPr sz="1800"/>
            </a:lvl4pPr>
            <a:lvl5pPr marL="2286000" lvl="4" indent="-228600" algn="l">
              <a:lnSpc>
                <a:spcPct val="90000"/>
              </a:lnSpc>
              <a:spcBef>
                <a:spcPts val="500"/>
              </a:spcBef>
              <a:spcAft>
                <a:spcPts val="0"/>
              </a:spcAft>
              <a:buClr>
                <a:schemeClr val="dk1"/>
              </a:buClr>
              <a:buSzPts val="1800"/>
              <a:buNone/>
              <a:defRPr sz="1800"/>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217" name="Google Shape;217;p15"/>
          <p:cNvSpPr txBox="1">
            <a:spLocks noGrp="1"/>
          </p:cNvSpPr>
          <p:nvPr>
            <p:ph type="body" idx="8"/>
          </p:nvPr>
        </p:nvSpPr>
        <p:spPr>
          <a:xfrm>
            <a:off x="8535924" y="4252806"/>
            <a:ext cx="3200400" cy="1188720"/>
          </a:xfrm>
          <a:prstGeom prst="rect">
            <a:avLst/>
          </a:prstGeom>
          <a:noFill/>
          <a:ln>
            <a:noFill/>
          </a:ln>
        </p:spPr>
        <p:txBody>
          <a:bodyPr spcFirstLastPara="1" wrap="square" lIns="91425" tIns="45700" rIns="91425" bIns="45700" anchor="t" anchorCtr="0">
            <a:normAutofit/>
          </a:bodyPr>
          <a:lstStyle>
            <a:lvl1pPr marL="457200" lvl="0" indent="-228600" algn="l">
              <a:lnSpc>
                <a:spcPct val="128571"/>
              </a:lnSpc>
              <a:spcBef>
                <a:spcPts val="0"/>
              </a:spcBef>
              <a:spcAft>
                <a:spcPts val="0"/>
              </a:spcAft>
              <a:buClr>
                <a:schemeClr val="dk2"/>
              </a:buClr>
              <a:buSzPts val="1400"/>
              <a:buNone/>
              <a:defRPr sz="1400">
                <a:solidFill>
                  <a:schemeClr val="dk2"/>
                </a:solidFill>
              </a:defRPr>
            </a:lvl1pPr>
            <a:lvl2pPr marL="914400" lvl="1" indent="-228600" algn="l">
              <a:lnSpc>
                <a:spcPct val="90000"/>
              </a:lnSpc>
              <a:spcBef>
                <a:spcPts val="500"/>
              </a:spcBef>
              <a:spcAft>
                <a:spcPts val="0"/>
              </a:spcAft>
              <a:buClr>
                <a:schemeClr val="dk1"/>
              </a:buClr>
              <a:buSzPts val="1800"/>
              <a:buNone/>
              <a:defRPr sz="1800"/>
            </a:lvl2pPr>
            <a:lvl3pPr marL="1371600" lvl="2" indent="-228600" algn="l">
              <a:lnSpc>
                <a:spcPct val="90000"/>
              </a:lnSpc>
              <a:spcBef>
                <a:spcPts val="500"/>
              </a:spcBef>
              <a:spcAft>
                <a:spcPts val="0"/>
              </a:spcAft>
              <a:buClr>
                <a:schemeClr val="dk1"/>
              </a:buClr>
              <a:buSzPts val="1800"/>
              <a:buNone/>
              <a:defRPr sz="1800"/>
            </a:lvl3pPr>
            <a:lvl4pPr marL="1828800" lvl="3" indent="-228600" algn="l">
              <a:lnSpc>
                <a:spcPct val="90000"/>
              </a:lnSpc>
              <a:spcBef>
                <a:spcPts val="500"/>
              </a:spcBef>
              <a:spcAft>
                <a:spcPts val="0"/>
              </a:spcAft>
              <a:buClr>
                <a:schemeClr val="dk1"/>
              </a:buClr>
              <a:buSzPts val="1800"/>
              <a:buNone/>
              <a:defRPr sz="1800"/>
            </a:lvl4pPr>
            <a:lvl5pPr marL="2286000" lvl="4" indent="-228600" algn="l">
              <a:lnSpc>
                <a:spcPct val="90000"/>
              </a:lnSpc>
              <a:spcBef>
                <a:spcPts val="500"/>
              </a:spcBef>
              <a:spcAft>
                <a:spcPts val="0"/>
              </a:spcAft>
              <a:buClr>
                <a:schemeClr val="dk1"/>
              </a:buClr>
              <a:buSzPts val="1800"/>
              <a:buNone/>
              <a:defRPr sz="1800"/>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218" name="Google Shape;218;p15"/>
          <p:cNvSpPr txBox="1">
            <a:spLocks noGrp="1"/>
          </p:cNvSpPr>
          <p:nvPr>
            <p:ph type="dt" idx="10"/>
          </p:nvPr>
        </p:nvSpPr>
        <p:spPr>
          <a:xfrm>
            <a:off x="4937760" y="6353175"/>
            <a:ext cx="109728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solidFill>
                  <a:schemeClr val="lt1"/>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19" name="Google Shape;219;p15"/>
          <p:cNvSpPr txBox="1">
            <a:spLocks noGrp="1"/>
          </p:cNvSpPr>
          <p:nvPr>
            <p:ph type="ftr" idx="11"/>
          </p:nvPr>
        </p:nvSpPr>
        <p:spPr>
          <a:xfrm>
            <a:off x="7436167" y="6350000"/>
            <a:ext cx="22860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solidFill>
                  <a:schemeClr val="lt1"/>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20" name="Google Shape;220;p15"/>
          <p:cNvSpPr txBox="1">
            <a:spLocks noGrp="1"/>
          </p:cNvSpPr>
          <p:nvPr>
            <p:ph type="sldNum" idx="12"/>
          </p:nvPr>
        </p:nvSpPr>
        <p:spPr>
          <a:xfrm>
            <a:off x="11123295" y="6356350"/>
            <a:ext cx="457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sz="1000">
                <a:solidFill>
                  <a:schemeClr val="lt1"/>
                </a:solidFill>
                <a:latin typeface="Avenir"/>
                <a:ea typeface="Avenir"/>
                <a:cs typeface="Avenir"/>
                <a:sym typeface="Avenir"/>
              </a:defRPr>
            </a:lvl1pPr>
            <a:lvl2pPr marL="0" lvl="1" indent="0" algn="r">
              <a:spcBef>
                <a:spcPts val="0"/>
              </a:spcBef>
              <a:buNone/>
              <a:defRPr sz="1000">
                <a:solidFill>
                  <a:schemeClr val="lt1"/>
                </a:solidFill>
                <a:latin typeface="Avenir"/>
                <a:ea typeface="Avenir"/>
                <a:cs typeface="Avenir"/>
                <a:sym typeface="Avenir"/>
              </a:defRPr>
            </a:lvl2pPr>
            <a:lvl3pPr marL="0" lvl="2" indent="0" algn="r">
              <a:spcBef>
                <a:spcPts val="0"/>
              </a:spcBef>
              <a:buNone/>
              <a:defRPr sz="1000">
                <a:solidFill>
                  <a:schemeClr val="lt1"/>
                </a:solidFill>
                <a:latin typeface="Avenir"/>
                <a:ea typeface="Avenir"/>
                <a:cs typeface="Avenir"/>
                <a:sym typeface="Avenir"/>
              </a:defRPr>
            </a:lvl3pPr>
            <a:lvl4pPr marL="0" lvl="3" indent="0" algn="r">
              <a:spcBef>
                <a:spcPts val="0"/>
              </a:spcBef>
              <a:buNone/>
              <a:defRPr sz="1000">
                <a:solidFill>
                  <a:schemeClr val="lt1"/>
                </a:solidFill>
                <a:latin typeface="Avenir"/>
                <a:ea typeface="Avenir"/>
                <a:cs typeface="Avenir"/>
                <a:sym typeface="Avenir"/>
              </a:defRPr>
            </a:lvl4pPr>
            <a:lvl5pPr marL="0" lvl="4" indent="0" algn="r">
              <a:spcBef>
                <a:spcPts val="0"/>
              </a:spcBef>
              <a:buNone/>
              <a:defRPr sz="1000">
                <a:solidFill>
                  <a:schemeClr val="lt1"/>
                </a:solidFill>
                <a:latin typeface="Avenir"/>
                <a:ea typeface="Avenir"/>
                <a:cs typeface="Avenir"/>
                <a:sym typeface="Avenir"/>
              </a:defRPr>
            </a:lvl5pPr>
            <a:lvl6pPr marL="0" lvl="5" indent="0" algn="r">
              <a:spcBef>
                <a:spcPts val="0"/>
              </a:spcBef>
              <a:buNone/>
              <a:defRPr sz="1000">
                <a:solidFill>
                  <a:schemeClr val="lt1"/>
                </a:solidFill>
                <a:latin typeface="Avenir"/>
                <a:ea typeface="Avenir"/>
                <a:cs typeface="Avenir"/>
                <a:sym typeface="Avenir"/>
              </a:defRPr>
            </a:lvl6pPr>
            <a:lvl7pPr marL="0" lvl="6" indent="0" algn="r">
              <a:spcBef>
                <a:spcPts val="0"/>
              </a:spcBef>
              <a:buNone/>
              <a:defRPr sz="1000">
                <a:solidFill>
                  <a:schemeClr val="lt1"/>
                </a:solidFill>
                <a:latin typeface="Avenir"/>
                <a:ea typeface="Avenir"/>
                <a:cs typeface="Avenir"/>
                <a:sym typeface="Avenir"/>
              </a:defRPr>
            </a:lvl7pPr>
            <a:lvl8pPr marL="0" lvl="7" indent="0" algn="r">
              <a:spcBef>
                <a:spcPts val="0"/>
              </a:spcBef>
              <a:buNone/>
              <a:defRPr sz="1000">
                <a:solidFill>
                  <a:schemeClr val="lt1"/>
                </a:solidFill>
                <a:latin typeface="Avenir"/>
                <a:ea typeface="Avenir"/>
                <a:cs typeface="Avenir"/>
                <a:sym typeface="Avenir"/>
              </a:defRPr>
            </a:lvl8pPr>
            <a:lvl9pPr marL="0" lvl="8" indent="0" algn="r">
              <a:spcBef>
                <a:spcPts val="0"/>
              </a:spcBef>
              <a:buNone/>
              <a:defRPr sz="1000">
                <a:solidFill>
                  <a:schemeClr val="lt1"/>
                </a:solidFill>
                <a:latin typeface="Avenir"/>
                <a:ea typeface="Avenir"/>
                <a:cs typeface="Avenir"/>
                <a:sym typeface="Avenir"/>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extLst>
    <p:ext uri="{DCECCB84-F9BA-43D5-87BE-67443E8EF086}">
      <p15:sldGuideLst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p15:guide id="1" orient="horz" pos="552">
          <p15:clr>
            <a:srgbClr val="FBAE40"/>
          </p15:clr>
        </p15:guide>
        <p15:guide id="2" pos="7104">
          <p15:clr>
            <a:srgbClr val="FBAE40"/>
          </p15:clr>
        </p15:guide>
        <p15:guide id="3" pos="7392">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and content left">
  <p:cSld name="Title and content left">
    <p:bg>
      <p:bgPr>
        <a:solidFill>
          <a:schemeClr val="accent2"/>
        </a:solidFill>
        <a:effectLst/>
      </p:bgPr>
    </p:bg>
    <p:spTree>
      <p:nvGrpSpPr>
        <p:cNvPr id="1" name="Shape 221"/>
        <p:cNvGrpSpPr/>
        <p:nvPr/>
      </p:nvGrpSpPr>
      <p:grpSpPr>
        <a:xfrm>
          <a:off x="0" y="0"/>
          <a:ext cx="0" cy="0"/>
          <a:chOff x="0" y="0"/>
          <a:chExt cx="0" cy="0"/>
        </a:xfrm>
      </p:grpSpPr>
      <p:sp>
        <p:nvSpPr>
          <p:cNvPr id="222" name="Google Shape;222;p16"/>
          <p:cNvSpPr/>
          <p:nvPr/>
        </p:nvSpPr>
        <p:spPr>
          <a:xfrm>
            <a:off x="10162032" y="2014436"/>
            <a:ext cx="2029968" cy="2029968"/>
          </a:xfrm>
          <a:prstGeom prst="rect">
            <a:avLst/>
          </a:prstGeom>
          <a:solidFill>
            <a:schemeClr val="accent4"/>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venir"/>
              <a:ea typeface="Avenir"/>
              <a:cs typeface="Avenir"/>
              <a:sym typeface="Avenir"/>
            </a:endParaRPr>
          </a:p>
        </p:txBody>
      </p:sp>
      <p:sp>
        <p:nvSpPr>
          <p:cNvPr id="223" name="Google Shape;223;p16"/>
          <p:cNvSpPr/>
          <p:nvPr/>
        </p:nvSpPr>
        <p:spPr>
          <a:xfrm rot="5400000">
            <a:off x="10160492" y="2024569"/>
            <a:ext cx="2029968" cy="2029968"/>
          </a:xfrm>
          <a:custGeom>
            <a:avLst/>
            <a:gdLst/>
            <a:ahLst/>
            <a:cxnLst/>
            <a:rect l="l" t="t" r="r" b="b"/>
            <a:pathLst>
              <a:path w="2029968" h="2029968" extrusionOk="0">
                <a:moveTo>
                  <a:pt x="0" y="0"/>
                </a:moveTo>
                <a:lnTo>
                  <a:pt x="2029968" y="2029968"/>
                </a:lnTo>
                <a:lnTo>
                  <a:pt x="0" y="2029968"/>
                </a:lnTo>
                <a:lnTo>
                  <a:pt x="0" y="0"/>
                </a:lnTo>
                <a:close/>
              </a:path>
            </a:pathLst>
          </a:custGeom>
          <a:solidFill>
            <a:schemeClr val="accent3"/>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venir"/>
              <a:ea typeface="Avenir"/>
              <a:cs typeface="Avenir"/>
              <a:sym typeface="Avenir"/>
            </a:endParaRPr>
          </a:p>
        </p:txBody>
      </p:sp>
      <p:sp>
        <p:nvSpPr>
          <p:cNvPr id="224" name="Google Shape;224;p16"/>
          <p:cNvSpPr/>
          <p:nvPr/>
        </p:nvSpPr>
        <p:spPr>
          <a:xfrm>
            <a:off x="10162032" y="0"/>
            <a:ext cx="2029968" cy="2029968"/>
          </a:xfrm>
          <a:prstGeom prst="rect">
            <a:avLst/>
          </a:prstGeom>
          <a:solidFill>
            <a:schemeClr val="accent6"/>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venir"/>
              <a:ea typeface="Avenir"/>
              <a:cs typeface="Avenir"/>
              <a:sym typeface="Avenir"/>
            </a:endParaRPr>
          </a:p>
        </p:txBody>
      </p:sp>
      <p:pic>
        <p:nvPicPr>
          <p:cNvPr id="225" name="Google Shape;225;p16"/>
          <p:cNvPicPr preferRelativeResize="0"/>
          <p:nvPr/>
        </p:nvPicPr>
        <p:blipFill rotWithShape="1">
          <a:blip r:embed="rId2">
            <a:alphaModFix/>
          </a:blip>
          <a:srcRect/>
          <a:stretch/>
        </p:blipFill>
        <p:spPr>
          <a:xfrm rot="10800000">
            <a:off x="10162032" y="0"/>
            <a:ext cx="2029968" cy="2029968"/>
          </a:xfrm>
          <a:prstGeom prst="rect">
            <a:avLst/>
          </a:prstGeom>
          <a:noFill/>
          <a:ln>
            <a:noFill/>
          </a:ln>
        </p:spPr>
      </p:pic>
      <p:sp>
        <p:nvSpPr>
          <p:cNvPr id="226" name="Google Shape;226;p16"/>
          <p:cNvSpPr/>
          <p:nvPr/>
        </p:nvSpPr>
        <p:spPr>
          <a:xfrm>
            <a:off x="8139364" y="-7084"/>
            <a:ext cx="2029968" cy="2029968"/>
          </a:xfrm>
          <a:prstGeom prst="rect">
            <a:avLst/>
          </a:prstGeom>
          <a:solidFill>
            <a:schemeClr val="accent5"/>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venir"/>
              <a:ea typeface="Avenir"/>
              <a:cs typeface="Avenir"/>
              <a:sym typeface="Avenir"/>
            </a:endParaRPr>
          </a:p>
        </p:txBody>
      </p:sp>
      <p:sp>
        <p:nvSpPr>
          <p:cNvPr id="227" name="Google Shape;227;p16"/>
          <p:cNvSpPr txBox="1">
            <a:spLocks noGrp="1"/>
          </p:cNvSpPr>
          <p:nvPr>
            <p:ph type="title"/>
          </p:nvPr>
        </p:nvSpPr>
        <p:spPr>
          <a:xfrm>
            <a:off x="914400" y="896112"/>
            <a:ext cx="6800850" cy="1325880"/>
          </a:xfrm>
          <a:prstGeom prst="rect">
            <a:avLst/>
          </a:prstGeom>
          <a:noFill/>
          <a:ln>
            <a:noFill/>
          </a:ln>
        </p:spPr>
        <p:txBody>
          <a:bodyPr spcFirstLastPara="1" wrap="square" lIns="91425" tIns="45700" rIns="91425" bIns="45700" anchor="t" anchorCtr="0">
            <a:normAutofit/>
          </a:bodyPr>
          <a:lstStyle>
            <a:lvl1pPr lvl="0" algn="l">
              <a:lnSpc>
                <a:spcPct val="90000"/>
              </a:lnSpc>
              <a:spcBef>
                <a:spcPts val="0"/>
              </a:spcBef>
              <a:spcAft>
                <a:spcPts val="0"/>
              </a:spcAft>
              <a:buClr>
                <a:schemeClr val="dk2"/>
              </a:buClr>
              <a:buSzPts val="4400"/>
              <a:buFont typeface="Avenir"/>
              <a:buNone/>
              <a:defRPr cap="none">
                <a:solidFill>
                  <a:schemeClr val="dk2"/>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28" name="Google Shape;228;p16"/>
          <p:cNvSpPr txBox="1">
            <a:spLocks noGrp="1"/>
          </p:cNvSpPr>
          <p:nvPr>
            <p:ph type="body" idx="1"/>
          </p:nvPr>
        </p:nvSpPr>
        <p:spPr>
          <a:xfrm>
            <a:off x="914400" y="2206377"/>
            <a:ext cx="6800850" cy="3840480"/>
          </a:xfrm>
          <a:prstGeom prst="rect">
            <a:avLst/>
          </a:prstGeom>
          <a:noFill/>
          <a:ln>
            <a:noFill/>
          </a:ln>
        </p:spPr>
        <p:txBody>
          <a:bodyPr spcFirstLastPara="1" wrap="square" lIns="91425" tIns="45700" rIns="91425" bIns="45700" anchor="t" anchorCtr="0">
            <a:normAutofit/>
          </a:bodyPr>
          <a:lstStyle>
            <a:lvl1pPr marL="457200" lvl="0" indent="-228600" algn="l">
              <a:lnSpc>
                <a:spcPct val="133333"/>
              </a:lnSpc>
              <a:spcBef>
                <a:spcPts val="1000"/>
              </a:spcBef>
              <a:spcAft>
                <a:spcPts val="0"/>
              </a:spcAft>
              <a:buClr>
                <a:schemeClr val="dk2"/>
              </a:buClr>
              <a:buSzPts val="1800"/>
              <a:buNone/>
              <a:defRPr sz="1800">
                <a:solidFill>
                  <a:schemeClr val="dk2"/>
                </a:solidFill>
              </a:defRPr>
            </a:lvl1pPr>
            <a:lvl2pPr marL="914400" lvl="1" indent="-228600" algn="l">
              <a:lnSpc>
                <a:spcPct val="90000"/>
              </a:lnSpc>
              <a:spcBef>
                <a:spcPts val="500"/>
              </a:spcBef>
              <a:spcAft>
                <a:spcPts val="0"/>
              </a:spcAft>
              <a:buClr>
                <a:schemeClr val="dk1"/>
              </a:buClr>
              <a:buSzPts val="1800"/>
              <a:buNone/>
              <a:defRPr sz="1800"/>
            </a:lvl2pPr>
            <a:lvl3pPr marL="1371600" lvl="2" indent="-228600" algn="l">
              <a:lnSpc>
                <a:spcPct val="90000"/>
              </a:lnSpc>
              <a:spcBef>
                <a:spcPts val="500"/>
              </a:spcBef>
              <a:spcAft>
                <a:spcPts val="0"/>
              </a:spcAft>
              <a:buClr>
                <a:schemeClr val="dk1"/>
              </a:buClr>
              <a:buSzPts val="1800"/>
              <a:buNone/>
              <a:defRPr sz="1800"/>
            </a:lvl3pPr>
            <a:lvl4pPr marL="1828800" lvl="3" indent="-228600" algn="l">
              <a:lnSpc>
                <a:spcPct val="90000"/>
              </a:lnSpc>
              <a:spcBef>
                <a:spcPts val="500"/>
              </a:spcBef>
              <a:spcAft>
                <a:spcPts val="0"/>
              </a:spcAft>
              <a:buClr>
                <a:schemeClr val="dk1"/>
              </a:buClr>
              <a:buSzPts val="1800"/>
              <a:buNone/>
              <a:defRPr sz="1800"/>
            </a:lvl4pPr>
            <a:lvl5pPr marL="2286000" lvl="4" indent="-228600" algn="l">
              <a:lnSpc>
                <a:spcPct val="90000"/>
              </a:lnSpc>
              <a:spcBef>
                <a:spcPts val="500"/>
              </a:spcBef>
              <a:spcAft>
                <a:spcPts val="0"/>
              </a:spcAft>
              <a:buClr>
                <a:schemeClr val="dk1"/>
              </a:buClr>
              <a:buSzPts val="1800"/>
              <a:buNone/>
              <a:defRPr sz="1800"/>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229" name="Google Shape;229;p16"/>
          <p:cNvSpPr/>
          <p:nvPr/>
        </p:nvSpPr>
        <p:spPr>
          <a:xfrm flipH="1">
            <a:off x="8127476" y="4807776"/>
            <a:ext cx="2032942" cy="2029968"/>
          </a:xfrm>
          <a:prstGeom prst="rect">
            <a:avLst/>
          </a:prstGeom>
          <a:solidFill>
            <a:schemeClr val="accent3"/>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venir"/>
              <a:ea typeface="Avenir"/>
              <a:cs typeface="Avenir"/>
              <a:sym typeface="Avenir"/>
            </a:endParaRPr>
          </a:p>
        </p:txBody>
      </p:sp>
      <p:sp>
        <p:nvSpPr>
          <p:cNvPr id="230" name="Google Shape;230;p16"/>
          <p:cNvSpPr/>
          <p:nvPr/>
        </p:nvSpPr>
        <p:spPr>
          <a:xfrm>
            <a:off x="10160492" y="4041539"/>
            <a:ext cx="2029968" cy="2029968"/>
          </a:xfrm>
          <a:prstGeom prst="rect">
            <a:avLst/>
          </a:prstGeom>
          <a:solidFill>
            <a:schemeClr val="accent5"/>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venir"/>
              <a:ea typeface="Avenir"/>
              <a:cs typeface="Avenir"/>
              <a:sym typeface="Avenir"/>
            </a:endParaRPr>
          </a:p>
        </p:txBody>
      </p:sp>
      <p:pic>
        <p:nvPicPr>
          <p:cNvPr id="231" name="Google Shape;231;p16" descr="A black and white striped pattern&#10;&#10;Description automatically generated with low confidence"/>
          <p:cNvPicPr preferRelativeResize="0"/>
          <p:nvPr/>
        </p:nvPicPr>
        <p:blipFill rotWithShape="1">
          <a:blip r:embed="rId3">
            <a:alphaModFix/>
          </a:blip>
          <a:srcRect/>
          <a:stretch/>
        </p:blipFill>
        <p:spPr>
          <a:xfrm>
            <a:off x="10177272" y="5079562"/>
            <a:ext cx="2019299" cy="999451"/>
          </a:xfrm>
          <a:prstGeom prst="rect">
            <a:avLst/>
          </a:prstGeom>
          <a:noFill/>
          <a:ln>
            <a:noFill/>
          </a:ln>
        </p:spPr>
      </p:pic>
      <p:pic>
        <p:nvPicPr>
          <p:cNvPr id="232" name="Google Shape;232;p16"/>
          <p:cNvPicPr preferRelativeResize="0"/>
          <p:nvPr/>
        </p:nvPicPr>
        <p:blipFill rotWithShape="1">
          <a:blip r:embed="rId4">
            <a:alphaModFix/>
          </a:blip>
          <a:srcRect/>
          <a:stretch/>
        </p:blipFill>
        <p:spPr>
          <a:xfrm rot="10800000">
            <a:off x="8139640" y="-9144"/>
            <a:ext cx="2029968" cy="2029968"/>
          </a:xfrm>
          <a:prstGeom prst="rect">
            <a:avLst/>
          </a:prstGeom>
          <a:noFill/>
          <a:ln>
            <a:noFill/>
          </a:ln>
        </p:spPr>
      </p:pic>
      <p:sp>
        <p:nvSpPr>
          <p:cNvPr id="233" name="Google Shape;233;p16"/>
          <p:cNvSpPr/>
          <p:nvPr/>
        </p:nvSpPr>
        <p:spPr>
          <a:xfrm>
            <a:off x="10158984" y="6016751"/>
            <a:ext cx="2029968" cy="841248"/>
          </a:xfrm>
          <a:prstGeom prst="rect">
            <a:avLst/>
          </a:prstGeom>
          <a:solidFill>
            <a:schemeClr val="accent4"/>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venir"/>
              <a:ea typeface="Avenir"/>
              <a:cs typeface="Avenir"/>
              <a:sym typeface="Avenir"/>
            </a:endParaRPr>
          </a:p>
        </p:txBody>
      </p:sp>
      <p:pic>
        <p:nvPicPr>
          <p:cNvPr id="234" name="Google Shape;234;p16"/>
          <p:cNvPicPr preferRelativeResize="0"/>
          <p:nvPr/>
        </p:nvPicPr>
        <p:blipFill rotWithShape="1">
          <a:blip r:embed="rId2">
            <a:alphaModFix/>
          </a:blip>
          <a:srcRect/>
          <a:stretch/>
        </p:blipFill>
        <p:spPr>
          <a:xfrm>
            <a:off x="8131156" y="4828032"/>
            <a:ext cx="2029968" cy="2029968"/>
          </a:xfrm>
          <a:prstGeom prst="rect">
            <a:avLst/>
          </a:prstGeom>
          <a:noFill/>
          <a:ln>
            <a:noFill/>
          </a:ln>
        </p:spPr>
      </p:pic>
      <p:grpSp>
        <p:nvGrpSpPr>
          <p:cNvPr id="235" name="Google Shape;235;p16"/>
          <p:cNvGrpSpPr/>
          <p:nvPr/>
        </p:nvGrpSpPr>
        <p:grpSpPr>
          <a:xfrm>
            <a:off x="8227718" y="2092719"/>
            <a:ext cx="1920240" cy="1920240"/>
            <a:chOff x="5361924" y="7472790"/>
            <a:chExt cx="1828800" cy="1828800"/>
          </a:xfrm>
        </p:grpSpPr>
        <p:grpSp>
          <p:nvGrpSpPr>
            <p:cNvPr id="236" name="Google Shape;236;p16"/>
            <p:cNvGrpSpPr/>
            <p:nvPr/>
          </p:nvGrpSpPr>
          <p:grpSpPr>
            <a:xfrm>
              <a:off x="5361924" y="7472790"/>
              <a:ext cx="1828800" cy="1828800"/>
              <a:chOff x="5361924" y="7472790"/>
              <a:chExt cx="1828800" cy="1828800"/>
            </a:xfrm>
          </p:grpSpPr>
          <p:grpSp>
            <p:nvGrpSpPr>
              <p:cNvPr id="237" name="Google Shape;237;p16"/>
              <p:cNvGrpSpPr/>
              <p:nvPr/>
            </p:nvGrpSpPr>
            <p:grpSpPr>
              <a:xfrm>
                <a:off x="5361924" y="7472790"/>
                <a:ext cx="1828800" cy="1828800"/>
                <a:chOff x="5388428" y="7173291"/>
                <a:chExt cx="1828800" cy="1828800"/>
              </a:xfrm>
            </p:grpSpPr>
            <p:grpSp>
              <p:nvGrpSpPr>
                <p:cNvPr id="238" name="Google Shape;238;p16"/>
                <p:cNvGrpSpPr/>
                <p:nvPr/>
              </p:nvGrpSpPr>
              <p:grpSpPr>
                <a:xfrm>
                  <a:off x="5388428" y="7173291"/>
                  <a:ext cx="1828800" cy="1828800"/>
                  <a:chOff x="5388428" y="7173291"/>
                  <a:chExt cx="1828800" cy="1828800"/>
                </a:xfrm>
              </p:grpSpPr>
              <p:grpSp>
                <p:nvGrpSpPr>
                  <p:cNvPr id="239" name="Google Shape;239;p16"/>
                  <p:cNvGrpSpPr/>
                  <p:nvPr/>
                </p:nvGrpSpPr>
                <p:grpSpPr>
                  <a:xfrm>
                    <a:off x="5388428" y="7173291"/>
                    <a:ext cx="1828800" cy="1828800"/>
                    <a:chOff x="5579044" y="7049770"/>
                    <a:chExt cx="1828800" cy="1828800"/>
                  </a:xfrm>
                </p:grpSpPr>
                <p:grpSp>
                  <p:nvGrpSpPr>
                    <p:cNvPr id="240" name="Google Shape;240;p16"/>
                    <p:cNvGrpSpPr/>
                    <p:nvPr/>
                  </p:nvGrpSpPr>
                  <p:grpSpPr>
                    <a:xfrm>
                      <a:off x="5579044" y="7049770"/>
                      <a:ext cx="1828800" cy="1828800"/>
                      <a:chOff x="5579044" y="7049770"/>
                      <a:chExt cx="1828800" cy="1828800"/>
                    </a:xfrm>
                  </p:grpSpPr>
                  <p:grpSp>
                    <p:nvGrpSpPr>
                      <p:cNvPr id="241" name="Google Shape;241;p16"/>
                      <p:cNvGrpSpPr/>
                      <p:nvPr/>
                    </p:nvGrpSpPr>
                    <p:grpSpPr>
                      <a:xfrm>
                        <a:off x="5579044" y="7049770"/>
                        <a:ext cx="1828800" cy="1828800"/>
                        <a:chOff x="5579044" y="7049770"/>
                        <a:chExt cx="1828800" cy="1828800"/>
                      </a:xfrm>
                    </p:grpSpPr>
                    <p:grpSp>
                      <p:nvGrpSpPr>
                        <p:cNvPr id="242" name="Google Shape;242;p16"/>
                        <p:cNvGrpSpPr/>
                        <p:nvPr/>
                      </p:nvGrpSpPr>
                      <p:grpSpPr>
                        <a:xfrm>
                          <a:off x="5579044" y="7049770"/>
                          <a:ext cx="1828800" cy="1828800"/>
                          <a:chOff x="5579044" y="7049770"/>
                          <a:chExt cx="1828800" cy="1828800"/>
                        </a:xfrm>
                      </p:grpSpPr>
                      <p:sp>
                        <p:nvSpPr>
                          <p:cNvPr id="243" name="Google Shape;243;p16"/>
                          <p:cNvSpPr/>
                          <p:nvPr/>
                        </p:nvSpPr>
                        <p:spPr>
                          <a:xfrm>
                            <a:off x="5579044" y="7049770"/>
                            <a:ext cx="1828800" cy="1828800"/>
                          </a:xfrm>
                          <a:prstGeom prst="ellipse">
                            <a:avLst/>
                          </a:prstGeom>
                          <a:noFill/>
                          <a:ln w="25400" cap="flat" cmpd="sng">
                            <a:solidFill>
                              <a:schemeClr val="accen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1800">
                                <a:solidFill>
                                  <a:schemeClr val="lt1"/>
                                </a:solidFill>
                                <a:latin typeface="Avenir"/>
                                <a:ea typeface="Avenir"/>
                                <a:cs typeface="Avenir"/>
                                <a:sym typeface="Avenir"/>
                              </a:rPr>
                              <a:t> </a:t>
                            </a:r>
                            <a:endParaRPr/>
                          </a:p>
                        </p:txBody>
                      </p:sp>
                      <p:sp>
                        <p:nvSpPr>
                          <p:cNvPr id="244" name="Google Shape;244;p16"/>
                          <p:cNvSpPr/>
                          <p:nvPr/>
                        </p:nvSpPr>
                        <p:spPr>
                          <a:xfrm>
                            <a:off x="5647624" y="7118350"/>
                            <a:ext cx="1691640" cy="1691640"/>
                          </a:xfrm>
                          <a:prstGeom prst="ellipse">
                            <a:avLst/>
                          </a:prstGeom>
                          <a:noFill/>
                          <a:ln w="25400" cap="flat" cmpd="sng">
                            <a:solidFill>
                              <a:schemeClr val="accen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1800">
                                <a:solidFill>
                                  <a:schemeClr val="lt1"/>
                                </a:solidFill>
                                <a:latin typeface="Avenir"/>
                                <a:ea typeface="Avenir"/>
                                <a:cs typeface="Avenir"/>
                                <a:sym typeface="Avenir"/>
                              </a:rPr>
                              <a:t> </a:t>
                            </a:r>
                            <a:endParaRPr/>
                          </a:p>
                        </p:txBody>
                      </p:sp>
                    </p:grpSp>
                    <p:sp>
                      <p:nvSpPr>
                        <p:cNvPr id="245" name="Google Shape;245;p16"/>
                        <p:cNvSpPr/>
                        <p:nvPr/>
                      </p:nvSpPr>
                      <p:spPr>
                        <a:xfrm>
                          <a:off x="5716204" y="7186930"/>
                          <a:ext cx="1554480" cy="1554480"/>
                        </a:xfrm>
                        <a:prstGeom prst="ellipse">
                          <a:avLst/>
                        </a:prstGeom>
                        <a:noFill/>
                        <a:ln w="25400" cap="flat" cmpd="sng">
                          <a:solidFill>
                            <a:schemeClr val="accen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1800">
                              <a:solidFill>
                                <a:schemeClr val="lt1"/>
                              </a:solidFill>
                              <a:latin typeface="Avenir"/>
                              <a:ea typeface="Avenir"/>
                              <a:cs typeface="Avenir"/>
                              <a:sym typeface="Avenir"/>
                            </a:rPr>
                            <a:t> </a:t>
                          </a:r>
                          <a:endParaRPr/>
                        </a:p>
                      </p:txBody>
                    </p:sp>
                  </p:grpSp>
                  <p:sp>
                    <p:nvSpPr>
                      <p:cNvPr id="246" name="Google Shape;246;p16"/>
                      <p:cNvSpPr/>
                      <p:nvPr/>
                    </p:nvSpPr>
                    <p:spPr>
                      <a:xfrm>
                        <a:off x="5784784" y="7255510"/>
                        <a:ext cx="1417320" cy="1417320"/>
                      </a:xfrm>
                      <a:prstGeom prst="ellipse">
                        <a:avLst/>
                      </a:prstGeom>
                      <a:noFill/>
                      <a:ln w="25400" cap="flat" cmpd="sng">
                        <a:solidFill>
                          <a:schemeClr val="accen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1800">
                            <a:solidFill>
                              <a:schemeClr val="lt1"/>
                            </a:solidFill>
                            <a:latin typeface="Avenir"/>
                            <a:ea typeface="Avenir"/>
                            <a:cs typeface="Avenir"/>
                            <a:sym typeface="Avenir"/>
                          </a:rPr>
                          <a:t> </a:t>
                        </a:r>
                        <a:endParaRPr/>
                      </a:p>
                    </p:txBody>
                  </p:sp>
                </p:grpSp>
                <p:sp>
                  <p:nvSpPr>
                    <p:cNvPr id="247" name="Google Shape;247;p16"/>
                    <p:cNvSpPr/>
                    <p:nvPr/>
                  </p:nvSpPr>
                  <p:spPr>
                    <a:xfrm>
                      <a:off x="5853364" y="7324090"/>
                      <a:ext cx="1280160" cy="1280160"/>
                    </a:xfrm>
                    <a:prstGeom prst="ellipse">
                      <a:avLst/>
                    </a:prstGeom>
                    <a:noFill/>
                    <a:ln w="25400" cap="flat" cmpd="sng">
                      <a:solidFill>
                        <a:schemeClr val="accen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1800">
                          <a:solidFill>
                            <a:schemeClr val="lt1"/>
                          </a:solidFill>
                          <a:latin typeface="Avenir"/>
                          <a:ea typeface="Avenir"/>
                          <a:cs typeface="Avenir"/>
                          <a:sym typeface="Avenir"/>
                        </a:rPr>
                        <a:t> </a:t>
                      </a:r>
                      <a:endParaRPr/>
                    </a:p>
                  </p:txBody>
                </p:sp>
              </p:grpSp>
              <p:sp>
                <p:nvSpPr>
                  <p:cNvPr id="248" name="Google Shape;248;p16"/>
                  <p:cNvSpPr/>
                  <p:nvPr/>
                </p:nvSpPr>
                <p:spPr>
                  <a:xfrm>
                    <a:off x="5731328" y="7516191"/>
                    <a:ext cx="1143000" cy="1143000"/>
                  </a:xfrm>
                  <a:prstGeom prst="ellipse">
                    <a:avLst/>
                  </a:prstGeom>
                  <a:noFill/>
                  <a:ln w="25400" cap="flat" cmpd="sng">
                    <a:solidFill>
                      <a:schemeClr val="accen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1800">
                        <a:solidFill>
                          <a:schemeClr val="lt1"/>
                        </a:solidFill>
                        <a:latin typeface="Avenir"/>
                        <a:ea typeface="Avenir"/>
                        <a:cs typeface="Avenir"/>
                        <a:sym typeface="Avenir"/>
                      </a:rPr>
                      <a:t> </a:t>
                    </a:r>
                    <a:endParaRPr/>
                  </a:p>
                </p:txBody>
              </p:sp>
            </p:grpSp>
            <p:sp>
              <p:nvSpPr>
                <p:cNvPr id="249" name="Google Shape;249;p16"/>
                <p:cNvSpPr/>
                <p:nvPr/>
              </p:nvSpPr>
              <p:spPr>
                <a:xfrm>
                  <a:off x="5799908" y="7584771"/>
                  <a:ext cx="1005840" cy="1005840"/>
                </a:xfrm>
                <a:prstGeom prst="ellipse">
                  <a:avLst/>
                </a:prstGeom>
                <a:noFill/>
                <a:ln w="25400" cap="flat" cmpd="sng">
                  <a:solidFill>
                    <a:schemeClr val="accen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1800">
                      <a:solidFill>
                        <a:schemeClr val="lt1"/>
                      </a:solidFill>
                      <a:latin typeface="Avenir"/>
                      <a:ea typeface="Avenir"/>
                      <a:cs typeface="Avenir"/>
                      <a:sym typeface="Avenir"/>
                    </a:rPr>
                    <a:t> </a:t>
                  </a:r>
                  <a:endParaRPr/>
                </a:p>
              </p:txBody>
            </p:sp>
          </p:grpSp>
          <p:sp>
            <p:nvSpPr>
              <p:cNvPr id="250" name="Google Shape;250;p16"/>
              <p:cNvSpPr/>
              <p:nvPr/>
            </p:nvSpPr>
            <p:spPr>
              <a:xfrm>
                <a:off x="5841984" y="7952850"/>
                <a:ext cx="868680" cy="868680"/>
              </a:xfrm>
              <a:prstGeom prst="ellipse">
                <a:avLst/>
              </a:prstGeom>
              <a:noFill/>
              <a:ln w="25400" cap="flat" cmpd="sng">
                <a:solidFill>
                  <a:schemeClr val="accen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1800">
                    <a:solidFill>
                      <a:schemeClr val="lt1"/>
                    </a:solidFill>
                    <a:latin typeface="Avenir"/>
                    <a:ea typeface="Avenir"/>
                    <a:cs typeface="Avenir"/>
                    <a:sym typeface="Avenir"/>
                  </a:rPr>
                  <a:t> </a:t>
                </a:r>
                <a:endParaRPr/>
              </a:p>
            </p:txBody>
          </p:sp>
          <p:sp>
            <p:nvSpPr>
              <p:cNvPr id="251" name="Google Shape;251;p16"/>
              <p:cNvSpPr/>
              <p:nvPr/>
            </p:nvSpPr>
            <p:spPr>
              <a:xfrm>
                <a:off x="5910564" y="8021430"/>
                <a:ext cx="731520" cy="731520"/>
              </a:xfrm>
              <a:prstGeom prst="ellipse">
                <a:avLst/>
              </a:prstGeom>
              <a:noFill/>
              <a:ln w="25400" cap="flat" cmpd="sng">
                <a:solidFill>
                  <a:schemeClr val="accen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1800">
                    <a:solidFill>
                      <a:schemeClr val="lt1"/>
                    </a:solidFill>
                    <a:latin typeface="Avenir"/>
                    <a:ea typeface="Avenir"/>
                    <a:cs typeface="Avenir"/>
                    <a:sym typeface="Avenir"/>
                  </a:rPr>
                  <a:t> </a:t>
                </a:r>
                <a:endParaRPr/>
              </a:p>
            </p:txBody>
          </p:sp>
          <p:sp>
            <p:nvSpPr>
              <p:cNvPr id="252" name="Google Shape;252;p16"/>
              <p:cNvSpPr/>
              <p:nvPr/>
            </p:nvSpPr>
            <p:spPr>
              <a:xfrm>
                <a:off x="5979144" y="8090010"/>
                <a:ext cx="594360" cy="594360"/>
              </a:xfrm>
              <a:prstGeom prst="ellipse">
                <a:avLst/>
              </a:prstGeom>
              <a:noFill/>
              <a:ln w="25400" cap="flat" cmpd="sng">
                <a:solidFill>
                  <a:schemeClr val="accen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1800">
                    <a:solidFill>
                      <a:schemeClr val="lt1"/>
                    </a:solidFill>
                    <a:latin typeface="Avenir"/>
                    <a:ea typeface="Avenir"/>
                    <a:cs typeface="Avenir"/>
                    <a:sym typeface="Avenir"/>
                  </a:rPr>
                  <a:t> </a:t>
                </a:r>
                <a:endParaRPr/>
              </a:p>
            </p:txBody>
          </p:sp>
          <p:sp>
            <p:nvSpPr>
              <p:cNvPr id="253" name="Google Shape;253;p16"/>
              <p:cNvSpPr/>
              <p:nvPr/>
            </p:nvSpPr>
            <p:spPr>
              <a:xfrm>
                <a:off x="6047724" y="8158590"/>
                <a:ext cx="457200" cy="457200"/>
              </a:xfrm>
              <a:prstGeom prst="ellipse">
                <a:avLst/>
              </a:prstGeom>
              <a:noFill/>
              <a:ln w="25400" cap="flat" cmpd="sng">
                <a:solidFill>
                  <a:schemeClr val="accen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1800">
                    <a:solidFill>
                      <a:schemeClr val="lt1"/>
                    </a:solidFill>
                    <a:latin typeface="Avenir"/>
                    <a:ea typeface="Avenir"/>
                    <a:cs typeface="Avenir"/>
                    <a:sym typeface="Avenir"/>
                  </a:rPr>
                  <a:t> </a:t>
                </a:r>
                <a:endParaRPr/>
              </a:p>
            </p:txBody>
          </p:sp>
          <p:sp>
            <p:nvSpPr>
              <p:cNvPr id="254" name="Google Shape;254;p16"/>
              <p:cNvSpPr/>
              <p:nvPr/>
            </p:nvSpPr>
            <p:spPr>
              <a:xfrm>
                <a:off x="6116304" y="8227170"/>
                <a:ext cx="320040" cy="320040"/>
              </a:xfrm>
              <a:prstGeom prst="ellipse">
                <a:avLst/>
              </a:prstGeom>
              <a:noFill/>
              <a:ln w="25400" cap="flat" cmpd="sng">
                <a:solidFill>
                  <a:schemeClr val="accen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1800">
                    <a:solidFill>
                      <a:schemeClr val="lt1"/>
                    </a:solidFill>
                    <a:latin typeface="Avenir"/>
                    <a:ea typeface="Avenir"/>
                    <a:cs typeface="Avenir"/>
                    <a:sym typeface="Avenir"/>
                  </a:rPr>
                  <a:t> </a:t>
                </a:r>
                <a:endParaRPr/>
              </a:p>
            </p:txBody>
          </p:sp>
        </p:grpSp>
        <p:sp>
          <p:nvSpPr>
            <p:cNvPr id="255" name="Google Shape;255;p16"/>
            <p:cNvSpPr/>
            <p:nvPr/>
          </p:nvSpPr>
          <p:spPr>
            <a:xfrm>
              <a:off x="6184884" y="8295750"/>
              <a:ext cx="182880" cy="182880"/>
            </a:xfrm>
            <a:prstGeom prst="ellipse">
              <a:avLst/>
            </a:prstGeom>
            <a:noFill/>
            <a:ln w="25400" cap="flat" cmpd="sng">
              <a:solidFill>
                <a:schemeClr val="accen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1800">
                  <a:solidFill>
                    <a:schemeClr val="lt1"/>
                  </a:solidFill>
                  <a:latin typeface="Avenir"/>
                  <a:ea typeface="Avenir"/>
                  <a:cs typeface="Avenir"/>
                  <a:sym typeface="Avenir"/>
                </a:rPr>
                <a:t> </a:t>
              </a:r>
              <a:endParaRPr/>
            </a:p>
          </p:txBody>
        </p:sp>
      </p:grpSp>
      <p:sp>
        <p:nvSpPr>
          <p:cNvPr id="256" name="Google Shape;256;p16"/>
          <p:cNvSpPr/>
          <p:nvPr/>
        </p:nvSpPr>
        <p:spPr>
          <a:xfrm>
            <a:off x="8138160" y="4045868"/>
            <a:ext cx="2029968" cy="822960"/>
          </a:xfrm>
          <a:prstGeom prst="rect">
            <a:avLst/>
          </a:prstGeom>
          <a:solidFill>
            <a:schemeClr val="accent6"/>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venir"/>
              <a:ea typeface="Avenir"/>
              <a:cs typeface="Avenir"/>
              <a:sym typeface="Avenir"/>
            </a:endParaRPr>
          </a:p>
        </p:txBody>
      </p:sp>
      <p:sp>
        <p:nvSpPr>
          <p:cNvPr id="257" name="Google Shape;257;p16"/>
          <p:cNvSpPr/>
          <p:nvPr/>
        </p:nvSpPr>
        <p:spPr>
          <a:xfrm>
            <a:off x="8138160" y="2029968"/>
            <a:ext cx="1014984" cy="2011680"/>
          </a:xfrm>
          <a:custGeom>
            <a:avLst/>
            <a:gdLst/>
            <a:ahLst/>
            <a:cxnLst/>
            <a:rect l="l" t="t" r="r" b="b"/>
            <a:pathLst>
              <a:path w="915648" h="1828800" extrusionOk="0">
                <a:moveTo>
                  <a:pt x="1248" y="0"/>
                </a:moveTo>
                <a:cubicBezTo>
                  <a:pt x="506257" y="0"/>
                  <a:pt x="915648" y="409391"/>
                  <a:pt x="915648" y="914400"/>
                </a:cubicBezTo>
                <a:cubicBezTo>
                  <a:pt x="915648" y="1419409"/>
                  <a:pt x="506257" y="1828800"/>
                  <a:pt x="1248" y="1828800"/>
                </a:cubicBezTo>
                <a:lnTo>
                  <a:pt x="0" y="1828737"/>
                </a:lnTo>
                <a:lnTo>
                  <a:pt x="0" y="63"/>
                </a:lnTo>
                <a:close/>
              </a:path>
            </a:pathLst>
          </a:custGeom>
          <a:solidFill>
            <a:srgbClr val="D4D0D9"/>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venir"/>
              <a:ea typeface="Avenir"/>
              <a:cs typeface="Avenir"/>
              <a:sym typeface="Avenir"/>
            </a:endParaRPr>
          </a:p>
        </p:txBody>
      </p:sp>
      <p:cxnSp>
        <p:nvCxnSpPr>
          <p:cNvPr id="258" name="Google Shape;258;p16"/>
          <p:cNvCxnSpPr/>
          <p:nvPr/>
        </p:nvCxnSpPr>
        <p:spPr>
          <a:xfrm rot="10800000" flipH="1">
            <a:off x="8138160" y="2012062"/>
            <a:ext cx="3044952" cy="70"/>
          </a:xfrm>
          <a:prstGeom prst="straightConnector1">
            <a:avLst/>
          </a:prstGeom>
          <a:noFill/>
          <a:ln w="38100" cap="flat" cmpd="sng">
            <a:solidFill>
              <a:schemeClr val="dk2"/>
            </a:solidFill>
            <a:prstDash val="solid"/>
            <a:miter lim="800000"/>
            <a:headEnd type="none" w="sm" len="sm"/>
            <a:tailEnd type="none" w="sm" len="sm"/>
          </a:ln>
        </p:spPr>
      </p:cxnSp>
      <p:sp>
        <p:nvSpPr>
          <p:cNvPr id="259" name="Google Shape;259;p16"/>
          <p:cNvSpPr/>
          <p:nvPr/>
        </p:nvSpPr>
        <p:spPr>
          <a:xfrm>
            <a:off x="11055096" y="1874902"/>
            <a:ext cx="274320" cy="274320"/>
          </a:xfrm>
          <a:prstGeom prst="ellipse">
            <a:avLst/>
          </a:prstGeom>
          <a:solidFill>
            <a:schemeClr val="dk2"/>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venir"/>
              <a:ea typeface="Avenir"/>
              <a:cs typeface="Avenir"/>
              <a:sym typeface="Avenir"/>
            </a:endParaRPr>
          </a:p>
        </p:txBody>
      </p:sp>
      <p:sp>
        <p:nvSpPr>
          <p:cNvPr id="260" name="Google Shape;260;p16"/>
          <p:cNvSpPr txBox="1">
            <a:spLocks noGrp="1"/>
          </p:cNvSpPr>
          <p:nvPr>
            <p:ph type="dt" idx="10"/>
          </p:nvPr>
        </p:nvSpPr>
        <p:spPr>
          <a:xfrm>
            <a:off x="914400" y="6355080"/>
            <a:ext cx="109728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solidFill>
                  <a:schemeClr val="lt1"/>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61" name="Google Shape;261;p16"/>
          <p:cNvSpPr txBox="1">
            <a:spLocks noGrp="1"/>
          </p:cNvSpPr>
          <p:nvPr>
            <p:ph type="ftr" idx="11"/>
          </p:nvPr>
        </p:nvSpPr>
        <p:spPr>
          <a:xfrm>
            <a:off x="5499886" y="6355080"/>
            <a:ext cx="22860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solidFill>
                  <a:schemeClr val="lt1"/>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62" name="Google Shape;262;p16"/>
          <p:cNvSpPr txBox="1">
            <a:spLocks noGrp="1"/>
          </p:cNvSpPr>
          <p:nvPr>
            <p:ph type="sldNum" idx="12"/>
          </p:nvPr>
        </p:nvSpPr>
        <p:spPr>
          <a:xfrm>
            <a:off x="11274091" y="6355080"/>
            <a:ext cx="457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sz="1000">
                <a:solidFill>
                  <a:schemeClr val="lt1"/>
                </a:solidFill>
                <a:latin typeface="Avenir"/>
                <a:ea typeface="Avenir"/>
                <a:cs typeface="Avenir"/>
                <a:sym typeface="Avenir"/>
              </a:defRPr>
            </a:lvl1pPr>
            <a:lvl2pPr marL="0" lvl="1" indent="0" algn="r">
              <a:spcBef>
                <a:spcPts val="0"/>
              </a:spcBef>
              <a:buNone/>
              <a:defRPr sz="1000">
                <a:solidFill>
                  <a:schemeClr val="lt1"/>
                </a:solidFill>
                <a:latin typeface="Avenir"/>
                <a:ea typeface="Avenir"/>
                <a:cs typeface="Avenir"/>
                <a:sym typeface="Avenir"/>
              </a:defRPr>
            </a:lvl2pPr>
            <a:lvl3pPr marL="0" lvl="2" indent="0" algn="r">
              <a:spcBef>
                <a:spcPts val="0"/>
              </a:spcBef>
              <a:buNone/>
              <a:defRPr sz="1000">
                <a:solidFill>
                  <a:schemeClr val="lt1"/>
                </a:solidFill>
                <a:latin typeface="Avenir"/>
                <a:ea typeface="Avenir"/>
                <a:cs typeface="Avenir"/>
                <a:sym typeface="Avenir"/>
              </a:defRPr>
            </a:lvl3pPr>
            <a:lvl4pPr marL="0" lvl="3" indent="0" algn="r">
              <a:spcBef>
                <a:spcPts val="0"/>
              </a:spcBef>
              <a:buNone/>
              <a:defRPr sz="1000">
                <a:solidFill>
                  <a:schemeClr val="lt1"/>
                </a:solidFill>
                <a:latin typeface="Avenir"/>
                <a:ea typeface="Avenir"/>
                <a:cs typeface="Avenir"/>
                <a:sym typeface="Avenir"/>
              </a:defRPr>
            </a:lvl4pPr>
            <a:lvl5pPr marL="0" lvl="4" indent="0" algn="r">
              <a:spcBef>
                <a:spcPts val="0"/>
              </a:spcBef>
              <a:buNone/>
              <a:defRPr sz="1000">
                <a:solidFill>
                  <a:schemeClr val="lt1"/>
                </a:solidFill>
                <a:latin typeface="Avenir"/>
                <a:ea typeface="Avenir"/>
                <a:cs typeface="Avenir"/>
                <a:sym typeface="Avenir"/>
              </a:defRPr>
            </a:lvl5pPr>
            <a:lvl6pPr marL="0" lvl="5" indent="0" algn="r">
              <a:spcBef>
                <a:spcPts val="0"/>
              </a:spcBef>
              <a:buNone/>
              <a:defRPr sz="1000">
                <a:solidFill>
                  <a:schemeClr val="lt1"/>
                </a:solidFill>
                <a:latin typeface="Avenir"/>
                <a:ea typeface="Avenir"/>
                <a:cs typeface="Avenir"/>
                <a:sym typeface="Avenir"/>
              </a:defRPr>
            </a:lvl6pPr>
            <a:lvl7pPr marL="0" lvl="6" indent="0" algn="r">
              <a:spcBef>
                <a:spcPts val="0"/>
              </a:spcBef>
              <a:buNone/>
              <a:defRPr sz="1000">
                <a:solidFill>
                  <a:schemeClr val="lt1"/>
                </a:solidFill>
                <a:latin typeface="Avenir"/>
                <a:ea typeface="Avenir"/>
                <a:cs typeface="Avenir"/>
                <a:sym typeface="Avenir"/>
              </a:defRPr>
            </a:lvl7pPr>
            <a:lvl8pPr marL="0" lvl="7" indent="0" algn="r">
              <a:spcBef>
                <a:spcPts val="0"/>
              </a:spcBef>
              <a:buNone/>
              <a:defRPr sz="1000">
                <a:solidFill>
                  <a:schemeClr val="lt1"/>
                </a:solidFill>
                <a:latin typeface="Avenir"/>
                <a:ea typeface="Avenir"/>
                <a:cs typeface="Avenir"/>
                <a:sym typeface="Avenir"/>
              </a:defRPr>
            </a:lvl8pPr>
            <a:lvl9pPr marL="0" lvl="8" indent="0" algn="r">
              <a:spcBef>
                <a:spcPts val="0"/>
              </a:spcBef>
              <a:buNone/>
              <a:defRPr sz="1000">
                <a:solidFill>
                  <a:schemeClr val="lt1"/>
                </a:solidFill>
                <a:latin typeface="Avenir"/>
                <a:ea typeface="Avenir"/>
                <a:cs typeface="Avenir"/>
                <a:sym typeface="Avenir"/>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extLst>
    <p:ext uri="{DCECCB84-F9BA-43D5-87BE-67443E8EF086}">
      <p15:sldGuideLst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p15:guide id="1" orient="horz" pos="552">
          <p15:clr>
            <a:srgbClr val="FBAE40"/>
          </p15:clr>
        </p15:guide>
        <p15:guide id="2" pos="7104">
          <p15:clr>
            <a:srgbClr val="FBAE40"/>
          </p15:clr>
        </p15:guide>
        <p15:guide id="3" pos="7392">
          <p15:clr>
            <a:srgbClr val="FBAE40"/>
          </p15:clr>
        </p15:guide>
        <p15:guide id="4" pos="576">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Product overview">
  <p:cSld name="Product overview">
    <p:bg>
      <p:bgPr>
        <a:solidFill>
          <a:schemeClr val="dk2"/>
        </a:solidFill>
        <a:effectLst/>
      </p:bgPr>
    </p:bg>
    <p:spTree>
      <p:nvGrpSpPr>
        <p:cNvPr id="1" name="Shape 263"/>
        <p:cNvGrpSpPr/>
        <p:nvPr/>
      </p:nvGrpSpPr>
      <p:grpSpPr>
        <a:xfrm>
          <a:off x="0" y="0"/>
          <a:ext cx="0" cy="0"/>
          <a:chOff x="0" y="0"/>
          <a:chExt cx="0" cy="0"/>
        </a:xfrm>
      </p:grpSpPr>
      <p:sp>
        <p:nvSpPr>
          <p:cNvPr id="264" name="Google Shape;264;p17"/>
          <p:cNvSpPr txBox="1">
            <a:spLocks noGrp="1"/>
          </p:cNvSpPr>
          <p:nvPr>
            <p:ph type="title"/>
          </p:nvPr>
        </p:nvSpPr>
        <p:spPr>
          <a:xfrm>
            <a:off x="914400" y="896112"/>
            <a:ext cx="6800850" cy="1325880"/>
          </a:xfrm>
          <a:prstGeom prst="rect">
            <a:avLst/>
          </a:prstGeom>
          <a:noFill/>
          <a:ln>
            <a:noFill/>
          </a:ln>
        </p:spPr>
        <p:txBody>
          <a:bodyPr spcFirstLastPara="1" wrap="square" lIns="91425" tIns="45700" rIns="91425" bIns="45700" anchor="t" anchorCtr="0">
            <a:normAutofit/>
          </a:bodyPr>
          <a:lstStyle>
            <a:lvl1pPr lvl="0" algn="l">
              <a:lnSpc>
                <a:spcPct val="90000"/>
              </a:lnSpc>
              <a:spcBef>
                <a:spcPts val="0"/>
              </a:spcBef>
              <a:spcAft>
                <a:spcPts val="0"/>
              </a:spcAft>
              <a:buClr>
                <a:schemeClr val="accent1"/>
              </a:buClr>
              <a:buSzPts val="4400"/>
              <a:buFont typeface="Avenir"/>
              <a:buNone/>
              <a:defRPr cap="none">
                <a:solidFill>
                  <a:schemeClr val="accent1"/>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grpSp>
        <p:nvGrpSpPr>
          <p:cNvPr id="265" name="Google Shape;265;p17"/>
          <p:cNvGrpSpPr/>
          <p:nvPr/>
        </p:nvGrpSpPr>
        <p:grpSpPr>
          <a:xfrm>
            <a:off x="8094267" y="-12136"/>
            <a:ext cx="4100169" cy="6878956"/>
            <a:chOff x="8094267" y="-12136"/>
            <a:chExt cx="4100169" cy="6878956"/>
          </a:xfrm>
        </p:grpSpPr>
        <p:grpSp>
          <p:nvGrpSpPr>
            <p:cNvPr id="266" name="Google Shape;266;p17"/>
            <p:cNvGrpSpPr/>
            <p:nvPr/>
          </p:nvGrpSpPr>
          <p:grpSpPr>
            <a:xfrm>
              <a:off x="8138160" y="-7084"/>
              <a:ext cx="4053840" cy="4061621"/>
              <a:chOff x="8138160" y="-7084"/>
              <a:chExt cx="4053840" cy="4061621"/>
            </a:xfrm>
          </p:grpSpPr>
          <p:sp>
            <p:nvSpPr>
              <p:cNvPr id="267" name="Google Shape;267;p17"/>
              <p:cNvSpPr/>
              <p:nvPr/>
            </p:nvSpPr>
            <p:spPr>
              <a:xfrm flipH="1">
                <a:off x="8138160" y="2017039"/>
                <a:ext cx="2032942" cy="2029968"/>
              </a:xfrm>
              <a:prstGeom prst="rect">
                <a:avLst/>
              </a:prstGeom>
              <a:solidFill>
                <a:schemeClr val="accent2"/>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venir"/>
                  <a:ea typeface="Avenir"/>
                  <a:cs typeface="Avenir"/>
                  <a:sym typeface="Avenir"/>
                </a:endParaRPr>
              </a:p>
            </p:txBody>
          </p:sp>
          <p:sp>
            <p:nvSpPr>
              <p:cNvPr id="268" name="Google Shape;268;p17"/>
              <p:cNvSpPr/>
              <p:nvPr/>
            </p:nvSpPr>
            <p:spPr>
              <a:xfrm>
                <a:off x="10162032" y="2014436"/>
                <a:ext cx="2029968" cy="2029968"/>
              </a:xfrm>
              <a:prstGeom prst="rect">
                <a:avLst/>
              </a:prstGeom>
              <a:solidFill>
                <a:schemeClr val="accent4"/>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venir"/>
                  <a:ea typeface="Avenir"/>
                  <a:cs typeface="Avenir"/>
                  <a:sym typeface="Avenir"/>
                </a:endParaRPr>
              </a:p>
            </p:txBody>
          </p:sp>
          <p:sp>
            <p:nvSpPr>
              <p:cNvPr id="269" name="Google Shape;269;p17"/>
              <p:cNvSpPr/>
              <p:nvPr/>
            </p:nvSpPr>
            <p:spPr>
              <a:xfrm rot="5400000">
                <a:off x="10160492" y="2024569"/>
                <a:ext cx="2029968" cy="2029968"/>
              </a:xfrm>
              <a:custGeom>
                <a:avLst/>
                <a:gdLst/>
                <a:ahLst/>
                <a:cxnLst/>
                <a:rect l="l" t="t" r="r" b="b"/>
                <a:pathLst>
                  <a:path w="2029968" h="2029968" extrusionOk="0">
                    <a:moveTo>
                      <a:pt x="0" y="0"/>
                    </a:moveTo>
                    <a:lnTo>
                      <a:pt x="2029968" y="2029968"/>
                    </a:lnTo>
                    <a:lnTo>
                      <a:pt x="0" y="2029968"/>
                    </a:lnTo>
                    <a:lnTo>
                      <a:pt x="0" y="0"/>
                    </a:lnTo>
                    <a:close/>
                  </a:path>
                </a:pathLst>
              </a:custGeom>
              <a:solidFill>
                <a:schemeClr val="accent3"/>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venir"/>
                  <a:ea typeface="Avenir"/>
                  <a:cs typeface="Avenir"/>
                  <a:sym typeface="Avenir"/>
                </a:endParaRPr>
              </a:p>
            </p:txBody>
          </p:sp>
          <p:sp>
            <p:nvSpPr>
              <p:cNvPr id="270" name="Google Shape;270;p17"/>
              <p:cNvSpPr/>
              <p:nvPr/>
            </p:nvSpPr>
            <p:spPr>
              <a:xfrm>
                <a:off x="10162032" y="0"/>
                <a:ext cx="2029968" cy="2029968"/>
              </a:xfrm>
              <a:prstGeom prst="rect">
                <a:avLst/>
              </a:prstGeom>
              <a:solidFill>
                <a:schemeClr val="accent6"/>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venir"/>
                  <a:ea typeface="Avenir"/>
                  <a:cs typeface="Avenir"/>
                  <a:sym typeface="Avenir"/>
                </a:endParaRPr>
              </a:p>
            </p:txBody>
          </p:sp>
          <p:pic>
            <p:nvPicPr>
              <p:cNvPr id="271" name="Google Shape;271;p17"/>
              <p:cNvPicPr preferRelativeResize="0"/>
              <p:nvPr/>
            </p:nvPicPr>
            <p:blipFill rotWithShape="1">
              <a:blip r:embed="rId2">
                <a:alphaModFix/>
              </a:blip>
              <a:srcRect/>
              <a:stretch/>
            </p:blipFill>
            <p:spPr>
              <a:xfrm rot="10800000">
                <a:off x="10162032" y="0"/>
                <a:ext cx="2029968" cy="2029968"/>
              </a:xfrm>
              <a:prstGeom prst="rect">
                <a:avLst/>
              </a:prstGeom>
              <a:noFill/>
              <a:ln>
                <a:noFill/>
              </a:ln>
            </p:spPr>
          </p:pic>
          <p:sp>
            <p:nvSpPr>
              <p:cNvPr id="272" name="Google Shape;272;p17"/>
              <p:cNvSpPr/>
              <p:nvPr/>
            </p:nvSpPr>
            <p:spPr>
              <a:xfrm>
                <a:off x="8139364" y="-7084"/>
                <a:ext cx="2029968" cy="2029968"/>
              </a:xfrm>
              <a:prstGeom prst="rect">
                <a:avLst/>
              </a:prstGeom>
              <a:solidFill>
                <a:schemeClr val="accent5"/>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venir"/>
                  <a:ea typeface="Avenir"/>
                  <a:cs typeface="Avenir"/>
                  <a:sym typeface="Avenir"/>
                </a:endParaRPr>
              </a:p>
            </p:txBody>
          </p:sp>
        </p:grpSp>
        <p:grpSp>
          <p:nvGrpSpPr>
            <p:cNvPr id="273" name="Google Shape;273;p17"/>
            <p:cNvGrpSpPr/>
            <p:nvPr/>
          </p:nvGrpSpPr>
          <p:grpSpPr>
            <a:xfrm>
              <a:off x="8094267" y="-12136"/>
              <a:ext cx="4100169" cy="6878956"/>
              <a:chOff x="8094267" y="-12136"/>
              <a:chExt cx="4100169" cy="6878956"/>
            </a:xfrm>
          </p:grpSpPr>
          <p:sp>
            <p:nvSpPr>
              <p:cNvPr id="274" name="Google Shape;274;p17"/>
              <p:cNvSpPr/>
              <p:nvPr/>
            </p:nvSpPr>
            <p:spPr>
              <a:xfrm flipH="1">
                <a:off x="8138160" y="4868828"/>
                <a:ext cx="2032942" cy="1997992"/>
              </a:xfrm>
              <a:prstGeom prst="rect">
                <a:avLst/>
              </a:prstGeom>
              <a:solidFill>
                <a:schemeClr val="accent3"/>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venir"/>
                  <a:ea typeface="Avenir"/>
                  <a:cs typeface="Avenir"/>
                  <a:sym typeface="Avenir"/>
                </a:endParaRPr>
              </a:p>
            </p:txBody>
          </p:sp>
          <p:sp>
            <p:nvSpPr>
              <p:cNvPr id="275" name="Google Shape;275;p17"/>
              <p:cNvSpPr/>
              <p:nvPr/>
            </p:nvSpPr>
            <p:spPr>
              <a:xfrm>
                <a:off x="10164468" y="4044603"/>
                <a:ext cx="2029968" cy="2029968"/>
              </a:xfrm>
              <a:prstGeom prst="rect">
                <a:avLst/>
              </a:prstGeom>
              <a:solidFill>
                <a:schemeClr val="accent5"/>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venir"/>
                  <a:ea typeface="Avenir"/>
                  <a:cs typeface="Avenir"/>
                  <a:sym typeface="Avenir"/>
                </a:endParaRPr>
              </a:p>
            </p:txBody>
          </p:sp>
          <p:pic>
            <p:nvPicPr>
              <p:cNvPr id="276" name="Google Shape;276;p17" descr="A black and white striped pattern&#10;&#10;Description automatically generated with low confidence"/>
              <p:cNvPicPr preferRelativeResize="0"/>
              <p:nvPr/>
            </p:nvPicPr>
            <p:blipFill rotWithShape="1">
              <a:blip r:embed="rId3">
                <a:alphaModFix/>
              </a:blip>
              <a:srcRect/>
              <a:stretch/>
            </p:blipFill>
            <p:spPr>
              <a:xfrm>
                <a:off x="10172419" y="5079562"/>
                <a:ext cx="2019299" cy="999451"/>
              </a:xfrm>
              <a:prstGeom prst="rect">
                <a:avLst/>
              </a:prstGeom>
              <a:noFill/>
              <a:ln>
                <a:noFill/>
              </a:ln>
            </p:spPr>
          </p:pic>
          <p:pic>
            <p:nvPicPr>
              <p:cNvPr id="277" name="Google Shape;277;p17"/>
              <p:cNvPicPr preferRelativeResize="0"/>
              <p:nvPr/>
            </p:nvPicPr>
            <p:blipFill rotWithShape="1">
              <a:blip r:embed="rId4">
                <a:alphaModFix/>
              </a:blip>
              <a:srcRect/>
              <a:stretch/>
            </p:blipFill>
            <p:spPr>
              <a:xfrm rot="10800000">
                <a:off x="8137489" y="-12136"/>
                <a:ext cx="2029968" cy="2029968"/>
              </a:xfrm>
              <a:prstGeom prst="rect">
                <a:avLst/>
              </a:prstGeom>
              <a:noFill/>
              <a:ln>
                <a:noFill/>
              </a:ln>
            </p:spPr>
          </p:pic>
          <p:sp>
            <p:nvSpPr>
              <p:cNvPr id="278" name="Google Shape;278;p17"/>
              <p:cNvSpPr/>
              <p:nvPr/>
            </p:nvSpPr>
            <p:spPr>
              <a:xfrm>
                <a:off x="10162032" y="6020759"/>
                <a:ext cx="2029968" cy="837241"/>
              </a:xfrm>
              <a:prstGeom prst="rect">
                <a:avLst/>
              </a:prstGeom>
              <a:solidFill>
                <a:schemeClr val="accent4"/>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venir"/>
                  <a:ea typeface="Avenir"/>
                  <a:cs typeface="Avenir"/>
                  <a:sym typeface="Avenir"/>
                </a:endParaRPr>
              </a:p>
            </p:txBody>
          </p:sp>
          <p:pic>
            <p:nvPicPr>
              <p:cNvPr id="279" name="Google Shape;279;p17"/>
              <p:cNvPicPr preferRelativeResize="0"/>
              <p:nvPr/>
            </p:nvPicPr>
            <p:blipFill rotWithShape="1">
              <a:blip r:embed="rId2">
                <a:alphaModFix/>
              </a:blip>
              <a:srcRect/>
              <a:stretch/>
            </p:blipFill>
            <p:spPr>
              <a:xfrm>
                <a:off x="8138160" y="4863676"/>
                <a:ext cx="2029968" cy="1997992"/>
              </a:xfrm>
              <a:prstGeom prst="rect">
                <a:avLst/>
              </a:prstGeom>
              <a:noFill/>
              <a:ln>
                <a:noFill/>
              </a:ln>
            </p:spPr>
          </p:pic>
          <p:grpSp>
            <p:nvGrpSpPr>
              <p:cNvPr id="280" name="Google Shape;280;p17"/>
              <p:cNvGrpSpPr/>
              <p:nvPr/>
            </p:nvGrpSpPr>
            <p:grpSpPr>
              <a:xfrm>
                <a:off x="8227718" y="2092719"/>
                <a:ext cx="1920240" cy="1920240"/>
                <a:chOff x="5361924" y="7472790"/>
                <a:chExt cx="1828800" cy="1828800"/>
              </a:xfrm>
            </p:grpSpPr>
            <p:grpSp>
              <p:nvGrpSpPr>
                <p:cNvPr id="281" name="Google Shape;281;p17"/>
                <p:cNvGrpSpPr/>
                <p:nvPr/>
              </p:nvGrpSpPr>
              <p:grpSpPr>
                <a:xfrm>
                  <a:off x="5361924" y="7472790"/>
                  <a:ext cx="1828800" cy="1828800"/>
                  <a:chOff x="5361924" y="7472790"/>
                  <a:chExt cx="1828800" cy="1828800"/>
                </a:xfrm>
              </p:grpSpPr>
              <p:grpSp>
                <p:nvGrpSpPr>
                  <p:cNvPr id="282" name="Google Shape;282;p17"/>
                  <p:cNvGrpSpPr/>
                  <p:nvPr/>
                </p:nvGrpSpPr>
                <p:grpSpPr>
                  <a:xfrm>
                    <a:off x="5361924" y="7472790"/>
                    <a:ext cx="1828800" cy="1828800"/>
                    <a:chOff x="5388428" y="7173291"/>
                    <a:chExt cx="1828800" cy="1828800"/>
                  </a:xfrm>
                </p:grpSpPr>
                <p:grpSp>
                  <p:nvGrpSpPr>
                    <p:cNvPr id="283" name="Google Shape;283;p17"/>
                    <p:cNvGrpSpPr/>
                    <p:nvPr/>
                  </p:nvGrpSpPr>
                  <p:grpSpPr>
                    <a:xfrm>
                      <a:off x="5388428" y="7173291"/>
                      <a:ext cx="1828800" cy="1828800"/>
                      <a:chOff x="5388428" y="7173291"/>
                      <a:chExt cx="1828800" cy="1828800"/>
                    </a:xfrm>
                  </p:grpSpPr>
                  <p:grpSp>
                    <p:nvGrpSpPr>
                      <p:cNvPr id="284" name="Google Shape;284;p17"/>
                      <p:cNvGrpSpPr/>
                      <p:nvPr/>
                    </p:nvGrpSpPr>
                    <p:grpSpPr>
                      <a:xfrm>
                        <a:off x="5388428" y="7173291"/>
                        <a:ext cx="1828800" cy="1828800"/>
                        <a:chOff x="5579044" y="7049770"/>
                        <a:chExt cx="1828800" cy="1828800"/>
                      </a:xfrm>
                    </p:grpSpPr>
                    <p:grpSp>
                      <p:nvGrpSpPr>
                        <p:cNvPr id="285" name="Google Shape;285;p17"/>
                        <p:cNvGrpSpPr/>
                        <p:nvPr/>
                      </p:nvGrpSpPr>
                      <p:grpSpPr>
                        <a:xfrm>
                          <a:off x="5579044" y="7049770"/>
                          <a:ext cx="1828800" cy="1828800"/>
                          <a:chOff x="5579044" y="7049770"/>
                          <a:chExt cx="1828800" cy="1828800"/>
                        </a:xfrm>
                      </p:grpSpPr>
                      <p:grpSp>
                        <p:nvGrpSpPr>
                          <p:cNvPr id="286" name="Google Shape;286;p17"/>
                          <p:cNvGrpSpPr/>
                          <p:nvPr/>
                        </p:nvGrpSpPr>
                        <p:grpSpPr>
                          <a:xfrm>
                            <a:off x="5579044" y="7049770"/>
                            <a:ext cx="1828800" cy="1828800"/>
                            <a:chOff x="5579044" y="7049770"/>
                            <a:chExt cx="1828800" cy="1828800"/>
                          </a:xfrm>
                        </p:grpSpPr>
                        <p:grpSp>
                          <p:nvGrpSpPr>
                            <p:cNvPr id="287" name="Google Shape;287;p17"/>
                            <p:cNvGrpSpPr/>
                            <p:nvPr/>
                          </p:nvGrpSpPr>
                          <p:grpSpPr>
                            <a:xfrm>
                              <a:off x="5579044" y="7049770"/>
                              <a:ext cx="1828800" cy="1828800"/>
                              <a:chOff x="5579044" y="7049770"/>
                              <a:chExt cx="1828800" cy="1828800"/>
                            </a:xfrm>
                          </p:grpSpPr>
                          <p:sp>
                            <p:nvSpPr>
                              <p:cNvPr id="288" name="Google Shape;288;p17"/>
                              <p:cNvSpPr/>
                              <p:nvPr/>
                            </p:nvSpPr>
                            <p:spPr>
                              <a:xfrm>
                                <a:off x="5579044" y="7049770"/>
                                <a:ext cx="1828800" cy="1828800"/>
                              </a:xfrm>
                              <a:prstGeom prst="ellipse">
                                <a:avLst/>
                              </a:prstGeom>
                              <a:noFill/>
                              <a:ln w="25400" cap="flat" cmpd="sng">
                                <a:solidFill>
                                  <a:schemeClr val="accen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1800">
                                    <a:solidFill>
                                      <a:schemeClr val="lt1"/>
                                    </a:solidFill>
                                    <a:latin typeface="Avenir"/>
                                    <a:ea typeface="Avenir"/>
                                    <a:cs typeface="Avenir"/>
                                    <a:sym typeface="Avenir"/>
                                  </a:rPr>
                                  <a:t> </a:t>
                                </a:r>
                                <a:endParaRPr/>
                              </a:p>
                            </p:txBody>
                          </p:sp>
                          <p:sp>
                            <p:nvSpPr>
                              <p:cNvPr id="289" name="Google Shape;289;p17"/>
                              <p:cNvSpPr/>
                              <p:nvPr/>
                            </p:nvSpPr>
                            <p:spPr>
                              <a:xfrm>
                                <a:off x="5647624" y="7118350"/>
                                <a:ext cx="1691640" cy="1691640"/>
                              </a:xfrm>
                              <a:prstGeom prst="ellipse">
                                <a:avLst/>
                              </a:prstGeom>
                              <a:noFill/>
                              <a:ln w="25400" cap="flat" cmpd="sng">
                                <a:solidFill>
                                  <a:schemeClr val="accen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1800">
                                    <a:solidFill>
                                      <a:schemeClr val="lt1"/>
                                    </a:solidFill>
                                    <a:latin typeface="Avenir"/>
                                    <a:ea typeface="Avenir"/>
                                    <a:cs typeface="Avenir"/>
                                    <a:sym typeface="Avenir"/>
                                  </a:rPr>
                                  <a:t> </a:t>
                                </a:r>
                                <a:endParaRPr/>
                              </a:p>
                            </p:txBody>
                          </p:sp>
                        </p:grpSp>
                        <p:sp>
                          <p:nvSpPr>
                            <p:cNvPr id="290" name="Google Shape;290;p17"/>
                            <p:cNvSpPr/>
                            <p:nvPr/>
                          </p:nvSpPr>
                          <p:spPr>
                            <a:xfrm>
                              <a:off x="5716204" y="7186930"/>
                              <a:ext cx="1554480" cy="1554480"/>
                            </a:xfrm>
                            <a:prstGeom prst="ellipse">
                              <a:avLst/>
                            </a:prstGeom>
                            <a:noFill/>
                            <a:ln w="25400" cap="flat" cmpd="sng">
                              <a:solidFill>
                                <a:schemeClr val="accen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1800">
                                  <a:solidFill>
                                    <a:schemeClr val="lt1"/>
                                  </a:solidFill>
                                  <a:latin typeface="Avenir"/>
                                  <a:ea typeface="Avenir"/>
                                  <a:cs typeface="Avenir"/>
                                  <a:sym typeface="Avenir"/>
                                </a:rPr>
                                <a:t> </a:t>
                              </a:r>
                              <a:endParaRPr/>
                            </a:p>
                          </p:txBody>
                        </p:sp>
                      </p:grpSp>
                      <p:sp>
                        <p:nvSpPr>
                          <p:cNvPr id="291" name="Google Shape;291;p17"/>
                          <p:cNvSpPr/>
                          <p:nvPr/>
                        </p:nvSpPr>
                        <p:spPr>
                          <a:xfrm>
                            <a:off x="5784784" y="7255510"/>
                            <a:ext cx="1417320" cy="1417320"/>
                          </a:xfrm>
                          <a:prstGeom prst="ellipse">
                            <a:avLst/>
                          </a:prstGeom>
                          <a:noFill/>
                          <a:ln w="25400" cap="flat" cmpd="sng">
                            <a:solidFill>
                              <a:schemeClr val="accen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1800">
                                <a:solidFill>
                                  <a:schemeClr val="lt1"/>
                                </a:solidFill>
                                <a:latin typeface="Avenir"/>
                                <a:ea typeface="Avenir"/>
                                <a:cs typeface="Avenir"/>
                                <a:sym typeface="Avenir"/>
                              </a:rPr>
                              <a:t> </a:t>
                            </a:r>
                            <a:endParaRPr/>
                          </a:p>
                        </p:txBody>
                      </p:sp>
                    </p:grpSp>
                    <p:sp>
                      <p:nvSpPr>
                        <p:cNvPr id="292" name="Google Shape;292;p17"/>
                        <p:cNvSpPr/>
                        <p:nvPr/>
                      </p:nvSpPr>
                      <p:spPr>
                        <a:xfrm>
                          <a:off x="5853364" y="7324090"/>
                          <a:ext cx="1280160" cy="1280160"/>
                        </a:xfrm>
                        <a:prstGeom prst="ellipse">
                          <a:avLst/>
                        </a:prstGeom>
                        <a:noFill/>
                        <a:ln w="25400" cap="flat" cmpd="sng">
                          <a:solidFill>
                            <a:schemeClr val="accen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1800">
                              <a:solidFill>
                                <a:schemeClr val="lt1"/>
                              </a:solidFill>
                              <a:latin typeface="Avenir"/>
                              <a:ea typeface="Avenir"/>
                              <a:cs typeface="Avenir"/>
                              <a:sym typeface="Avenir"/>
                            </a:rPr>
                            <a:t> </a:t>
                          </a:r>
                          <a:endParaRPr/>
                        </a:p>
                      </p:txBody>
                    </p:sp>
                  </p:grpSp>
                  <p:sp>
                    <p:nvSpPr>
                      <p:cNvPr id="293" name="Google Shape;293;p17"/>
                      <p:cNvSpPr/>
                      <p:nvPr/>
                    </p:nvSpPr>
                    <p:spPr>
                      <a:xfrm>
                        <a:off x="5731328" y="7516191"/>
                        <a:ext cx="1143000" cy="1143000"/>
                      </a:xfrm>
                      <a:prstGeom prst="ellipse">
                        <a:avLst/>
                      </a:prstGeom>
                      <a:noFill/>
                      <a:ln w="25400" cap="flat" cmpd="sng">
                        <a:solidFill>
                          <a:schemeClr val="accen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1800">
                            <a:solidFill>
                              <a:schemeClr val="lt1"/>
                            </a:solidFill>
                            <a:latin typeface="Avenir"/>
                            <a:ea typeface="Avenir"/>
                            <a:cs typeface="Avenir"/>
                            <a:sym typeface="Avenir"/>
                          </a:rPr>
                          <a:t> </a:t>
                        </a:r>
                        <a:endParaRPr/>
                      </a:p>
                    </p:txBody>
                  </p:sp>
                </p:grpSp>
                <p:sp>
                  <p:nvSpPr>
                    <p:cNvPr id="294" name="Google Shape;294;p17"/>
                    <p:cNvSpPr/>
                    <p:nvPr/>
                  </p:nvSpPr>
                  <p:spPr>
                    <a:xfrm>
                      <a:off x="5799908" y="7584771"/>
                      <a:ext cx="1005840" cy="1005840"/>
                    </a:xfrm>
                    <a:prstGeom prst="ellipse">
                      <a:avLst/>
                    </a:prstGeom>
                    <a:noFill/>
                    <a:ln w="25400" cap="flat" cmpd="sng">
                      <a:solidFill>
                        <a:schemeClr val="accen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1800">
                          <a:solidFill>
                            <a:schemeClr val="lt1"/>
                          </a:solidFill>
                          <a:latin typeface="Avenir"/>
                          <a:ea typeface="Avenir"/>
                          <a:cs typeface="Avenir"/>
                          <a:sym typeface="Avenir"/>
                        </a:rPr>
                        <a:t> </a:t>
                      </a:r>
                      <a:endParaRPr/>
                    </a:p>
                  </p:txBody>
                </p:sp>
              </p:grpSp>
              <p:sp>
                <p:nvSpPr>
                  <p:cNvPr id="295" name="Google Shape;295;p17"/>
                  <p:cNvSpPr/>
                  <p:nvPr/>
                </p:nvSpPr>
                <p:spPr>
                  <a:xfrm>
                    <a:off x="5841984" y="7952850"/>
                    <a:ext cx="868680" cy="868680"/>
                  </a:xfrm>
                  <a:prstGeom prst="ellipse">
                    <a:avLst/>
                  </a:prstGeom>
                  <a:noFill/>
                  <a:ln w="25400" cap="flat" cmpd="sng">
                    <a:solidFill>
                      <a:schemeClr val="accen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1800">
                        <a:solidFill>
                          <a:schemeClr val="lt1"/>
                        </a:solidFill>
                        <a:latin typeface="Avenir"/>
                        <a:ea typeface="Avenir"/>
                        <a:cs typeface="Avenir"/>
                        <a:sym typeface="Avenir"/>
                      </a:rPr>
                      <a:t> </a:t>
                    </a:r>
                    <a:endParaRPr/>
                  </a:p>
                </p:txBody>
              </p:sp>
              <p:sp>
                <p:nvSpPr>
                  <p:cNvPr id="296" name="Google Shape;296;p17"/>
                  <p:cNvSpPr/>
                  <p:nvPr/>
                </p:nvSpPr>
                <p:spPr>
                  <a:xfrm>
                    <a:off x="5910564" y="8021430"/>
                    <a:ext cx="731520" cy="731520"/>
                  </a:xfrm>
                  <a:prstGeom prst="ellipse">
                    <a:avLst/>
                  </a:prstGeom>
                  <a:noFill/>
                  <a:ln w="25400" cap="flat" cmpd="sng">
                    <a:solidFill>
                      <a:schemeClr val="accen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1800">
                        <a:solidFill>
                          <a:schemeClr val="lt1"/>
                        </a:solidFill>
                        <a:latin typeface="Avenir"/>
                        <a:ea typeface="Avenir"/>
                        <a:cs typeface="Avenir"/>
                        <a:sym typeface="Avenir"/>
                      </a:rPr>
                      <a:t> </a:t>
                    </a:r>
                    <a:endParaRPr/>
                  </a:p>
                </p:txBody>
              </p:sp>
              <p:sp>
                <p:nvSpPr>
                  <p:cNvPr id="297" name="Google Shape;297;p17"/>
                  <p:cNvSpPr/>
                  <p:nvPr/>
                </p:nvSpPr>
                <p:spPr>
                  <a:xfrm>
                    <a:off x="5979144" y="8090010"/>
                    <a:ext cx="594360" cy="594360"/>
                  </a:xfrm>
                  <a:prstGeom prst="ellipse">
                    <a:avLst/>
                  </a:prstGeom>
                  <a:noFill/>
                  <a:ln w="25400" cap="flat" cmpd="sng">
                    <a:solidFill>
                      <a:schemeClr val="accen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1800">
                        <a:solidFill>
                          <a:schemeClr val="lt1"/>
                        </a:solidFill>
                        <a:latin typeface="Avenir"/>
                        <a:ea typeface="Avenir"/>
                        <a:cs typeface="Avenir"/>
                        <a:sym typeface="Avenir"/>
                      </a:rPr>
                      <a:t> </a:t>
                    </a:r>
                    <a:endParaRPr/>
                  </a:p>
                </p:txBody>
              </p:sp>
              <p:sp>
                <p:nvSpPr>
                  <p:cNvPr id="298" name="Google Shape;298;p17"/>
                  <p:cNvSpPr/>
                  <p:nvPr/>
                </p:nvSpPr>
                <p:spPr>
                  <a:xfrm>
                    <a:off x="6047724" y="8158590"/>
                    <a:ext cx="457200" cy="457200"/>
                  </a:xfrm>
                  <a:prstGeom prst="ellipse">
                    <a:avLst/>
                  </a:prstGeom>
                  <a:noFill/>
                  <a:ln w="25400" cap="flat" cmpd="sng">
                    <a:solidFill>
                      <a:schemeClr val="accen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1800">
                        <a:solidFill>
                          <a:schemeClr val="lt1"/>
                        </a:solidFill>
                        <a:latin typeface="Avenir"/>
                        <a:ea typeface="Avenir"/>
                        <a:cs typeface="Avenir"/>
                        <a:sym typeface="Avenir"/>
                      </a:rPr>
                      <a:t> </a:t>
                    </a:r>
                    <a:endParaRPr/>
                  </a:p>
                </p:txBody>
              </p:sp>
              <p:sp>
                <p:nvSpPr>
                  <p:cNvPr id="299" name="Google Shape;299;p17"/>
                  <p:cNvSpPr/>
                  <p:nvPr/>
                </p:nvSpPr>
                <p:spPr>
                  <a:xfrm>
                    <a:off x="6116304" y="8227170"/>
                    <a:ext cx="320040" cy="320040"/>
                  </a:xfrm>
                  <a:prstGeom prst="ellipse">
                    <a:avLst/>
                  </a:prstGeom>
                  <a:noFill/>
                  <a:ln w="25400" cap="flat" cmpd="sng">
                    <a:solidFill>
                      <a:schemeClr val="accen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1800">
                        <a:solidFill>
                          <a:schemeClr val="lt1"/>
                        </a:solidFill>
                        <a:latin typeface="Avenir"/>
                        <a:ea typeface="Avenir"/>
                        <a:cs typeface="Avenir"/>
                        <a:sym typeface="Avenir"/>
                      </a:rPr>
                      <a:t> </a:t>
                    </a:r>
                    <a:endParaRPr/>
                  </a:p>
                </p:txBody>
              </p:sp>
            </p:grpSp>
            <p:sp>
              <p:nvSpPr>
                <p:cNvPr id="300" name="Google Shape;300;p17"/>
                <p:cNvSpPr/>
                <p:nvPr/>
              </p:nvSpPr>
              <p:spPr>
                <a:xfrm>
                  <a:off x="6184884" y="8295750"/>
                  <a:ext cx="182880" cy="182880"/>
                </a:xfrm>
                <a:prstGeom prst="ellipse">
                  <a:avLst/>
                </a:prstGeom>
                <a:noFill/>
                <a:ln w="25400" cap="flat" cmpd="sng">
                  <a:solidFill>
                    <a:schemeClr val="accen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1800">
                      <a:solidFill>
                        <a:schemeClr val="lt1"/>
                      </a:solidFill>
                      <a:latin typeface="Avenir"/>
                      <a:ea typeface="Avenir"/>
                      <a:cs typeface="Avenir"/>
                      <a:sym typeface="Avenir"/>
                    </a:rPr>
                    <a:t> </a:t>
                  </a:r>
                  <a:endParaRPr/>
                </a:p>
              </p:txBody>
            </p:sp>
          </p:grpSp>
          <p:sp>
            <p:nvSpPr>
              <p:cNvPr id="301" name="Google Shape;301;p17"/>
              <p:cNvSpPr/>
              <p:nvPr/>
            </p:nvSpPr>
            <p:spPr>
              <a:xfrm>
                <a:off x="8138160" y="4045868"/>
                <a:ext cx="2029968" cy="822960"/>
              </a:xfrm>
              <a:prstGeom prst="rect">
                <a:avLst/>
              </a:prstGeom>
              <a:solidFill>
                <a:schemeClr val="accent6"/>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venir"/>
                  <a:ea typeface="Avenir"/>
                  <a:cs typeface="Avenir"/>
                  <a:sym typeface="Avenir"/>
                </a:endParaRPr>
              </a:p>
            </p:txBody>
          </p:sp>
          <p:sp>
            <p:nvSpPr>
              <p:cNvPr id="302" name="Google Shape;302;p17"/>
              <p:cNvSpPr/>
              <p:nvPr/>
            </p:nvSpPr>
            <p:spPr>
              <a:xfrm>
                <a:off x="8138160" y="2028241"/>
                <a:ext cx="1014984" cy="2011680"/>
              </a:xfrm>
              <a:custGeom>
                <a:avLst/>
                <a:gdLst/>
                <a:ahLst/>
                <a:cxnLst/>
                <a:rect l="l" t="t" r="r" b="b"/>
                <a:pathLst>
                  <a:path w="915648" h="1828800" extrusionOk="0">
                    <a:moveTo>
                      <a:pt x="1248" y="0"/>
                    </a:moveTo>
                    <a:cubicBezTo>
                      <a:pt x="506257" y="0"/>
                      <a:pt x="915648" y="409391"/>
                      <a:pt x="915648" y="914400"/>
                    </a:cubicBezTo>
                    <a:cubicBezTo>
                      <a:pt x="915648" y="1419409"/>
                      <a:pt x="506257" y="1828800"/>
                      <a:pt x="1248" y="1828800"/>
                    </a:cubicBezTo>
                    <a:lnTo>
                      <a:pt x="0" y="1828737"/>
                    </a:lnTo>
                    <a:lnTo>
                      <a:pt x="0" y="63"/>
                    </a:lnTo>
                    <a:close/>
                  </a:path>
                </a:pathLst>
              </a:custGeom>
              <a:solidFill>
                <a:srgbClr val="D4D0D9"/>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venir"/>
                  <a:ea typeface="Avenir"/>
                  <a:cs typeface="Avenir"/>
                  <a:sym typeface="Avenir"/>
                </a:endParaRPr>
              </a:p>
            </p:txBody>
          </p:sp>
          <p:cxnSp>
            <p:nvCxnSpPr>
              <p:cNvPr id="303" name="Google Shape;303;p17"/>
              <p:cNvCxnSpPr/>
              <p:nvPr/>
            </p:nvCxnSpPr>
            <p:spPr>
              <a:xfrm rot="10800000" flipH="1">
                <a:off x="8094267" y="2005958"/>
                <a:ext cx="3017520" cy="70"/>
              </a:xfrm>
              <a:prstGeom prst="straightConnector1">
                <a:avLst/>
              </a:prstGeom>
              <a:noFill/>
              <a:ln w="38100" cap="flat" cmpd="sng">
                <a:solidFill>
                  <a:schemeClr val="dk2"/>
                </a:solidFill>
                <a:prstDash val="solid"/>
                <a:miter lim="800000"/>
                <a:headEnd type="none" w="sm" len="sm"/>
                <a:tailEnd type="none" w="sm" len="sm"/>
              </a:ln>
            </p:spPr>
          </p:cxnSp>
          <p:sp>
            <p:nvSpPr>
              <p:cNvPr id="304" name="Google Shape;304;p17"/>
              <p:cNvSpPr/>
              <p:nvPr/>
            </p:nvSpPr>
            <p:spPr>
              <a:xfrm>
                <a:off x="11051006" y="1868129"/>
                <a:ext cx="274320" cy="274320"/>
              </a:xfrm>
              <a:prstGeom prst="ellipse">
                <a:avLst/>
              </a:prstGeom>
              <a:solidFill>
                <a:schemeClr val="dk2"/>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venir"/>
                  <a:ea typeface="Avenir"/>
                  <a:cs typeface="Avenir"/>
                  <a:sym typeface="Avenir"/>
                </a:endParaRPr>
              </a:p>
            </p:txBody>
          </p:sp>
        </p:grpSp>
      </p:grpSp>
      <p:sp>
        <p:nvSpPr>
          <p:cNvPr id="305" name="Google Shape;305;p17"/>
          <p:cNvSpPr txBox="1">
            <a:spLocks noGrp="1"/>
          </p:cNvSpPr>
          <p:nvPr>
            <p:ph type="body" idx="1"/>
          </p:nvPr>
        </p:nvSpPr>
        <p:spPr>
          <a:xfrm>
            <a:off x="914400" y="2084832"/>
            <a:ext cx="3200400" cy="365760"/>
          </a:xfrm>
          <a:prstGeom prst="rect">
            <a:avLst/>
          </a:prstGeom>
          <a:noFill/>
          <a:ln>
            <a:noFill/>
          </a:ln>
        </p:spPr>
        <p:txBody>
          <a:bodyPr spcFirstLastPara="1" wrap="square" lIns="91425" tIns="45700" rIns="91425" bIns="45700" anchor="t" anchorCtr="0">
            <a:noAutofit/>
          </a:bodyPr>
          <a:lstStyle>
            <a:lvl1pPr marL="457200" lvl="0" indent="-228600" algn="l">
              <a:lnSpc>
                <a:spcPct val="120000"/>
              </a:lnSpc>
              <a:spcBef>
                <a:spcPts val="1000"/>
              </a:spcBef>
              <a:spcAft>
                <a:spcPts val="0"/>
              </a:spcAft>
              <a:buClr>
                <a:schemeClr val="accent3"/>
              </a:buClr>
              <a:buSzPts val="2000"/>
              <a:buNone/>
              <a:defRPr sz="2000" b="1" cap="none">
                <a:solidFill>
                  <a:schemeClr val="accent3"/>
                </a:solidFill>
              </a:defRPr>
            </a:lvl1pPr>
            <a:lvl2pPr marL="914400" lvl="1" indent="-228600" algn="l">
              <a:lnSpc>
                <a:spcPct val="90000"/>
              </a:lnSpc>
              <a:spcBef>
                <a:spcPts val="500"/>
              </a:spcBef>
              <a:spcAft>
                <a:spcPts val="0"/>
              </a:spcAft>
              <a:buClr>
                <a:schemeClr val="dk1"/>
              </a:buClr>
              <a:buSzPts val="1800"/>
              <a:buNone/>
              <a:defRPr sz="1800"/>
            </a:lvl2pPr>
            <a:lvl3pPr marL="1371600" lvl="2" indent="-228600" algn="l">
              <a:lnSpc>
                <a:spcPct val="90000"/>
              </a:lnSpc>
              <a:spcBef>
                <a:spcPts val="500"/>
              </a:spcBef>
              <a:spcAft>
                <a:spcPts val="0"/>
              </a:spcAft>
              <a:buClr>
                <a:schemeClr val="dk1"/>
              </a:buClr>
              <a:buSzPts val="1800"/>
              <a:buNone/>
              <a:defRPr sz="1800"/>
            </a:lvl3pPr>
            <a:lvl4pPr marL="1828800" lvl="3" indent="-228600" algn="l">
              <a:lnSpc>
                <a:spcPct val="90000"/>
              </a:lnSpc>
              <a:spcBef>
                <a:spcPts val="500"/>
              </a:spcBef>
              <a:spcAft>
                <a:spcPts val="0"/>
              </a:spcAft>
              <a:buClr>
                <a:schemeClr val="dk1"/>
              </a:buClr>
              <a:buSzPts val="1800"/>
              <a:buNone/>
              <a:defRPr sz="1800"/>
            </a:lvl4pPr>
            <a:lvl5pPr marL="2286000" lvl="4" indent="-228600" algn="l">
              <a:lnSpc>
                <a:spcPct val="90000"/>
              </a:lnSpc>
              <a:spcBef>
                <a:spcPts val="500"/>
              </a:spcBef>
              <a:spcAft>
                <a:spcPts val="0"/>
              </a:spcAft>
              <a:buClr>
                <a:schemeClr val="dk1"/>
              </a:buClr>
              <a:buSzPts val="1800"/>
              <a:buNone/>
              <a:defRPr sz="1800"/>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06" name="Google Shape;306;p17"/>
          <p:cNvSpPr txBox="1">
            <a:spLocks noGrp="1"/>
          </p:cNvSpPr>
          <p:nvPr>
            <p:ph type="body" idx="2"/>
          </p:nvPr>
        </p:nvSpPr>
        <p:spPr>
          <a:xfrm>
            <a:off x="914400" y="2496312"/>
            <a:ext cx="3200400" cy="1188720"/>
          </a:xfrm>
          <a:prstGeom prst="rect">
            <a:avLst/>
          </a:prstGeom>
          <a:noFill/>
          <a:ln>
            <a:noFill/>
          </a:ln>
        </p:spPr>
        <p:txBody>
          <a:bodyPr spcFirstLastPara="1" wrap="square" lIns="91425" tIns="45700" rIns="91425" bIns="45700" anchor="t" anchorCtr="0">
            <a:normAutofit/>
          </a:bodyPr>
          <a:lstStyle>
            <a:lvl1pPr marL="457200" lvl="0" indent="-228600" algn="l">
              <a:lnSpc>
                <a:spcPct val="128571"/>
              </a:lnSpc>
              <a:spcBef>
                <a:spcPts val="0"/>
              </a:spcBef>
              <a:spcAft>
                <a:spcPts val="0"/>
              </a:spcAft>
              <a:buClr>
                <a:schemeClr val="dk1"/>
              </a:buClr>
              <a:buSzPts val="1400"/>
              <a:buNone/>
              <a:defRPr sz="1400">
                <a:solidFill>
                  <a:schemeClr val="dk1"/>
                </a:solidFill>
              </a:defRPr>
            </a:lvl1pPr>
            <a:lvl2pPr marL="914400" lvl="1" indent="-228600" algn="l">
              <a:lnSpc>
                <a:spcPct val="90000"/>
              </a:lnSpc>
              <a:spcBef>
                <a:spcPts val="500"/>
              </a:spcBef>
              <a:spcAft>
                <a:spcPts val="0"/>
              </a:spcAft>
              <a:buClr>
                <a:schemeClr val="dk1"/>
              </a:buClr>
              <a:buSzPts val="1800"/>
              <a:buNone/>
              <a:defRPr sz="1800"/>
            </a:lvl2pPr>
            <a:lvl3pPr marL="1371600" lvl="2" indent="-228600" algn="l">
              <a:lnSpc>
                <a:spcPct val="90000"/>
              </a:lnSpc>
              <a:spcBef>
                <a:spcPts val="500"/>
              </a:spcBef>
              <a:spcAft>
                <a:spcPts val="0"/>
              </a:spcAft>
              <a:buClr>
                <a:schemeClr val="dk1"/>
              </a:buClr>
              <a:buSzPts val="1800"/>
              <a:buNone/>
              <a:defRPr sz="1800"/>
            </a:lvl3pPr>
            <a:lvl4pPr marL="1828800" lvl="3" indent="-228600" algn="l">
              <a:lnSpc>
                <a:spcPct val="90000"/>
              </a:lnSpc>
              <a:spcBef>
                <a:spcPts val="500"/>
              </a:spcBef>
              <a:spcAft>
                <a:spcPts val="0"/>
              </a:spcAft>
              <a:buClr>
                <a:schemeClr val="dk1"/>
              </a:buClr>
              <a:buSzPts val="1800"/>
              <a:buNone/>
              <a:defRPr sz="1800"/>
            </a:lvl4pPr>
            <a:lvl5pPr marL="2286000" lvl="4" indent="-228600" algn="l">
              <a:lnSpc>
                <a:spcPct val="90000"/>
              </a:lnSpc>
              <a:spcBef>
                <a:spcPts val="500"/>
              </a:spcBef>
              <a:spcAft>
                <a:spcPts val="0"/>
              </a:spcAft>
              <a:buClr>
                <a:schemeClr val="dk1"/>
              </a:buClr>
              <a:buSzPts val="1800"/>
              <a:buNone/>
              <a:defRPr sz="1800"/>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07" name="Google Shape;307;p17"/>
          <p:cNvSpPr txBox="1">
            <a:spLocks noGrp="1"/>
          </p:cNvSpPr>
          <p:nvPr>
            <p:ph type="body" idx="3"/>
          </p:nvPr>
        </p:nvSpPr>
        <p:spPr>
          <a:xfrm>
            <a:off x="4538277" y="2084832"/>
            <a:ext cx="3200400" cy="365760"/>
          </a:xfrm>
          <a:prstGeom prst="rect">
            <a:avLst/>
          </a:prstGeom>
          <a:noFill/>
          <a:ln>
            <a:noFill/>
          </a:ln>
        </p:spPr>
        <p:txBody>
          <a:bodyPr spcFirstLastPara="1" wrap="square" lIns="91425" tIns="45700" rIns="91425" bIns="45700" anchor="t" anchorCtr="0">
            <a:noAutofit/>
          </a:bodyPr>
          <a:lstStyle>
            <a:lvl1pPr marL="457200" lvl="0" indent="-228600" algn="l">
              <a:lnSpc>
                <a:spcPct val="120000"/>
              </a:lnSpc>
              <a:spcBef>
                <a:spcPts val="1000"/>
              </a:spcBef>
              <a:spcAft>
                <a:spcPts val="0"/>
              </a:spcAft>
              <a:buClr>
                <a:schemeClr val="accent3"/>
              </a:buClr>
              <a:buSzPts val="2000"/>
              <a:buNone/>
              <a:defRPr sz="2000" b="1" cap="none">
                <a:solidFill>
                  <a:schemeClr val="accent3"/>
                </a:solidFill>
              </a:defRPr>
            </a:lvl1pPr>
            <a:lvl2pPr marL="914400" lvl="1" indent="-228600" algn="l">
              <a:lnSpc>
                <a:spcPct val="90000"/>
              </a:lnSpc>
              <a:spcBef>
                <a:spcPts val="500"/>
              </a:spcBef>
              <a:spcAft>
                <a:spcPts val="0"/>
              </a:spcAft>
              <a:buClr>
                <a:schemeClr val="dk1"/>
              </a:buClr>
              <a:buSzPts val="1800"/>
              <a:buNone/>
              <a:defRPr sz="1800"/>
            </a:lvl2pPr>
            <a:lvl3pPr marL="1371600" lvl="2" indent="-228600" algn="l">
              <a:lnSpc>
                <a:spcPct val="90000"/>
              </a:lnSpc>
              <a:spcBef>
                <a:spcPts val="500"/>
              </a:spcBef>
              <a:spcAft>
                <a:spcPts val="0"/>
              </a:spcAft>
              <a:buClr>
                <a:schemeClr val="dk1"/>
              </a:buClr>
              <a:buSzPts val="1800"/>
              <a:buNone/>
              <a:defRPr sz="1800"/>
            </a:lvl3pPr>
            <a:lvl4pPr marL="1828800" lvl="3" indent="-228600" algn="l">
              <a:lnSpc>
                <a:spcPct val="90000"/>
              </a:lnSpc>
              <a:spcBef>
                <a:spcPts val="500"/>
              </a:spcBef>
              <a:spcAft>
                <a:spcPts val="0"/>
              </a:spcAft>
              <a:buClr>
                <a:schemeClr val="dk1"/>
              </a:buClr>
              <a:buSzPts val="1800"/>
              <a:buNone/>
              <a:defRPr sz="1800"/>
            </a:lvl4pPr>
            <a:lvl5pPr marL="2286000" lvl="4" indent="-228600" algn="l">
              <a:lnSpc>
                <a:spcPct val="90000"/>
              </a:lnSpc>
              <a:spcBef>
                <a:spcPts val="500"/>
              </a:spcBef>
              <a:spcAft>
                <a:spcPts val="0"/>
              </a:spcAft>
              <a:buClr>
                <a:schemeClr val="dk1"/>
              </a:buClr>
              <a:buSzPts val="1800"/>
              <a:buNone/>
              <a:defRPr sz="1800"/>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08" name="Google Shape;308;p17"/>
          <p:cNvSpPr txBox="1">
            <a:spLocks noGrp="1"/>
          </p:cNvSpPr>
          <p:nvPr>
            <p:ph type="body" idx="4"/>
          </p:nvPr>
        </p:nvSpPr>
        <p:spPr>
          <a:xfrm>
            <a:off x="4535424" y="2496312"/>
            <a:ext cx="3200400" cy="1188720"/>
          </a:xfrm>
          <a:prstGeom prst="rect">
            <a:avLst/>
          </a:prstGeom>
          <a:noFill/>
          <a:ln>
            <a:noFill/>
          </a:ln>
        </p:spPr>
        <p:txBody>
          <a:bodyPr spcFirstLastPara="1" wrap="square" lIns="91425" tIns="45700" rIns="91425" bIns="45700" anchor="t" anchorCtr="0">
            <a:normAutofit/>
          </a:bodyPr>
          <a:lstStyle>
            <a:lvl1pPr marL="457200" lvl="0" indent="-228600" algn="l">
              <a:lnSpc>
                <a:spcPct val="128571"/>
              </a:lnSpc>
              <a:spcBef>
                <a:spcPts val="0"/>
              </a:spcBef>
              <a:spcAft>
                <a:spcPts val="0"/>
              </a:spcAft>
              <a:buClr>
                <a:schemeClr val="dk1"/>
              </a:buClr>
              <a:buSzPts val="1400"/>
              <a:buNone/>
              <a:defRPr sz="1400">
                <a:solidFill>
                  <a:schemeClr val="dk1"/>
                </a:solidFill>
              </a:defRPr>
            </a:lvl1pPr>
            <a:lvl2pPr marL="914400" lvl="1" indent="-228600" algn="l">
              <a:lnSpc>
                <a:spcPct val="90000"/>
              </a:lnSpc>
              <a:spcBef>
                <a:spcPts val="500"/>
              </a:spcBef>
              <a:spcAft>
                <a:spcPts val="0"/>
              </a:spcAft>
              <a:buClr>
                <a:schemeClr val="dk1"/>
              </a:buClr>
              <a:buSzPts val="1800"/>
              <a:buNone/>
              <a:defRPr sz="1800"/>
            </a:lvl2pPr>
            <a:lvl3pPr marL="1371600" lvl="2" indent="-228600" algn="l">
              <a:lnSpc>
                <a:spcPct val="90000"/>
              </a:lnSpc>
              <a:spcBef>
                <a:spcPts val="500"/>
              </a:spcBef>
              <a:spcAft>
                <a:spcPts val="0"/>
              </a:spcAft>
              <a:buClr>
                <a:schemeClr val="dk1"/>
              </a:buClr>
              <a:buSzPts val="1800"/>
              <a:buNone/>
              <a:defRPr sz="1800"/>
            </a:lvl3pPr>
            <a:lvl4pPr marL="1828800" lvl="3" indent="-228600" algn="l">
              <a:lnSpc>
                <a:spcPct val="90000"/>
              </a:lnSpc>
              <a:spcBef>
                <a:spcPts val="500"/>
              </a:spcBef>
              <a:spcAft>
                <a:spcPts val="0"/>
              </a:spcAft>
              <a:buClr>
                <a:schemeClr val="dk1"/>
              </a:buClr>
              <a:buSzPts val="1800"/>
              <a:buNone/>
              <a:defRPr sz="1800"/>
            </a:lvl4pPr>
            <a:lvl5pPr marL="2286000" lvl="4" indent="-228600" algn="l">
              <a:lnSpc>
                <a:spcPct val="90000"/>
              </a:lnSpc>
              <a:spcBef>
                <a:spcPts val="500"/>
              </a:spcBef>
              <a:spcAft>
                <a:spcPts val="0"/>
              </a:spcAft>
              <a:buClr>
                <a:schemeClr val="dk1"/>
              </a:buClr>
              <a:buSzPts val="1800"/>
              <a:buNone/>
              <a:defRPr sz="1800"/>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09" name="Google Shape;309;p17"/>
          <p:cNvSpPr txBox="1">
            <a:spLocks noGrp="1"/>
          </p:cNvSpPr>
          <p:nvPr>
            <p:ph type="body" idx="5"/>
          </p:nvPr>
        </p:nvSpPr>
        <p:spPr>
          <a:xfrm>
            <a:off x="914400" y="3840480"/>
            <a:ext cx="3200400" cy="365760"/>
          </a:xfrm>
          <a:prstGeom prst="rect">
            <a:avLst/>
          </a:prstGeom>
          <a:noFill/>
          <a:ln>
            <a:noFill/>
          </a:ln>
        </p:spPr>
        <p:txBody>
          <a:bodyPr spcFirstLastPara="1" wrap="square" lIns="91425" tIns="45700" rIns="91425" bIns="45700" anchor="t" anchorCtr="0">
            <a:noAutofit/>
          </a:bodyPr>
          <a:lstStyle>
            <a:lvl1pPr marL="457200" lvl="0" indent="-228600" algn="l">
              <a:lnSpc>
                <a:spcPct val="120000"/>
              </a:lnSpc>
              <a:spcBef>
                <a:spcPts val="1000"/>
              </a:spcBef>
              <a:spcAft>
                <a:spcPts val="0"/>
              </a:spcAft>
              <a:buClr>
                <a:schemeClr val="accent3"/>
              </a:buClr>
              <a:buSzPts val="2000"/>
              <a:buNone/>
              <a:defRPr sz="2000" b="1" cap="none">
                <a:solidFill>
                  <a:schemeClr val="accent3"/>
                </a:solidFill>
              </a:defRPr>
            </a:lvl1pPr>
            <a:lvl2pPr marL="914400" lvl="1" indent="-228600" algn="l">
              <a:lnSpc>
                <a:spcPct val="90000"/>
              </a:lnSpc>
              <a:spcBef>
                <a:spcPts val="500"/>
              </a:spcBef>
              <a:spcAft>
                <a:spcPts val="0"/>
              </a:spcAft>
              <a:buClr>
                <a:schemeClr val="dk1"/>
              </a:buClr>
              <a:buSzPts val="1800"/>
              <a:buNone/>
              <a:defRPr sz="1800"/>
            </a:lvl2pPr>
            <a:lvl3pPr marL="1371600" lvl="2" indent="-228600" algn="l">
              <a:lnSpc>
                <a:spcPct val="90000"/>
              </a:lnSpc>
              <a:spcBef>
                <a:spcPts val="500"/>
              </a:spcBef>
              <a:spcAft>
                <a:spcPts val="0"/>
              </a:spcAft>
              <a:buClr>
                <a:schemeClr val="dk1"/>
              </a:buClr>
              <a:buSzPts val="1800"/>
              <a:buNone/>
              <a:defRPr sz="1800"/>
            </a:lvl3pPr>
            <a:lvl4pPr marL="1828800" lvl="3" indent="-228600" algn="l">
              <a:lnSpc>
                <a:spcPct val="90000"/>
              </a:lnSpc>
              <a:spcBef>
                <a:spcPts val="500"/>
              </a:spcBef>
              <a:spcAft>
                <a:spcPts val="0"/>
              </a:spcAft>
              <a:buClr>
                <a:schemeClr val="dk1"/>
              </a:buClr>
              <a:buSzPts val="1800"/>
              <a:buNone/>
              <a:defRPr sz="1800"/>
            </a:lvl4pPr>
            <a:lvl5pPr marL="2286000" lvl="4" indent="-228600" algn="l">
              <a:lnSpc>
                <a:spcPct val="90000"/>
              </a:lnSpc>
              <a:spcBef>
                <a:spcPts val="500"/>
              </a:spcBef>
              <a:spcAft>
                <a:spcPts val="0"/>
              </a:spcAft>
              <a:buClr>
                <a:schemeClr val="dk1"/>
              </a:buClr>
              <a:buSzPts val="1800"/>
              <a:buNone/>
              <a:defRPr sz="1800"/>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10" name="Google Shape;310;p17"/>
          <p:cNvSpPr txBox="1">
            <a:spLocks noGrp="1"/>
          </p:cNvSpPr>
          <p:nvPr>
            <p:ph type="body" idx="6"/>
          </p:nvPr>
        </p:nvSpPr>
        <p:spPr>
          <a:xfrm>
            <a:off x="914400" y="4251960"/>
            <a:ext cx="3200400" cy="1143000"/>
          </a:xfrm>
          <a:prstGeom prst="rect">
            <a:avLst/>
          </a:prstGeom>
          <a:noFill/>
          <a:ln>
            <a:noFill/>
          </a:ln>
        </p:spPr>
        <p:txBody>
          <a:bodyPr spcFirstLastPara="1" wrap="square" lIns="91425" tIns="45700" rIns="91425" bIns="45700" anchor="t" anchorCtr="0">
            <a:normAutofit/>
          </a:bodyPr>
          <a:lstStyle>
            <a:lvl1pPr marL="457200" lvl="0" indent="-228600" algn="l">
              <a:lnSpc>
                <a:spcPct val="128571"/>
              </a:lnSpc>
              <a:spcBef>
                <a:spcPts val="0"/>
              </a:spcBef>
              <a:spcAft>
                <a:spcPts val="0"/>
              </a:spcAft>
              <a:buClr>
                <a:schemeClr val="dk1"/>
              </a:buClr>
              <a:buSzPts val="1400"/>
              <a:buNone/>
              <a:defRPr sz="1400">
                <a:solidFill>
                  <a:schemeClr val="dk1"/>
                </a:solidFill>
              </a:defRPr>
            </a:lvl1pPr>
            <a:lvl2pPr marL="914400" lvl="1" indent="-228600" algn="l">
              <a:lnSpc>
                <a:spcPct val="90000"/>
              </a:lnSpc>
              <a:spcBef>
                <a:spcPts val="500"/>
              </a:spcBef>
              <a:spcAft>
                <a:spcPts val="0"/>
              </a:spcAft>
              <a:buClr>
                <a:schemeClr val="dk1"/>
              </a:buClr>
              <a:buSzPts val="1800"/>
              <a:buNone/>
              <a:defRPr sz="1800"/>
            </a:lvl2pPr>
            <a:lvl3pPr marL="1371600" lvl="2" indent="-228600" algn="l">
              <a:lnSpc>
                <a:spcPct val="90000"/>
              </a:lnSpc>
              <a:spcBef>
                <a:spcPts val="500"/>
              </a:spcBef>
              <a:spcAft>
                <a:spcPts val="0"/>
              </a:spcAft>
              <a:buClr>
                <a:schemeClr val="dk1"/>
              </a:buClr>
              <a:buSzPts val="1800"/>
              <a:buNone/>
              <a:defRPr sz="1800"/>
            </a:lvl3pPr>
            <a:lvl4pPr marL="1828800" lvl="3" indent="-228600" algn="l">
              <a:lnSpc>
                <a:spcPct val="90000"/>
              </a:lnSpc>
              <a:spcBef>
                <a:spcPts val="500"/>
              </a:spcBef>
              <a:spcAft>
                <a:spcPts val="0"/>
              </a:spcAft>
              <a:buClr>
                <a:schemeClr val="dk1"/>
              </a:buClr>
              <a:buSzPts val="1800"/>
              <a:buNone/>
              <a:defRPr sz="1800"/>
            </a:lvl4pPr>
            <a:lvl5pPr marL="2286000" lvl="4" indent="-228600" algn="l">
              <a:lnSpc>
                <a:spcPct val="90000"/>
              </a:lnSpc>
              <a:spcBef>
                <a:spcPts val="500"/>
              </a:spcBef>
              <a:spcAft>
                <a:spcPts val="0"/>
              </a:spcAft>
              <a:buClr>
                <a:schemeClr val="dk1"/>
              </a:buClr>
              <a:buSzPts val="1800"/>
              <a:buNone/>
              <a:defRPr sz="1800"/>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11" name="Google Shape;311;p17"/>
          <p:cNvSpPr txBox="1">
            <a:spLocks noGrp="1"/>
          </p:cNvSpPr>
          <p:nvPr>
            <p:ph type="body" idx="7"/>
          </p:nvPr>
        </p:nvSpPr>
        <p:spPr>
          <a:xfrm>
            <a:off x="4535424" y="3840480"/>
            <a:ext cx="3200400" cy="365760"/>
          </a:xfrm>
          <a:prstGeom prst="rect">
            <a:avLst/>
          </a:prstGeom>
          <a:noFill/>
          <a:ln>
            <a:noFill/>
          </a:ln>
        </p:spPr>
        <p:txBody>
          <a:bodyPr spcFirstLastPara="1" wrap="square" lIns="91425" tIns="45700" rIns="91425" bIns="45700" anchor="t" anchorCtr="0">
            <a:noAutofit/>
          </a:bodyPr>
          <a:lstStyle>
            <a:lvl1pPr marL="457200" lvl="0" indent="-228600" algn="l">
              <a:lnSpc>
                <a:spcPct val="120000"/>
              </a:lnSpc>
              <a:spcBef>
                <a:spcPts val="1000"/>
              </a:spcBef>
              <a:spcAft>
                <a:spcPts val="0"/>
              </a:spcAft>
              <a:buClr>
                <a:schemeClr val="accent3"/>
              </a:buClr>
              <a:buSzPts val="2000"/>
              <a:buNone/>
              <a:defRPr sz="2000" b="1" cap="none">
                <a:solidFill>
                  <a:schemeClr val="accent3"/>
                </a:solidFill>
              </a:defRPr>
            </a:lvl1pPr>
            <a:lvl2pPr marL="914400" lvl="1" indent="-228600" algn="l">
              <a:lnSpc>
                <a:spcPct val="90000"/>
              </a:lnSpc>
              <a:spcBef>
                <a:spcPts val="500"/>
              </a:spcBef>
              <a:spcAft>
                <a:spcPts val="0"/>
              </a:spcAft>
              <a:buClr>
                <a:schemeClr val="dk1"/>
              </a:buClr>
              <a:buSzPts val="1800"/>
              <a:buNone/>
              <a:defRPr sz="1800"/>
            </a:lvl2pPr>
            <a:lvl3pPr marL="1371600" lvl="2" indent="-228600" algn="l">
              <a:lnSpc>
                <a:spcPct val="90000"/>
              </a:lnSpc>
              <a:spcBef>
                <a:spcPts val="500"/>
              </a:spcBef>
              <a:spcAft>
                <a:spcPts val="0"/>
              </a:spcAft>
              <a:buClr>
                <a:schemeClr val="dk1"/>
              </a:buClr>
              <a:buSzPts val="1800"/>
              <a:buNone/>
              <a:defRPr sz="1800"/>
            </a:lvl3pPr>
            <a:lvl4pPr marL="1828800" lvl="3" indent="-228600" algn="l">
              <a:lnSpc>
                <a:spcPct val="90000"/>
              </a:lnSpc>
              <a:spcBef>
                <a:spcPts val="500"/>
              </a:spcBef>
              <a:spcAft>
                <a:spcPts val="0"/>
              </a:spcAft>
              <a:buClr>
                <a:schemeClr val="dk1"/>
              </a:buClr>
              <a:buSzPts val="1800"/>
              <a:buNone/>
              <a:defRPr sz="1800"/>
            </a:lvl4pPr>
            <a:lvl5pPr marL="2286000" lvl="4" indent="-228600" algn="l">
              <a:lnSpc>
                <a:spcPct val="90000"/>
              </a:lnSpc>
              <a:spcBef>
                <a:spcPts val="500"/>
              </a:spcBef>
              <a:spcAft>
                <a:spcPts val="0"/>
              </a:spcAft>
              <a:buClr>
                <a:schemeClr val="dk1"/>
              </a:buClr>
              <a:buSzPts val="1800"/>
              <a:buNone/>
              <a:defRPr sz="1800"/>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12" name="Google Shape;312;p17"/>
          <p:cNvSpPr txBox="1">
            <a:spLocks noGrp="1"/>
          </p:cNvSpPr>
          <p:nvPr>
            <p:ph type="body" idx="8"/>
          </p:nvPr>
        </p:nvSpPr>
        <p:spPr>
          <a:xfrm>
            <a:off x="4535424" y="4251960"/>
            <a:ext cx="3200400" cy="1143000"/>
          </a:xfrm>
          <a:prstGeom prst="rect">
            <a:avLst/>
          </a:prstGeom>
          <a:noFill/>
          <a:ln>
            <a:noFill/>
          </a:ln>
        </p:spPr>
        <p:txBody>
          <a:bodyPr spcFirstLastPara="1" wrap="square" lIns="91425" tIns="45700" rIns="91425" bIns="45700" anchor="t" anchorCtr="0">
            <a:normAutofit/>
          </a:bodyPr>
          <a:lstStyle>
            <a:lvl1pPr marL="457200" lvl="0" indent="-228600" algn="l">
              <a:lnSpc>
                <a:spcPct val="128571"/>
              </a:lnSpc>
              <a:spcBef>
                <a:spcPts val="0"/>
              </a:spcBef>
              <a:spcAft>
                <a:spcPts val="0"/>
              </a:spcAft>
              <a:buClr>
                <a:schemeClr val="dk1"/>
              </a:buClr>
              <a:buSzPts val="1400"/>
              <a:buNone/>
              <a:defRPr sz="1400">
                <a:solidFill>
                  <a:schemeClr val="dk1"/>
                </a:solidFill>
              </a:defRPr>
            </a:lvl1pPr>
            <a:lvl2pPr marL="914400" lvl="1" indent="-228600" algn="l">
              <a:lnSpc>
                <a:spcPct val="90000"/>
              </a:lnSpc>
              <a:spcBef>
                <a:spcPts val="500"/>
              </a:spcBef>
              <a:spcAft>
                <a:spcPts val="0"/>
              </a:spcAft>
              <a:buClr>
                <a:schemeClr val="dk1"/>
              </a:buClr>
              <a:buSzPts val="1800"/>
              <a:buNone/>
              <a:defRPr sz="1800"/>
            </a:lvl2pPr>
            <a:lvl3pPr marL="1371600" lvl="2" indent="-228600" algn="l">
              <a:lnSpc>
                <a:spcPct val="90000"/>
              </a:lnSpc>
              <a:spcBef>
                <a:spcPts val="500"/>
              </a:spcBef>
              <a:spcAft>
                <a:spcPts val="0"/>
              </a:spcAft>
              <a:buClr>
                <a:schemeClr val="dk1"/>
              </a:buClr>
              <a:buSzPts val="1800"/>
              <a:buNone/>
              <a:defRPr sz="1800"/>
            </a:lvl3pPr>
            <a:lvl4pPr marL="1828800" lvl="3" indent="-228600" algn="l">
              <a:lnSpc>
                <a:spcPct val="90000"/>
              </a:lnSpc>
              <a:spcBef>
                <a:spcPts val="500"/>
              </a:spcBef>
              <a:spcAft>
                <a:spcPts val="0"/>
              </a:spcAft>
              <a:buClr>
                <a:schemeClr val="dk1"/>
              </a:buClr>
              <a:buSzPts val="1800"/>
              <a:buNone/>
              <a:defRPr sz="1800"/>
            </a:lvl4pPr>
            <a:lvl5pPr marL="2286000" lvl="4" indent="-228600" algn="l">
              <a:lnSpc>
                <a:spcPct val="90000"/>
              </a:lnSpc>
              <a:spcBef>
                <a:spcPts val="500"/>
              </a:spcBef>
              <a:spcAft>
                <a:spcPts val="0"/>
              </a:spcAft>
              <a:buClr>
                <a:schemeClr val="dk1"/>
              </a:buClr>
              <a:buSzPts val="1800"/>
              <a:buNone/>
              <a:defRPr sz="1800"/>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13" name="Google Shape;313;p17"/>
          <p:cNvSpPr txBox="1">
            <a:spLocks noGrp="1"/>
          </p:cNvSpPr>
          <p:nvPr>
            <p:ph type="dt" idx="10"/>
          </p:nvPr>
        </p:nvSpPr>
        <p:spPr>
          <a:xfrm>
            <a:off x="914400" y="6355080"/>
            <a:ext cx="109728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solidFill>
                  <a:srgbClr val="3F3F3F"/>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14" name="Google Shape;314;p17"/>
          <p:cNvSpPr txBox="1">
            <a:spLocks noGrp="1"/>
          </p:cNvSpPr>
          <p:nvPr>
            <p:ph type="ftr" idx="11"/>
          </p:nvPr>
        </p:nvSpPr>
        <p:spPr>
          <a:xfrm>
            <a:off x="5499886" y="6355080"/>
            <a:ext cx="22860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solidFill>
                  <a:srgbClr val="3F3F3F"/>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15" name="Google Shape;315;p17"/>
          <p:cNvSpPr txBox="1">
            <a:spLocks noGrp="1"/>
          </p:cNvSpPr>
          <p:nvPr>
            <p:ph type="sldNum" idx="12"/>
          </p:nvPr>
        </p:nvSpPr>
        <p:spPr>
          <a:xfrm>
            <a:off x="11274091" y="6355080"/>
            <a:ext cx="457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sz="1000">
                <a:solidFill>
                  <a:schemeClr val="lt1"/>
                </a:solidFill>
                <a:latin typeface="Avenir"/>
                <a:ea typeface="Avenir"/>
                <a:cs typeface="Avenir"/>
                <a:sym typeface="Avenir"/>
              </a:defRPr>
            </a:lvl1pPr>
            <a:lvl2pPr marL="0" lvl="1" indent="0" algn="r">
              <a:spcBef>
                <a:spcPts val="0"/>
              </a:spcBef>
              <a:buNone/>
              <a:defRPr sz="1000">
                <a:solidFill>
                  <a:schemeClr val="lt1"/>
                </a:solidFill>
                <a:latin typeface="Avenir"/>
                <a:ea typeface="Avenir"/>
                <a:cs typeface="Avenir"/>
                <a:sym typeface="Avenir"/>
              </a:defRPr>
            </a:lvl2pPr>
            <a:lvl3pPr marL="0" lvl="2" indent="0" algn="r">
              <a:spcBef>
                <a:spcPts val="0"/>
              </a:spcBef>
              <a:buNone/>
              <a:defRPr sz="1000">
                <a:solidFill>
                  <a:schemeClr val="lt1"/>
                </a:solidFill>
                <a:latin typeface="Avenir"/>
                <a:ea typeface="Avenir"/>
                <a:cs typeface="Avenir"/>
                <a:sym typeface="Avenir"/>
              </a:defRPr>
            </a:lvl3pPr>
            <a:lvl4pPr marL="0" lvl="3" indent="0" algn="r">
              <a:spcBef>
                <a:spcPts val="0"/>
              </a:spcBef>
              <a:buNone/>
              <a:defRPr sz="1000">
                <a:solidFill>
                  <a:schemeClr val="lt1"/>
                </a:solidFill>
                <a:latin typeface="Avenir"/>
                <a:ea typeface="Avenir"/>
                <a:cs typeface="Avenir"/>
                <a:sym typeface="Avenir"/>
              </a:defRPr>
            </a:lvl4pPr>
            <a:lvl5pPr marL="0" lvl="4" indent="0" algn="r">
              <a:spcBef>
                <a:spcPts val="0"/>
              </a:spcBef>
              <a:buNone/>
              <a:defRPr sz="1000">
                <a:solidFill>
                  <a:schemeClr val="lt1"/>
                </a:solidFill>
                <a:latin typeface="Avenir"/>
                <a:ea typeface="Avenir"/>
                <a:cs typeface="Avenir"/>
                <a:sym typeface="Avenir"/>
              </a:defRPr>
            </a:lvl5pPr>
            <a:lvl6pPr marL="0" lvl="5" indent="0" algn="r">
              <a:spcBef>
                <a:spcPts val="0"/>
              </a:spcBef>
              <a:buNone/>
              <a:defRPr sz="1000">
                <a:solidFill>
                  <a:schemeClr val="lt1"/>
                </a:solidFill>
                <a:latin typeface="Avenir"/>
                <a:ea typeface="Avenir"/>
                <a:cs typeface="Avenir"/>
                <a:sym typeface="Avenir"/>
              </a:defRPr>
            </a:lvl6pPr>
            <a:lvl7pPr marL="0" lvl="6" indent="0" algn="r">
              <a:spcBef>
                <a:spcPts val="0"/>
              </a:spcBef>
              <a:buNone/>
              <a:defRPr sz="1000">
                <a:solidFill>
                  <a:schemeClr val="lt1"/>
                </a:solidFill>
                <a:latin typeface="Avenir"/>
                <a:ea typeface="Avenir"/>
                <a:cs typeface="Avenir"/>
                <a:sym typeface="Avenir"/>
              </a:defRPr>
            </a:lvl7pPr>
            <a:lvl8pPr marL="0" lvl="7" indent="0" algn="r">
              <a:spcBef>
                <a:spcPts val="0"/>
              </a:spcBef>
              <a:buNone/>
              <a:defRPr sz="1000">
                <a:solidFill>
                  <a:schemeClr val="lt1"/>
                </a:solidFill>
                <a:latin typeface="Avenir"/>
                <a:ea typeface="Avenir"/>
                <a:cs typeface="Avenir"/>
                <a:sym typeface="Avenir"/>
              </a:defRPr>
            </a:lvl8pPr>
            <a:lvl9pPr marL="0" lvl="8" indent="0" algn="r">
              <a:spcBef>
                <a:spcPts val="0"/>
              </a:spcBef>
              <a:buNone/>
              <a:defRPr sz="1000">
                <a:solidFill>
                  <a:schemeClr val="lt1"/>
                </a:solidFill>
                <a:latin typeface="Avenir"/>
                <a:ea typeface="Avenir"/>
                <a:cs typeface="Avenir"/>
                <a:sym typeface="Avenir"/>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extLst>
    <p:ext uri="{DCECCB84-F9BA-43D5-87BE-67443E8EF086}">
      <p15:sldGuideLst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p15:guide id="1" orient="horz" pos="552">
          <p15:clr>
            <a:srgbClr val="FBAE40"/>
          </p15:clr>
        </p15:guide>
        <p15:guide id="2" pos="7104">
          <p15:clr>
            <a:srgbClr val="FBAE40"/>
          </p15:clr>
        </p15:guide>
        <p15:guide id="3" pos="7392">
          <p15:clr>
            <a:srgbClr val="FBAE40"/>
          </p15:clr>
        </p15:guide>
        <p15:guide id="4" pos="576">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rket comparison">
  <p:cSld name="Market comparison">
    <p:bg>
      <p:bgPr>
        <a:solidFill>
          <a:schemeClr val="accent2"/>
        </a:solidFill>
        <a:effectLst/>
      </p:bgPr>
    </p:bg>
    <p:spTree>
      <p:nvGrpSpPr>
        <p:cNvPr id="1" name="Shape 316"/>
        <p:cNvGrpSpPr/>
        <p:nvPr/>
      </p:nvGrpSpPr>
      <p:grpSpPr>
        <a:xfrm>
          <a:off x="0" y="0"/>
          <a:ext cx="0" cy="0"/>
          <a:chOff x="0" y="0"/>
          <a:chExt cx="0" cy="0"/>
        </a:xfrm>
      </p:grpSpPr>
      <p:sp>
        <p:nvSpPr>
          <p:cNvPr id="317" name="Google Shape;317;p18"/>
          <p:cNvSpPr txBox="1">
            <a:spLocks noGrp="1"/>
          </p:cNvSpPr>
          <p:nvPr>
            <p:ph type="title"/>
          </p:nvPr>
        </p:nvSpPr>
        <p:spPr>
          <a:xfrm>
            <a:off x="1552574" y="896111"/>
            <a:ext cx="10182226" cy="1325880"/>
          </a:xfrm>
          <a:prstGeom prst="rect">
            <a:avLst/>
          </a:prstGeom>
          <a:noFill/>
          <a:ln>
            <a:noFill/>
          </a:ln>
        </p:spPr>
        <p:txBody>
          <a:bodyPr spcFirstLastPara="1" wrap="square" lIns="91425" tIns="45700" rIns="91425" bIns="45700" anchor="t" anchorCtr="0">
            <a:normAutofit/>
          </a:bodyPr>
          <a:lstStyle>
            <a:lvl1pPr lvl="0" algn="l">
              <a:lnSpc>
                <a:spcPct val="90000"/>
              </a:lnSpc>
              <a:spcBef>
                <a:spcPts val="0"/>
              </a:spcBef>
              <a:spcAft>
                <a:spcPts val="0"/>
              </a:spcAft>
              <a:buClr>
                <a:schemeClr val="dk2"/>
              </a:buClr>
              <a:buSzPts val="4400"/>
              <a:buFont typeface="Avenir"/>
              <a:buNone/>
              <a:defRPr cap="none">
                <a:solidFill>
                  <a:schemeClr val="dk2"/>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18" name="Google Shape;318;p18"/>
          <p:cNvSpPr txBox="1">
            <a:spLocks noGrp="1"/>
          </p:cNvSpPr>
          <p:nvPr>
            <p:ph type="body" idx="1"/>
          </p:nvPr>
        </p:nvSpPr>
        <p:spPr>
          <a:xfrm>
            <a:off x="1380744" y="2203704"/>
            <a:ext cx="1463040" cy="785812"/>
          </a:xfrm>
          <a:prstGeom prst="rect">
            <a:avLst/>
          </a:prstGeom>
          <a:noFill/>
          <a:ln>
            <a:noFill/>
          </a:ln>
        </p:spPr>
        <p:txBody>
          <a:bodyPr spcFirstLastPara="1" wrap="square" lIns="91425" tIns="45700" rIns="91425" bIns="45700" anchor="ctr" anchorCtr="0">
            <a:noAutofit/>
          </a:bodyPr>
          <a:lstStyle>
            <a:lvl1pPr marL="457200" lvl="0" indent="-228600" algn="ctr">
              <a:lnSpc>
                <a:spcPct val="90000"/>
              </a:lnSpc>
              <a:spcBef>
                <a:spcPts val="1000"/>
              </a:spcBef>
              <a:spcAft>
                <a:spcPts val="0"/>
              </a:spcAft>
              <a:buClr>
                <a:srgbClr val="769DC7"/>
              </a:buClr>
              <a:buSzPts val="3200"/>
              <a:buNone/>
              <a:defRPr sz="3200" b="1">
                <a:solidFill>
                  <a:srgbClr val="769DC7"/>
                </a:solidFill>
              </a:defRPr>
            </a:lvl1pPr>
            <a:lvl2pPr marL="914400" lvl="1" indent="-292100" algn="l">
              <a:lnSpc>
                <a:spcPct val="90000"/>
              </a:lnSpc>
              <a:spcBef>
                <a:spcPts val="500"/>
              </a:spcBef>
              <a:spcAft>
                <a:spcPts val="0"/>
              </a:spcAft>
              <a:buClr>
                <a:schemeClr val="dk1"/>
              </a:buClr>
              <a:buSzPts val="1000"/>
              <a:buChar char="•"/>
              <a:defRPr sz="1000"/>
            </a:lvl2pPr>
            <a:lvl3pPr marL="1371600" lvl="2" indent="-292100" algn="l">
              <a:lnSpc>
                <a:spcPct val="90000"/>
              </a:lnSpc>
              <a:spcBef>
                <a:spcPts val="500"/>
              </a:spcBef>
              <a:spcAft>
                <a:spcPts val="0"/>
              </a:spcAft>
              <a:buClr>
                <a:schemeClr val="dk1"/>
              </a:buClr>
              <a:buSzPts val="1000"/>
              <a:buChar char="•"/>
              <a:defRPr sz="1000"/>
            </a:lvl3pPr>
            <a:lvl4pPr marL="1828800" lvl="3" indent="-292100" algn="l">
              <a:lnSpc>
                <a:spcPct val="90000"/>
              </a:lnSpc>
              <a:spcBef>
                <a:spcPts val="500"/>
              </a:spcBef>
              <a:spcAft>
                <a:spcPts val="0"/>
              </a:spcAft>
              <a:buClr>
                <a:schemeClr val="dk1"/>
              </a:buClr>
              <a:buSzPts val="1000"/>
              <a:buChar char="•"/>
              <a:defRPr sz="1000"/>
            </a:lvl4pPr>
            <a:lvl5pPr marL="2286000" lvl="4" indent="-292100" algn="l">
              <a:lnSpc>
                <a:spcPct val="90000"/>
              </a:lnSpc>
              <a:spcBef>
                <a:spcPts val="500"/>
              </a:spcBef>
              <a:spcAft>
                <a:spcPts val="0"/>
              </a:spcAft>
              <a:buClr>
                <a:schemeClr val="dk1"/>
              </a:buClr>
              <a:buSzPts val="1000"/>
              <a:buChar char="•"/>
              <a:defRPr sz="1000"/>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19" name="Google Shape;319;p18"/>
          <p:cNvSpPr txBox="1">
            <a:spLocks noGrp="1"/>
          </p:cNvSpPr>
          <p:nvPr>
            <p:ph type="body" idx="2"/>
          </p:nvPr>
        </p:nvSpPr>
        <p:spPr>
          <a:xfrm>
            <a:off x="1325880" y="3465576"/>
            <a:ext cx="1463040" cy="785812"/>
          </a:xfrm>
          <a:prstGeom prst="rect">
            <a:avLst/>
          </a:prstGeom>
          <a:noFill/>
          <a:ln>
            <a:noFill/>
          </a:ln>
        </p:spPr>
        <p:txBody>
          <a:bodyPr spcFirstLastPara="1" wrap="square" lIns="91425" tIns="45700" rIns="91425" bIns="45700" anchor="ctr" anchorCtr="0">
            <a:noAutofit/>
          </a:bodyPr>
          <a:lstStyle>
            <a:lvl1pPr marL="457200" lvl="0" indent="-228600" algn="ctr">
              <a:lnSpc>
                <a:spcPct val="90000"/>
              </a:lnSpc>
              <a:spcBef>
                <a:spcPts val="1000"/>
              </a:spcBef>
              <a:spcAft>
                <a:spcPts val="0"/>
              </a:spcAft>
              <a:buClr>
                <a:srgbClr val="769DC7"/>
              </a:buClr>
              <a:buSzPts val="3200"/>
              <a:buNone/>
              <a:defRPr sz="3200" b="1">
                <a:solidFill>
                  <a:srgbClr val="769DC7"/>
                </a:solidFill>
              </a:defRPr>
            </a:lvl1pPr>
            <a:lvl2pPr marL="914400" lvl="1" indent="-292100" algn="l">
              <a:lnSpc>
                <a:spcPct val="90000"/>
              </a:lnSpc>
              <a:spcBef>
                <a:spcPts val="500"/>
              </a:spcBef>
              <a:spcAft>
                <a:spcPts val="0"/>
              </a:spcAft>
              <a:buClr>
                <a:schemeClr val="dk1"/>
              </a:buClr>
              <a:buSzPts val="1000"/>
              <a:buChar char="•"/>
              <a:defRPr sz="1000"/>
            </a:lvl2pPr>
            <a:lvl3pPr marL="1371600" lvl="2" indent="-292100" algn="l">
              <a:lnSpc>
                <a:spcPct val="90000"/>
              </a:lnSpc>
              <a:spcBef>
                <a:spcPts val="500"/>
              </a:spcBef>
              <a:spcAft>
                <a:spcPts val="0"/>
              </a:spcAft>
              <a:buClr>
                <a:schemeClr val="dk1"/>
              </a:buClr>
              <a:buSzPts val="1000"/>
              <a:buChar char="•"/>
              <a:defRPr sz="1000"/>
            </a:lvl3pPr>
            <a:lvl4pPr marL="1828800" lvl="3" indent="-292100" algn="l">
              <a:lnSpc>
                <a:spcPct val="90000"/>
              </a:lnSpc>
              <a:spcBef>
                <a:spcPts val="500"/>
              </a:spcBef>
              <a:spcAft>
                <a:spcPts val="0"/>
              </a:spcAft>
              <a:buClr>
                <a:schemeClr val="dk1"/>
              </a:buClr>
              <a:buSzPts val="1000"/>
              <a:buChar char="•"/>
              <a:defRPr sz="1000"/>
            </a:lvl4pPr>
            <a:lvl5pPr marL="2286000" lvl="4" indent="-292100" algn="l">
              <a:lnSpc>
                <a:spcPct val="90000"/>
              </a:lnSpc>
              <a:spcBef>
                <a:spcPts val="500"/>
              </a:spcBef>
              <a:spcAft>
                <a:spcPts val="0"/>
              </a:spcAft>
              <a:buClr>
                <a:schemeClr val="dk1"/>
              </a:buClr>
              <a:buSzPts val="1000"/>
              <a:buChar char="•"/>
              <a:defRPr sz="1000"/>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20" name="Google Shape;320;p18"/>
          <p:cNvSpPr txBox="1">
            <a:spLocks noGrp="1"/>
          </p:cNvSpPr>
          <p:nvPr>
            <p:ph type="body" idx="3"/>
          </p:nvPr>
        </p:nvSpPr>
        <p:spPr>
          <a:xfrm>
            <a:off x="1325880" y="4745736"/>
            <a:ext cx="1463040" cy="785812"/>
          </a:xfrm>
          <a:prstGeom prst="rect">
            <a:avLst/>
          </a:prstGeom>
          <a:noFill/>
          <a:ln>
            <a:noFill/>
          </a:ln>
        </p:spPr>
        <p:txBody>
          <a:bodyPr spcFirstLastPara="1" wrap="square" lIns="91425" tIns="45700" rIns="91425" bIns="45700" anchor="ctr" anchorCtr="0">
            <a:noAutofit/>
          </a:bodyPr>
          <a:lstStyle>
            <a:lvl1pPr marL="457200" lvl="0" indent="-228600" algn="ctr">
              <a:lnSpc>
                <a:spcPct val="90000"/>
              </a:lnSpc>
              <a:spcBef>
                <a:spcPts val="1000"/>
              </a:spcBef>
              <a:spcAft>
                <a:spcPts val="0"/>
              </a:spcAft>
              <a:buClr>
                <a:srgbClr val="769DC7"/>
              </a:buClr>
              <a:buSzPts val="3200"/>
              <a:buNone/>
              <a:defRPr sz="3200" b="1">
                <a:solidFill>
                  <a:srgbClr val="769DC7"/>
                </a:solidFill>
              </a:defRPr>
            </a:lvl1pPr>
            <a:lvl2pPr marL="914400" lvl="1" indent="-292100" algn="l">
              <a:lnSpc>
                <a:spcPct val="90000"/>
              </a:lnSpc>
              <a:spcBef>
                <a:spcPts val="500"/>
              </a:spcBef>
              <a:spcAft>
                <a:spcPts val="0"/>
              </a:spcAft>
              <a:buClr>
                <a:schemeClr val="dk1"/>
              </a:buClr>
              <a:buSzPts val="1000"/>
              <a:buChar char="•"/>
              <a:defRPr sz="1000"/>
            </a:lvl2pPr>
            <a:lvl3pPr marL="1371600" lvl="2" indent="-292100" algn="l">
              <a:lnSpc>
                <a:spcPct val="90000"/>
              </a:lnSpc>
              <a:spcBef>
                <a:spcPts val="500"/>
              </a:spcBef>
              <a:spcAft>
                <a:spcPts val="0"/>
              </a:spcAft>
              <a:buClr>
                <a:schemeClr val="dk1"/>
              </a:buClr>
              <a:buSzPts val="1000"/>
              <a:buChar char="•"/>
              <a:defRPr sz="1000"/>
            </a:lvl3pPr>
            <a:lvl4pPr marL="1828800" lvl="3" indent="-292100" algn="l">
              <a:lnSpc>
                <a:spcPct val="90000"/>
              </a:lnSpc>
              <a:spcBef>
                <a:spcPts val="500"/>
              </a:spcBef>
              <a:spcAft>
                <a:spcPts val="0"/>
              </a:spcAft>
              <a:buClr>
                <a:schemeClr val="dk1"/>
              </a:buClr>
              <a:buSzPts val="1000"/>
              <a:buChar char="•"/>
              <a:defRPr sz="1000"/>
            </a:lvl4pPr>
            <a:lvl5pPr marL="2286000" lvl="4" indent="-292100" algn="l">
              <a:lnSpc>
                <a:spcPct val="90000"/>
              </a:lnSpc>
              <a:spcBef>
                <a:spcPts val="500"/>
              </a:spcBef>
              <a:spcAft>
                <a:spcPts val="0"/>
              </a:spcAft>
              <a:buClr>
                <a:schemeClr val="dk1"/>
              </a:buClr>
              <a:buSzPts val="1000"/>
              <a:buChar char="•"/>
              <a:defRPr sz="1000"/>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21" name="Google Shape;321;p18"/>
          <p:cNvSpPr txBox="1">
            <a:spLocks noGrp="1"/>
          </p:cNvSpPr>
          <p:nvPr>
            <p:ph type="dt" idx="10"/>
          </p:nvPr>
        </p:nvSpPr>
        <p:spPr>
          <a:xfrm>
            <a:off x="1554480" y="6353175"/>
            <a:ext cx="109728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solidFill>
                  <a:schemeClr val="lt1"/>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22" name="Google Shape;322;p18"/>
          <p:cNvSpPr txBox="1">
            <a:spLocks noGrp="1"/>
          </p:cNvSpPr>
          <p:nvPr>
            <p:ph type="body" idx="4"/>
          </p:nvPr>
        </p:nvSpPr>
        <p:spPr>
          <a:xfrm>
            <a:off x="4489704" y="2624328"/>
            <a:ext cx="6153912" cy="941832"/>
          </a:xfrm>
          <a:prstGeom prst="rect">
            <a:avLst/>
          </a:prstGeom>
          <a:noFill/>
          <a:ln>
            <a:noFill/>
          </a:ln>
        </p:spPr>
        <p:txBody>
          <a:bodyPr spcFirstLastPara="1" wrap="square" lIns="91425" tIns="45700" rIns="91425" bIns="45700" anchor="ctr" anchorCtr="0">
            <a:noAutofit/>
          </a:bodyPr>
          <a:lstStyle>
            <a:lvl1pPr marL="457200" lvl="0" indent="-228600" algn="l">
              <a:lnSpc>
                <a:spcPct val="90000"/>
              </a:lnSpc>
              <a:spcBef>
                <a:spcPts val="1000"/>
              </a:spcBef>
              <a:spcAft>
                <a:spcPts val="0"/>
              </a:spcAft>
              <a:buClr>
                <a:schemeClr val="dk2"/>
              </a:buClr>
              <a:buSzPts val="2000"/>
              <a:buNone/>
              <a:defRPr sz="2000">
                <a:solidFill>
                  <a:schemeClr val="dk2"/>
                </a:solidFill>
              </a:defRPr>
            </a:lvl1pPr>
            <a:lvl2pPr marL="914400" lvl="1" indent="-330200" algn="l">
              <a:lnSpc>
                <a:spcPct val="90000"/>
              </a:lnSpc>
              <a:spcBef>
                <a:spcPts val="500"/>
              </a:spcBef>
              <a:spcAft>
                <a:spcPts val="0"/>
              </a:spcAft>
              <a:buClr>
                <a:schemeClr val="dk2"/>
              </a:buClr>
              <a:buSzPts val="1600"/>
              <a:buChar char="•"/>
              <a:defRPr sz="1600">
                <a:solidFill>
                  <a:schemeClr val="dk2"/>
                </a:solidFill>
              </a:defRPr>
            </a:lvl2pPr>
            <a:lvl3pPr marL="1371600" lvl="2" indent="-330200" algn="l">
              <a:lnSpc>
                <a:spcPct val="90000"/>
              </a:lnSpc>
              <a:spcBef>
                <a:spcPts val="500"/>
              </a:spcBef>
              <a:spcAft>
                <a:spcPts val="0"/>
              </a:spcAft>
              <a:buClr>
                <a:schemeClr val="dk2"/>
              </a:buClr>
              <a:buSzPts val="1600"/>
              <a:buChar char="•"/>
              <a:defRPr sz="1600">
                <a:solidFill>
                  <a:schemeClr val="dk2"/>
                </a:solidFill>
              </a:defRPr>
            </a:lvl3pPr>
            <a:lvl4pPr marL="1828800" lvl="3" indent="-330200" algn="l">
              <a:lnSpc>
                <a:spcPct val="90000"/>
              </a:lnSpc>
              <a:spcBef>
                <a:spcPts val="500"/>
              </a:spcBef>
              <a:spcAft>
                <a:spcPts val="0"/>
              </a:spcAft>
              <a:buClr>
                <a:schemeClr val="dk2"/>
              </a:buClr>
              <a:buSzPts val="1600"/>
              <a:buChar char="•"/>
              <a:defRPr sz="1600">
                <a:solidFill>
                  <a:schemeClr val="dk2"/>
                </a:solidFill>
              </a:defRPr>
            </a:lvl4pPr>
            <a:lvl5pPr marL="2286000" lvl="4" indent="-330200" algn="l">
              <a:lnSpc>
                <a:spcPct val="90000"/>
              </a:lnSpc>
              <a:spcBef>
                <a:spcPts val="500"/>
              </a:spcBef>
              <a:spcAft>
                <a:spcPts val="0"/>
              </a:spcAft>
              <a:buClr>
                <a:schemeClr val="dk2"/>
              </a:buClr>
              <a:buSzPts val="1600"/>
              <a:buChar char="•"/>
              <a:defRPr sz="1600">
                <a:solidFill>
                  <a:schemeClr val="dk2"/>
                </a:solidFill>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23" name="Google Shape;323;p18"/>
          <p:cNvSpPr txBox="1">
            <a:spLocks noGrp="1"/>
          </p:cNvSpPr>
          <p:nvPr>
            <p:ph type="body" idx="5"/>
          </p:nvPr>
        </p:nvSpPr>
        <p:spPr>
          <a:xfrm>
            <a:off x="4489704" y="3904488"/>
            <a:ext cx="6153912" cy="941832"/>
          </a:xfrm>
          <a:prstGeom prst="rect">
            <a:avLst/>
          </a:prstGeom>
          <a:noFill/>
          <a:ln>
            <a:noFill/>
          </a:ln>
        </p:spPr>
        <p:txBody>
          <a:bodyPr spcFirstLastPara="1" wrap="square" lIns="91425" tIns="45700" rIns="91425" bIns="45700" anchor="ctr" anchorCtr="0">
            <a:noAutofit/>
          </a:bodyPr>
          <a:lstStyle>
            <a:lvl1pPr marL="457200" lvl="0" indent="-228600" algn="l">
              <a:lnSpc>
                <a:spcPct val="90000"/>
              </a:lnSpc>
              <a:spcBef>
                <a:spcPts val="1000"/>
              </a:spcBef>
              <a:spcAft>
                <a:spcPts val="0"/>
              </a:spcAft>
              <a:buClr>
                <a:schemeClr val="dk2"/>
              </a:buClr>
              <a:buSzPts val="2000"/>
              <a:buNone/>
              <a:defRPr sz="2000">
                <a:solidFill>
                  <a:schemeClr val="dk2"/>
                </a:solidFill>
              </a:defRPr>
            </a:lvl1pPr>
            <a:lvl2pPr marL="914400" lvl="1" indent="-330200" algn="l">
              <a:lnSpc>
                <a:spcPct val="90000"/>
              </a:lnSpc>
              <a:spcBef>
                <a:spcPts val="500"/>
              </a:spcBef>
              <a:spcAft>
                <a:spcPts val="0"/>
              </a:spcAft>
              <a:buClr>
                <a:schemeClr val="dk2"/>
              </a:buClr>
              <a:buSzPts val="1600"/>
              <a:buChar char="•"/>
              <a:defRPr sz="1600">
                <a:solidFill>
                  <a:schemeClr val="dk2"/>
                </a:solidFill>
              </a:defRPr>
            </a:lvl2pPr>
            <a:lvl3pPr marL="1371600" lvl="2" indent="-330200" algn="l">
              <a:lnSpc>
                <a:spcPct val="90000"/>
              </a:lnSpc>
              <a:spcBef>
                <a:spcPts val="500"/>
              </a:spcBef>
              <a:spcAft>
                <a:spcPts val="0"/>
              </a:spcAft>
              <a:buClr>
                <a:schemeClr val="dk2"/>
              </a:buClr>
              <a:buSzPts val="1600"/>
              <a:buChar char="•"/>
              <a:defRPr sz="1600">
                <a:solidFill>
                  <a:schemeClr val="dk2"/>
                </a:solidFill>
              </a:defRPr>
            </a:lvl3pPr>
            <a:lvl4pPr marL="1828800" lvl="3" indent="-330200" algn="l">
              <a:lnSpc>
                <a:spcPct val="90000"/>
              </a:lnSpc>
              <a:spcBef>
                <a:spcPts val="500"/>
              </a:spcBef>
              <a:spcAft>
                <a:spcPts val="0"/>
              </a:spcAft>
              <a:buClr>
                <a:schemeClr val="dk2"/>
              </a:buClr>
              <a:buSzPts val="1600"/>
              <a:buChar char="•"/>
              <a:defRPr sz="1600">
                <a:solidFill>
                  <a:schemeClr val="dk2"/>
                </a:solidFill>
              </a:defRPr>
            </a:lvl4pPr>
            <a:lvl5pPr marL="2286000" lvl="4" indent="-330200" algn="l">
              <a:lnSpc>
                <a:spcPct val="90000"/>
              </a:lnSpc>
              <a:spcBef>
                <a:spcPts val="500"/>
              </a:spcBef>
              <a:spcAft>
                <a:spcPts val="0"/>
              </a:spcAft>
              <a:buClr>
                <a:schemeClr val="dk2"/>
              </a:buClr>
              <a:buSzPts val="1600"/>
              <a:buChar char="•"/>
              <a:defRPr sz="1600">
                <a:solidFill>
                  <a:schemeClr val="dk2"/>
                </a:solidFill>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24" name="Google Shape;324;p18"/>
          <p:cNvSpPr txBox="1">
            <a:spLocks noGrp="1"/>
          </p:cNvSpPr>
          <p:nvPr>
            <p:ph type="body" idx="6"/>
          </p:nvPr>
        </p:nvSpPr>
        <p:spPr>
          <a:xfrm>
            <a:off x="4489704" y="5157216"/>
            <a:ext cx="6153912" cy="941832"/>
          </a:xfrm>
          <a:prstGeom prst="rect">
            <a:avLst/>
          </a:prstGeom>
          <a:noFill/>
          <a:ln>
            <a:noFill/>
          </a:ln>
        </p:spPr>
        <p:txBody>
          <a:bodyPr spcFirstLastPara="1" wrap="square" lIns="91425" tIns="45700" rIns="91425" bIns="45700" anchor="ctr" anchorCtr="0">
            <a:noAutofit/>
          </a:bodyPr>
          <a:lstStyle>
            <a:lvl1pPr marL="457200" lvl="0" indent="-228600" algn="l">
              <a:lnSpc>
                <a:spcPct val="90000"/>
              </a:lnSpc>
              <a:spcBef>
                <a:spcPts val="1000"/>
              </a:spcBef>
              <a:spcAft>
                <a:spcPts val="0"/>
              </a:spcAft>
              <a:buClr>
                <a:schemeClr val="dk2"/>
              </a:buClr>
              <a:buSzPts val="2000"/>
              <a:buNone/>
              <a:defRPr sz="2000">
                <a:solidFill>
                  <a:schemeClr val="dk2"/>
                </a:solidFill>
              </a:defRPr>
            </a:lvl1pPr>
            <a:lvl2pPr marL="914400" lvl="1" indent="-330200" algn="l">
              <a:lnSpc>
                <a:spcPct val="90000"/>
              </a:lnSpc>
              <a:spcBef>
                <a:spcPts val="500"/>
              </a:spcBef>
              <a:spcAft>
                <a:spcPts val="0"/>
              </a:spcAft>
              <a:buClr>
                <a:schemeClr val="dk2"/>
              </a:buClr>
              <a:buSzPts val="1600"/>
              <a:buChar char="•"/>
              <a:defRPr sz="1600">
                <a:solidFill>
                  <a:schemeClr val="dk2"/>
                </a:solidFill>
              </a:defRPr>
            </a:lvl2pPr>
            <a:lvl3pPr marL="1371600" lvl="2" indent="-330200" algn="l">
              <a:lnSpc>
                <a:spcPct val="90000"/>
              </a:lnSpc>
              <a:spcBef>
                <a:spcPts val="500"/>
              </a:spcBef>
              <a:spcAft>
                <a:spcPts val="0"/>
              </a:spcAft>
              <a:buClr>
                <a:schemeClr val="dk2"/>
              </a:buClr>
              <a:buSzPts val="1600"/>
              <a:buChar char="•"/>
              <a:defRPr sz="1600">
                <a:solidFill>
                  <a:schemeClr val="dk2"/>
                </a:solidFill>
              </a:defRPr>
            </a:lvl3pPr>
            <a:lvl4pPr marL="1828800" lvl="3" indent="-330200" algn="l">
              <a:lnSpc>
                <a:spcPct val="90000"/>
              </a:lnSpc>
              <a:spcBef>
                <a:spcPts val="500"/>
              </a:spcBef>
              <a:spcAft>
                <a:spcPts val="0"/>
              </a:spcAft>
              <a:buClr>
                <a:schemeClr val="dk2"/>
              </a:buClr>
              <a:buSzPts val="1600"/>
              <a:buChar char="•"/>
              <a:defRPr sz="1600">
                <a:solidFill>
                  <a:schemeClr val="dk2"/>
                </a:solidFill>
              </a:defRPr>
            </a:lvl4pPr>
            <a:lvl5pPr marL="2286000" lvl="4" indent="-330200" algn="l">
              <a:lnSpc>
                <a:spcPct val="90000"/>
              </a:lnSpc>
              <a:spcBef>
                <a:spcPts val="500"/>
              </a:spcBef>
              <a:spcAft>
                <a:spcPts val="0"/>
              </a:spcAft>
              <a:buClr>
                <a:schemeClr val="dk2"/>
              </a:buClr>
              <a:buSzPts val="1600"/>
              <a:buChar char="•"/>
              <a:defRPr sz="1600">
                <a:solidFill>
                  <a:schemeClr val="dk2"/>
                </a:solidFill>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grpSp>
        <p:nvGrpSpPr>
          <p:cNvPr id="325" name="Google Shape;325;p18"/>
          <p:cNvGrpSpPr/>
          <p:nvPr/>
        </p:nvGrpSpPr>
        <p:grpSpPr>
          <a:xfrm>
            <a:off x="0" y="0"/>
            <a:ext cx="1014984" cy="6858000"/>
            <a:chOff x="0" y="0"/>
            <a:chExt cx="1014984" cy="6858000"/>
          </a:xfrm>
        </p:grpSpPr>
        <p:sp>
          <p:nvSpPr>
            <p:cNvPr id="326" name="Google Shape;326;p18"/>
            <p:cNvSpPr/>
            <p:nvPr/>
          </p:nvSpPr>
          <p:spPr>
            <a:xfrm>
              <a:off x="0" y="4828032"/>
              <a:ext cx="1014984" cy="2029968"/>
            </a:xfrm>
            <a:prstGeom prst="rect">
              <a:avLst/>
            </a:prstGeom>
            <a:solidFill>
              <a:schemeClr val="accent4"/>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venir"/>
                <a:ea typeface="Avenir"/>
                <a:cs typeface="Avenir"/>
                <a:sym typeface="Avenir"/>
              </a:endParaRPr>
            </a:p>
          </p:txBody>
        </p:sp>
        <p:sp>
          <p:nvSpPr>
            <p:cNvPr id="327" name="Google Shape;327;p18"/>
            <p:cNvSpPr/>
            <p:nvPr/>
          </p:nvSpPr>
          <p:spPr>
            <a:xfrm>
              <a:off x="0" y="2833299"/>
              <a:ext cx="1014984" cy="2029968"/>
            </a:xfrm>
            <a:prstGeom prst="rect">
              <a:avLst/>
            </a:prstGeom>
            <a:solidFill>
              <a:schemeClr val="accent3"/>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venir"/>
                <a:ea typeface="Avenir"/>
                <a:cs typeface="Avenir"/>
                <a:sym typeface="Avenir"/>
              </a:endParaRPr>
            </a:p>
          </p:txBody>
        </p:sp>
        <p:sp>
          <p:nvSpPr>
            <p:cNvPr id="328" name="Google Shape;328;p18"/>
            <p:cNvSpPr/>
            <p:nvPr/>
          </p:nvSpPr>
          <p:spPr>
            <a:xfrm>
              <a:off x="0" y="0"/>
              <a:ext cx="1014984" cy="2029968"/>
            </a:xfrm>
            <a:prstGeom prst="rect">
              <a:avLst/>
            </a:prstGeom>
            <a:solidFill>
              <a:schemeClr val="accent5"/>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venir"/>
                <a:ea typeface="Avenir"/>
                <a:cs typeface="Avenir"/>
                <a:sym typeface="Avenir"/>
              </a:endParaRPr>
            </a:p>
          </p:txBody>
        </p:sp>
        <p:sp>
          <p:nvSpPr>
            <p:cNvPr id="329" name="Google Shape;329;p18"/>
            <p:cNvSpPr/>
            <p:nvPr/>
          </p:nvSpPr>
          <p:spPr>
            <a:xfrm>
              <a:off x="0" y="2029863"/>
              <a:ext cx="1014984" cy="812951"/>
            </a:xfrm>
            <a:prstGeom prst="rect">
              <a:avLst/>
            </a:prstGeom>
            <a:solidFill>
              <a:schemeClr val="accen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venir"/>
                <a:ea typeface="Avenir"/>
                <a:cs typeface="Avenir"/>
                <a:sym typeface="Avenir"/>
              </a:endParaRPr>
            </a:p>
          </p:txBody>
        </p:sp>
        <p:sp>
          <p:nvSpPr>
            <p:cNvPr id="330" name="Google Shape;330;p18"/>
            <p:cNvSpPr/>
            <p:nvPr/>
          </p:nvSpPr>
          <p:spPr>
            <a:xfrm rot="10800000">
              <a:off x="100582" y="2936725"/>
              <a:ext cx="914400" cy="1828800"/>
            </a:xfrm>
            <a:custGeom>
              <a:avLst/>
              <a:gdLst/>
              <a:ahLst/>
              <a:cxnLst/>
              <a:rect l="l" t="t" r="r" b="b"/>
              <a:pathLst>
                <a:path w="915648" h="1828800" extrusionOk="0">
                  <a:moveTo>
                    <a:pt x="1248" y="0"/>
                  </a:moveTo>
                  <a:cubicBezTo>
                    <a:pt x="506257" y="0"/>
                    <a:pt x="915648" y="409391"/>
                    <a:pt x="915648" y="914400"/>
                  </a:cubicBezTo>
                  <a:cubicBezTo>
                    <a:pt x="915648" y="1419409"/>
                    <a:pt x="506257" y="1828800"/>
                    <a:pt x="1248" y="1828800"/>
                  </a:cubicBezTo>
                  <a:lnTo>
                    <a:pt x="0" y="1828737"/>
                  </a:lnTo>
                  <a:lnTo>
                    <a:pt x="0" y="63"/>
                  </a:lnTo>
                  <a:close/>
                </a:path>
              </a:pathLst>
            </a:custGeom>
            <a:solidFill>
              <a:srgbClr val="D4D0D9"/>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venir"/>
                <a:ea typeface="Avenir"/>
                <a:cs typeface="Avenir"/>
                <a:sym typeface="Avenir"/>
              </a:endParaRPr>
            </a:p>
          </p:txBody>
        </p:sp>
        <p:pic>
          <p:nvPicPr>
            <p:cNvPr id="331" name="Google Shape;331;p18"/>
            <p:cNvPicPr preferRelativeResize="0"/>
            <p:nvPr/>
          </p:nvPicPr>
          <p:blipFill rotWithShape="1">
            <a:blip r:embed="rId2">
              <a:alphaModFix/>
            </a:blip>
            <a:srcRect/>
            <a:stretch/>
          </p:blipFill>
          <p:spPr>
            <a:xfrm rot="5400000">
              <a:off x="-457200" y="5416459"/>
              <a:ext cx="1828800" cy="914400"/>
            </a:xfrm>
            <a:prstGeom prst="rect">
              <a:avLst/>
            </a:prstGeom>
            <a:noFill/>
            <a:ln>
              <a:noFill/>
            </a:ln>
          </p:spPr>
        </p:pic>
        <p:pic>
          <p:nvPicPr>
            <p:cNvPr id="332" name="Google Shape;332;p18"/>
            <p:cNvPicPr preferRelativeResize="0"/>
            <p:nvPr/>
          </p:nvPicPr>
          <p:blipFill rotWithShape="1">
            <a:blip r:embed="rId3">
              <a:alphaModFix/>
            </a:blip>
            <a:srcRect/>
            <a:stretch/>
          </p:blipFill>
          <p:spPr>
            <a:xfrm rot="5400000">
              <a:off x="-457200" y="563329"/>
              <a:ext cx="1828800" cy="914400"/>
            </a:xfrm>
            <a:prstGeom prst="rect">
              <a:avLst/>
            </a:prstGeom>
            <a:noFill/>
            <a:ln>
              <a:noFill/>
            </a:ln>
          </p:spPr>
        </p:pic>
      </p:grpSp>
      <p:cxnSp>
        <p:nvCxnSpPr>
          <p:cNvPr id="333" name="Google Shape;333;p18"/>
          <p:cNvCxnSpPr/>
          <p:nvPr/>
        </p:nvCxnSpPr>
        <p:spPr>
          <a:xfrm>
            <a:off x="1704025" y="2853257"/>
            <a:ext cx="2315146" cy="0"/>
          </a:xfrm>
          <a:prstGeom prst="straightConnector1">
            <a:avLst/>
          </a:prstGeom>
          <a:noFill/>
          <a:ln w="25400" cap="flat" cmpd="sng">
            <a:solidFill>
              <a:srgbClr val="769DC7"/>
            </a:solidFill>
            <a:prstDash val="solid"/>
            <a:miter lim="800000"/>
            <a:headEnd type="none" w="sm" len="sm"/>
            <a:tailEnd type="none" w="sm" len="sm"/>
          </a:ln>
        </p:spPr>
      </p:cxnSp>
      <p:sp>
        <p:nvSpPr>
          <p:cNvPr id="334" name="Google Shape;334;p18"/>
          <p:cNvSpPr/>
          <p:nvPr/>
        </p:nvSpPr>
        <p:spPr>
          <a:xfrm>
            <a:off x="3982733" y="2744646"/>
            <a:ext cx="217221" cy="217221"/>
          </a:xfrm>
          <a:prstGeom prst="ellipse">
            <a:avLst/>
          </a:prstGeom>
          <a:solidFill>
            <a:srgbClr val="769DC7"/>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venir"/>
              <a:ea typeface="Avenir"/>
              <a:cs typeface="Avenir"/>
              <a:sym typeface="Avenir"/>
            </a:endParaRPr>
          </a:p>
        </p:txBody>
      </p:sp>
      <p:grpSp>
        <p:nvGrpSpPr>
          <p:cNvPr id="335" name="Google Shape;335;p18"/>
          <p:cNvGrpSpPr/>
          <p:nvPr/>
        </p:nvGrpSpPr>
        <p:grpSpPr>
          <a:xfrm>
            <a:off x="1717361" y="4002156"/>
            <a:ext cx="2495929" cy="1480420"/>
            <a:chOff x="1717361" y="4002156"/>
            <a:chExt cx="2495929" cy="1480420"/>
          </a:xfrm>
        </p:grpSpPr>
        <p:cxnSp>
          <p:nvCxnSpPr>
            <p:cNvPr id="336" name="Google Shape;336;p18"/>
            <p:cNvCxnSpPr/>
            <p:nvPr/>
          </p:nvCxnSpPr>
          <p:spPr>
            <a:xfrm>
              <a:off x="1717361" y="4110767"/>
              <a:ext cx="2315146" cy="0"/>
            </a:xfrm>
            <a:prstGeom prst="straightConnector1">
              <a:avLst/>
            </a:prstGeom>
            <a:noFill/>
            <a:ln w="25400" cap="flat" cmpd="sng">
              <a:solidFill>
                <a:srgbClr val="769DC7"/>
              </a:solidFill>
              <a:prstDash val="solid"/>
              <a:miter lim="800000"/>
              <a:headEnd type="none" w="sm" len="sm"/>
              <a:tailEnd type="none" w="sm" len="sm"/>
            </a:ln>
          </p:spPr>
        </p:cxnSp>
        <p:sp>
          <p:nvSpPr>
            <p:cNvPr id="337" name="Google Shape;337;p18"/>
            <p:cNvSpPr/>
            <p:nvPr/>
          </p:nvSpPr>
          <p:spPr>
            <a:xfrm>
              <a:off x="3996069" y="4002156"/>
              <a:ext cx="217221" cy="217221"/>
            </a:xfrm>
            <a:prstGeom prst="ellipse">
              <a:avLst/>
            </a:prstGeom>
            <a:solidFill>
              <a:srgbClr val="769DC7"/>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venir"/>
                <a:ea typeface="Avenir"/>
                <a:cs typeface="Avenir"/>
                <a:sym typeface="Avenir"/>
              </a:endParaRPr>
            </a:p>
          </p:txBody>
        </p:sp>
        <p:cxnSp>
          <p:nvCxnSpPr>
            <p:cNvPr id="338" name="Google Shape;338;p18"/>
            <p:cNvCxnSpPr/>
            <p:nvPr/>
          </p:nvCxnSpPr>
          <p:spPr>
            <a:xfrm>
              <a:off x="1717361" y="5373966"/>
              <a:ext cx="2315146" cy="0"/>
            </a:xfrm>
            <a:prstGeom prst="straightConnector1">
              <a:avLst/>
            </a:prstGeom>
            <a:noFill/>
            <a:ln w="25400" cap="flat" cmpd="sng">
              <a:solidFill>
                <a:srgbClr val="769DC7"/>
              </a:solidFill>
              <a:prstDash val="solid"/>
              <a:miter lim="800000"/>
              <a:headEnd type="none" w="sm" len="sm"/>
              <a:tailEnd type="none" w="sm" len="sm"/>
            </a:ln>
          </p:spPr>
        </p:cxnSp>
        <p:sp>
          <p:nvSpPr>
            <p:cNvPr id="339" name="Google Shape;339;p18"/>
            <p:cNvSpPr/>
            <p:nvPr/>
          </p:nvSpPr>
          <p:spPr>
            <a:xfrm>
              <a:off x="3996069" y="5265355"/>
              <a:ext cx="217221" cy="217221"/>
            </a:xfrm>
            <a:prstGeom prst="ellipse">
              <a:avLst/>
            </a:prstGeom>
            <a:solidFill>
              <a:srgbClr val="769DC7"/>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venir"/>
                <a:ea typeface="Avenir"/>
                <a:cs typeface="Avenir"/>
                <a:sym typeface="Avenir"/>
              </a:endParaRPr>
            </a:p>
          </p:txBody>
        </p:sp>
      </p:grpSp>
      <p:sp>
        <p:nvSpPr>
          <p:cNvPr id="340" name="Google Shape;340;p18"/>
          <p:cNvSpPr txBox="1">
            <a:spLocks noGrp="1"/>
          </p:cNvSpPr>
          <p:nvPr>
            <p:ph type="ftr" idx="11"/>
          </p:nvPr>
        </p:nvSpPr>
        <p:spPr>
          <a:xfrm>
            <a:off x="5744527" y="6350000"/>
            <a:ext cx="22860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solidFill>
                  <a:schemeClr val="lt1"/>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41" name="Google Shape;341;p18"/>
          <p:cNvSpPr txBox="1">
            <a:spLocks noGrp="1"/>
          </p:cNvSpPr>
          <p:nvPr>
            <p:ph type="sldNum" idx="12"/>
          </p:nvPr>
        </p:nvSpPr>
        <p:spPr>
          <a:xfrm>
            <a:off x="11123295" y="6356350"/>
            <a:ext cx="457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sz="1000">
                <a:solidFill>
                  <a:schemeClr val="lt1"/>
                </a:solidFill>
                <a:latin typeface="Avenir"/>
                <a:ea typeface="Avenir"/>
                <a:cs typeface="Avenir"/>
                <a:sym typeface="Avenir"/>
              </a:defRPr>
            </a:lvl1pPr>
            <a:lvl2pPr marL="0" lvl="1" indent="0" algn="r">
              <a:spcBef>
                <a:spcPts val="0"/>
              </a:spcBef>
              <a:buNone/>
              <a:defRPr sz="1000">
                <a:solidFill>
                  <a:schemeClr val="lt1"/>
                </a:solidFill>
                <a:latin typeface="Avenir"/>
                <a:ea typeface="Avenir"/>
                <a:cs typeface="Avenir"/>
                <a:sym typeface="Avenir"/>
              </a:defRPr>
            </a:lvl2pPr>
            <a:lvl3pPr marL="0" lvl="2" indent="0" algn="r">
              <a:spcBef>
                <a:spcPts val="0"/>
              </a:spcBef>
              <a:buNone/>
              <a:defRPr sz="1000">
                <a:solidFill>
                  <a:schemeClr val="lt1"/>
                </a:solidFill>
                <a:latin typeface="Avenir"/>
                <a:ea typeface="Avenir"/>
                <a:cs typeface="Avenir"/>
                <a:sym typeface="Avenir"/>
              </a:defRPr>
            </a:lvl3pPr>
            <a:lvl4pPr marL="0" lvl="3" indent="0" algn="r">
              <a:spcBef>
                <a:spcPts val="0"/>
              </a:spcBef>
              <a:buNone/>
              <a:defRPr sz="1000">
                <a:solidFill>
                  <a:schemeClr val="lt1"/>
                </a:solidFill>
                <a:latin typeface="Avenir"/>
                <a:ea typeface="Avenir"/>
                <a:cs typeface="Avenir"/>
                <a:sym typeface="Avenir"/>
              </a:defRPr>
            </a:lvl4pPr>
            <a:lvl5pPr marL="0" lvl="4" indent="0" algn="r">
              <a:spcBef>
                <a:spcPts val="0"/>
              </a:spcBef>
              <a:buNone/>
              <a:defRPr sz="1000">
                <a:solidFill>
                  <a:schemeClr val="lt1"/>
                </a:solidFill>
                <a:latin typeface="Avenir"/>
                <a:ea typeface="Avenir"/>
                <a:cs typeface="Avenir"/>
                <a:sym typeface="Avenir"/>
              </a:defRPr>
            </a:lvl5pPr>
            <a:lvl6pPr marL="0" lvl="5" indent="0" algn="r">
              <a:spcBef>
                <a:spcPts val="0"/>
              </a:spcBef>
              <a:buNone/>
              <a:defRPr sz="1000">
                <a:solidFill>
                  <a:schemeClr val="lt1"/>
                </a:solidFill>
                <a:latin typeface="Avenir"/>
                <a:ea typeface="Avenir"/>
                <a:cs typeface="Avenir"/>
                <a:sym typeface="Avenir"/>
              </a:defRPr>
            </a:lvl6pPr>
            <a:lvl7pPr marL="0" lvl="6" indent="0" algn="r">
              <a:spcBef>
                <a:spcPts val="0"/>
              </a:spcBef>
              <a:buNone/>
              <a:defRPr sz="1000">
                <a:solidFill>
                  <a:schemeClr val="lt1"/>
                </a:solidFill>
                <a:latin typeface="Avenir"/>
                <a:ea typeface="Avenir"/>
                <a:cs typeface="Avenir"/>
                <a:sym typeface="Avenir"/>
              </a:defRPr>
            </a:lvl7pPr>
            <a:lvl8pPr marL="0" lvl="7" indent="0" algn="r">
              <a:spcBef>
                <a:spcPts val="0"/>
              </a:spcBef>
              <a:buNone/>
              <a:defRPr sz="1000">
                <a:solidFill>
                  <a:schemeClr val="lt1"/>
                </a:solidFill>
                <a:latin typeface="Avenir"/>
                <a:ea typeface="Avenir"/>
                <a:cs typeface="Avenir"/>
                <a:sym typeface="Avenir"/>
              </a:defRPr>
            </a:lvl8pPr>
            <a:lvl9pPr marL="0" lvl="8" indent="0" algn="r">
              <a:spcBef>
                <a:spcPts val="0"/>
              </a:spcBef>
              <a:buNone/>
              <a:defRPr sz="1000">
                <a:solidFill>
                  <a:schemeClr val="lt1"/>
                </a:solidFill>
                <a:latin typeface="Avenir"/>
                <a:ea typeface="Avenir"/>
                <a:cs typeface="Avenir"/>
                <a:sym typeface="Avenir"/>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extLst>
    <p:ext uri="{DCECCB84-F9BA-43D5-87BE-67443E8EF086}">
      <p15:sldGuideLst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p15:guide id="1" pos="7392">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Closing">
  <p:cSld name="Closing">
    <p:bg>
      <p:bgPr>
        <a:solidFill>
          <a:srgbClr val="BEBAC7"/>
        </a:solidFill>
        <a:effectLst/>
      </p:bgPr>
    </p:bg>
    <p:spTree>
      <p:nvGrpSpPr>
        <p:cNvPr id="1" name="Shape 342"/>
        <p:cNvGrpSpPr/>
        <p:nvPr/>
      </p:nvGrpSpPr>
      <p:grpSpPr>
        <a:xfrm>
          <a:off x="0" y="0"/>
          <a:ext cx="0" cy="0"/>
          <a:chOff x="0" y="0"/>
          <a:chExt cx="0" cy="0"/>
        </a:xfrm>
      </p:grpSpPr>
      <p:sp>
        <p:nvSpPr>
          <p:cNvPr id="343" name="Google Shape;343;p19"/>
          <p:cNvSpPr txBox="1">
            <a:spLocks noGrp="1"/>
          </p:cNvSpPr>
          <p:nvPr>
            <p:ph type="title"/>
          </p:nvPr>
        </p:nvSpPr>
        <p:spPr>
          <a:xfrm>
            <a:off x="4937760" y="898525"/>
            <a:ext cx="6400800" cy="1325880"/>
          </a:xfrm>
          <a:prstGeom prst="rect">
            <a:avLst/>
          </a:prstGeom>
          <a:noFill/>
          <a:ln>
            <a:noFill/>
          </a:ln>
        </p:spPr>
        <p:txBody>
          <a:bodyPr spcFirstLastPara="1" wrap="square" lIns="91425" tIns="45700" rIns="91425" bIns="45700" anchor="t" anchorCtr="0">
            <a:normAutofit/>
          </a:bodyPr>
          <a:lstStyle>
            <a:lvl1pPr lvl="0" algn="l">
              <a:lnSpc>
                <a:spcPct val="90000"/>
              </a:lnSpc>
              <a:spcBef>
                <a:spcPts val="0"/>
              </a:spcBef>
              <a:spcAft>
                <a:spcPts val="0"/>
              </a:spcAft>
              <a:buClr>
                <a:schemeClr val="accent1"/>
              </a:buClr>
              <a:buSzPts val="4400"/>
              <a:buFont typeface="Avenir"/>
              <a:buNone/>
              <a:defRPr cap="none">
                <a:solidFill>
                  <a:schemeClr val="accent1"/>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44" name="Google Shape;344;p19"/>
          <p:cNvSpPr txBox="1">
            <a:spLocks noGrp="1"/>
          </p:cNvSpPr>
          <p:nvPr>
            <p:ph type="body" idx="1"/>
          </p:nvPr>
        </p:nvSpPr>
        <p:spPr>
          <a:xfrm>
            <a:off x="4937760" y="2254670"/>
            <a:ext cx="6400800" cy="4114800"/>
          </a:xfrm>
          <a:prstGeom prst="rect">
            <a:avLst/>
          </a:prstGeom>
          <a:noFill/>
          <a:ln>
            <a:noFill/>
          </a:ln>
        </p:spPr>
        <p:txBody>
          <a:bodyPr spcFirstLastPara="1" wrap="square" lIns="91425" tIns="45700" rIns="91425" bIns="45700" anchor="t" anchorCtr="0">
            <a:normAutofit/>
          </a:bodyPr>
          <a:lstStyle>
            <a:lvl1pPr marL="457200" lvl="0" indent="-228600" algn="l">
              <a:lnSpc>
                <a:spcPct val="155555"/>
              </a:lnSpc>
              <a:spcBef>
                <a:spcPts val="0"/>
              </a:spcBef>
              <a:spcAft>
                <a:spcPts val="0"/>
              </a:spcAft>
              <a:buClr>
                <a:schemeClr val="dk1"/>
              </a:buClr>
              <a:buSzPts val="1800"/>
              <a:buNone/>
              <a:defRPr sz="1800"/>
            </a:lvl1pPr>
            <a:lvl2pPr marL="914400" lvl="1" indent="-228600" algn="l">
              <a:lnSpc>
                <a:spcPct val="90000"/>
              </a:lnSpc>
              <a:spcBef>
                <a:spcPts val="500"/>
              </a:spcBef>
              <a:spcAft>
                <a:spcPts val="0"/>
              </a:spcAft>
              <a:buClr>
                <a:schemeClr val="dk1"/>
              </a:buClr>
              <a:buSzPts val="1800"/>
              <a:buNone/>
              <a:defRPr sz="1800"/>
            </a:lvl2pPr>
            <a:lvl3pPr marL="1371600" lvl="2" indent="-228600" algn="l">
              <a:lnSpc>
                <a:spcPct val="90000"/>
              </a:lnSpc>
              <a:spcBef>
                <a:spcPts val="500"/>
              </a:spcBef>
              <a:spcAft>
                <a:spcPts val="0"/>
              </a:spcAft>
              <a:buClr>
                <a:schemeClr val="dk1"/>
              </a:buClr>
              <a:buSzPts val="1800"/>
              <a:buNone/>
              <a:defRPr sz="1800"/>
            </a:lvl3pPr>
            <a:lvl4pPr marL="1828800" lvl="3" indent="-228600" algn="l">
              <a:lnSpc>
                <a:spcPct val="90000"/>
              </a:lnSpc>
              <a:spcBef>
                <a:spcPts val="500"/>
              </a:spcBef>
              <a:spcAft>
                <a:spcPts val="0"/>
              </a:spcAft>
              <a:buClr>
                <a:schemeClr val="dk1"/>
              </a:buClr>
              <a:buSzPts val="1800"/>
              <a:buNone/>
              <a:defRPr sz="1800"/>
            </a:lvl4pPr>
            <a:lvl5pPr marL="2286000" lvl="4" indent="-228600" algn="l">
              <a:lnSpc>
                <a:spcPct val="90000"/>
              </a:lnSpc>
              <a:spcBef>
                <a:spcPts val="500"/>
              </a:spcBef>
              <a:spcAft>
                <a:spcPts val="0"/>
              </a:spcAft>
              <a:buClr>
                <a:schemeClr val="dk1"/>
              </a:buClr>
              <a:buSzPts val="1800"/>
              <a:buNone/>
              <a:defRPr sz="1800"/>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pic>
        <p:nvPicPr>
          <p:cNvPr id="345" name="Google Shape;345;p19"/>
          <p:cNvPicPr preferRelativeResize="0"/>
          <p:nvPr/>
        </p:nvPicPr>
        <p:blipFill rotWithShape="1">
          <a:blip r:embed="rId2">
            <a:alphaModFix/>
          </a:blip>
          <a:srcRect/>
          <a:stretch/>
        </p:blipFill>
        <p:spPr>
          <a:xfrm rot="8097646">
            <a:off x="1569916" y="-983359"/>
            <a:ext cx="2029968" cy="2029968"/>
          </a:xfrm>
          <a:prstGeom prst="rect">
            <a:avLst/>
          </a:prstGeom>
          <a:noFill/>
          <a:ln>
            <a:noFill/>
          </a:ln>
        </p:spPr>
      </p:pic>
      <p:sp>
        <p:nvSpPr>
          <p:cNvPr id="346" name="Google Shape;346;p19"/>
          <p:cNvSpPr/>
          <p:nvPr/>
        </p:nvSpPr>
        <p:spPr>
          <a:xfrm rot="-8091810">
            <a:off x="141725" y="458228"/>
            <a:ext cx="2029968" cy="2029968"/>
          </a:xfrm>
          <a:custGeom>
            <a:avLst/>
            <a:gdLst/>
            <a:ahLst/>
            <a:cxnLst/>
            <a:rect l="l" t="t" r="r" b="b"/>
            <a:pathLst>
              <a:path w="2029968" h="2029968" extrusionOk="0">
                <a:moveTo>
                  <a:pt x="0" y="0"/>
                </a:moveTo>
                <a:lnTo>
                  <a:pt x="2029968" y="2029968"/>
                </a:lnTo>
                <a:lnTo>
                  <a:pt x="0" y="2029968"/>
                </a:lnTo>
                <a:lnTo>
                  <a:pt x="0" y="0"/>
                </a:lnTo>
                <a:close/>
              </a:path>
            </a:pathLst>
          </a:custGeom>
          <a:solidFill>
            <a:schemeClr val="accent3"/>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venir"/>
              <a:ea typeface="Avenir"/>
              <a:cs typeface="Avenir"/>
              <a:sym typeface="Avenir"/>
            </a:endParaRPr>
          </a:p>
        </p:txBody>
      </p:sp>
      <p:pic>
        <p:nvPicPr>
          <p:cNvPr id="347" name="Google Shape;347;p19"/>
          <p:cNvPicPr preferRelativeResize="0"/>
          <p:nvPr/>
        </p:nvPicPr>
        <p:blipFill rotWithShape="1">
          <a:blip r:embed="rId3">
            <a:alphaModFix/>
          </a:blip>
          <a:srcRect/>
          <a:stretch/>
        </p:blipFill>
        <p:spPr>
          <a:xfrm rot="-2697467">
            <a:off x="1574706" y="1900474"/>
            <a:ext cx="2029968" cy="2029968"/>
          </a:xfrm>
          <a:prstGeom prst="rect">
            <a:avLst/>
          </a:prstGeom>
          <a:noFill/>
          <a:ln>
            <a:noFill/>
          </a:ln>
        </p:spPr>
      </p:pic>
      <p:sp>
        <p:nvSpPr>
          <p:cNvPr id="348" name="Google Shape;348;p19"/>
          <p:cNvSpPr/>
          <p:nvPr/>
        </p:nvSpPr>
        <p:spPr>
          <a:xfrm rot="-2700000">
            <a:off x="1580257" y="1923515"/>
            <a:ext cx="2029968" cy="2029968"/>
          </a:xfrm>
          <a:custGeom>
            <a:avLst/>
            <a:gdLst/>
            <a:ahLst/>
            <a:cxnLst/>
            <a:rect l="l" t="t" r="r" b="b"/>
            <a:pathLst>
              <a:path w="2029968" h="2029968" extrusionOk="0">
                <a:moveTo>
                  <a:pt x="0" y="0"/>
                </a:moveTo>
                <a:lnTo>
                  <a:pt x="2029968" y="2029968"/>
                </a:lnTo>
                <a:lnTo>
                  <a:pt x="0" y="2029968"/>
                </a:lnTo>
                <a:lnTo>
                  <a:pt x="0" y="0"/>
                </a:lnTo>
                <a:close/>
              </a:path>
            </a:pathLst>
          </a:custGeom>
          <a:solidFill>
            <a:schemeClr val="accent3"/>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venir"/>
              <a:ea typeface="Avenir"/>
              <a:cs typeface="Avenir"/>
              <a:sym typeface="Avenir"/>
            </a:endParaRPr>
          </a:p>
        </p:txBody>
      </p:sp>
      <p:pic>
        <p:nvPicPr>
          <p:cNvPr id="349" name="Google Shape;349;p19"/>
          <p:cNvPicPr preferRelativeResize="0"/>
          <p:nvPr/>
        </p:nvPicPr>
        <p:blipFill rotWithShape="1">
          <a:blip r:embed="rId2">
            <a:alphaModFix/>
          </a:blip>
          <a:srcRect/>
          <a:stretch/>
        </p:blipFill>
        <p:spPr>
          <a:xfrm rot="2708786">
            <a:off x="145529" y="3355869"/>
            <a:ext cx="2029968" cy="2029968"/>
          </a:xfrm>
          <a:prstGeom prst="rect">
            <a:avLst/>
          </a:prstGeom>
          <a:noFill/>
          <a:ln>
            <a:noFill/>
          </a:ln>
        </p:spPr>
      </p:pic>
      <p:pic>
        <p:nvPicPr>
          <p:cNvPr id="350" name="Google Shape;350;p19"/>
          <p:cNvPicPr preferRelativeResize="0"/>
          <p:nvPr/>
        </p:nvPicPr>
        <p:blipFill rotWithShape="1">
          <a:blip r:embed="rId4">
            <a:alphaModFix/>
          </a:blip>
          <a:srcRect/>
          <a:stretch/>
        </p:blipFill>
        <p:spPr>
          <a:xfrm rot="-8110773">
            <a:off x="3019001" y="3357927"/>
            <a:ext cx="2029968" cy="2029968"/>
          </a:xfrm>
          <a:prstGeom prst="rect">
            <a:avLst/>
          </a:prstGeom>
          <a:noFill/>
          <a:ln>
            <a:noFill/>
          </a:ln>
        </p:spPr>
      </p:pic>
      <p:grpSp>
        <p:nvGrpSpPr>
          <p:cNvPr id="351" name="Google Shape;351;p19"/>
          <p:cNvGrpSpPr/>
          <p:nvPr/>
        </p:nvGrpSpPr>
        <p:grpSpPr>
          <a:xfrm>
            <a:off x="1159403" y="5806395"/>
            <a:ext cx="2870810" cy="1000774"/>
            <a:chOff x="-13699" y="5839164"/>
            <a:chExt cx="2862790" cy="1000774"/>
          </a:xfrm>
        </p:grpSpPr>
        <p:sp>
          <p:nvSpPr>
            <p:cNvPr id="352" name="Google Shape;352;p19"/>
            <p:cNvSpPr/>
            <p:nvPr/>
          </p:nvSpPr>
          <p:spPr>
            <a:xfrm>
              <a:off x="-13699" y="5839164"/>
              <a:ext cx="2862790" cy="28868"/>
            </a:xfrm>
            <a:custGeom>
              <a:avLst/>
              <a:gdLst/>
              <a:ahLst/>
              <a:cxnLst/>
              <a:rect l="l" t="t" r="r" b="b"/>
              <a:pathLst>
                <a:path w="2862790" h="28868" extrusionOk="0">
                  <a:moveTo>
                    <a:pt x="0" y="0"/>
                  </a:moveTo>
                  <a:lnTo>
                    <a:pt x="2862790" y="0"/>
                  </a:lnTo>
                  <a:lnTo>
                    <a:pt x="2833921" y="28868"/>
                  </a:lnTo>
                  <a:lnTo>
                    <a:pt x="28868" y="28868"/>
                  </a:lnTo>
                  <a:lnTo>
                    <a:pt x="0" y="0"/>
                  </a:lnTo>
                  <a:close/>
                </a:path>
              </a:pathLst>
            </a:custGeom>
            <a:solidFill>
              <a:schemeClr val="accent3"/>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venir"/>
                <a:ea typeface="Avenir"/>
                <a:cs typeface="Avenir"/>
                <a:sym typeface="Avenir"/>
              </a:endParaRPr>
            </a:p>
          </p:txBody>
        </p:sp>
        <p:sp>
          <p:nvSpPr>
            <p:cNvPr id="353" name="Google Shape;353;p19"/>
            <p:cNvSpPr/>
            <p:nvPr/>
          </p:nvSpPr>
          <p:spPr>
            <a:xfrm>
              <a:off x="47246" y="5900109"/>
              <a:ext cx="2740900" cy="28868"/>
            </a:xfrm>
            <a:custGeom>
              <a:avLst/>
              <a:gdLst/>
              <a:ahLst/>
              <a:cxnLst/>
              <a:rect l="l" t="t" r="r" b="b"/>
              <a:pathLst>
                <a:path w="2740900" h="28868" extrusionOk="0">
                  <a:moveTo>
                    <a:pt x="0" y="0"/>
                  </a:moveTo>
                  <a:lnTo>
                    <a:pt x="2740900" y="0"/>
                  </a:lnTo>
                  <a:lnTo>
                    <a:pt x="2712032" y="28868"/>
                  </a:lnTo>
                  <a:lnTo>
                    <a:pt x="28868" y="28868"/>
                  </a:lnTo>
                  <a:lnTo>
                    <a:pt x="0" y="0"/>
                  </a:lnTo>
                  <a:close/>
                </a:path>
              </a:pathLst>
            </a:custGeom>
            <a:solidFill>
              <a:schemeClr val="accent3"/>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venir"/>
                <a:ea typeface="Avenir"/>
                <a:cs typeface="Avenir"/>
                <a:sym typeface="Avenir"/>
              </a:endParaRPr>
            </a:p>
          </p:txBody>
        </p:sp>
        <p:sp>
          <p:nvSpPr>
            <p:cNvPr id="354" name="Google Shape;354;p19"/>
            <p:cNvSpPr/>
            <p:nvPr/>
          </p:nvSpPr>
          <p:spPr>
            <a:xfrm>
              <a:off x="108992" y="5960251"/>
              <a:ext cx="2619012" cy="29671"/>
            </a:xfrm>
            <a:custGeom>
              <a:avLst/>
              <a:gdLst/>
              <a:ahLst/>
              <a:cxnLst/>
              <a:rect l="l" t="t" r="r" b="b"/>
              <a:pathLst>
                <a:path w="2619012" h="29671" extrusionOk="0">
                  <a:moveTo>
                    <a:pt x="0" y="0"/>
                  </a:moveTo>
                  <a:lnTo>
                    <a:pt x="2619012" y="0"/>
                  </a:lnTo>
                  <a:lnTo>
                    <a:pt x="2590143" y="28868"/>
                  </a:lnTo>
                  <a:lnTo>
                    <a:pt x="28067" y="29671"/>
                  </a:lnTo>
                  <a:lnTo>
                    <a:pt x="28869" y="28869"/>
                  </a:lnTo>
                  <a:lnTo>
                    <a:pt x="0" y="0"/>
                  </a:lnTo>
                  <a:close/>
                </a:path>
              </a:pathLst>
            </a:custGeom>
            <a:solidFill>
              <a:schemeClr val="accent3"/>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venir"/>
                <a:ea typeface="Avenir"/>
                <a:cs typeface="Avenir"/>
                <a:sym typeface="Avenir"/>
              </a:endParaRPr>
            </a:p>
          </p:txBody>
        </p:sp>
        <p:sp>
          <p:nvSpPr>
            <p:cNvPr id="355" name="Google Shape;355;p19"/>
            <p:cNvSpPr/>
            <p:nvPr/>
          </p:nvSpPr>
          <p:spPr>
            <a:xfrm>
              <a:off x="169937" y="6021196"/>
              <a:ext cx="2497122" cy="29670"/>
            </a:xfrm>
            <a:custGeom>
              <a:avLst/>
              <a:gdLst/>
              <a:ahLst/>
              <a:cxnLst/>
              <a:rect l="l" t="t" r="r" b="b"/>
              <a:pathLst>
                <a:path w="2497122" h="29670" extrusionOk="0">
                  <a:moveTo>
                    <a:pt x="0" y="0"/>
                  </a:moveTo>
                  <a:lnTo>
                    <a:pt x="2497122" y="0"/>
                  </a:lnTo>
                  <a:lnTo>
                    <a:pt x="2468254" y="28868"/>
                  </a:lnTo>
                  <a:lnTo>
                    <a:pt x="28066" y="29670"/>
                  </a:lnTo>
                  <a:lnTo>
                    <a:pt x="28868" y="28868"/>
                  </a:lnTo>
                  <a:lnTo>
                    <a:pt x="0" y="0"/>
                  </a:lnTo>
                  <a:close/>
                </a:path>
              </a:pathLst>
            </a:custGeom>
            <a:solidFill>
              <a:schemeClr val="accent3"/>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venir"/>
                <a:ea typeface="Avenir"/>
                <a:cs typeface="Avenir"/>
                <a:sym typeface="Avenir"/>
              </a:endParaRPr>
            </a:p>
          </p:txBody>
        </p:sp>
        <p:sp>
          <p:nvSpPr>
            <p:cNvPr id="356" name="Google Shape;356;p19"/>
            <p:cNvSpPr/>
            <p:nvPr/>
          </p:nvSpPr>
          <p:spPr>
            <a:xfrm>
              <a:off x="229279" y="6082140"/>
              <a:ext cx="2376837" cy="28869"/>
            </a:xfrm>
            <a:custGeom>
              <a:avLst/>
              <a:gdLst/>
              <a:ahLst/>
              <a:cxnLst/>
              <a:rect l="l" t="t" r="r" b="b"/>
              <a:pathLst>
                <a:path w="2376837" h="28869" extrusionOk="0">
                  <a:moveTo>
                    <a:pt x="0" y="0"/>
                  </a:moveTo>
                  <a:lnTo>
                    <a:pt x="2376837" y="0"/>
                  </a:lnTo>
                  <a:lnTo>
                    <a:pt x="2347968" y="28868"/>
                  </a:lnTo>
                  <a:lnTo>
                    <a:pt x="28868" y="28869"/>
                  </a:lnTo>
                  <a:lnTo>
                    <a:pt x="0" y="0"/>
                  </a:lnTo>
                  <a:close/>
                </a:path>
              </a:pathLst>
            </a:custGeom>
            <a:solidFill>
              <a:schemeClr val="accent3"/>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venir"/>
                <a:ea typeface="Avenir"/>
                <a:cs typeface="Avenir"/>
                <a:sym typeface="Avenir"/>
              </a:endParaRPr>
            </a:p>
          </p:txBody>
        </p:sp>
        <p:sp>
          <p:nvSpPr>
            <p:cNvPr id="357" name="Google Shape;357;p19"/>
            <p:cNvSpPr/>
            <p:nvPr/>
          </p:nvSpPr>
          <p:spPr>
            <a:xfrm>
              <a:off x="290222" y="6143085"/>
              <a:ext cx="2254948" cy="28868"/>
            </a:xfrm>
            <a:custGeom>
              <a:avLst/>
              <a:gdLst/>
              <a:ahLst/>
              <a:cxnLst/>
              <a:rect l="l" t="t" r="r" b="b"/>
              <a:pathLst>
                <a:path w="2254948" h="28868" extrusionOk="0">
                  <a:moveTo>
                    <a:pt x="0" y="0"/>
                  </a:moveTo>
                  <a:lnTo>
                    <a:pt x="2254948" y="0"/>
                  </a:lnTo>
                  <a:lnTo>
                    <a:pt x="2226080" y="28868"/>
                  </a:lnTo>
                  <a:lnTo>
                    <a:pt x="28868" y="28868"/>
                  </a:lnTo>
                  <a:lnTo>
                    <a:pt x="0" y="0"/>
                  </a:lnTo>
                  <a:close/>
                </a:path>
              </a:pathLst>
            </a:custGeom>
            <a:solidFill>
              <a:schemeClr val="accent3"/>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venir"/>
                <a:ea typeface="Avenir"/>
                <a:cs typeface="Avenir"/>
                <a:sym typeface="Avenir"/>
              </a:endParaRPr>
            </a:p>
          </p:txBody>
        </p:sp>
        <p:sp>
          <p:nvSpPr>
            <p:cNvPr id="358" name="Google Shape;358;p19"/>
            <p:cNvSpPr/>
            <p:nvPr/>
          </p:nvSpPr>
          <p:spPr>
            <a:xfrm>
              <a:off x="351970" y="6203227"/>
              <a:ext cx="2133059" cy="29671"/>
            </a:xfrm>
            <a:custGeom>
              <a:avLst/>
              <a:gdLst/>
              <a:ahLst/>
              <a:cxnLst/>
              <a:rect l="l" t="t" r="r" b="b"/>
              <a:pathLst>
                <a:path w="2133059" h="29671" extrusionOk="0">
                  <a:moveTo>
                    <a:pt x="2133059" y="0"/>
                  </a:moveTo>
                  <a:lnTo>
                    <a:pt x="2104190" y="28869"/>
                  </a:lnTo>
                  <a:lnTo>
                    <a:pt x="28066" y="29671"/>
                  </a:lnTo>
                  <a:lnTo>
                    <a:pt x="28868" y="28869"/>
                  </a:lnTo>
                  <a:lnTo>
                    <a:pt x="0" y="1"/>
                  </a:lnTo>
                  <a:lnTo>
                    <a:pt x="2133059" y="0"/>
                  </a:lnTo>
                  <a:close/>
                </a:path>
              </a:pathLst>
            </a:custGeom>
            <a:solidFill>
              <a:schemeClr val="accent3"/>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venir"/>
                <a:ea typeface="Avenir"/>
                <a:cs typeface="Avenir"/>
                <a:sym typeface="Avenir"/>
              </a:endParaRPr>
            </a:p>
          </p:txBody>
        </p:sp>
        <p:sp>
          <p:nvSpPr>
            <p:cNvPr id="359" name="Google Shape;359;p19"/>
            <p:cNvSpPr/>
            <p:nvPr/>
          </p:nvSpPr>
          <p:spPr>
            <a:xfrm>
              <a:off x="411310" y="6264172"/>
              <a:ext cx="2012774" cy="28868"/>
            </a:xfrm>
            <a:custGeom>
              <a:avLst/>
              <a:gdLst/>
              <a:ahLst/>
              <a:cxnLst/>
              <a:rect l="l" t="t" r="r" b="b"/>
              <a:pathLst>
                <a:path w="2012774" h="28868" extrusionOk="0">
                  <a:moveTo>
                    <a:pt x="0" y="0"/>
                  </a:moveTo>
                  <a:lnTo>
                    <a:pt x="2012774" y="0"/>
                  </a:lnTo>
                  <a:lnTo>
                    <a:pt x="1983905" y="28868"/>
                  </a:lnTo>
                  <a:lnTo>
                    <a:pt x="28868" y="28868"/>
                  </a:lnTo>
                  <a:lnTo>
                    <a:pt x="0" y="0"/>
                  </a:lnTo>
                  <a:close/>
                </a:path>
              </a:pathLst>
            </a:custGeom>
            <a:solidFill>
              <a:schemeClr val="accent3"/>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venir"/>
                <a:ea typeface="Avenir"/>
                <a:cs typeface="Avenir"/>
                <a:sym typeface="Avenir"/>
              </a:endParaRPr>
            </a:p>
          </p:txBody>
        </p:sp>
        <p:sp>
          <p:nvSpPr>
            <p:cNvPr id="360" name="Google Shape;360;p19"/>
            <p:cNvSpPr/>
            <p:nvPr/>
          </p:nvSpPr>
          <p:spPr>
            <a:xfrm>
              <a:off x="472255" y="6325117"/>
              <a:ext cx="1890884" cy="28868"/>
            </a:xfrm>
            <a:custGeom>
              <a:avLst/>
              <a:gdLst/>
              <a:ahLst/>
              <a:cxnLst/>
              <a:rect l="l" t="t" r="r" b="b"/>
              <a:pathLst>
                <a:path w="1890884" h="28868" extrusionOk="0">
                  <a:moveTo>
                    <a:pt x="0" y="0"/>
                  </a:moveTo>
                  <a:lnTo>
                    <a:pt x="1890884" y="0"/>
                  </a:lnTo>
                  <a:lnTo>
                    <a:pt x="1862016" y="28868"/>
                  </a:lnTo>
                  <a:lnTo>
                    <a:pt x="28868" y="28868"/>
                  </a:lnTo>
                  <a:lnTo>
                    <a:pt x="0" y="0"/>
                  </a:lnTo>
                  <a:close/>
                </a:path>
              </a:pathLst>
            </a:custGeom>
            <a:solidFill>
              <a:schemeClr val="accent3"/>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venir"/>
                <a:ea typeface="Avenir"/>
                <a:cs typeface="Avenir"/>
                <a:sym typeface="Avenir"/>
              </a:endParaRPr>
            </a:p>
          </p:txBody>
        </p:sp>
        <p:sp>
          <p:nvSpPr>
            <p:cNvPr id="361" name="Google Shape;361;p19"/>
            <p:cNvSpPr/>
            <p:nvPr/>
          </p:nvSpPr>
          <p:spPr>
            <a:xfrm>
              <a:off x="533199" y="6386061"/>
              <a:ext cx="1768996" cy="28869"/>
            </a:xfrm>
            <a:custGeom>
              <a:avLst/>
              <a:gdLst/>
              <a:ahLst/>
              <a:cxnLst/>
              <a:rect l="l" t="t" r="r" b="b"/>
              <a:pathLst>
                <a:path w="1768996" h="28869" extrusionOk="0">
                  <a:moveTo>
                    <a:pt x="0" y="0"/>
                  </a:moveTo>
                  <a:lnTo>
                    <a:pt x="1768996" y="0"/>
                  </a:lnTo>
                  <a:lnTo>
                    <a:pt x="1740128" y="28868"/>
                  </a:lnTo>
                  <a:lnTo>
                    <a:pt x="28869" y="28869"/>
                  </a:lnTo>
                  <a:lnTo>
                    <a:pt x="0" y="0"/>
                  </a:lnTo>
                  <a:close/>
                </a:path>
              </a:pathLst>
            </a:custGeom>
            <a:solidFill>
              <a:schemeClr val="accent3"/>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venir"/>
                <a:ea typeface="Avenir"/>
                <a:cs typeface="Avenir"/>
                <a:sym typeface="Avenir"/>
              </a:endParaRPr>
            </a:p>
          </p:txBody>
        </p:sp>
        <p:sp>
          <p:nvSpPr>
            <p:cNvPr id="362" name="Google Shape;362;p19"/>
            <p:cNvSpPr/>
            <p:nvPr/>
          </p:nvSpPr>
          <p:spPr>
            <a:xfrm>
              <a:off x="594946" y="6446204"/>
              <a:ext cx="1647106" cy="29670"/>
            </a:xfrm>
            <a:custGeom>
              <a:avLst/>
              <a:gdLst/>
              <a:ahLst/>
              <a:cxnLst/>
              <a:rect l="l" t="t" r="r" b="b"/>
              <a:pathLst>
                <a:path w="1647106" h="29670" extrusionOk="0">
                  <a:moveTo>
                    <a:pt x="0" y="0"/>
                  </a:moveTo>
                  <a:lnTo>
                    <a:pt x="1647106" y="0"/>
                  </a:lnTo>
                  <a:lnTo>
                    <a:pt x="1618238" y="28868"/>
                  </a:lnTo>
                  <a:lnTo>
                    <a:pt x="28066" y="29670"/>
                  </a:lnTo>
                  <a:lnTo>
                    <a:pt x="28868" y="28868"/>
                  </a:lnTo>
                  <a:lnTo>
                    <a:pt x="0" y="0"/>
                  </a:lnTo>
                  <a:close/>
                </a:path>
              </a:pathLst>
            </a:custGeom>
            <a:solidFill>
              <a:schemeClr val="accent3"/>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venir"/>
                <a:ea typeface="Avenir"/>
                <a:cs typeface="Avenir"/>
                <a:sym typeface="Avenir"/>
              </a:endParaRPr>
            </a:p>
          </p:txBody>
        </p:sp>
        <p:sp>
          <p:nvSpPr>
            <p:cNvPr id="363" name="Google Shape;363;p19"/>
            <p:cNvSpPr/>
            <p:nvPr/>
          </p:nvSpPr>
          <p:spPr>
            <a:xfrm>
              <a:off x="654287" y="6507148"/>
              <a:ext cx="1526821" cy="28869"/>
            </a:xfrm>
            <a:custGeom>
              <a:avLst/>
              <a:gdLst/>
              <a:ahLst/>
              <a:cxnLst/>
              <a:rect l="l" t="t" r="r" b="b"/>
              <a:pathLst>
                <a:path w="1526821" h="28869" extrusionOk="0">
                  <a:moveTo>
                    <a:pt x="0" y="0"/>
                  </a:moveTo>
                  <a:lnTo>
                    <a:pt x="1526821" y="0"/>
                  </a:lnTo>
                  <a:lnTo>
                    <a:pt x="1497952" y="28868"/>
                  </a:lnTo>
                  <a:lnTo>
                    <a:pt x="28868" y="28869"/>
                  </a:lnTo>
                  <a:lnTo>
                    <a:pt x="0" y="0"/>
                  </a:lnTo>
                  <a:close/>
                </a:path>
              </a:pathLst>
            </a:custGeom>
            <a:solidFill>
              <a:schemeClr val="accent3"/>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venir"/>
                <a:ea typeface="Avenir"/>
                <a:cs typeface="Avenir"/>
                <a:sym typeface="Avenir"/>
              </a:endParaRPr>
            </a:p>
          </p:txBody>
        </p:sp>
        <p:sp>
          <p:nvSpPr>
            <p:cNvPr id="364" name="Google Shape;364;p19"/>
            <p:cNvSpPr/>
            <p:nvPr/>
          </p:nvSpPr>
          <p:spPr>
            <a:xfrm>
              <a:off x="715231" y="6568093"/>
              <a:ext cx="1404932" cy="28868"/>
            </a:xfrm>
            <a:custGeom>
              <a:avLst/>
              <a:gdLst/>
              <a:ahLst/>
              <a:cxnLst/>
              <a:rect l="l" t="t" r="r" b="b"/>
              <a:pathLst>
                <a:path w="1404932" h="28868" extrusionOk="0">
                  <a:moveTo>
                    <a:pt x="0" y="0"/>
                  </a:moveTo>
                  <a:lnTo>
                    <a:pt x="1404932" y="0"/>
                  </a:lnTo>
                  <a:lnTo>
                    <a:pt x="1376064" y="28868"/>
                  </a:lnTo>
                  <a:lnTo>
                    <a:pt x="28868" y="28868"/>
                  </a:lnTo>
                  <a:lnTo>
                    <a:pt x="0" y="0"/>
                  </a:lnTo>
                  <a:close/>
                </a:path>
              </a:pathLst>
            </a:custGeom>
            <a:solidFill>
              <a:schemeClr val="accent3"/>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venir"/>
                <a:ea typeface="Avenir"/>
                <a:cs typeface="Avenir"/>
                <a:sym typeface="Avenir"/>
              </a:endParaRPr>
            </a:p>
          </p:txBody>
        </p:sp>
        <p:sp>
          <p:nvSpPr>
            <p:cNvPr id="365" name="Google Shape;365;p19"/>
            <p:cNvSpPr/>
            <p:nvPr/>
          </p:nvSpPr>
          <p:spPr>
            <a:xfrm>
              <a:off x="776977" y="6628235"/>
              <a:ext cx="1283044" cy="29671"/>
            </a:xfrm>
            <a:custGeom>
              <a:avLst/>
              <a:gdLst/>
              <a:ahLst/>
              <a:cxnLst/>
              <a:rect l="l" t="t" r="r" b="b"/>
              <a:pathLst>
                <a:path w="1283044" h="29671" extrusionOk="0">
                  <a:moveTo>
                    <a:pt x="1283044" y="0"/>
                  </a:moveTo>
                  <a:lnTo>
                    <a:pt x="1254175" y="28869"/>
                  </a:lnTo>
                  <a:lnTo>
                    <a:pt x="28067" y="29671"/>
                  </a:lnTo>
                  <a:lnTo>
                    <a:pt x="28869" y="28869"/>
                  </a:lnTo>
                  <a:lnTo>
                    <a:pt x="0" y="1"/>
                  </a:lnTo>
                  <a:lnTo>
                    <a:pt x="1283044" y="0"/>
                  </a:lnTo>
                  <a:close/>
                </a:path>
              </a:pathLst>
            </a:custGeom>
            <a:solidFill>
              <a:schemeClr val="accent3"/>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venir"/>
                <a:ea typeface="Avenir"/>
                <a:cs typeface="Avenir"/>
                <a:sym typeface="Avenir"/>
              </a:endParaRPr>
            </a:p>
          </p:txBody>
        </p:sp>
        <p:sp>
          <p:nvSpPr>
            <p:cNvPr id="366" name="Google Shape;366;p19"/>
            <p:cNvSpPr/>
            <p:nvPr/>
          </p:nvSpPr>
          <p:spPr>
            <a:xfrm>
              <a:off x="837922" y="6689180"/>
              <a:ext cx="1161154" cy="29670"/>
            </a:xfrm>
            <a:custGeom>
              <a:avLst/>
              <a:gdLst/>
              <a:ahLst/>
              <a:cxnLst/>
              <a:rect l="l" t="t" r="r" b="b"/>
              <a:pathLst>
                <a:path w="1161154" h="29670" extrusionOk="0">
                  <a:moveTo>
                    <a:pt x="0" y="0"/>
                  </a:moveTo>
                  <a:lnTo>
                    <a:pt x="1161154" y="0"/>
                  </a:lnTo>
                  <a:lnTo>
                    <a:pt x="1132285" y="28868"/>
                  </a:lnTo>
                  <a:lnTo>
                    <a:pt x="28066" y="29670"/>
                  </a:lnTo>
                  <a:lnTo>
                    <a:pt x="28868" y="28868"/>
                  </a:lnTo>
                  <a:lnTo>
                    <a:pt x="0" y="0"/>
                  </a:lnTo>
                  <a:close/>
                </a:path>
              </a:pathLst>
            </a:custGeom>
            <a:solidFill>
              <a:schemeClr val="accent3"/>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venir"/>
                <a:ea typeface="Avenir"/>
                <a:cs typeface="Avenir"/>
                <a:sym typeface="Avenir"/>
              </a:endParaRPr>
            </a:p>
          </p:txBody>
        </p:sp>
        <p:sp>
          <p:nvSpPr>
            <p:cNvPr id="367" name="Google Shape;367;p19"/>
            <p:cNvSpPr/>
            <p:nvPr/>
          </p:nvSpPr>
          <p:spPr>
            <a:xfrm>
              <a:off x="897263" y="6750124"/>
              <a:ext cx="1040868" cy="28869"/>
            </a:xfrm>
            <a:custGeom>
              <a:avLst/>
              <a:gdLst/>
              <a:ahLst/>
              <a:cxnLst/>
              <a:rect l="l" t="t" r="r" b="b"/>
              <a:pathLst>
                <a:path w="1040868" h="28869" extrusionOk="0">
                  <a:moveTo>
                    <a:pt x="0" y="0"/>
                  </a:moveTo>
                  <a:lnTo>
                    <a:pt x="1040868" y="0"/>
                  </a:lnTo>
                  <a:lnTo>
                    <a:pt x="1012000" y="28869"/>
                  </a:lnTo>
                  <a:lnTo>
                    <a:pt x="28868" y="28869"/>
                  </a:lnTo>
                  <a:lnTo>
                    <a:pt x="0" y="0"/>
                  </a:lnTo>
                  <a:close/>
                </a:path>
              </a:pathLst>
            </a:custGeom>
            <a:solidFill>
              <a:schemeClr val="accent3"/>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venir"/>
                <a:ea typeface="Avenir"/>
                <a:cs typeface="Avenir"/>
                <a:sym typeface="Avenir"/>
              </a:endParaRPr>
            </a:p>
          </p:txBody>
        </p:sp>
        <p:sp>
          <p:nvSpPr>
            <p:cNvPr id="368" name="Google Shape;368;p19"/>
            <p:cNvSpPr/>
            <p:nvPr/>
          </p:nvSpPr>
          <p:spPr>
            <a:xfrm>
              <a:off x="958207" y="6811069"/>
              <a:ext cx="918980" cy="28869"/>
            </a:xfrm>
            <a:custGeom>
              <a:avLst/>
              <a:gdLst/>
              <a:ahLst/>
              <a:cxnLst/>
              <a:rect l="l" t="t" r="r" b="b"/>
              <a:pathLst>
                <a:path w="918980" h="28869" extrusionOk="0">
                  <a:moveTo>
                    <a:pt x="0" y="0"/>
                  </a:moveTo>
                  <a:lnTo>
                    <a:pt x="918980" y="0"/>
                  </a:lnTo>
                  <a:lnTo>
                    <a:pt x="890112" y="28868"/>
                  </a:lnTo>
                  <a:lnTo>
                    <a:pt x="28869" y="28869"/>
                  </a:lnTo>
                  <a:lnTo>
                    <a:pt x="0" y="0"/>
                  </a:lnTo>
                  <a:close/>
                </a:path>
              </a:pathLst>
            </a:custGeom>
            <a:solidFill>
              <a:schemeClr val="accent3"/>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venir"/>
                <a:ea typeface="Avenir"/>
                <a:cs typeface="Avenir"/>
                <a:sym typeface="Avenir"/>
              </a:endParaRPr>
            </a:p>
          </p:txBody>
        </p:sp>
      </p:grpSp>
      <p:sp>
        <p:nvSpPr>
          <p:cNvPr id="369" name="Google Shape;369;p19"/>
          <p:cNvSpPr/>
          <p:nvPr/>
        </p:nvSpPr>
        <p:spPr>
          <a:xfrm>
            <a:off x="2960473" y="5801762"/>
            <a:ext cx="1075475" cy="1058335"/>
          </a:xfrm>
          <a:custGeom>
            <a:avLst/>
            <a:gdLst/>
            <a:ahLst/>
            <a:cxnLst/>
            <a:rect l="l" t="t" r="r" b="b"/>
            <a:pathLst>
              <a:path w="1062720" h="1062720" extrusionOk="0">
                <a:moveTo>
                  <a:pt x="1062720" y="0"/>
                </a:moveTo>
                <a:lnTo>
                  <a:pt x="1062720" y="1062720"/>
                </a:lnTo>
                <a:lnTo>
                  <a:pt x="0" y="1062720"/>
                </a:lnTo>
                <a:lnTo>
                  <a:pt x="1062720" y="0"/>
                </a:lnTo>
                <a:close/>
              </a:path>
            </a:pathLst>
          </a:custGeom>
          <a:solidFill>
            <a:schemeClr val="accent3"/>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venir"/>
              <a:ea typeface="Avenir"/>
              <a:cs typeface="Avenir"/>
              <a:sym typeface="Avenir"/>
            </a:endParaRPr>
          </a:p>
        </p:txBody>
      </p:sp>
      <p:sp>
        <p:nvSpPr>
          <p:cNvPr id="370" name="Google Shape;370;p19"/>
          <p:cNvSpPr/>
          <p:nvPr/>
        </p:nvSpPr>
        <p:spPr>
          <a:xfrm>
            <a:off x="-7601" y="2930958"/>
            <a:ext cx="1128311" cy="2870805"/>
          </a:xfrm>
          <a:custGeom>
            <a:avLst/>
            <a:gdLst/>
            <a:ahLst/>
            <a:cxnLst/>
            <a:rect l="l" t="t" r="r" b="b"/>
            <a:pathLst>
              <a:path w="1128311" h="2870805" extrusionOk="0">
                <a:moveTo>
                  <a:pt x="1128311" y="0"/>
                </a:moveTo>
                <a:lnTo>
                  <a:pt x="1123909" y="2870805"/>
                </a:lnTo>
                <a:lnTo>
                  <a:pt x="0" y="1743443"/>
                </a:lnTo>
                <a:lnTo>
                  <a:pt x="0" y="1124856"/>
                </a:lnTo>
                <a:lnTo>
                  <a:pt x="1128311" y="0"/>
                </a:lnTo>
                <a:close/>
              </a:path>
            </a:pathLst>
          </a:custGeom>
          <a:solidFill>
            <a:schemeClr val="accent2"/>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venir"/>
              <a:ea typeface="Avenir"/>
              <a:cs typeface="Avenir"/>
              <a:sym typeface="Avenir"/>
            </a:endParaRPr>
          </a:p>
        </p:txBody>
      </p:sp>
      <p:sp>
        <p:nvSpPr>
          <p:cNvPr id="371" name="Google Shape;371;p19"/>
          <p:cNvSpPr/>
          <p:nvPr/>
        </p:nvSpPr>
        <p:spPr>
          <a:xfrm rot="-8099720">
            <a:off x="126341" y="458327"/>
            <a:ext cx="2024298" cy="2024298"/>
          </a:xfrm>
          <a:custGeom>
            <a:avLst/>
            <a:gdLst/>
            <a:ahLst/>
            <a:cxnLst/>
            <a:rect l="l" t="t" r="r" b="b"/>
            <a:pathLst>
              <a:path w="2024298" h="2024298" extrusionOk="0">
                <a:moveTo>
                  <a:pt x="2024298" y="2024298"/>
                </a:moveTo>
                <a:lnTo>
                  <a:pt x="0" y="0"/>
                </a:lnTo>
                <a:lnTo>
                  <a:pt x="40826" y="0"/>
                </a:lnTo>
                <a:lnTo>
                  <a:pt x="2024298" y="1983472"/>
                </a:lnTo>
                <a:lnTo>
                  <a:pt x="2024298" y="2024298"/>
                </a:lnTo>
                <a:close/>
              </a:path>
            </a:pathLst>
          </a:custGeom>
          <a:solidFill>
            <a:schemeClr val="dk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venir"/>
              <a:ea typeface="Avenir"/>
              <a:cs typeface="Avenir"/>
              <a:sym typeface="Avenir"/>
            </a:endParaRPr>
          </a:p>
        </p:txBody>
      </p:sp>
      <p:sp>
        <p:nvSpPr>
          <p:cNvPr id="372" name="Google Shape;372;p19"/>
          <p:cNvSpPr/>
          <p:nvPr/>
        </p:nvSpPr>
        <p:spPr>
          <a:xfrm rot="-8099720">
            <a:off x="108491" y="501416"/>
            <a:ext cx="1938109" cy="1938109"/>
          </a:xfrm>
          <a:custGeom>
            <a:avLst/>
            <a:gdLst/>
            <a:ahLst/>
            <a:cxnLst/>
            <a:rect l="l" t="t" r="r" b="b"/>
            <a:pathLst>
              <a:path w="1938109" h="1938109" extrusionOk="0">
                <a:moveTo>
                  <a:pt x="1938109" y="1938109"/>
                </a:moveTo>
                <a:lnTo>
                  <a:pt x="0" y="0"/>
                </a:lnTo>
                <a:lnTo>
                  <a:pt x="40826" y="0"/>
                </a:lnTo>
                <a:lnTo>
                  <a:pt x="1938109" y="1897283"/>
                </a:lnTo>
                <a:lnTo>
                  <a:pt x="1938109" y="1938109"/>
                </a:lnTo>
                <a:close/>
              </a:path>
            </a:pathLst>
          </a:custGeom>
          <a:solidFill>
            <a:schemeClr val="dk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venir"/>
              <a:ea typeface="Avenir"/>
              <a:cs typeface="Avenir"/>
              <a:sym typeface="Avenir"/>
            </a:endParaRPr>
          </a:p>
        </p:txBody>
      </p:sp>
      <p:sp>
        <p:nvSpPr>
          <p:cNvPr id="373" name="Google Shape;373;p19"/>
          <p:cNvSpPr/>
          <p:nvPr/>
        </p:nvSpPr>
        <p:spPr>
          <a:xfrm rot="-8099720">
            <a:off x="90475" y="544906"/>
            <a:ext cx="1853055" cy="1851921"/>
          </a:xfrm>
          <a:custGeom>
            <a:avLst/>
            <a:gdLst/>
            <a:ahLst/>
            <a:cxnLst/>
            <a:rect l="l" t="t" r="r" b="b"/>
            <a:pathLst>
              <a:path w="1853055" h="1851921" extrusionOk="0">
                <a:moveTo>
                  <a:pt x="1851921" y="1851921"/>
                </a:moveTo>
                <a:lnTo>
                  <a:pt x="0" y="0"/>
                </a:lnTo>
                <a:lnTo>
                  <a:pt x="40826" y="0"/>
                </a:lnTo>
                <a:lnTo>
                  <a:pt x="1853055" y="1811094"/>
                </a:lnTo>
                <a:lnTo>
                  <a:pt x="1851920" y="1811094"/>
                </a:lnTo>
                <a:lnTo>
                  <a:pt x="1851921" y="1851921"/>
                </a:lnTo>
                <a:close/>
              </a:path>
            </a:pathLst>
          </a:custGeom>
          <a:solidFill>
            <a:schemeClr val="dk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venir"/>
              <a:ea typeface="Avenir"/>
              <a:cs typeface="Avenir"/>
              <a:sym typeface="Avenir"/>
            </a:endParaRPr>
          </a:p>
        </p:txBody>
      </p:sp>
      <p:sp>
        <p:nvSpPr>
          <p:cNvPr id="374" name="Google Shape;374;p19"/>
          <p:cNvSpPr/>
          <p:nvPr/>
        </p:nvSpPr>
        <p:spPr>
          <a:xfrm rot="-8099720">
            <a:off x="72624" y="587994"/>
            <a:ext cx="1766866" cy="1765732"/>
          </a:xfrm>
          <a:custGeom>
            <a:avLst/>
            <a:gdLst/>
            <a:ahLst/>
            <a:cxnLst/>
            <a:rect l="l" t="t" r="r" b="b"/>
            <a:pathLst>
              <a:path w="1766866" h="1765732" extrusionOk="0">
                <a:moveTo>
                  <a:pt x="1765732" y="1765732"/>
                </a:moveTo>
                <a:lnTo>
                  <a:pt x="0" y="0"/>
                </a:lnTo>
                <a:lnTo>
                  <a:pt x="40826" y="0"/>
                </a:lnTo>
                <a:lnTo>
                  <a:pt x="1766866" y="1724906"/>
                </a:lnTo>
                <a:lnTo>
                  <a:pt x="1765731" y="1724906"/>
                </a:lnTo>
                <a:lnTo>
                  <a:pt x="1765732" y="1765732"/>
                </a:lnTo>
                <a:close/>
              </a:path>
            </a:pathLst>
          </a:custGeom>
          <a:solidFill>
            <a:schemeClr val="dk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venir"/>
              <a:ea typeface="Avenir"/>
              <a:cs typeface="Avenir"/>
              <a:sym typeface="Avenir"/>
            </a:endParaRPr>
          </a:p>
        </p:txBody>
      </p:sp>
      <p:sp>
        <p:nvSpPr>
          <p:cNvPr id="375" name="Google Shape;375;p19"/>
          <p:cNvSpPr/>
          <p:nvPr/>
        </p:nvSpPr>
        <p:spPr>
          <a:xfrm rot="-8099720">
            <a:off x="55175" y="630117"/>
            <a:ext cx="1680678" cy="1680677"/>
          </a:xfrm>
          <a:custGeom>
            <a:avLst/>
            <a:gdLst/>
            <a:ahLst/>
            <a:cxnLst/>
            <a:rect l="l" t="t" r="r" b="b"/>
            <a:pathLst>
              <a:path w="1680678" h="1680677" extrusionOk="0">
                <a:moveTo>
                  <a:pt x="1680678" y="1680677"/>
                </a:moveTo>
                <a:lnTo>
                  <a:pt x="0" y="0"/>
                </a:lnTo>
                <a:lnTo>
                  <a:pt x="40826" y="0"/>
                </a:lnTo>
                <a:lnTo>
                  <a:pt x="1680678" y="1639851"/>
                </a:lnTo>
                <a:lnTo>
                  <a:pt x="1680678" y="1680677"/>
                </a:lnTo>
                <a:close/>
              </a:path>
            </a:pathLst>
          </a:custGeom>
          <a:solidFill>
            <a:schemeClr val="dk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venir"/>
              <a:ea typeface="Avenir"/>
              <a:cs typeface="Avenir"/>
              <a:sym typeface="Avenir"/>
            </a:endParaRPr>
          </a:p>
        </p:txBody>
      </p:sp>
      <p:sp>
        <p:nvSpPr>
          <p:cNvPr id="376" name="Google Shape;376;p19"/>
          <p:cNvSpPr/>
          <p:nvPr/>
        </p:nvSpPr>
        <p:spPr>
          <a:xfrm rot="-8099720">
            <a:off x="37325" y="673206"/>
            <a:ext cx="1594489" cy="1594489"/>
          </a:xfrm>
          <a:custGeom>
            <a:avLst/>
            <a:gdLst/>
            <a:ahLst/>
            <a:cxnLst/>
            <a:rect l="l" t="t" r="r" b="b"/>
            <a:pathLst>
              <a:path w="1594489" h="1594489" extrusionOk="0">
                <a:moveTo>
                  <a:pt x="1594489" y="1594489"/>
                </a:moveTo>
                <a:lnTo>
                  <a:pt x="0" y="0"/>
                </a:lnTo>
                <a:lnTo>
                  <a:pt x="40826" y="0"/>
                </a:lnTo>
                <a:lnTo>
                  <a:pt x="1594489" y="1553663"/>
                </a:lnTo>
                <a:lnTo>
                  <a:pt x="1594489" y="1594489"/>
                </a:lnTo>
                <a:close/>
              </a:path>
            </a:pathLst>
          </a:custGeom>
          <a:solidFill>
            <a:schemeClr val="dk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venir"/>
              <a:ea typeface="Avenir"/>
              <a:cs typeface="Avenir"/>
              <a:sym typeface="Avenir"/>
            </a:endParaRPr>
          </a:p>
        </p:txBody>
      </p:sp>
      <p:sp>
        <p:nvSpPr>
          <p:cNvPr id="377" name="Google Shape;377;p19"/>
          <p:cNvSpPr/>
          <p:nvPr/>
        </p:nvSpPr>
        <p:spPr>
          <a:xfrm rot="-8099720">
            <a:off x="19309" y="716696"/>
            <a:ext cx="1509435" cy="1508300"/>
          </a:xfrm>
          <a:custGeom>
            <a:avLst/>
            <a:gdLst/>
            <a:ahLst/>
            <a:cxnLst/>
            <a:rect l="l" t="t" r="r" b="b"/>
            <a:pathLst>
              <a:path w="1509435" h="1508300" extrusionOk="0">
                <a:moveTo>
                  <a:pt x="1508301" y="1508300"/>
                </a:moveTo>
                <a:lnTo>
                  <a:pt x="0" y="0"/>
                </a:lnTo>
                <a:lnTo>
                  <a:pt x="40826" y="0"/>
                </a:lnTo>
                <a:lnTo>
                  <a:pt x="1509435" y="1467474"/>
                </a:lnTo>
                <a:lnTo>
                  <a:pt x="1508301" y="1467474"/>
                </a:lnTo>
                <a:lnTo>
                  <a:pt x="1508301" y="1508300"/>
                </a:lnTo>
                <a:close/>
              </a:path>
            </a:pathLst>
          </a:custGeom>
          <a:solidFill>
            <a:schemeClr val="dk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venir"/>
              <a:ea typeface="Avenir"/>
              <a:cs typeface="Avenir"/>
              <a:sym typeface="Avenir"/>
            </a:endParaRPr>
          </a:p>
        </p:txBody>
      </p:sp>
      <p:sp>
        <p:nvSpPr>
          <p:cNvPr id="378" name="Google Shape;378;p19"/>
          <p:cNvSpPr/>
          <p:nvPr/>
        </p:nvSpPr>
        <p:spPr>
          <a:xfrm rot="-8099720">
            <a:off x="1859" y="758817"/>
            <a:ext cx="1423246" cy="1423247"/>
          </a:xfrm>
          <a:custGeom>
            <a:avLst/>
            <a:gdLst/>
            <a:ahLst/>
            <a:cxnLst/>
            <a:rect l="l" t="t" r="r" b="b"/>
            <a:pathLst>
              <a:path w="1423246" h="1423247" extrusionOk="0">
                <a:moveTo>
                  <a:pt x="1423246" y="1423247"/>
                </a:moveTo>
                <a:lnTo>
                  <a:pt x="0" y="0"/>
                </a:lnTo>
                <a:lnTo>
                  <a:pt x="40825" y="0"/>
                </a:lnTo>
                <a:lnTo>
                  <a:pt x="1423246" y="1382420"/>
                </a:lnTo>
                <a:lnTo>
                  <a:pt x="1423246" y="1423247"/>
                </a:lnTo>
                <a:close/>
              </a:path>
            </a:pathLst>
          </a:custGeom>
          <a:solidFill>
            <a:schemeClr val="dk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venir"/>
              <a:ea typeface="Avenir"/>
              <a:cs typeface="Avenir"/>
              <a:sym typeface="Avenir"/>
            </a:endParaRPr>
          </a:p>
        </p:txBody>
      </p:sp>
      <p:sp>
        <p:nvSpPr>
          <p:cNvPr id="379" name="Google Shape;379;p19"/>
          <p:cNvSpPr/>
          <p:nvPr/>
        </p:nvSpPr>
        <p:spPr>
          <a:xfrm rot="-8099720">
            <a:off x="-15991" y="801908"/>
            <a:ext cx="1337057" cy="1337057"/>
          </a:xfrm>
          <a:custGeom>
            <a:avLst/>
            <a:gdLst/>
            <a:ahLst/>
            <a:cxnLst/>
            <a:rect l="l" t="t" r="r" b="b"/>
            <a:pathLst>
              <a:path w="1337057" h="1337057" extrusionOk="0">
                <a:moveTo>
                  <a:pt x="1337057" y="1337057"/>
                </a:moveTo>
                <a:lnTo>
                  <a:pt x="0" y="0"/>
                </a:lnTo>
                <a:lnTo>
                  <a:pt x="40826" y="0"/>
                </a:lnTo>
                <a:lnTo>
                  <a:pt x="1337057" y="1296231"/>
                </a:lnTo>
                <a:lnTo>
                  <a:pt x="1337057" y="1337057"/>
                </a:lnTo>
                <a:close/>
              </a:path>
            </a:pathLst>
          </a:custGeom>
          <a:solidFill>
            <a:schemeClr val="dk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venir"/>
              <a:ea typeface="Avenir"/>
              <a:cs typeface="Avenir"/>
              <a:sym typeface="Avenir"/>
            </a:endParaRPr>
          </a:p>
        </p:txBody>
      </p:sp>
      <p:sp>
        <p:nvSpPr>
          <p:cNvPr id="380" name="Google Shape;380;p19"/>
          <p:cNvSpPr/>
          <p:nvPr/>
        </p:nvSpPr>
        <p:spPr>
          <a:xfrm rot="-8099720">
            <a:off x="-33841" y="844997"/>
            <a:ext cx="1250869" cy="1250869"/>
          </a:xfrm>
          <a:custGeom>
            <a:avLst/>
            <a:gdLst/>
            <a:ahLst/>
            <a:cxnLst/>
            <a:rect l="l" t="t" r="r" b="b"/>
            <a:pathLst>
              <a:path w="1250869" h="1250869" extrusionOk="0">
                <a:moveTo>
                  <a:pt x="1250869" y="1250869"/>
                </a:moveTo>
                <a:lnTo>
                  <a:pt x="0" y="0"/>
                </a:lnTo>
                <a:lnTo>
                  <a:pt x="40825" y="0"/>
                </a:lnTo>
                <a:lnTo>
                  <a:pt x="1250869" y="1210042"/>
                </a:lnTo>
                <a:lnTo>
                  <a:pt x="1250869" y="1250869"/>
                </a:lnTo>
                <a:close/>
              </a:path>
            </a:pathLst>
          </a:custGeom>
          <a:solidFill>
            <a:schemeClr val="dk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venir"/>
              <a:ea typeface="Avenir"/>
              <a:cs typeface="Avenir"/>
              <a:sym typeface="Avenir"/>
            </a:endParaRPr>
          </a:p>
        </p:txBody>
      </p:sp>
      <p:sp>
        <p:nvSpPr>
          <p:cNvPr id="381" name="Google Shape;381;p19"/>
          <p:cNvSpPr/>
          <p:nvPr/>
        </p:nvSpPr>
        <p:spPr>
          <a:xfrm rot="-8099720">
            <a:off x="-51857" y="888486"/>
            <a:ext cx="1165814" cy="1164680"/>
          </a:xfrm>
          <a:custGeom>
            <a:avLst/>
            <a:gdLst/>
            <a:ahLst/>
            <a:cxnLst/>
            <a:rect l="l" t="t" r="r" b="b"/>
            <a:pathLst>
              <a:path w="1165814" h="1164680" extrusionOk="0">
                <a:moveTo>
                  <a:pt x="1164680" y="1164680"/>
                </a:moveTo>
                <a:lnTo>
                  <a:pt x="0" y="1"/>
                </a:lnTo>
                <a:lnTo>
                  <a:pt x="40825" y="0"/>
                </a:lnTo>
                <a:lnTo>
                  <a:pt x="1165814" y="1123854"/>
                </a:lnTo>
                <a:lnTo>
                  <a:pt x="1164680" y="1123854"/>
                </a:lnTo>
                <a:lnTo>
                  <a:pt x="1164680" y="1164680"/>
                </a:lnTo>
                <a:close/>
              </a:path>
            </a:pathLst>
          </a:custGeom>
          <a:solidFill>
            <a:schemeClr val="dk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venir"/>
              <a:ea typeface="Avenir"/>
              <a:cs typeface="Avenir"/>
              <a:sym typeface="Avenir"/>
            </a:endParaRPr>
          </a:p>
        </p:txBody>
      </p:sp>
      <p:sp>
        <p:nvSpPr>
          <p:cNvPr id="382" name="Google Shape;382;p19"/>
          <p:cNvSpPr/>
          <p:nvPr/>
        </p:nvSpPr>
        <p:spPr>
          <a:xfrm rot="-8099720">
            <a:off x="-69307" y="930608"/>
            <a:ext cx="1079626" cy="1079626"/>
          </a:xfrm>
          <a:custGeom>
            <a:avLst/>
            <a:gdLst/>
            <a:ahLst/>
            <a:cxnLst/>
            <a:rect l="l" t="t" r="r" b="b"/>
            <a:pathLst>
              <a:path w="1079626" h="1079626" extrusionOk="0">
                <a:moveTo>
                  <a:pt x="1079626" y="1079626"/>
                </a:moveTo>
                <a:lnTo>
                  <a:pt x="0" y="1"/>
                </a:lnTo>
                <a:lnTo>
                  <a:pt x="40826" y="0"/>
                </a:lnTo>
                <a:lnTo>
                  <a:pt x="1079626" y="1038800"/>
                </a:lnTo>
                <a:lnTo>
                  <a:pt x="1079626" y="1079626"/>
                </a:lnTo>
                <a:close/>
              </a:path>
            </a:pathLst>
          </a:custGeom>
          <a:solidFill>
            <a:schemeClr val="dk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venir"/>
              <a:ea typeface="Avenir"/>
              <a:cs typeface="Avenir"/>
              <a:sym typeface="Avenir"/>
            </a:endParaRPr>
          </a:p>
        </p:txBody>
      </p:sp>
      <p:sp>
        <p:nvSpPr>
          <p:cNvPr id="383" name="Google Shape;383;p19"/>
          <p:cNvSpPr/>
          <p:nvPr/>
        </p:nvSpPr>
        <p:spPr>
          <a:xfrm rot="-8099720">
            <a:off x="-87157" y="973697"/>
            <a:ext cx="993437" cy="993438"/>
          </a:xfrm>
          <a:custGeom>
            <a:avLst/>
            <a:gdLst/>
            <a:ahLst/>
            <a:cxnLst/>
            <a:rect l="l" t="t" r="r" b="b"/>
            <a:pathLst>
              <a:path w="993437" h="993438" extrusionOk="0">
                <a:moveTo>
                  <a:pt x="993437" y="993438"/>
                </a:moveTo>
                <a:lnTo>
                  <a:pt x="0" y="0"/>
                </a:lnTo>
                <a:lnTo>
                  <a:pt x="40825" y="1"/>
                </a:lnTo>
                <a:lnTo>
                  <a:pt x="993437" y="952612"/>
                </a:lnTo>
                <a:lnTo>
                  <a:pt x="993437" y="993438"/>
                </a:lnTo>
                <a:close/>
              </a:path>
            </a:pathLst>
          </a:custGeom>
          <a:solidFill>
            <a:schemeClr val="dk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venir"/>
              <a:ea typeface="Avenir"/>
              <a:cs typeface="Avenir"/>
              <a:sym typeface="Avenir"/>
            </a:endParaRPr>
          </a:p>
        </p:txBody>
      </p:sp>
      <p:sp>
        <p:nvSpPr>
          <p:cNvPr id="384" name="Google Shape;384;p19"/>
          <p:cNvSpPr/>
          <p:nvPr/>
        </p:nvSpPr>
        <p:spPr>
          <a:xfrm rot="-8099720">
            <a:off x="-105173" y="1017188"/>
            <a:ext cx="908383" cy="907248"/>
          </a:xfrm>
          <a:custGeom>
            <a:avLst/>
            <a:gdLst/>
            <a:ahLst/>
            <a:cxnLst/>
            <a:rect l="l" t="t" r="r" b="b"/>
            <a:pathLst>
              <a:path w="908383" h="907248" extrusionOk="0">
                <a:moveTo>
                  <a:pt x="907249" y="907248"/>
                </a:moveTo>
                <a:lnTo>
                  <a:pt x="0" y="0"/>
                </a:lnTo>
                <a:lnTo>
                  <a:pt x="40827" y="0"/>
                </a:lnTo>
                <a:lnTo>
                  <a:pt x="908383" y="866422"/>
                </a:lnTo>
                <a:lnTo>
                  <a:pt x="907249" y="866422"/>
                </a:lnTo>
                <a:lnTo>
                  <a:pt x="907249" y="907248"/>
                </a:lnTo>
                <a:close/>
              </a:path>
            </a:pathLst>
          </a:custGeom>
          <a:solidFill>
            <a:schemeClr val="dk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venir"/>
              <a:ea typeface="Avenir"/>
              <a:cs typeface="Avenir"/>
              <a:sym typeface="Avenir"/>
            </a:endParaRPr>
          </a:p>
        </p:txBody>
      </p:sp>
      <p:sp>
        <p:nvSpPr>
          <p:cNvPr id="385" name="Google Shape;385;p19"/>
          <p:cNvSpPr/>
          <p:nvPr/>
        </p:nvSpPr>
        <p:spPr>
          <a:xfrm rot="-8099720">
            <a:off x="-123024" y="1060277"/>
            <a:ext cx="822195" cy="821061"/>
          </a:xfrm>
          <a:custGeom>
            <a:avLst/>
            <a:gdLst/>
            <a:ahLst/>
            <a:cxnLst/>
            <a:rect l="l" t="t" r="r" b="b"/>
            <a:pathLst>
              <a:path w="822195" h="821061" extrusionOk="0">
                <a:moveTo>
                  <a:pt x="821060" y="821061"/>
                </a:moveTo>
                <a:lnTo>
                  <a:pt x="0" y="0"/>
                </a:lnTo>
                <a:lnTo>
                  <a:pt x="40826" y="1"/>
                </a:lnTo>
                <a:lnTo>
                  <a:pt x="822195" y="780235"/>
                </a:lnTo>
                <a:lnTo>
                  <a:pt x="821060" y="780235"/>
                </a:lnTo>
                <a:lnTo>
                  <a:pt x="821060" y="821061"/>
                </a:lnTo>
                <a:close/>
              </a:path>
            </a:pathLst>
          </a:custGeom>
          <a:solidFill>
            <a:schemeClr val="dk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venir"/>
              <a:ea typeface="Avenir"/>
              <a:cs typeface="Avenir"/>
              <a:sym typeface="Avenir"/>
            </a:endParaRPr>
          </a:p>
        </p:txBody>
      </p:sp>
      <p:sp>
        <p:nvSpPr>
          <p:cNvPr id="386" name="Google Shape;386;p19"/>
          <p:cNvSpPr/>
          <p:nvPr/>
        </p:nvSpPr>
        <p:spPr>
          <a:xfrm rot="-8099720">
            <a:off x="-140475" y="1102398"/>
            <a:ext cx="736006" cy="736005"/>
          </a:xfrm>
          <a:custGeom>
            <a:avLst/>
            <a:gdLst/>
            <a:ahLst/>
            <a:cxnLst/>
            <a:rect l="l" t="t" r="r" b="b"/>
            <a:pathLst>
              <a:path w="736006" h="736005" extrusionOk="0">
                <a:moveTo>
                  <a:pt x="736005" y="736005"/>
                </a:moveTo>
                <a:lnTo>
                  <a:pt x="0" y="0"/>
                </a:lnTo>
                <a:lnTo>
                  <a:pt x="40826" y="0"/>
                </a:lnTo>
                <a:lnTo>
                  <a:pt x="736006" y="695179"/>
                </a:lnTo>
                <a:lnTo>
                  <a:pt x="736005" y="736005"/>
                </a:lnTo>
                <a:close/>
              </a:path>
            </a:pathLst>
          </a:custGeom>
          <a:solidFill>
            <a:schemeClr val="dk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venir"/>
              <a:ea typeface="Avenir"/>
              <a:cs typeface="Avenir"/>
              <a:sym typeface="Avenir"/>
            </a:endParaRPr>
          </a:p>
        </p:txBody>
      </p:sp>
      <p:sp>
        <p:nvSpPr>
          <p:cNvPr id="387" name="Google Shape;387;p19"/>
          <p:cNvSpPr/>
          <p:nvPr/>
        </p:nvSpPr>
        <p:spPr>
          <a:xfrm rot="-8099720">
            <a:off x="-158323" y="1145488"/>
            <a:ext cx="649817" cy="649817"/>
          </a:xfrm>
          <a:custGeom>
            <a:avLst/>
            <a:gdLst/>
            <a:ahLst/>
            <a:cxnLst/>
            <a:rect l="l" t="t" r="r" b="b"/>
            <a:pathLst>
              <a:path w="649817" h="649817" extrusionOk="0">
                <a:moveTo>
                  <a:pt x="649817" y="649817"/>
                </a:moveTo>
                <a:lnTo>
                  <a:pt x="0" y="0"/>
                </a:lnTo>
                <a:lnTo>
                  <a:pt x="40826" y="0"/>
                </a:lnTo>
                <a:lnTo>
                  <a:pt x="649817" y="608990"/>
                </a:lnTo>
                <a:lnTo>
                  <a:pt x="649817" y="649817"/>
                </a:lnTo>
                <a:close/>
              </a:path>
            </a:pathLst>
          </a:custGeom>
          <a:solidFill>
            <a:schemeClr val="dk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venir"/>
              <a:ea typeface="Avenir"/>
              <a:cs typeface="Avenir"/>
              <a:sym typeface="Avenir"/>
            </a:endParaRPr>
          </a:p>
        </p:txBody>
      </p:sp>
      <p:sp>
        <p:nvSpPr>
          <p:cNvPr id="388" name="Google Shape;388;p19"/>
          <p:cNvSpPr/>
          <p:nvPr/>
        </p:nvSpPr>
        <p:spPr>
          <a:xfrm rot="-8099720">
            <a:off x="-176338" y="1188978"/>
            <a:ext cx="564761" cy="563628"/>
          </a:xfrm>
          <a:custGeom>
            <a:avLst/>
            <a:gdLst/>
            <a:ahLst/>
            <a:cxnLst/>
            <a:rect l="l" t="t" r="r" b="b"/>
            <a:pathLst>
              <a:path w="564761" h="563628" extrusionOk="0">
                <a:moveTo>
                  <a:pt x="563628" y="563628"/>
                </a:moveTo>
                <a:lnTo>
                  <a:pt x="0" y="0"/>
                </a:lnTo>
                <a:lnTo>
                  <a:pt x="40826" y="0"/>
                </a:lnTo>
                <a:lnTo>
                  <a:pt x="564761" y="522802"/>
                </a:lnTo>
                <a:lnTo>
                  <a:pt x="563629" y="522802"/>
                </a:lnTo>
                <a:lnTo>
                  <a:pt x="563628" y="563628"/>
                </a:lnTo>
                <a:close/>
              </a:path>
            </a:pathLst>
          </a:custGeom>
          <a:solidFill>
            <a:schemeClr val="dk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venir"/>
              <a:ea typeface="Avenir"/>
              <a:cs typeface="Avenir"/>
              <a:sym typeface="Avenir"/>
            </a:endParaRPr>
          </a:p>
        </p:txBody>
      </p:sp>
      <p:sp>
        <p:nvSpPr>
          <p:cNvPr id="389" name="Google Shape;389;p19"/>
          <p:cNvSpPr/>
          <p:nvPr/>
        </p:nvSpPr>
        <p:spPr>
          <a:xfrm rot="-8099720">
            <a:off x="-194190" y="1232066"/>
            <a:ext cx="478574" cy="477440"/>
          </a:xfrm>
          <a:custGeom>
            <a:avLst/>
            <a:gdLst/>
            <a:ahLst/>
            <a:cxnLst/>
            <a:rect l="l" t="t" r="r" b="b"/>
            <a:pathLst>
              <a:path w="478574" h="477440" extrusionOk="0">
                <a:moveTo>
                  <a:pt x="478574" y="477440"/>
                </a:moveTo>
                <a:lnTo>
                  <a:pt x="0" y="0"/>
                </a:lnTo>
                <a:lnTo>
                  <a:pt x="40826" y="0"/>
                </a:lnTo>
                <a:lnTo>
                  <a:pt x="478573" y="437747"/>
                </a:lnTo>
                <a:lnTo>
                  <a:pt x="478574" y="477440"/>
                </a:lnTo>
                <a:close/>
              </a:path>
            </a:pathLst>
          </a:custGeom>
          <a:solidFill>
            <a:schemeClr val="dk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venir"/>
              <a:ea typeface="Avenir"/>
              <a:cs typeface="Avenir"/>
              <a:sym typeface="Avenir"/>
            </a:endParaRPr>
          </a:p>
        </p:txBody>
      </p:sp>
      <p:sp>
        <p:nvSpPr>
          <p:cNvPr id="390" name="Google Shape;390;p19"/>
          <p:cNvSpPr/>
          <p:nvPr/>
        </p:nvSpPr>
        <p:spPr>
          <a:xfrm>
            <a:off x="2202360" y="6829131"/>
            <a:ext cx="918980" cy="28869"/>
          </a:xfrm>
          <a:custGeom>
            <a:avLst/>
            <a:gdLst/>
            <a:ahLst/>
            <a:cxnLst/>
            <a:rect l="l" t="t" r="r" b="b"/>
            <a:pathLst>
              <a:path w="918980" h="28869" extrusionOk="0">
                <a:moveTo>
                  <a:pt x="0" y="0"/>
                </a:moveTo>
                <a:lnTo>
                  <a:pt x="918980" y="0"/>
                </a:lnTo>
                <a:lnTo>
                  <a:pt x="890112" y="28868"/>
                </a:lnTo>
                <a:lnTo>
                  <a:pt x="28869" y="28869"/>
                </a:lnTo>
                <a:lnTo>
                  <a:pt x="0" y="0"/>
                </a:lnTo>
                <a:close/>
              </a:path>
            </a:pathLst>
          </a:custGeom>
          <a:solidFill>
            <a:schemeClr val="accent3"/>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venir"/>
              <a:ea typeface="Avenir"/>
              <a:cs typeface="Avenir"/>
              <a:sym typeface="Avenir"/>
            </a:endParaRPr>
          </a:p>
        </p:txBody>
      </p:sp>
      <p:sp>
        <p:nvSpPr>
          <p:cNvPr id="391" name="Google Shape;391;p19"/>
          <p:cNvSpPr/>
          <p:nvPr/>
        </p:nvSpPr>
        <p:spPr>
          <a:xfrm>
            <a:off x="1089323" y="5806086"/>
            <a:ext cx="30139" cy="1051915"/>
          </a:xfrm>
          <a:custGeom>
            <a:avLst/>
            <a:gdLst/>
            <a:ahLst/>
            <a:cxnLst/>
            <a:rect l="l" t="t" r="r" b="b"/>
            <a:pathLst>
              <a:path w="30139" h="1051915" extrusionOk="0">
                <a:moveTo>
                  <a:pt x="28833" y="0"/>
                </a:moveTo>
                <a:lnTo>
                  <a:pt x="30139" y="1051915"/>
                </a:lnTo>
                <a:lnTo>
                  <a:pt x="1271" y="1051915"/>
                </a:lnTo>
                <a:lnTo>
                  <a:pt x="0" y="28904"/>
                </a:lnTo>
                <a:lnTo>
                  <a:pt x="28833" y="0"/>
                </a:lnTo>
                <a:close/>
              </a:path>
            </a:pathLst>
          </a:custGeom>
          <a:solidFill>
            <a:schemeClr val="accen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venir"/>
              <a:ea typeface="Avenir"/>
              <a:cs typeface="Avenir"/>
              <a:sym typeface="Avenir"/>
            </a:endParaRPr>
          </a:p>
        </p:txBody>
      </p:sp>
      <p:sp>
        <p:nvSpPr>
          <p:cNvPr id="392" name="Google Shape;392;p19"/>
          <p:cNvSpPr/>
          <p:nvPr/>
        </p:nvSpPr>
        <p:spPr>
          <a:xfrm>
            <a:off x="1028453" y="5867106"/>
            <a:ext cx="30064" cy="990894"/>
          </a:xfrm>
          <a:custGeom>
            <a:avLst/>
            <a:gdLst/>
            <a:ahLst/>
            <a:cxnLst/>
            <a:rect l="l" t="t" r="r" b="b"/>
            <a:pathLst>
              <a:path w="30064" h="990894" extrusionOk="0">
                <a:moveTo>
                  <a:pt x="28833" y="0"/>
                </a:moveTo>
                <a:lnTo>
                  <a:pt x="30064" y="990894"/>
                </a:lnTo>
                <a:lnTo>
                  <a:pt x="1195" y="990894"/>
                </a:lnTo>
                <a:lnTo>
                  <a:pt x="0" y="28904"/>
                </a:lnTo>
                <a:lnTo>
                  <a:pt x="28833" y="0"/>
                </a:lnTo>
                <a:close/>
              </a:path>
            </a:pathLst>
          </a:custGeom>
          <a:solidFill>
            <a:schemeClr val="accen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venir"/>
              <a:ea typeface="Avenir"/>
              <a:cs typeface="Avenir"/>
              <a:sym typeface="Avenir"/>
            </a:endParaRPr>
          </a:p>
        </p:txBody>
      </p:sp>
      <p:sp>
        <p:nvSpPr>
          <p:cNvPr id="393" name="Google Shape;393;p19"/>
          <p:cNvSpPr/>
          <p:nvPr/>
        </p:nvSpPr>
        <p:spPr>
          <a:xfrm>
            <a:off x="967584" y="5928926"/>
            <a:ext cx="30790" cy="929074"/>
          </a:xfrm>
          <a:custGeom>
            <a:avLst/>
            <a:gdLst/>
            <a:ahLst/>
            <a:cxnLst/>
            <a:rect l="l" t="t" r="r" b="b"/>
            <a:pathLst>
              <a:path w="30790" h="929074" extrusionOk="0">
                <a:moveTo>
                  <a:pt x="29636" y="0"/>
                </a:moveTo>
                <a:lnTo>
                  <a:pt x="30790" y="929074"/>
                </a:lnTo>
                <a:lnTo>
                  <a:pt x="1401" y="929074"/>
                </a:lnTo>
                <a:lnTo>
                  <a:pt x="0" y="28104"/>
                </a:lnTo>
                <a:lnTo>
                  <a:pt x="803" y="28905"/>
                </a:lnTo>
                <a:lnTo>
                  <a:pt x="29636" y="0"/>
                </a:lnTo>
                <a:close/>
              </a:path>
            </a:pathLst>
          </a:custGeom>
          <a:solidFill>
            <a:schemeClr val="accen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venir"/>
              <a:ea typeface="Avenir"/>
              <a:cs typeface="Avenir"/>
              <a:sym typeface="Avenir"/>
            </a:endParaRPr>
          </a:p>
        </p:txBody>
      </p:sp>
      <p:sp>
        <p:nvSpPr>
          <p:cNvPr id="394" name="Google Shape;394;p19"/>
          <p:cNvSpPr/>
          <p:nvPr/>
        </p:nvSpPr>
        <p:spPr>
          <a:xfrm>
            <a:off x="906717" y="5989948"/>
            <a:ext cx="30713" cy="868053"/>
          </a:xfrm>
          <a:custGeom>
            <a:avLst/>
            <a:gdLst/>
            <a:ahLst/>
            <a:cxnLst/>
            <a:rect l="l" t="t" r="r" b="b"/>
            <a:pathLst>
              <a:path w="30713" h="868053" extrusionOk="0">
                <a:moveTo>
                  <a:pt x="29635" y="0"/>
                </a:moveTo>
                <a:lnTo>
                  <a:pt x="30713" y="868053"/>
                </a:lnTo>
                <a:lnTo>
                  <a:pt x="1319" y="868053"/>
                </a:lnTo>
                <a:lnTo>
                  <a:pt x="0" y="28103"/>
                </a:lnTo>
                <a:lnTo>
                  <a:pt x="802" y="28904"/>
                </a:lnTo>
                <a:lnTo>
                  <a:pt x="29635" y="0"/>
                </a:lnTo>
                <a:close/>
              </a:path>
            </a:pathLst>
          </a:custGeom>
          <a:solidFill>
            <a:schemeClr val="accen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venir"/>
              <a:ea typeface="Avenir"/>
              <a:cs typeface="Avenir"/>
              <a:sym typeface="Avenir"/>
            </a:endParaRPr>
          </a:p>
        </p:txBody>
      </p:sp>
      <p:sp>
        <p:nvSpPr>
          <p:cNvPr id="395" name="Google Shape;395;p19"/>
          <p:cNvSpPr/>
          <p:nvPr/>
        </p:nvSpPr>
        <p:spPr>
          <a:xfrm>
            <a:off x="846647" y="6049364"/>
            <a:ext cx="29838" cy="808636"/>
          </a:xfrm>
          <a:custGeom>
            <a:avLst/>
            <a:gdLst/>
            <a:ahLst/>
            <a:cxnLst/>
            <a:rect l="l" t="t" r="r" b="b"/>
            <a:pathLst>
              <a:path w="29838" h="808636" extrusionOk="0">
                <a:moveTo>
                  <a:pt x="28833" y="0"/>
                </a:moveTo>
                <a:lnTo>
                  <a:pt x="29838" y="808636"/>
                </a:lnTo>
                <a:lnTo>
                  <a:pt x="969" y="808636"/>
                </a:lnTo>
                <a:lnTo>
                  <a:pt x="0" y="28904"/>
                </a:lnTo>
                <a:lnTo>
                  <a:pt x="28833" y="0"/>
                </a:lnTo>
                <a:close/>
              </a:path>
            </a:pathLst>
          </a:custGeom>
          <a:solidFill>
            <a:schemeClr val="accen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venir"/>
              <a:ea typeface="Avenir"/>
              <a:cs typeface="Avenir"/>
              <a:sym typeface="Avenir"/>
            </a:endParaRPr>
          </a:p>
        </p:txBody>
      </p:sp>
      <p:sp>
        <p:nvSpPr>
          <p:cNvPr id="396" name="Google Shape;396;p19"/>
          <p:cNvSpPr/>
          <p:nvPr/>
        </p:nvSpPr>
        <p:spPr>
          <a:xfrm>
            <a:off x="785780" y="6110384"/>
            <a:ext cx="29761" cy="747617"/>
          </a:xfrm>
          <a:custGeom>
            <a:avLst/>
            <a:gdLst/>
            <a:ahLst/>
            <a:cxnLst/>
            <a:rect l="l" t="t" r="r" b="b"/>
            <a:pathLst>
              <a:path w="29761" h="747617" extrusionOk="0">
                <a:moveTo>
                  <a:pt x="28832" y="0"/>
                </a:moveTo>
                <a:lnTo>
                  <a:pt x="29761" y="747617"/>
                </a:lnTo>
                <a:lnTo>
                  <a:pt x="893" y="747617"/>
                </a:lnTo>
                <a:lnTo>
                  <a:pt x="0" y="28905"/>
                </a:lnTo>
                <a:lnTo>
                  <a:pt x="28832" y="0"/>
                </a:lnTo>
                <a:close/>
              </a:path>
            </a:pathLst>
          </a:custGeom>
          <a:solidFill>
            <a:schemeClr val="accen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venir"/>
              <a:ea typeface="Avenir"/>
              <a:cs typeface="Avenir"/>
              <a:sym typeface="Avenir"/>
            </a:endParaRPr>
          </a:p>
        </p:txBody>
      </p:sp>
      <p:sp>
        <p:nvSpPr>
          <p:cNvPr id="397" name="Google Shape;397;p19"/>
          <p:cNvSpPr/>
          <p:nvPr/>
        </p:nvSpPr>
        <p:spPr>
          <a:xfrm>
            <a:off x="724911" y="6172206"/>
            <a:ext cx="30487" cy="685795"/>
          </a:xfrm>
          <a:custGeom>
            <a:avLst/>
            <a:gdLst/>
            <a:ahLst/>
            <a:cxnLst/>
            <a:rect l="l" t="t" r="r" b="b"/>
            <a:pathLst>
              <a:path w="30487" h="685795" extrusionOk="0">
                <a:moveTo>
                  <a:pt x="29635" y="0"/>
                </a:moveTo>
                <a:lnTo>
                  <a:pt x="30487" y="685795"/>
                </a:lnTo>
                <a:lnTo>
                  <a:pt x="1071" y="685795"/>
                </a:lnTo>
                <a:lnTo>
                  <a:pt x="0" y="28103"/>
                </a:lnTo>
                <a:lnTo>
                  <a:pt x="803" y="28904"/>
                </a:lnTo>
                <a:lnTo>
                  <a:pt x="29635" y="0"/>
                </a:lnTo>
                <a:close/>
              </a:path>
            </a:pathLst>
          </a:custGeom>
          <a:solidFill>
            <a:schemeClr val="accen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venir"/>
              <a:ea typeface="Avenir"/>
              <a:cs typeface="Avenir"/>
              <a:sym typeface="Avenir"/>
            </a:endParaRPr>
          </a:p>
        </p:txBody>
      </p:sp>
      <p:sp>
        <p:nvSpPr>
          <p:cNvPr id="398" name="Google Shape;398;p19"/>
          <p:cNvSpPr/>
          <p:nvPr/>
        </p:nvSpPr>
        <p:spPr>
          <a:xfrm>
            <a:off x="664843" y="6231622"/>
            <a:ext cx="29611" cy="626379"/>
          </a:xfrm>
          <a:custGeom>
            <a:avLst/>
            <a:gdLst/>
            <a:ahLst/>
            <a:cxnLst/>
            <a:rect l="l" t="t" r="r" b="b"/>
            <a:pathLst>
              <a:path w="29611" h="626379" extrusionOk="0">
                <a:moveTo>
                  <a:pt x="28833" y="0"/>
                </a:moveTo>
                <a:lnTo>
                  <a:pt x="29611" y="626379"/>
                </a:lnTo>
                <a:lnTo>
                  <a:pt x="742" y="626379"/>
                </a:lnTo>
                <a:lnTo>
                  <a:pt x="0" y="28904"/>
                </a:lnTo>
                <a:lnTo>
                  <a:pt x="28833" y="0"/>
                </a:lnTo>
                <a:close/>
              </a:path>
            </a:pathLst>
          </a:custGeom>
          <a:solidFill>
            <a:schemeClr val="accen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venir"/>
              <a:ea typeface="Avenir"/>
              <a:cs typeface="Avenir"/>
              <a:sym typeface="Avenir"/>
            </a:endParaRPr>
          </a:p>
        </p:txBody>
      </p:sp>
      <p:sp>
        <p:nvSpPr>
          <p:cNvPr id="399" name="Google Shape;399;p19"/>
          <p:cNvSpPr/>
          <p:nvPr/>
        </p:nvSpPr>
        <p:spPr>
          <a:xfrm>
            <a:off x="603974" y="6292642"/>
            <a:ext cx="29535" cy="565359"/>
          </a:xfrm>
          <a:custGeom>
            <a:avLst/>
            <a:gdLst/>
            <a:ahLst/>
            <a:cxnLst/>
            <a:rect l="l" t="t" r="r" b="b"/>
            <a:pathLst>
              <a:path w="29535" h="565359" extrusionOk="0">
                <a:moveTo>
                  <a:pt x="28833" y="0"/>
                </a:moveTo>
                <a:lnTo>
                  <a:pt x="29535" y="565359"/>
                </a:lnTo>
                <a:lnTo>
                  <a:pt x="666" y="565359"/>
                </a:lnTo>
                <a:lnTo>
                  <a:pt x="0" y="28904"/>
                </a:lnTo>
                <a:lnTo>
                  <a:pt x="28833" y="0"/>
                </a:lnTo>
                <a:close/>
              </a:path>
            </a:pathLst>
          </a:custGeom>
          <a:solidFill>
            <a:schemeClr val="accen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venir"/>
              <a:ea typeface="Avenir"/>
              <a:cs typeface="Avenir"/>
              <a:sym typeface="Avenir"/>
            </a:endParaRPr>
          </a:p>
        </p:txBody>
      </p:sp>
      <p:sp>
        <p:nvSpPr>
          <p:cNvPr id="400" name="Google Shape;400;p19"/>
          <p:cNvSpPr/>
          <p:nvPr/>
        </p:nvSpPr>
        <p:spPr>
          <a:xfrm>
            <a:off x="543104" y="6353662"/>
            <a:ext cx="29460" cy="504339"/>
          </a:xfrm>
          <a:custGeom>
            <a:avLst/>
            <a:gdLst/>
            <a:ahLst/>
            <a:cxnLst/>
            <a:rect l="l" t="t" r="r" b="b"/>
            <a:pathLst>
              <a:path w="29460" h="504339" extrusionOk="0">
                <a:moveTo>
                  <a:pt x="28833" y="0"/>
                </a:moveTo>
                <a:lnTo>
                  <a:pt x="29460" y="504339"/>
                </a:lnTo>
                <a:lnTo>
                  <a:pt x="591" y="504339"/>
                </a:lnTo>
                <a:lnTo>
                  <a:pt x="0" y="28905"/>
                </a:lnTo>
                <a:lnTo>
                  <a:pt x="28833" y="0"/>
                </a:lnTo>
                <a:close/>
              </a:path>
            </a:pathLst>
          </a:custGeom>
          <a:solidFill>
            <a:schemeClr val="accen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venir"/>
              <a:ea typeface="Avenir"/>
              <a:cs typeface="Avenir"/>
              <a:sym typeface="Avenir"/>
            </a:endParaRPr>
          </a:p>
        </p:txBody>
      </p:sp>
      <p:sp>
        <p:nvSpPr>
          <p:cNvPr id="401" name="Google Shape;401;p19"/>
          <p:cNvSpPr/>
          <p:nvPr/>
        </p:nvSpPr>
        <p:spPr>
          <a:xfrm>
            <a:off x="482237" y="6415482"/>
            <a:ext cx="30185" cy="442518"/>
          </a:xfrm>
          <a:custGeom>
            <a:avLst/>
            <a:gdLst/>
            <a:ahLst/>
            <a:cxnLst/>
            <a:rect l="l" t="t" r="r" b="b"/>
            <a:pathLst>
              <a:path w="30185" h="442518" extrusionOk="0">
                <a:moveTo>
                  <a:pt x="29635" y="0"/>
                </a:moveTo>
                <a:lnTo>
                  <a:pt x="30185" y="442518"/>
                </a:lnTo>
                <a:lnTo>
                  <a:pt x="724" y="442518"/>
                </a:lnTo>
                <a:lnTo>
                  <a:pt x="0" y="28104"/>
                </a:lnTo>
                <a:lnTo>
                  <a:pt x="803" y="28905"/>
                </a:lnTo>
                <a:lnTo>
                  <a:pt x="29635" y="0"/>
                </a:lnTo>
                <a:close/>
              </a:path>
            </a:pathLst>
          </a:custGeom>
          <a:solidFill>
            <a:schemeClr val="accen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venir"/>
              <a:ea typeface="Avenir"/>
              <a:cs typeface="Avenir"/>
              <a:sym typeface="Avenir"/>
            </a:endParaRPr>
          </a:p>
        </p:txBody>
      </p:sp>
      <p:sp>
        <p:nvSpPr>
          <p:cNvPr id="402" name="Google Shape;402;p19"/>
          <p:cNvSpPr/>
          <p:nvPr/>
        </p:nvSpPr>
        <p:spPr>
          <a:xfrm>
            <a:off x="422168" y="6474900"/>
            <a:ext cx="29308" cy="383101"/>
          </a:xfrm>
          <a:custGeom>
            <a:avLst/>
            <a:gdLst/>
            <a:ahLst/>
            <a:cxnLst/>
            <a:rect l="l" t="t" r="r" b="b"/>
            <a:pathLst>
              <a:path w="29308" h="383101" extrusionOk="0">
                <a:moveTo>
                  <a:pt x="28832" y="0"/>
                </a:moveTo>
                <a:lnTo>
                  <a:pt x="29308" y="383101"/>
                </a:lnTo>
                <a:lnTo>
                  <a:pt x="440" y="383101"/>
                </a:lnTo>
                <a:lnTo>
                  <a:pt x="0" y="28904"/>
                </a:lnTo>
                <a:lnTo>
                  <a:pt x="28832" y="0"/>
                </a:lnTo>
                <a:close/>
              </a:path>
            </a:pathLst>
          </a:custGeom>
          <a:solidFill>
            <a:schemeClr val="accen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venir"/>
              <a:ea typeface="Avenir"/>
              <a:cs typeface="Avenir"/>
              <a:sym typeface="Avenir"/>
            </a:endParaRPr>
          </a:p>
        </p:txBody>
      </p:sp>
      <p:sp>
        <p:nvSpPr>
          <p:cNvPr id="403" name="Google Shape;403;p19"/>
          <p:cNvSpPr/>
          <p:nvPr/>
        </p:nvSpPr>
        <p:spPr>
          <a:xfrm>
            <a:off x="361300" y="6535920"/>
            <a:ext cx="29233" cy="322081"/>
          </a:xfrm>
          <a:custGeom>
            <a:avLst/>
            <a:gdLst/>
            <a:ahLst/>
            <a:cxnLst/>
            <a:rect l="l" t="t" r="r" b="b"/>
            <a:pathLst>
              <a:path w="29233" h="322081" extrusionOk="0">
                <a:moveTo>
                  <a:pt x="28833" y="0"/>
                </a:moveTo>
                <a:lnTo>
                  <a:pt x="29233" y="322081"/>
                </a:lnTo>
                <a:lnTo>
                  <a:pt x="364" y="322081"/>
                </a:lnTo>
                <a:lnTo>
                  <a:pt x="0" y="28904"/>
                </a:lnTo>
                <a:lnTo>
                  <a:pt x="28833" y="0"/>
                </a:lnTo>
                <a:close/>
              </a:path>
            </a:pathLst>
          </a:custGeom>
          <a:solidFill>
            <a:schemeClr val="accen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venir"/>
              <a:ea typeface="Avenir"/>
              <a:cs typeface="Avenir"/>
              <a:sym typeface="Avenir"/>
            </a:endParaRPr>
          </a:p>
        </p:txBody>
      </p:sp>
      <p:sp>
        <p:nvSpPr>
          <p:cNvPr id="404" name="Google Shape;404;p19"/>
          <p:cNvSpPr/>
          <p:nvPr/>
        </p:nvSpPr>
        <p:spPr>
          <a:xfrm>
            <a:off x="300431" y="6597740"/>
            <a:ext cx="29959" cy="260260"/>
          </a:xfrm>
          <a:custGeom>
            <a:avLst/>
            <a:gdLst/>
            <a:ahLst/>
            <a:cxnLst/>
            <a:rect l="l" t="t" r="r" b="b"/>
            <a:pathLst>
              <a:path w="29959" h="260260" extrusionOk="0">
                <a:moveTo>
                  <a:pt x="29636" y="0"/>
                </a:moveTo>
                <a:lnTo>
                  <a:pt x="29959" y="260260"/>
                </a:lnTo>
                <a:lnTo>
                  <a:pt x="440" y="260260"/>
                </a:lnTo>
                <a:lnTo>
                  <a:pt x="0" y="28104"/>
                </a:lnTo>
                <a:lnTo>
                  <a:pt x="803" y="28904"/>
                </a:lnTo>
                <a:lnTo>
                  <a:pt x="29636" y="0"/>
                </a:lnTo>
                <a:close/>
              </a:path>
            </a:pathLst>
          </a:custGeom>
          <a:solidFill>
            <a:schemeClr val="accen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venir"/>
              <a:ea typeface="Avenir"/>
              <a:cs typeface="Avenir"/>
              <a:sym typeface="Avenir"/>
            </a:endParaRPr>
          </a:p>
        </p:txBody>
      </p:sp>
      <p:sp>
        <p:nvSpPr>
          <p:cNvPr id="405" name="Google Shape;405;p19"/>
          <p:cNvSpPr/>
          <p:nvPr/>
        </p:nvSpPr>
        <p:spPr>
          <a:xfrm>
            <a:off x="239562" y="6658760"/>
            <a:ext cx="29882" cy="199240"/>
          </a:xfrm>
          <a:custGeom>
            <a:avLst/>
            <a:gdLst/>
            <a:ahLst/>
            <a:cxnLst/>
            <a:rect l="l" t="t" r="r" b="b"/>
            <a:pathLst>
              <a:path w="29882" h="199240" extrusionOk="0">
                <a:moveTo>
                  <a:pt x="29635" y="0"/>
                </a:moveTo>
                <a:lnTo>
                  <a:pt x="29882" y="199240"/>
                </a:lnTo>
                <a:lnTo>
                  <a:pt x="337" y="199240"/>
                </a:lnTo>
                <a:lnTo>
                  <a:pt x="0" y="28103"/>
                </a:lnTo>
                <a:lnTo>
                  <a:pt x="803" y="28904"/>
                </a:lnTo>
                <a:lnTo>
                  <a:pt x="29635" y="0"/>
                </a:lnTo>
                <a:close/>
              </a:path>
            </a:pathLst>
          </a:custGeom>
          <a:solidFill>
            <a:schemeClr val="accen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venir"/>
              <a:ea typeface="Avenir"/>
              <a:cs typeface="Avenir"/>
              <a:sym typeface="Avenir"/>
            </a:endParaRPr>
          </a:p>
        </p:txBody>
      </p:sp>
      <p:sp>
        <p:nvSpPr>
          <p:cNvPr id="406" name="Google Shape;406;p19"/>
          <p:cNvSpPr/>
          <p:nvPr/>
        </p:nvSpPr>
        <p:spPr>
          <a:xfrm>
            <a:off x="179494" y="6718178"/>
            <a:ext cx="29006" cy="139823"/>
          </a:xfrm>
          <a:custGeom>
            <a:avLst/>
            <a:gdLst/>
            <a:ahLst/>
            <a:cxnLst/>
            <a:rect l="l" t="t" r="r" b="b"/>
            <a:pathLst>
              <a:path w="29006" h="139823" extrusionOk="0">
                <a:moveTo>
                  <a:pt x="28832" y="0"/>
                </a:moveTo>
                <a:lnTo>
                  <a:pt x="29006" y="139823"/>
                </a:lnTo>
                <a:lnTo>
                  <a:pt x="138" y="139823"/>
                </a:lnTo>
                <a:lnTo>
                  <a:pt x="0" y="28904"/>
                </a:lnTo>
                <a:lnTo>
                  <a:pt x="28832" y="0"/>
                </a:lnTo>
                <a:close/>
              </a:path>
            </a:pathLst>
          </a:custGeom>
          <a:solidFill>
            <a:schemeClr val="accen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venir"/>
              <a:ea typeface="Avenir"/>
              <a:cs typeface="Avenir"/>
              <a:sym typeface="Avenir"/>
            </a:endParaRPr>
          </a:p>
        </p:txBody>
      </p:sp>
      <p:sp>
        <p:nvSpPr>
          <p:cNvPr id="407" name="Google Shape;407;p19"/>
          <p:cNvSpPr/>
          <p:nvPr/>
        </p:nvSpPr>
        <p:spPr>
          <a:xfrm>
            <a:off x="118626" y="6779198"/>
            <a:ext cx="28931" cy="78803"/>
          </a:xfrm>
          <a:custGeom>
            <a:avLst/>
            <a:gdLst/>
            <a:ahLst/>
            <a:cxnLst/>
            <a:rect l="l" t="t" r="r" b="b"/>
            <a:pathLst>
              <a:path w="28931" h="78803" extrusionOk="0">
                <a:moveTo>
                  <a:pt x="28833" y="0"/>
                </a:moveTo>
                <a:lnTo>
                  <a:pt x="28931" y="78803"/>
                </a:lnTo>
                <a:lnTo>
                  <a:pt x="62" y="78803"/>
                </a:lnTo>
                <a:lnTo>
                  <a:pt x="0" y="28904"/>
                </a:lnTo>
                <a:lnTo>
                  <a:pt x="28833" y="0"/>
                </a:lnTo>
                <a:close/>
              </a:path>
            </a:pathLst>
          </a:custGeom>
          <a:solidFill>
            <a:schemeClr val="accen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venir"/>
              <a:ea typeface="Avenir"/>
              <a:cs typeface="Avenir"/>
              <a:sym typeface="Avenir"/>
            </a:endParaRPr>
          </a:p>
        </p:txBody>
      </p:sp>
      <p:sp>
        <p:nvSpPr>
          <p:cNvPr id="408" name="Google Shape;408;p19"/>
          <p:cNvSpPr/>
          <p:nvPr/>
        </p:nvSpPr>
        <p:spPr>
          <a:xfrm>
            <a:off x="70452" y="6841018"/>
            <a:ext cx="16961" cy="16982"/>
          </a:xfrm>
          <a:custGeom>
            <a:avLst/>
            <a:gdLst/>
            <a:ahLst/>
            <a:cxnLst/>
            <a:rect l="l" t="t" r="r" b="b"/>
            <a:pathLst>
              <a:path w="16961" h="16982" extrusionOk="0">
                <a:moveTo>
                  <a:pt x="16940" y="0"/>
                </a:moveTo>
                <a:lnTo>
                  <a:pt x="16961" y="16982"/>
                </a:lnTo>
                <a:lnTo>
                  <a:pt x="0" y="16982"/>
                </a:lnTo>
                <a:lnTo>
                  <a:pt x="16940" y="0"/>
                </a:lnTo>
                <a:close/>
              </a:path>
            </a:pathLst>
          </a:custGeom>
          <a:solidFill>
            <a:schemeClr val="accen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venir"/>
              <a:ea typeface="Avenir"/>
              <a:cs typeface="Avenir"/>
              <a:sym typeface="Avenir"/>
            </a:endParaRPr>
          </a:p>
        </p:txBody>
      </p:sp>
      <p:sp>
        <p:nvSpPr>
          <p:cNvPr id="409" name="Google Shape;409;p19"/>
          <p:cNvSpPr txBox="1">
            <a:spLocks noGrp="1"/>
          </p:cNvSpPr>
          <p:nvPr>
            <p:ph type="dt" idx="10"/>
          </p:nvPr>
        </p:nvSpPr>
        <p:spPr>
          <a:xfrm>
            <a:off x="4937760" y="6353175"/>
            <a:ext cx="109728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solidFill>
                  <a:srgbClr val="3F3F3F"/>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10" name="Google Shape;410;p19"/>
          <p:cNvSpPr txBox="1">
            <a:spLocks noGrp="1"/>
          </p:cNvSpPr>
          <p:nvPr>
            <p:ph type="ftr" idx="11"/>
          </p:nvPr>
        </p:nvSpPr>
        <p:spPr>
          <a:xfrm>
            <a:off x="7436167" y="6350000"/>
            <a:ext cx="22860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solidFill>
                  <a:srgbClr val="3F3F3F"/>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11" name="Google Shape;411;p19"/>
          <p:cNvSpPr txBox="1">
            <a:spLocks noGrp="1"/>
          </p:cNvSpPr>
          <p:nvPr>
            <p:ph type="sldNum" idx="12"/>
          </p:nvPr>
        </p:nvSpPr>
        <p:spPr>
          <a:xfrm>
            <a:off x="11123295" y="6356350"/>
            <a:ext cx="457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sz="1000">
                <a:solidFill>
                  <a:srgbClr val="3F3F3F"/>
                </a:solidFill>
                <a:latin typeface="Avenir"/>
                <a:ea typeface="Avenir"/>
                <a:cs typeface="Avenir"/>
                <a:sym typeface="Avenir"/>
              </a:defRPr>
            </a:lvl1pPr>
            <a:lvl2pPr marL="0" lvl="1" indent="0" algn="r">
              <a:spcBef>
                <a:spcPts val="0"/>
              </a:spcBef>
              <a:buNone/>
              <a:defRPr sz="1000">
                <a:solidFill>
                  <a:srgbClr val="3F3F3F"/>
                </a:solidFill>
                <a:latin typeface="Avenir"/>
                <a:ea typeface="Avenir"/>
                <a:cs typeface="Avenir"/>
                <a:sym typeface="Avenir"/>
              </a:defRPr>
            </a:lvl2pPr>
            <a:lvl3pPr marL="0" lvl="2" indent="0" algn="r">
              <a:spcBef>
                <a:spcPts val="0"/>
              </a:spcBef>
              <a:buNone/>
              <a:defRPr sz="1000">
                <a:solidFill>
                  <a:srgbClr val="3F3F3F"/>
                </a:solidFill>
                <a:latin typeface="Avenir"/>
                <a:ea typeface="Avenir"/>
                <a:cs typeface="Avenir"/>
                <a:sym typeface="Avenir"/>
              </a:defRPr>
            </a:lvl3pPr>
            <a:lvl4pPr marL="0" lvl="3" indent="0" algn="r">
              <a:spcBef>
                <a:spcPts val="0"/>
              </a:spcBef>
              <a:buNone/>
              <a:defRPr sz="1000">
                <a:solidFill>
                  <a:srgbClr val="3F3F3F"/>
                </a:solidFill>
                <a:latin typeface="Avenir"/>
                <a:ea typeface="Avenir"/>
                <a:cs typeface="Avenir"/>
                <a:sym typeface="Avenir"/>
              </a:defRPr>
            </a:lvl4pPr>
            <a:lvl5pPr marL="0" lvl="4" indent="0" algn="r">
              <a:spcBef>
                <a:spcPts val="0"/>
              </a:spcBef>
              <a:buNone/>
              <a:defRPr sz="1000">
                <a:solidFill>
                  <a:srgbClr val="3F3F3F"/>
                </a:solidFill>
                <a:latin typeface="Avenir"/>
                <a:ea typeface="Avenir"/>
                <a:cs typeface="Avenir"/>
                <a:sym typeface="Avenir"/>
              </a:defRPr>
            </a:lvl5pPr>
            <a:lvl6pPr marL="0" lvl="5" indent="0" algn="r">
              <a:spcBef>
                <a:spcPts val="0"/>
              </a:spcBef>
              <a:buNone/>
              <a:defRPr sz="1000">
                <a:solidFill>
                  <a:srgbClr val="3F3F3F"/>
                </a:solidFill>
                <a:latin typeface="Avenir"/>
                <a:ea typeface="Avenir"/>
                <a:cs typeface="Avenir"/>
                <a:sym typeface="Avenir"/>
              </a:defRPr>
            </a:lvl6pPr>
            <a:lvl7pPr marL="0" lvl="6" indent="0" algn="r">
              <a:spcBef>
                <a:spcPts val="0"/>
              </a:spcBef>
              <a:buNone/>
              <a:defRPr sz="1000">
                <a:solidFill>
                  <a:srgbClr val="3F3F3F"/>
                </a:solidFill>
                <a:latin typeface="Avenir"/>
                <a:ea typeface="Avenir"/>
                <a:cs typeface="Avenir"/>
                <a:sym typeface="Avenir"/>
              </a:defRPr>
            </a:lvl7pPr>
            <a:lvl8pPr marL="0" lvl="7" indent="0" algn="r">
              <a:spcBef>
                <a:spcPts val="0"/>
              </a:spcBef>
              <a:buNone/>
              <a:defRPr sz="1000">
                <a:solidFill>
                  <a:srgbClr val="3F3F3F"/>
                </a:solidFill>
                <a:latin typeface="Avenir"/>
                <a:ea typeface="Avenir"/>
                <a:cs typeface="Avenir"/>
                <a:sym typeface="Avenir"/>
              </a:defRPr>
            </a:lvl8pPr>
            <a:lvl9pPr marL="0" lvl="8" indent="0" algn="r">
              <a:spcBef>
                <a:spcPts val="0"/>
              </a:spcBef>
              <a:buNone/>
              <a:defRPr sz="1000">
                <a:solidFill>
                  <a:srgbClr val="3F3F3F"/>
                </a:solidFill>
                <a:latin typeface="Avenir"/>
                <a:ea typeface="Avenir"/>
                <a:cs typeface="Avenir"/>
                <a:sym typeface="Avenir"/>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extLst>
    <p:ext uri="{DCECCB84-F9BA-43D5-87BE-67443E8EF086}">
      <p15:sldGuideLst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p15:guide id="1" orient="horz" pos="552">
          <p15:clr>
            <a:srgbClr val="FBAE40"/>
          </p15:clr>
        </p15:guide>
        <p15:guide id="2" pos="7104">
          <p15:clr>
            <a:srgbClr val="FBAE40"/>
          </p15:clr>
        </p15:guide>
        <p15:guide id="3" pos="7392">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Section Header">
  <p:cSld name="Section Header">
    <p:bg>
      <p:bgPr>
        <a:solidFill>
          <a:schemeClr val="accent3"/>
        </a:solidFill>
        <a:effectLst/>
      </p:bgPr>
    </p:bg>
    <p:spTree>
      <p:nvGrpSpPr>
        <p:cNvPr id="1" name="Shape 412"/>
        <p:cNvGrpSpPr/>
        <p:nvPr/>
      </p:nvGrpSpPr>
      <p:grpSpPr>
        <a:xfrm>
          <a:off x="0" y="0"/>
          <a:ext cx="0" cy="0"/>
          <a:chOff x="0" y="0"/>
          <a:chExt cx="0" cy="0"/>
        </a:xfrm>
      </p:grpSpPr>
      <p:sp>
        <p:nvSpPr>
          <p:cNvPr id="413" name="Google Shape;413;p20"/>
          <p:cNvSpPr/>
          <p:nvPr/>
        </p:nvSpPr>
        <p:spPr>
          <a:xfrm>
            <a:off x="2029040" y="4775407"/>
            <a:ext cx="2029968" cy="2077527"/>
          </a:xfrm>
          <a:prstGeom prst="rect">
            <a:avLst/>
          </a:prstGeom>
          <a:solidFill>
            <a:schemeClr val="accent5"/>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venir"/>
              <a:ea typeface="Avenir"/>
              <a:cs typeface="Avenir"/>
              <a:sym typeface="Avenir"/>
            </a:endParaRPr>
          </a:p>
        </p:txBody>
      </p:sp>
      <p:sp>
        <p:nvSpPr>
          <p:cNvPr id="414" name="Google Shape;414;p20"/>
          <p:cNvSpPr txBox="1">
            <a:spLocks noGrp="1"/>
          </p:cNvSpPr>
          <p:nvPr>
            <p:ph type="ctrTitle"/>
          </p:nvPr>
        </p:nvSpPr>
        <p:spPr>
          <a:xfrm>
            <a:off x="6605937" y="1098339"/>
            <a:ext cx="5099392" cy="2264112"/>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dk2"/>
              </a:buClr>
              <a:buSzPts val="6000"/>
              <a:buFont typeface="Avenir"/>
              <a:buNone/>
              <a:defRPr sz="6000" cap="none">
                <a:solidFill>
                  <a:schemeClr val="dk2"/>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15" name="Google Shape;415;p20"/>
          <p:cNvSpPr/>
          <p:nvPr/>
        </p:nvSpPr>
        <p:spPr>
          <a:xfrm>
            <a:off x="0" y="4056331"/>
            <a:ext cx="2029968" cy="2029968"/>
          </a:xfrm>
          <a:custGeom>
            <a:avLst/>
            <a:gdLst/>
            <a:ahLst/>
            <a:cxnLst/>
            <a:rect l="l" t="t" r="r" b="b"/>
            <a:pathLst>
              <a:path w="1828800" h="1828800" extrusionOk="0">
                <a:moveTo>
                  <a:pt x="0" y="0"/>
                </a:moveTo>
                <a:lnTo>
                  <a:pt x="1828800" y="1828800"/>
                </a:lnTo>
                <a:lnTo>
                  <a:pt x="0" y="1828800"/>
                </a:lnTo>
                <a:lnTo>
                  <a:pt x="0" y="0"/>
                </a:lnTo>
                <a:close/>
              </a:path>
            </a:pathLst>
          </a:custGeom>
          <a:solidFill>
            <a:schemeClr val="accent4"/>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venir"/>
              <a:ea typeface="Avenir"/>
              <a:cs typeface="Avenir"/>
              <a:sym typeface="Avenir"/>
            </a:endParaRPr>
          </a:p>
        </p:txBody>
      </p:sp>
      <p:sp>
        <p:nvSpPr>
          <p:cNvPr id="416" name="Google Shape;416;p20"/>
          <p:cNvSpPr/>
          <p:nvPr/>
        </p:nvSpPr>
        <p:spPr>
          <a:xfrm>
            <a:off x="0" y="0"/>
            <a:ext cx="2029968" cy="2029968"/>
          </a:xfrm>
          <a:prstGeom prst="rect">
            <a:avLst/>
          </a:prstGeom>
          <a:solidFill>
            <a:schemeClr val="accent2"/>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venir"/>
              <a:ea typeface="Avenir"/>
              <a:cs typeface="Avenir"/>
              <a:sym typeface="Avenir"/>
            </a:endParaRPr>
          </a:p>
        </p:txBody>
      </p:sp>
      <p:pic>
        <p:nvPicPr>
          <p:cNvPr id="417" name="Google Shape;417;p20"/>
          <p:cNvPicPr preferRelativeResize="0"/>
          <p:nvPr/>
        </p:nvPicPr>
        <p:blipFill rotWithShape="1">
          <a:blip r:embed="rId2">
            <a:alphaModFix/>
          </a:blip>
          <a:srcRect/>
          <a:stretch/>
        </p:blipFill>
        <p:spPr>
          <a:xfrm rot="5400000">
            <a:off x="0" y="4069288"/>
            <a:ext cx="2029968" cy="2029968"/>
          </a:xfrm>
          <a:prstGeom prst="rect">
            <a:avLst/>
          </a:prstGeom>
          <a:noFill/>
          <a:ln>
            <a:noFill/>
          </a:ln>
        </p:spPr>
      </p:pic>
      <p:pic>
        <p:nvPicPr>
          <p:cNvPr id="418" name="Google Shape;418;p20"/>
          <p:cNvPicPr preferRelativeResize="0"/>
          <p:nvPr/>
        </p:nvPicPr>
        <p:blipFill rotWithShape="1">
          <a:blip r:embed="rId3">
            <a:alphaModFix/>
          </a:blip>
          <a:srcRect/>
          <a:stretch/>
        </p:blipFill>
        <p:spPr>
          <a:xfrm rot="10800000">
            <a:off x="2027141" y="-4303"/>
            <a:ext cx="2029968" cy="2029968"/>
          </a:xfrm>
          <a:prstGeom prst="rect">
            <a:avLst/>
          </a:prstGeom>
          <a:noFill/>
          <a:ln>
            <a:noFill/>
          </a:ln>
        </p:spPr>
      </p:pic>
      <p:pic>
        <p:nvPicPr>
          <p:cNvPr id="419" name="Google Shape;419;p20"/>
          <p:cNvPicPr preferRelativeResize="0"/>
          <p:nvPr/>
        </p:nvPicPr>
        <p:blipFill rotWithShape="1">
          <a:blip r:embed="rId4">
            <a:alphaModFix/>
          </a:blip>
          <a:srcRect/>
          <a:stretch/>
        </p:blipFill>
        <p:spPr>
          <a:xfrm>
            <a:off x="0" y="0"/>
            <a:ext cx="2029968" cy="2029968"/>
          </a:xfrm>
          <a:prstGeom prst="rect">
            <a:avLst/>
          </a:prstGeom>
          <a:noFill/>
          <a:ln>
            <a:noFill/>
          </a:ln>
        </p:spPr>
      </p:pic>
      <p:sp>
        <p:nvSpPr>
          <p:cNvPr id="420" name="Google Shape;420;p20"/>
          <p:cNvSpPr/>
          <p:nvPr/>
        </p:nvSpPr>
        <p:spPr>
          <a:xfrm>
            <a:off x="0" y="6098433"/>
            <a:ext cx="2029968" cy="759567"/>
          </a:xfrm>
          <a:prstGeom prst="rect">
            <a:avLst/>
          </a:prstGeom>
          <a:solidFill>
            <a:schemeClr val="accent2"/>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venir"/>
              <a:ea typeface="Avenir"/>
              <a:cs typeface="Avenir"/>
              <a:sym typeface="Avenir"/>
            </a:endParaRPr>
          </a:p>
        </p:txBody>
      </p:sp>
      <p:sp>
        <p:nvSpPr>
          <p:cNvPr id="421" name="Google Shape;421;p20"/>
          <p:cNvSpPr/>
          <p:nvPr/>
        </p:nvSpPr>
        <p:spPr>
          <a:xfrm flipH="1">
            <a:off x="0" y="2027186"/>
            <a:ext cx="2032942" cy="2029968"/>
          </a:xfrm>
          <a:prstGeom prst="rect">
            <a:avLst/>
          </a:prstGeom>
          <a:solidFill>
            <a:schemeClr val="dk2"/>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venir"/>
              <a:ea typeface="Avenir"/>
              <a:cs typeface="Avenir"/>
              <a:sym typeface="Avenir"/>
            </a:endParaRPr>
          </a:p>
        </p:txBody>
      </p:sp>
      <p:grpSp>
        <p:nvGrpSpPr>
          <p:cNvPr id="422" name="Google Shape;422;p20"/>
          <p:cNvGrpSpPr/>
          <p:nvPr/>
        </p:nvGrpSpPr>
        <p:grpSpPr>
          <a:xfrm>
            <a:off x="23853" y="2069720"/>
            <a:ext cx="1965960" cy="1965960"/>
            <a:chOff x="5361924" y="7472790"/>
            <a:chExt cx="1828800" cy="1828800"/>
          </a:xfrm>
        </p:grpSpPr>
        <p:grpSp>
          <p:nvGrpSpPr>
            <p:cNvPr id="423" name="Google Shape;423;p20"/>
            <p:cNvGrpSpPr/>
            <p:nvPr/>
          </p:nvGrpSpPr>
          <p:grpSpPr>
            <a:xfrm>
              <a:off x="5361924" y="7472790"/>
              <a:ext cx="1828800" cy="1828800"/>
              <a:chOff x="5361924" y="7472790"/>
              <a:chExt cx="1828800" cy="1828800"/>
            </a:xfrm>
          </p:grpSpPr>
          <p:grpSp>
            <p:nvGrpSpPr>
              <p:cNvPr id="424" name="Google Shape;424;p20"/>
              <p:cNvGrpSpPr/>
              <p:nvPr/>
            </p:nvGrpSpPr>
            <p:grpSpPr>
              <a:xfrm>
                <a:off x="5361924" y="7472790"/>
                <a:ext cx="1828800" cy="1828800"/>
                <a:chOff x="5388428" y="7173291"/>
                <a:chExt cx="1828800" cy="1828800"/>
              </a:xfrm>
            </p:grpSpPr>
            <p:grpSp>
              <p:nvGrpSpPr>
                <p:cNvPr id="425" name="Google Shape;425;p20"/>
                <p:cNvGrpSpPr/>
                <p:nvPr/>
              </p:nvGrpSpPr>
              <p:grpSpPr>
                <a:xfrm>
                  <a:off x="5388428" y="7173291"/>
                  <a:ext cx="1828800" cy="1828800"/>
                  <a:chOff x="5388428" y="7173291"/>
                  <a:chExt cx="1828800" cy="1828800"/>
                </a:xfrm>
              </p:grpSpPr>
              <p:grpSp>
                <p:nvGrpSpPr>
                  <p:cNvPr id="426" name="Google Shape;426;p20"/>
                  <p:cNvGrpSpPr/>
                  <p:nvPr/>
                </p:nvGrpSpPr>
                <p:grpSpPr>
                  <a:xfrm>
                    <a:off x="5388428" y="7173291"/>
                    <a:ext cx="1828800" cy="1828800"/>
                    <a:chOff x="5579044" y="7049770"/>
                    <a:chExt cx="1828800" cy="1828800"/>
                  </a:xfrm>
                </p:grpSpPr>
                <p:grpSp>
                  <p:nvGrpSpPr>
                    <p:cNvPr id="427" name="Google Shape;427;p20"/>
                    <p:cNvGrpSpPr/>
                    <p:nvPr/>
                  </p:nvGrpSpPr>
                  <p:grpSpPr>
                    <a:xfrm>
                      <a:off x="5579044" y="7049770"/>
                      <a:ext cx="1828800" cy="1828800"/>
                      <a:chOff x="5579044" y="7049770"/>
                      <a:chExt cx="1828800" cy="1828800"/>
                    </a:xfrm>
                  </p:grpSpPr>
                  <p:grpSp>
                    <p:nvGrpSpPr>
                      <p:cNvPr id="428" name="Google Shape;428;p20"/>
                      <p:cNvGrpSpPr/>
                      <p:nvPr/>
                    </p:nvGrpSpPr>
                    <p:grpSpPr>
                      <a:xfrm>
                        <a:off x="5579044" y="7049770"/>
                        <a:ext cx="1828800" cy="1828800"/>
                        <a:chOff x="5579044" y="7049770"/>
                        <a:chExt cx="1828800" cy="1828800"/>
                      </a:xfrm>
                    </p:grpSpPr>
                    <p:grpSp>
                      <p:nvGrpSpPr>
                        <p:cNvPr id="429" name="Google Shape;429;p20"/>
                        <p:cNvGrpSpPr/>
                        <p:nvPr/>
                      </p:nvGrpSpPr>
                      <p:grpSpPr>
                        <a:xfrm>
                          <a:off x="5579044" y="7049770"/>
                          <a:ext cx="1828800" cy="1828800"/>
                          <a:chOff x="5579044" y="7049770"/>
                          <a:chExt cx="1828800" cy="1828800"/>
                        </a:xfrm>
                      </p:grpSpPr>
                      <p:sp>
                        <p:nvSpPr>
                          <p:cNvPr id="430" name="Google Shape;430;p20"/>
                          <p:cNvSpPr/>
                          <p:nvPr/>
                        </p:nvSpPr>
                        <p:spPr>
                          <a:xfrm>
                            <a:off x="5579044" y="7049770"/>
                            <a:ext cx="1828800" cy="1828800"/>
                          </a:xfrm>
                          <a:prstGeom prst="ellipse">
                            <a:avLst/>
                          </a:prstGeom>
                          <a:noFill/>
                          <a:ln w="25400" cap="flat" cmpd="sng">
                            <a:solidFill>
                              <a:schemeClr val="accent5"/>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1800">
                                <a:solidFill>
                                  <a:schemeClr val="lt1"/>
                                </a:solidFill>
                                <a:latin typeface="Avenir"/>
                                <a:ea typeface="Avenir"/>
                                <a:cs typeface="Avenir"/>
                                <a:sym typeface="Avenir"/>
                              </a:rPr>
                              <a:t> </a:t>
                            </a:r>
                            <a:endParaRPr/>
                          </a:p>
                        </p:txBody>
                      </p:sp>
                      <p:sp>
                        <p:nvSpPr>
                          <p:cNvPr id="431" name="Google Shape;431;p20"/>
                          <p:cNvSpPr/>
                          <p:nvPr/>
                        </p:nvSpPr>
                        <p:spPr>
                          <a:xfrm>
                            <a:off x="5647624" y="7118350"/>
                            <a:ext cx="1691640" cy="1691640"/>
                          </a:xfrm>
                          <a:prstGeom prst="ellipse">
                            <a:avLst/>
                          </a:prstGeom>
                          <a:noFill/>
                          <a:ln w="25400" cap="flat" cmpd="sng">
                            <a:solidFill>
                              <a:schemeClr val="accent5"/>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1800">
                                <a:solidFill>
                                  <a:schemeClr val="lt1"/>
                                </a:solidFill>
                                <a:latin typeface="Avenir"/>
                                <a:ea typeface="Avenir"/>
                                <a:cs typeface="Avenir"/>
                                <a:sym typeface="Avenir"/>
                              </a:rPr>
                              <a:t> </a:t>
                            </a:r>
                            <a:endParaRPr/>
                          </a:p>
                        </p:txBody>
                      </p:sp>
                    </p:grpSp>
                    <p:sp>
                      <p:nvSpPr>
                        <p:cNvPr id="432" name="Google Shape;432;p20"/>
                        <p:cNvSpPr/>
                        <p:nvPr/>
                      </p:nvSpPr>
                      <p:spPr>
                        <a:xfrm>
                          <a:off x="5716204" y="7186930"/>
                          <a:ext cx="1554480" cy="1554480"/>
                        </a:xfrm>
                        <a:prstGeom prst="ellipse">
                          <a:avLst/>
                        </a:prstGeom>
                        <a:noFill/>
                        <a:ln w="25400" cap="flat" cmpd="sng">
                          <a:solidFill>
                            <a:schemeClr val="accent5"/>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1800">
                              <a:solidFill>
                                <a:schemeClr val="lt1"/>
                              </a:solidFill>
                              <a:latin typeface="Avenir"/>
                              <a:ea typeface="Avenir"/>
                              <a:cs typeface="Avenir"/>
                              <a:sym typeface="Avenir"/>
                            </a:rPr>
                            <a:t> </a:t>
                          </a:r>
                          <a:endParaRPr/>
                        </a:p>
                      </p:txBody>
                    </p:sp>
                  </p:grpSp>
                  <p:sp>
                    <p:nvSpPr>
                      <p:cNvPr id="433" name="Google Shape;433;p20"/>
                      <p:cNvSpPr/>
                      <p:nvPr/>
                    </p:nvSpPr>
                    <p:spPr>
                      <a:xfrm>
                        <a:off x="5784784" y="7255510"/>
                        <a:ext cx="1417320" cy="1417320"/>
                      </a:xfrm>
                      <a:prstGeom prst="ellipse">
                        <a:avLst/>
                      </a:prstGeom>
                      <a:noFill/>
                      <a:ln w="25400" cap="flat" cmpd="sng">
                        <a:solidFill>
                          <a:schemeClr val="accent5"/>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1800">
                            <a:solidFill>
                              <a:schemeClr val="lt1"/>
                            </a:solidFill>
                            <a:latin typeface="Avenir"/>
                            <a:ea typeface="Avenir"/>
                            <a:cs typeface="Avenir"/>
                            <a:sym typeface="Avenir"/>
                          </a:rPr>
                          <a:t> </a:t>
                        </a:r>
                        <a:endParaRPr/>
                      </a:p>
                    </p:txBody>
                  </p:sp>
                </p:grpSp>
                <p:sp>
                  <p:nvSpPr>
                    <p:cNvPr id="434" name="Google Shape;434;p20"/>
                    <p:cNvSpPr/>
                    <p:nvPr/>
                  </p:nvSpPr>
                  <p:spPr>
                    <a:xfrm>
                      <a:off x="5853364" y="7324090"/>
                      <a:ext cx="1280160" cy="1280160"/>
                    </a:xfrm>
                    <a:prstGeom prst="ellipse">
                      <a:avLst/>
                    </a:prstGeom>
                    <a:noFill/>
                    <a:ln w="25400" cap="flat" cmpd="sng">
                      <a:solidFill>
                        <a:schemeClr val="accent5"/>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1800">
                          <a:solidFill>
                            <a:schemeClr val="lt1"/>
                          </a:solidFill>
                          <a:latin typeface="Avenir"/>
                          <a:ea typeface="Avenir"/>
                          <a:cs typeface="Avenir"/>
                          <a:sym typeface="Avenir"/>
                        </a:rPr>
                        <a:t> </a:t>
                      </a:r>
                      <a:endParaRPr/>
                    </a:p>
                  </p:txBody>
                </p:sp>
              </p:grpSp>
              <p:sp>
                <p:nvSpPr>
                  <p:cNvPr id="435" name="Google Shape;435;p20"/>
                  <p:cNvSpPr/>
                  <p:nvPr/>
                </p:nvSpPr>
                <p:spPr>
                  <a:xfrm>
                    <a:off x="5731328" y="7516191"/>
                    <a:ext cx="1143000" cy="1143000"/>
                  </a:xfrm>
                  <a:prstGeom prst="ellipse">
                    <a:avLst/>
                  </a:prstGeom>
                  <a:noFill/>
                  <a:ln w="25400" cap="flat" cmpd="sng">
                    <a:solidFill>
                      <a:schemeClr val="accent5"/>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1800">
                        <a:solidFill>
                          <a:schemeClr val="lt1"/>
                        </a:solidFill>
                        <a:latin typeface="Avenir"/>
                        <a:ea typeface="Avenir"/>
                        <a:cs typeface="Avenir"/>
                        <a:sym typeface="Avenir"/>
                      </a:rPr>
                      <a:t> </a:t>
                    </a:r>
                    <a:endParaRPr/>
                  </a:p>
                </p:txBody>
              </p:sp>
            </p:grpSp>
            <p:sp>
              <p:nvSpPr>
                <p:cNvPr id="436" name="Google Shape;436;p20"/>
                <p:cNvSpPr/>
                <p:nvPr/>
              </p:nvSpPr>
              <p:spPr>
                <a:xfrm>
                  <a:off x="5799908" y="7584771"/>
                  <a:ext cx="1005840" cy="1005840"/>
                </a:xfrm>
                <a:prstGeom prst="ellipse">
                  <a:avLst/>
                </a:prstGeom>
                <a:noFill/>
                <a:ln w="25400" cap="flat" cmpd="sng">
                  <a:solidFill>
                    <a:schemeClr val="accent5"/>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1800">
                      <a:solidFill>
                        <a:schemeClr val="lt1"/>
                      </a:solidFill>
                      <a:latin typeface="Avenir"/>
                      <a:ea typeface="Avenir"/>
                      <a:cs typeface="Avenir"/>
                      <a:sym typeface="Avenir"/>
                    </a:rPr>
                    <a:t> </a:t>
                  </a:r>
                  <a:endParaRPr/>
                </a:p>
              </p:txBody>
            </p:sp>
          </p:grpSp>
          <p:sp>
            <p:nvSpPr>
              <p:cNvPr id="437" name="Google Shape;437;p20"/>
              <p:cNvSpPr/>
              <p:nvPr/>
            </p:nvSpPr>
            <p:spPr>
              <a:xfrm>
                <a:off x="5841984" y="7952850"/>
                <a:ext cx="868680" cy="868680"/>
              </a:xfrm>
              <a:prstGeom prst="ellipse">
                <a:avLst/>
              </a:prstGeom>
              <a:noFill/>
              <a:ln w="25400" cap="flat" cmpd="sng">
                <a:solidFill>
                  <a:schemeClr val="accent5"/>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1800">
                    <a:solidFill>
                      <a:schemeClr val="lt1"/>
                    </a:solidFill>
                    <a:latin typeface="Avenir"/>
                    <a:ea typeface="Avenir"/>
                    <a:cs typeface="Avenir"/>
                    <a:sym typeface="Avenir"/>
                  </a:rPr>
                  <a:t> </a:t>
                </a:r>
                <a:endParaRPr/>
              </a:p>
            </p:txBody>
          </p:sp>
          <p:sp>
            <p:nvSpPr>
              <p:cNvPr id="438" name="Google Shape;438;p20"/>
              <p:cNvSpPr/>
              <p:nvPr/>
            </p:nvSpPr>
            <p:spPr>
              <a:xfrm>
                <a:off x="5910564" y="8021430"/>
                <a:ext cx="731520" cy="731520"/>
              </a:xfrm>
              <a:prstGeom prst="ellipse">
                <a:avLst/>
              </a:prstGeom>
              <a:noFill/>
              <a:ln w="25400" cap="flat" cmpd="sng">
                <a:solidFill>
                  <a:schemeClr val="accent5"/>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1800">
                    <a:solidFill>
                      <a:schemeClr val="lt1"/>
                    </a:solidFill>
                    <a:latin typeface="Avenir"/>
                    <a:ea typeface="Avenir"/>
                    <a:cs typeface="Avenir"/>
                    <a:sym typeface="Avenir"/>
                  </a:rPr>
                  <a:t> </a:t>
                </a:r>
                <a:endParaRPr/>
              </a:p>
            </p:txBody>
          </p:sp>
          <p:sp>
            <p:nvSpPr>
              <p:cNvPr id="439" name="Google Shape;439;p20"/>
              <p:cNvSpPr/>
              <p:nvPr/>
            </p:nvSpPr>
            <p:spPr>
              <a:xfrm>
                <a:off x="5979144" y="8090010"/>
                <a:ext cx="594360" cy="594360"/>
              </a:xfrm>
              <a:prstGeom prst="ellipse">
                <a:avLst/>
              </a:prstGeom>
              <a:noFill/>
              <a:ln w="25400" cap="flat" cmpd="sng">
                <a:solidFill>
                  <a:schemeClr val="accent5"/>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1800">
                    <a:solidFill>
                      <a:schemeClr val="lt1"/>
                    </a:solidFill>
                    <a:latin typeface="Avenir"/>
                    <a:ea typeface="Avenir"/>
                    <a:cs typeface="Avenir"/>
                    <a:sym typeface="Avenir"/>
                  </a:rPr>
                  <a:t> </a:t>
                </a:r>
                <a:endParaRPr/>
              </a:p>
            </p:txBody>
          </p:sp>
          <p:sp>
            <p:nvSpPr>
              <p:cNvPr id="440" name="Google Shape;440;p20"/>
              <p:cNvSpPr/>
              <p:nvPr/>
            </p:nvSpPr>
            <p:spPr>
              <a:xfrm>
                <a:off x="6047724" y="8158590"/>
                <a:ext cx="457200" cy="457200"/>
              </a:xfrm>
              <a:prstGeom prst="ellipse">
                <a:avLst/>
              </a:prstGeom>
              <a:noFill/>
              <a:ln w="25400" cap="flat" cmpd="sng">
                <a:solidFill>
                  <a:schemeClr val="accent5"/>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1800">
                    <a:solidFill>
                      <a:schemeClr val="lt1"/>
                    </a:solidFill>
                    <a:latin typeface="Avenir"/>
                    <a:ea typeface="Avenir"/>
                    <a:cs typeface="Avenir"/>
                    <a:sym typeface="Avenir"/>
                  </a:rPr>
                  <a:t> </a:t>
                </a:r>
                <a:endParaRPr/>
              </a:p>
            </p:txBody>
          </p:sp>
          <p:sp>
            <p:nvSpPr>
              <p:cNvPr id="441" name="Google Shape;441;p20"/>
              <p:cNvSpPr/>
              <p:nvPr/>
            </p:nvSpPr>
            <p:spPr>
              <a:xfrm>
                <a:off x="6116304" y="8227170"/>
                <a:ext cx="320040" cy="320040"/>
              </a:xfrm>
              <a:prstGeom prst="ellipse">
                <a:avLst/>
              </a:prstGeom>
              <a:noFill/>
              <a:ln w="25400" cap="flat" cmpd="sng">
                <a:solidFill>
                  <a:schemeClr val="accent5"/>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1800">
                    <a:solidFill>
                      <a:schemeClr val="lt1"/>
                    </a:solidFill>
                    <a:latin typeface="Avenir"/>
                    <a:ea typeface="Avenir"/>
                    <a:cs typeface="Avenir"/>
                    <a:sym typeface="Avenir"/>
                  </a:rPr>
                  <a:t> </a:t>
                </a:r>
                <a:endParaRPr/>
              </a:p>
            </p:txBody>
          </p:sp>
        </p:grpSp>
        <p:sp>
          <p:nvSpPr>
            <p:cNvPr id="442" name="Google Shape;442;p20"/>
            <p:cNvSpPr/>
            <p:nvPr/>
          </p:nvSpPr>
          <p:spPr>
            <a:xfrm>
              <a:off x="6184884" y="8295750"/>
              <a:ext cx="182880" cy="182880"/>
            </a:xfrm>
            <a:prstGeom prst="ellipse">
              <a:avLst/>
            </a:prstGeom>
            <a:noFill/>
            <a:ln w="25400" cap="flat" cmpd="sng">
              <a:solidFill>
                <a:schemeClr val="accent5"/>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1800">
                  <a:solidFill>
                    <a:schemeClr val="lt1"/>
                  </a:solidFill>
                  <a:latin typeface="Avenir"/>
                  <a:ea typeface="Avenir"/>
                  <a:cs typeface="Avenir"/>
                  <a:sym typeface="Avenir"/>
                </a:rPr>
                <a:t> </a:t>
              </a:r>
              <a:endParaRPr/>
            </a:p>
          </p:txBody>
        </p:sp>
      </p:grpSp>
      <p:sp>
        <p:nvSpPr>
          <p:cNvPr id="443" name="Google Shape;443;p20"/>
          <p:cNvSpPr/>
          <p:nvPr/>
        </p:nvSpPr>
        <p:spPr>
          <a:xfrm>
            <a:off x="0" y="2025665"/>
            <a:ext cx="1014984" cy="2029968"/>
          </a:xfrm>
          <a:custGeom>
            <a:avLst/>
            <a:gdLst/>
            <a:ahLst/>
            <a:cxnLst/>
            <a:rect l="l" t="t" r="r" b="b"/>
            <a:pathLst>
              <a:path w="915648" h="1828800" extrusionOk="0">
                <a:moveTo>
                  <a:pt x="1248" y="0"/>
                </a:moveTo>
                <a:cubicBezTo>
                  <a:pt x="506257" y="0"/>
                  <a:pt x="915648" y="409391"/>
                  <a:pt x="915648" y="914400"/>
                </a:cubicBezTo>
                <a:cubicBezTo>
                  <a:pt x="915648" y="1419409"/>
                  <a:pt x="506257" y="1828800"/>
                  <a:pt x="1248" y="1828800"/>
                </a:cubicBezTo>
                <a:lnTo>
                  <a:pt x="0" y="1828737"/>
                </a:lnTo>
                <a:lnTo>
                  <a:pt x="0" y="63"/>
                </a:lnTo>
                <a:close/>
              </a:path>
            </a:pathLst>
          </a:custGeom>
          <a:solidFill>
            <a:schemeClr val="accent3"/>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venir"/>
              <a:ea typeface="Avenir"/>
              <a:cs typeface="Avenir"/>
              <a:sym typeface="Avenir"/>
            </a:endParaRPr>
          </a:p>
        </p:txBody>
      </p:sp>
      <p:sp>
        <p:nvSpPr>
          <p:cNvPr id="444" name="Google Shape;444;p20"/>
          <p:cNvSpPr/>
          <p:nvPr/>
        </p:nvSpPr>
        <p:spPr>
          <a:xfrm>
            <a:off x="2033943" y="2033993"/>
            <a:ext cx="2029968" cy="2029968"/>
          </a:xfrm>
          <a:prstGeom prst="rect">
            <a:avLst/>
          </a:prstGeom>
          <a:solidFill>
            <a:schemeClr val="accent4"/>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venir"/>
              <a:ea typeface="Avenir"/>
              <a:cs typeface="Avenir"/>
              <a:sym typeface="Avenir"/>
            </a:endParaRPr>
          </a:p>
        </p:txBody>
      </p:sp>
      <p:sp>
        <p:nvSpPr>
          <p:cNvPr id="445" name="Google Shape;445;p20"/>
          <p:cNvSpPr/>
          <p:nvPr/>
        </p:nvSpPr>
        <p:spPr>
          <a:xfrm>
            <a:off x="2029968" y="4059798"/>
            <a:ext cx="2029968" cy="759567"/>
          </a:xfrm>
          <a:prstGeom prst="rect">
            <a:avLst/>
          </a:prstGeom>
          <a:solidFill>
            <a:schemeClr val="accent6"/>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venir"/>
              <a:ea typeface="Avenir"/>
              <a:cs typeface="Avenir"/>
              <a:sym typeface="Avenir"/>
            </a:endParaRPr>
          </a:p>
        </p:txBody>
      </p:sp>
      <p:sp>
        <p:nvSpPr>
          <p:cNvPr id="446" name="Google Shape;446;p20"/>
          <p:cNvSpPr/>
          <p:nvPr/>
        </p:nvSpPr>
        <p:spPr>
          <a:xfrm>
            <a:off x="6101628" y="4053385"/>
            <a:ext cx="3178103" cy="2799549"/>
          </a:xfrm>
          <a:custGeom>
            <a:avLst/>
            <a:gdLst/>
            <a:ahLst/>
            <a:cxnLst/>
            <a:rect l="l" t="t" r="r" b="b"/>
            <a:pathLst>
              <a:path w="2029968" h="2029968" extrusionOk="0">
                <a:moveTo>
                  <a:pt x="0" y="0"/>
                </a:moveTo>
                <a:lnTo>
                  <a:pt x="2029968" y="2029968"/>
                </a:lnTo>
                <a:lnTo>
                  <a:pt x="0" y="2029968"/>
                </a:lnTo>
                <a:lnTo>
                  <a:pt x="0" y="0"/>
                </a:lnTo>
                <a:close/>
              </a:path>
            </a:pathLst>
          </a:custGeom>
          <a:solidFill>
            <a:schemeClr val="accent5"/>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venir"/>
              <a:ea typeface="Avenir"/>
              <a:cs typeface="Avenir"/>
              <a:sym typeface="Avenir"/>
            </a:endParaRPr>
          </a:p>
        </p:txBody>
      </p:sp>
      <p:pic>
        <p:nvPicPr>
          <p:cNvPr id="447" name="Google Shape;447;p20"/>
          <p:cNvPicPr preferRelativeResize="0"/>
          <p:nvPr/>
        </p:nvPicPr>
        <p:blipFill rotWithShape="1">
          <a:blip r:embed="rId5">
            <a:alphaModFix/>
          </a:blip>
          <a:srcRect/>
          <a:stretch/>
        </p:blipFill>
        <p:spPr>
          <a:xfrm>
            <a:off x="4068239" y="2029625"/>
            <a:ext cx="2029878" cy="2023760"/>
          </a:xfrm>
          <a:prstGeom prst="rect">
            <a:avLst/>
          </a:prstGeom>
          <a:noFill/>
          <a:ln>
            <a:noFill/>
          </a:ln>
        </p:spPr>
      </p:pic>
      <p:pic>
        <p:nvPicPr>
          <p:cNvPr id="448" name="Google Shape;448;p20"/>
          <p:cNvPicPr preferRelativeResize="0"/>
          <p:nvPr/>
        </p:nvPicPr>
        <p:blipFill rotWithShape="1">
          <a:blip r:embed="rId2">
            <a:alphaModFix/>
          </a:blip>
          <a:srcRect/>
          <a:stretch/>
        </p:blipFill>
        <p:spPr>
          <a:xfrm>
            <a:off x="4064220" y="4055808"/>
            <a:ext cx="2029968" cy="2029968"/>
          </a:xfrm>
          <a:prstGeom prst="rect">
            <a:avLst/>
          </a:prstGeom>
          <a:noFill/>
          <a:ln>
            <a:noFill/>
          </a:ln>
        </p:spPr>
      </p:pic>
      <p:sp>
        <p:nvSpPr>
          <p:cNvPr id="449" name="Google Shape;449;p20"/>
          <p:cNvSpPr/>
          <p:nvPr/>
        </p:nvSpPr>
        <p:spPr>
          <a:xfrm>
            <a:off x="4058754" y="4060579"/>
            <a:ext cx="2029968" cy="2029968"/>
          </a:xfrm>
          <a:custGeom>
            <a:avLst/>
            <a:gdLst/>
            <a:ahLst/>
            <a:cxnLst/>
            <a:rect l="l" t="t" r="r" b="b"/>
            <a:pathLst>
              <a:path w="1828800" h="1828800" extrusionOk="0">
                <a:moveTo>
                  <a:pt x="0" y="0"/>
                </a:moveTo>
                <a:lnTo>
                  <a:pt x="1828800" y="1828800"/>
                </a:lnTo>
                <a:lnTo>
                  <a:pt x="0" y="1828800"/>
                </a:lnTo>
                <a:lnTo>
                  <a:pt x="0" y="0"/>
                </a:lnTo>
                <a:close/>
              </a:path>
            </a:pathLst>
          </a:custGeom>
          <a:solidFill>
            <a:schemeClr val="dk2"/>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venir"/>
              <a:ea typeface="Avenir"/>
              <a:cs typeface="Avenir"/>
              <a:sym typeface="Avenir"/>
            </a:endParaRPr>
          </a:p>
        </p:txBody>
      </p:sp>
      <p:pic>
        <p:nvPicPr>
          <p:cNvPr id="450" name="Google Shape;450;p20"/>
          <p:cNvPicPr preferRelativeResize="0"/>
          <p:nvPr/>
        </p:nvPicPr>
        <p:blipFill rotWithShape="1">
          <a:blip r:embed="rId6">
            <a:alphaModFix/>
          </a:blip>
          <a:srcRect/>
          <a:stretch/>
        </p:blipFill>
        <p:spPr>
          <a:xfrm rot="5400000">
            <a:off x="4074136" y="4059923"/>
            <a:ext cx="2029968" cy="2029968"/>
          </a:xfrm>
          <a:prstGeom prst="rect">
            <a:avLst/>
          </a:prstGeom>
          <a:noFill/>
          <a:ln>
            <a:noFill/>
          </a:ln>
        </p:spPr>
      </p:pic>
      <p:pic>
        <p:nvPicPr>
          <p:cNvPr id="451" name="Google Shape;451;p20" descr="A black and white striped pattern&#10;&#10;Description automatically generated with low confidence"/>
          <p:cNvPicPr preferRelativeResize="0"/>
          <p:nvPr/>
        </p:nvPicPr>
        <p:blipFill rotWithShape="1">
          <a:blip r:embed="rId7">
            <a:alphaModFix/>
          </a:blip>
          <a:srcRect/>
          <a:stretch/>
        </p:blipFill>
        <p:spPr>
          <a:xfrm>
            <a:off x="2031592" y="3062893"/>
            <a:ext cx="2019299" cy="999451"/>
          </a:xfrm>
          <a:prstGeom prst="rect">
            <a:avLst/>
          </a:prstGeom>
          <a:noFill/>
          <a:ln>
            <a:noFill/>
          </a:ln>
        </p:spPr>
      </p:pic>
      <p:grpSp>
        <p:nvGrpSpPr>
          <p:cNvPr id="452" name="Google Shape;452;p20"/>
          <p:cNvGrpSpPr/>
          <p:nvPr/>
        </p:nvGrpSpPr>
        <p:grpSpPr>
          <a:xfrm>
            <a:off x="2034619" y="4836677"/>
            <a:ext cx="1965960" cy="1965960"/>
            <a:chOff x="5361924" y="7472790"/>
            <a:chExt cx="1828800" cy="1828800"/>
          </a:xfrm>
        </p:grpSpPr>
        <p:grpSp>
          <p:nvGrpSpPr>
            <p:cNvPr id="453" name="Google Shape;453;p20"/>
            <p:cNvGrpSpPr/>
            <p:nvPr/>
          </p:nvGrpSpPr>
          <p:grpSpPr>
            <a:xfrm>
              <a:off x="5361924" y="7472790"/>
              <a:ext cx="1828800" cy="1828800"/>
              <a:chOff x="5361924" y="7472790"/>
              <a:chExt cx="1828800" cy="1828800"/>
            </a:xfrm>
          </p:grpSpPr>
          <p:grpSp>
            <p:nvGrpSpPr>
              <p:cNvPr id="454" name="Google Shape;454;p20"/>
              <p:cNvGrpSpPr/>
              <p:nvPr/>
            </p:nvGrpSpPr>
            <p:grpSpPr>
              <a:xfrm>
                <a:off x="5361924" y="7472790"/>
                <a:ext cx="1828800" cy="1828800"/>
                <a:chOff x="5388428" y="7173291"/>
                <a:chExt cx="1828800" cy="1828800"/>
              </a:xfrm>
            </p:grpSpPr>
            <p:grpSp>
              <p:nvGrpSpPr>
                <p:cNvPr id="455" name="Google Shape;455;p20"/>
                <p:cNvGrpSpPr/>
                <p:nvPr/>
              </p:nvGrpSpPr>
              <p:grpSpPr>
                <a:xfrm>
                  <a:off x="5388428" y="7173291"/>
                  <a:ext cx="1828800" cy="1828800"/>
                  <a:chOff x="5388428" y="7173291"/>
                  <a:chExt cx="1828800" cy="1828800"/>
                </a:xfrm>
              </p:grpSpPr>
              <p:grpSp>
                <p:nvGrpSpPr>
                  <p:cNvPr id="456" name="Google Shape;456;p20"/>
                  <p:cNvGrpSpPr/>
                  <p:nvPr/>
                </p:nvGrpSpPr>
                <p:grpSpPr>
                  <a:xfrm>
                    <a:off x="5388428" y="7173291"/>
                    <a:ext cx="1828800" cy="1828800"/>
                    <a:chOff x="5579044" y="7049770"/>
                    <a:chExt cx="1828800" cy="1828800"/>
                  </a:xfrm>
                </p:grpSpPr>
                <p:grpSp>
                  <p:nvGrpSpPr>
                    <p:cNvPr id="457" name="Google Shape;457;p20"/>
                    <p:cNvGrpSpPr/>
                    <p:nvPr/>
                  </p:nvGrpSpPr>
                  <p:grpSpPr>
                    <a:xfrm>
                      <a:off x="5579044" y="7049770"/>
                      <a:ext cx="1828800" cy="1828800"/>
                      <a:chOff x="5579044" y="7049770"/>
                      <a:chExt cx="1828800" cy="1828800"/>
                    </a:xfrm>
                  </p:grpSpPr>
                  <p:grpSp>
                    <p:nvGrpSpPr>
                      <p:cNvPr id="458" name="Google Shape;458;p20"/>
                      <p:cNvGrpSpPr/>
                      <p:nvPr/>
                    </p:nvGrpSpPr>
                    <p:grpSpPr>
                      <a:xfrm>
                        <a:off x="5579044" y="7049770"/>
                        <a:ext cx="1828800" cy="1828800"/>
                        <a:chOff x="5579044" y="7049770"/>
                        <a:chExt cx="1828800" cy="1828800"/>
                      </a:xfrm>
                    </p:grpSpPr>
                    <p:grpSp>
                      <p:nvGrpSpPr>
                        <p:cNvPr id="459" name="Google Shape;459;p20"/>
                        <p:cNvGrpSpPr/>
                        <p:nvPr/>
                      </p:nvGrpSpPr>
                      <p:grpSpPr>
                        <a:xfrm>
                          <a:off x="5579044" y="7049770"/>
                          <a:ext cx="1828800" cy="1828800"/>
                          <a:chOff x="5579044" y="7049770"/>
                          <a:chExt cx="1828800" cy="1828800"/>
                        </a:xfrm>
                      </p:grpSpPr>
                      <p:sp>
                        <p:nvSpPr>
                          <p:cNvPr id="460" name="Google Shape;460;p20"/>
                          <p:cNvSpPr/>
                          <p:nvPr/>
                        </p:nvSpPr>
                        <p:spPr>
                          <a:xfrm>
                            <a:off x="5579044" y="7049770"/>
                            <a:ext cx="1828800" cy="1828800"/>
                          </a:xfrm>
                          <a:prstGeom prst="ellipse">
                            <a:avLst/>
                          </a:prstGeom>
                          <a:noFill/>
                          <a:ln w="25400" cap="flat" cmpd="sng">
                            <a:solidFill>
                              <a:schemeClr val="accent6"/>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1800">
                                <a:solidFill>
                                  <a:schemeClr val="lt1"/>
                                </a:solidFill>
                                <a:latin typeface="Avenir"/>
                                <a:ea typeface="Avenir"/>
                                <a:cs typeface="Avenir"/>
                                <a:sym typeface="Avenir"/>
                              </a:rPr>
                              <a:t> </a:t>
                            </a:r>
                            <a:endParaRPr/>
                          </a:p>
                        </p:txBody>
                      </p:sp>
                      <p:sp>
                        <p:nvSpPr>
                          <p:cNvPr id="461" name="Google Shape;461;p20"/>
                          <p:cNvSpPr/>
                          <p:nvPr/>
                        </p:nvSpPr>
                        <p:spPr>
                          <a:xfrm>
                            <a:off x="5647624" y="7118350"/>
                            <a:ext cx="1691640" cy="1691640"/>
                          </a:xfrm>
                          <a:prstGeom prst="ellipse">
                            <a:avLst/>
                          </a:prstGeom>
                          <a:noFill/>
                          <a:ln w="25400" cap="flat" cmpd="sng">
                            <a:solidFill>
                              <a:schemeClr val="accent6"/>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1800">
                                <a:solidFill>
                                  <a:schemeClr val="lt1"/>
                                </a:solidFill>
                                <a:latin typeface="Avenir"/>
                                <a:ea typeface="Avenir"/>
                                <a:cs typeface="Avenir"/>
                                <a:sym typeface="Avenir"/>
                              </a:rPr>
                              <a:t> </a:t>
                            </a:r>
                            <a:endParaRPr/>
                          </a:p>
                        </p:txBody>
                      </p:sp>
                    </p:grpSp>
                    <p:sp>
                      <p:nvSpPr>
                        <p:cNvPr id="462" name="Google Shape;462;p20"/>
                        <p:cNvSpPr/>
                        <p:nvPr/>
                      </p:nvSpPr>
                      <p:spPr>
                        <a:xfrm>
                          <a:off x="5716204" y="7186930"/>
                          <a:ext cx="1554480" cy="1554480"/>
                        </a:xfrm>
                        <a:prstGeom prst="ellipse">
                          <a:avLst/>
                        </a:prstGeom>
                        <a:noFill/>
                        <a:ln w="25400" cap="flat" cmpd="sng">
                          <a:solidFill>
                            <a:schemeClr val="accent6"/>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1800">
                              <a:solidFill>
                                <a:schemeClr val="lt1"/>
                              </a:solidFill>
                              <a:latin typeface="Avenir"/>
                              <a:ea typeface="Avenir"/>
                              <a:cs typeface="Avenir"/>
                              <a:sym typeface="Avenir"/>
                            </a:rPr>
                            <a:t> </a:t>
                          </a:r>
                          <a:endParaRPr/>
                        </a:p>
                      </p:txBody>
                    </p:sp>
                  </p:grpSp>
                  <p:sp>
                    <p:nvSpPr>
                      <p:cNvPr id="463" name="Google Shape;463;p20"/>
                      <p:cNvSpPr/>
                      <p:nvPr/>
                    </p:nvSpPr>
                    <p:spPr>
                      <a:xfrm>
                        <a:off x="5784784" y="7255510"/>
                        <a:ext cx="1417320" cy="1417320"/>
                      </a:xfrm>
                      <a:prstGeom prst="ellipse">
                        <a:avLst/>
                      </a:prstGeom>
                      <a:noFill/>
                      <a:ln w="25400" cap="flat" cmpd="sng">
                        <a:solidFill>
                          <a:schemeClr val="accent6"/>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1800">
                            <a:solidFill>
                              <a:schemeClr val="lt1"/>
                            </a:solidFill>
                            <a:latin typeface="Avenir"/>
                            <a:ea typeface="Avenir"/>
                            <a:cs typeface="Avenir"/>
                            <a:sym typeface="Avenir"/>
                          </a:rPr>
                          <a:t> </a:t>
                        </a:r>
                        <a:endParaRPr/>
                      </a:p>
                    </p:txBody>
                  </p:sp>
                </p:grpSp>
                <p:sp>
                  <p:nvSpPr>
                    <p:cNvPr id="464" name="Google Shape;464;p20"/>
                    <p:cNvSpPr/>
                    <p:nvPr/>
                  </p:nvSpPr>
                  <p:spPr>
                    <a:xfrm>
                      <a:off x="5853364" y="7324090"/>
                      <a:ext cx="1280160" cy="1280160"/>
                    </a:xfrm>
                    <a:prstGeom prst="ellipse">
                      <a:avLst/>
                    </a:prstGeom>
                    <a:noFill/>
                    <a:ln w="25400" cap="flat" cmpd="sng">
                      <a:solidFill>
                        <a:schemeClr val="accent6"/>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1800">
                          <a:solidFill>
                            <a:schemeClr val="lt1"/>
                          </a:solidFill>
                          <a:latin typeface="Avenir"/>
                          <a:ea typeface="Avenir"/>
                          <a:cs typeface="Avenir"/>
                          <a:sym typeface="Avenir"/>
                        </a:rPr>
                        <a:t> </a:t>
                      </a:r>
                      <a:endParaRPr/>
                    </a:p>
                  </p:txBody>
                </p:sp>
              </p:grpSp>
              <p:sp>
                <p:nvSpPr>
                  <p:cNvPr id="465" name="Google Shape;465;p20"/>
                  <p:cNvSpPr/>
                  <p:nvPr/>
                </p:nvSpPr>
                <p:spPr>
                  <a:xfrm>
                    <a:off x="5731328" y="7516191"/>
                    <a:ext cx="1143000" cy="1143000"/>
                  </a:xfrm>
                  <a:prstGeom prst="ellipse">
                    <a:avLst/>
                  </a:prstGeom>
                  <a:noFill/>
                  <a:ln w="25400" cap="flat" cmpd="sng">
                    <a:solidFill>
                      <a:schemeClr val="accent6"/>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1800">
                        <a:solidFill>
                          <a:schemeClr val="lt1"/>
                        </a:solidFill>
                        <a:latin typeface="Avenir"/>
                        <a:ea typeface="Avenir"/>
                        <a:cs typeface="Avenir"/>
                        <a:sym typeface="Avenir"/>
                      </a:rPr>
                      <a:t> </a:t>
                    </a:r>
                    <a:endParaRPr/>
                  </a:p>
                </p:txBody>
              </p:sp>
            </p:grpSp>
            <p:sp>
              <p:nvSpPr>
                <p:cNvPr id="466" name="Google Shape;466;p20"/>
                <p:cNvSpPr/>
                <p:nvPr/>
              </p:nvSpPr>
              <p:spPr>
                <a:xfrm>
                  <a:off x="5799908" y="7584771"/>
                  <a:ext cx="1005840" cy="1005840"/>
                </a:xfrm>
                <a:prstGeom prst="ellipse">
                  <a:avLst/>
                </a:prstGeom>
                <a:noFill/>
                <a:ln w="25400" cap="flat" cmpd="sng">
                  <a:solidFill>
                    <a:schemeClr val="accent6"/>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1800">
                      <a:solidFill>
                        <a:schemeClr val="lt1"/>
                      </a:solidFill>
                      <a:latin typeface="Avenir"/>
                      <a:ea typeface="Avenir"/>
                      <a:cs typeface="Avenir"/>
                      <a:sym typeface="Avenir"/>
                    </a:rPr>
                    <a:t> </a:t>
                  </a:r>
                  <a:endParaRPr/>
                </a:p>
              </p:txBody>
            </p:sp>
          </p:grpSp>
          <p:sp>
            <p:nvSpPr>
              <p:cNvPr id="467" name="Google Shape;467;p20"/>
              <p:cNvSpPr/>
              <p:nvPr/>
            </p:nvSpPr>
            <p:spPr>
              <a:xfrm>
                <a:off x="5841984" y="7952850"/>
                <a:ext cx="868680" cy="868680"/>
              </a:xfrm>
              <a:prstGeom prst="ellipse">
                <a:avLst/>
              </a:prstGeom>
              <a:noFill/>
              <a:ln w="25400" cap="flat" cmpd="sng">
                <a:solidFill>
                  <a:schemeClr val="accent6"/>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1800">
                    <a:solidFill>
                      <a:schemeClr val="lt1"/>
                    </a:solidFill>
                    <a:latin typeface="Avenir"/>
                    <a:ea typeface="Avenir"/>
                    <a:cs typeface="Avenir"/>
                    <a:sym typeface="Avenir"/>
                  </a:rPr>
                  <a:t> </a:t>
                </a:r>
                <a:endParaRPr/>
              </a:p>
            </p:txBody>
          </p:sp>
          <p:sp>
            <p:nvSpPr>
              <p:cNvPr id="468" name="Google Shape;468;p20"/>
              <p:cNvSpPr/>
              <p:nvPr/>
            </p:nvSpPr>
            <p:spPr>
              <a:xfrm>
                <a:off x="5910564" y="8021430"/>
                <a:ext cx="731520" cy="731520"/>
              </a:xfrm>
              <a:prstGeom prst="ellipse">
                <a:avLst/>
              </a:prstGeom>
              <a:noFill/>
              <a:ln w="25400" cap="flat" cmpd="sng">
                <a:solidFill>
                  <a:schemeClr val="accent6"/>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1800">
                    <a:solidFill>
                      <a:schemeClr val="lt1"/>
                    </a:solidFill>
                    <a:latin typeface="Avenir"/>
                    <a:ea typeface="Avenir"/>
                    <a:cs typeface="Avenir"/>
                    <a:sym typeface="Avenir"/>
                  </a:rPr>
                  <a:t> </a:t>
                </a:r>
                <a:endParaRPr/>
              </a:p>
            </p:txBody>
          </p:sp>
          <p:sp>
            <p:nvSpPr>
              <p:cNvPr id="469" name="Google Shape;469;p20"/>
              <p:cNvSpPr/>
              <p:nvPr/>
            </p:nvSpPr>
            <p:spPr>
              <a:xfrm>
                <a:off x="5979144" y="8090010"/>
                <a:ext cx="594360" cy="594360"/>
              </a:xfrm>
              <a:prstGeom prst="ellipse">
                <a:avLst/>
              </a:prstGeom>
              <a:noFill/>
              <a:ln w="25400" cap="flat" cmpd="sng">
                <a:solidFill>
                  <a:schemeClr val="accent6"/>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1800">
                    <a:solidFill>
                      <a:schemeClr val="lt1"/>
                    </a:solidFill>
                    <a:latin typeface="Avenir"/>
                    <a:ea typeface="Avenir"/>
                    <a:cs typeface="Avenir"/>
                    <a:sym typeface="Avenir"/>
                  </a:rPr>
                  <a:t> </a:t>
                </a:r>
                <a:endParaRPr/>
              </a:p>
            </p:txBody>
          </p:sp>
          <p:sp>
            <p:nvSpPr>
              <p:cNvPr id="470" name="Google Shape;470;p20"/>
              <p:cNvSpPr/>
              <p:nvPr/>
            </p:nvSpPr>
            <p:spPr>
              <a:xfrm>
                <a:off x="6047724" y="8158590"/>
                <a:ext cx="457200" cy="457200"/>
              </a:xfrm>
              <a:prstGeom prst="ellipse">
                <a:avLst/>
              </a:prstGeom>
              <a:noFill/>
              <a:ln w="25400" cap="flat" cmpd="sng">
                <a:solidFill>
                  <a:schemeClr val="accent6"/>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1800">
                    <a:solidFill>
                      <a:schemeClr val="lt1"/>
                    </a:solidFill>
                    <a:latin typeface="Avenir"/>
                    <a:ea typeface="Avenir"/>
                    <a:cs typeface="Avenir"/>
                    <a:sym typeface="Avenir"/>
                  </a:rPr>
                  <a:t> </a:t>
                </a:r>
                <a:endParaRPr/>
              </a:p>
            </p:txBody>
          </p:sp>
          <p:sp>
            <p:nvSpPr>
              <p:cNvPr id="471" name="Google Shape;471;p20"/>
              <p:cNvSpPr/>
              <p:nvPr/>
            </p:nvSpPr>
            <p:spPr>
              <a:xfrm>
                <a:off x="6116304" y="8227170"/>
                <a:ext cx="320040" cy="320040"/>
              </a:xfrm>
              <a:prstGeom prst="ellipse">
                <a:avLst/>
              </a:prstGeom>
              <a:noFill/>
              <a:ln w="25400" cap="flat" cmpd="sng">
                <a:solidFill>
                  <a:schemeClr val="accent6"/>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1800">
                    <a:solidFill>
                      <a:schemeClr val="lt1"/>
                    </a:solidFill>
                    <a:latin typeface="Avenir"/>
                    <a:ea typeface="Avenir"/>
                    <a:cs typeface="Avenir"/>
                    <a:sym typeface="Avenir"/>
                  </a:rPr>
                  <a:t> </a:t>
                </a:r>
                <a:endParaRPr/>
              </a:p>
            </p:txBody>
          </p:sp>
        </p:grpSp>
        <p:sp>
          <p:nvSpPr>
            <p:cNvPr id="472" name="Google Shape;472;p20"/>
            <p:cNvSpPr/>
            <p:nvPr/>
          </p:nvSpPr>
          <p:spPr>
            <a:xfrm>
              <a:off x="6184884" y="8295750"/>
              <a:ext cx="182880" cy="182880"/>
            </a:xfrm>
            <a:prstGeom prst="ellipse">
              <a:avLst/>
            </a:prstGeom>
            <a:noFill/>
            <a:ln w="25400" cap="flat" cmpd="sng">
              <a:solidFill>
                <a:schemeClr val="accent6"/>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1800">
                  <a:solidFill>
                    <a:schemeClr val="lt1"/>
                  </a:solidFill>
                  <a:latin typeface="Avenir"/>
                  <a:ea typeface="Avenir"/>
                  <a:cs typeface="Avenir"/>
                  <a:sym typeface="Avenir"/>
                </a:rPr>
                <a:t> </a:t>
              </a:r>
              <a:endParaRPr/>
            </a:p>
          </p:txBody>
        </p:sp>
      </p:grpSp>
      <p:sp>
        <p:nvSpPr>
          <p:cNvPr id="473" name="Google Shape;473;p20"/>
          <p:cNvSpPr/>
          <p:nvPr/>
        </p:nvSpPr>
        <p:spPr>
          <a:xfrm rot="-5400000">
            <a:off x="2537077" y="5335524"/>
            <a:ext cx="1014984" cy="2029968"/>
          </a:xfrm>
          <a:custGeom>
            <a:avLst/>
            <a:gdLst/>
            <a:ahLst/>
            <a:cxnLst/>
            <a:rect l="l" t="t" r="r" b="b"/>
            <a:pathLst>
              <a:path w="915648" h="1828800" extrusionOk="0">
                <a:moveTo>
                  <a:pt x="1248" y="0"/>
                </a:moveTo>
                <a:cubicBezTo>
                  <a:pt x="506257" y="0"/>
                  <a:pt x="915648" y="409391"/>
                  <a:pt x="915648" y="914400"/>
                </a:cubicBezTo>
                <a:cubicBezTo>
                  <a:pt x="915648" y="1419409"/>
                  <a:pt x="506257" y="1828800"/>
                  <a:pt x="1248" y="1828800"/>
                </a:cubicBezTo>
                <a:lnTo>
                  <a:pt x="0" y="1828737"/>
                </a:lnTo>
                <a:lnTo>
                  <a:pt x="0" y="63"/>
                </a:lnTo>
                <a:close/>
              </a:path>
            </a:pathLst>
          </a:custGeom>
          <a:solidFill>
            <a:schemeClr val="accent3"/>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venir"/>
              <a:ea typeface="Avenir"/>
              <a:cs typeface="Avenir"/>
              <a:sym typeface="Avenir"/>
            </a:endParaRPr>
          </a:p>
        </p:txBody>
      </p:sp>
      <p:sp>
        <p:nvSpPr>
          <p:cNvPr id="474" name="Google Shape;474;p20"/>
          <p:cNvSpPr/>
          <p:nvPr/>
        </p:nvSpPr>
        <p:spPr>
          <a:xfrm>
            <a:off x="4058844" y="6089528"/>
            <a:ext cx="2049251" cy="768472"/>
          </a:xfrm>
          <a:prstGeom prst="rect">
            <a:avLst/>
          </a:prstGeom>
          <a:solidFill>
            <a:schemeClr val="accent2"/>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venir"/>
              <a:ea typeface="Avenir"/>
              <a:cs typeface="Avenir"/>
              <a:sym typeface="Avenir"/>
            </a:endParaRPr>
          </a:p>
        </p:txBody>
      </p:sp>
      <p:sp>
        <p:nvSpPr>
          <p:cNvPr id="475" name="Google Shape;475;p20"/>
          <p:cNvSpPr txBox="1">
            <a:spLocks noGrp="1"/>
          </p:cNvSpPr>
          <p:nvPr>
            <p:ph type="dt" idx="10"/>
          </p:nvPr>
        </p:nvSpPr>
        <p:spPr>
          <a:xfrm>
            <a:off x="7519822" y="6353175"/>
            <a:ext cx="109728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solidFill>
                  <a:schemeClr val="lt1"/>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76" name="Google Shape;476;p20"/>
          <p:cNvSpPr txBox="1">
            <a:spLocks noGrp="1"/>
          </p:cNvSpPr>
          <p:nvPr>
            <p:ph type="ftr" idx="11"/>
          </p:nvPr>
        </p:nvSpPr>
        <p:spPr>
          <a:xfrm>
            <a:off x="8727198" y="6350000"/>
            <a:ext cx="22860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solidFill>
                  <a:schemeClr val="lt1"/>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77" name="Google Shape;477;p20"/>
          <p:cNvSpPr txBox="1">
            <a:spLocks noGrp="1"/>
          </p:cNvSpPr>
          <p:nvPr>
            <p:ph type="sldNum" idx="12"/>
          </p:nvPr>
        </p:nvSpPr>
        <p:spPr>
          <a:xfrm>
            <a:off x="11123295" y="6356350"/>
            <a:ext cx="457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sz="1000">
                <a:solidFill>
                  <a:schemeClr val="lt1"/>
                </a:solidFill>
                <a:latin typeface="Avenir"/>
                <a:ea typeface="Avenir"/>
                <a:cs typeface="Avenir"/>
                <a:sym typeface="Avenir"/>
              </a:defRPr>
            </a:lvl1pPr>
            <a:lvl2pPr marL="0" lvl="1" indent="0" algn="r">
              <a:spcBef>
                <a:spcPts val="0"/>
              </a:spcBef>
              <a:buNone/>
              <a:defRPr sz="1000">
                <a:solidFill>
                  <a:schemeClr val="lt1"/>
                </a:solidFill>
                <a:latin typeface="Avenir"/>
                <a:ea typeface="Avenir"/>
                <a:cs typeface="Avenir"/>
                <a:sym typeface="Avenir"/>
              </a:defRPr>
            </a:lvl2pPr>
            <a:lvl3pPr marL="0" lvl="2" indent="0" algn="r">
              <a:spcBef>
                <a:spcPts val="0"/>
              </a:spcBef>
              <a:buNone/>
              <a:defRPr sz="1000">
                <a:solidFill>
                  <a:schemeClr val="lt1"/>
                </a:solidFill>
                <a:latin typeface="Avenir"/>
                <a:ea typeface="Avenir"/>
                <a:cs typeface="Avenir"/>
                <a:sym typeface="Avenir"/>
              </a:defRPr>
            </a:lvl3pPr>
            <a:lvl4pPr marL="0" lvl="3" indent="0" algn="r">
              <a:spcBef>
                <a:spcPts val="0"/>
              </a:spcBef>
              <a:buNone/>
              <a:defRPr sz="1000">
                <a:solidFill>
                  <a:schemeClr val="lt1"/>
                </a:solidFill>
                <a:latin typeface="Avenir"/>
                <a:ea typeface="Avenir"/>
                <a:cs typeface="Avenir"/>
                <a:sym typeface="Avenir"/>
              </a:defRPr>
            </a:lvl4pPr>
            <a:lvl5pPr marL="0" lvl="4" indent="0" algn="r">
              <a:spcBef>
                <a:spcPts val="0"/>
              </a:spcBef>
              <a:buNone/>
              <a:defRPr sz="1000">
                <a:solidFill>
                  <a:schemeClr val="lt1"/>
                </a:solidFill>
                <a:latin typeface="Avenir"/>
                <a:ea typeface="Avenir"/>
                <a:cs typeface="Avenir"/>
                <a:sym typeface="Avenir"/>
              </a:defRPr>
            </a:lvl5pPr>
            <a:lvl6pPr marL="0" lvl="5" indent="0" algn="r">
              <a:spcBef>
                <a:spcPts val="0"/>
              </a:spcBef>
              <a:buNone/>
              <a:defRPr sz="1000">
                <a:solidFill>
                  <a:schemeClr val="lt1"/>
                </a:solidFill>
                <a:latin typeface="Avenir"/>
                <a:ea typeface="Avenir"/>
                <a:cs typeface="Avenir"/>
                <a:sym typeface="Avenir"/>
              </a:defRPr>
            </a:lvl6pPr>
            <a:lvl7pPr marL="0" lvl="6" indent="0" algn="r">
              <a:spcBef>
                <a:spcPts val="0"/>
              </a:spcBef>
              <a:buNone/>
              <a:defRPr sz="1000">
                <a:solidFill>
                  <a:schemeClr val="lt1"/>
                </a:solidFill>
                <a:latin typeface="Avenir"/>
                <a:ea typeface="Avenir"/>
                <a:cs typeface="Avenir"/>
                <a:sym typeface="Avenir"/>
              </a:defRPr>
            </a:lvl7pPr>
            <a:lvl8pPr marL="0" lvl="7" indent="0" algn="r">
              <a:spcBef>
                <a:spcPts val="0"/>
              </a:spcBef>
              <a:buNone/>
              <a:defRPr sz="1000">
                <a:solidFill>
                  <a:schemeClr val="lt1"/>
                </a:solidFill>
                <a:latin typeface="Avenir"/>
                <a:ea typeface="Avenir"/>
                <a:cs typeface="Avenir"/>
                <a:sym typeface="Avenir"/>
              </a:defRPr>
            </a:lvl8pPr>
            <a:lvl9pPr marL="0" lvl="8" indent="0" algn="r">
              <a:spcBef>
                <a:spcPts val="0"/>
              </a:spcBef>
              <a:buNone/>
              <a:defRPr sz="1000">
                <a:solidFill>
                  <a:schemeClr val="lt1"/>
                </a:solidFill>
                <a:latin typeface="Avenir"/>
                <a:ea typeface="Avenir"/>
                <a:cs typeface="Avenir"/>
                <a:sym typeface="Avenir"/>
              </a:defRPr>
            </a:lvl9pPr>
          </a:lstStyle>
          <a:p>
            <a:pPr marL="0" lvl="0" indent="0" algn="r" rtl="0">
              <a:spcBef>
                <a:spcPts val="0"/>
              </a:spcBef>
              <a:spcAft>
                <a:spcPts val="0"/>
              </a:spcAft>
              <a:buNone/>
            </a:pPr>
            <a:fld id="{00000000-1234-1234-1234-123412341234}" type="slidenum">
              <a:rPr lang="en-US"/>
              <a:t>‹#›</a:t>
            </a:fld>
            <a:endParaRPr/>
          </a:p>
        </p:txBody>
      </p:sp>
      <p:sp>
        <p:nvSpPr>
          <p:cNvPr id="478" name="Google Shape;478;p20"/>
          <p:cNvSpPr/>
          <p:nvPr/>
        </p:nvSpPr>
        <p:spPr>
          <a:xfrm>
            <a:off x="5868264" y="1859479"/>
            <a:ext cx="274320" cy="274320"/>
          </a:xfrm>
          <a:prstGeom prst="ellipse">
            <a:avLst/>
          </a:prstGeom>
          <a:solidFill>
            <a:schemeClr val="dk2"/>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venir"/>
              <a:ea typeface="Avenir"/>
              <a:cs typeface="Avenir"/>
              <a:sym typeface="Avenir"/>
            </a:endParaRPr>
          </a:p>
        </p:txBody>
      </p:sp>
      <p:cxnSp>
        <p:nvCxnSpPr>
          <p:cNvPr id="479" name="Google Shape;479;p20"/>
          <p:cNvCxnSpPr>
            <a:stCxn id="443" idx="4"/>
          </p:cNvCxnSpPr>
          <p:nvPr/>
        </p:nvCxnSpPr>
        <p:spPr>
          <a:xfrm rot="10800000" flipH="1">
            <a:off x="0" y="1991835"/>
            <a:ext cx="5931900" cy="33900"/>
          </a:xfrm>
          <a:prstGeom prst="straightConnector1">
            <a:avLst/>
          </a:prstGeom>
          <a:noFill/>
          <a:ln w="50800" cap="flat" cmpd="sng">
            <a:solidFill>
              <a:schemeClr val="dk2"/>
            </a:solidFill>
            <a:prstDash val="solid"/>
            <a:miter lim="800000"/>
            <a:headEnd type="none" w="sm" len="sm"/>
            <a:tailEnd type="none" w="sm" len="sm"/>
          </a:ln>
        </p:spPr>
      </p:cxnSp>
    </p:spTree>
  </p:cSld>
  <p:clrMapOvr>
    <a:masterClrMapping/>
  </p:clrMapOvr>
  <p:extLst>
    <p:ext uri="{DCECCB84-F9BA-43D5-87BE-67443E8EF086}">
      <p15:sldGuideLst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p15:guide id="1" orient="horz" pos="1080">
          <p15:clr>
            <a:srgbClr val="FBAE40"/>
          </p15:clr>
        </p15:guide>
        <p15:guide id="2" orient="horz" pos="2160">
          <p15:clr>
            <a:srgbClr val="FBAE40"/>
          </p15:clr>
        </p15:guide>
        <p15:guide id="3" orient="horz" pos="3240">
          <p15:clr>
            <a:srgbClr val="FBAE40"/>
          </p15:clr>
        </p15:guide>
        <p15:guide id="4" orient="horz" pos="2256">
          <p15:clr>
            <a:srgbClr val="FBAE40"/>
          </p15:clr>
        </p15:guide>
      </p15:sldGuideLst>
    </p:ext>
  </p:extLs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theme" Target="../theme/theme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Google Shape;10;p11"/>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4400"/>
              <a:buFont typeface="Avenir"/>
              <a:buNone/>
              <a:defRPr sz="4400" b="1" i="0" u="none" strike="noStrike" cap="none">
                <a:solidFill>
                  <a:schemeClr val="dk1"/>
                </a:solidFill>
                <a:latin typeface="Avenir"/>
                <a:ea typeface="Avenir"/>
                <a:cs typeface="Avenir"/>
                <a:sym typeface="Avenir"/>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1" name="Google Shape;11;p11"/>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Avenir"/>
                <a:ea typeface="Avenir"/>
                <a:cs typeface="Avenir"/>
                <a:sym typeface="Avenir"/>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Avenir"/>
                <a:ea typeface="Avenir"/>
                <a:cs typeface="Avenir"/>
                <a:sym typeface="Avenir"/>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Avenir"/>
                <a:ea typeface="Avenir"/>
                <a:cs typeface="Avenir"/>
                <a:sym typeface="Avenir"/>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venir"/>
                <a:ea typeface="Avenir"/>
                <a:cs typeface="Avenir"/>
                <a:sym typeface="Avenir"/>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venir"/>
                <a:ea typeface="Avenir"/>
                <a:cs typeface="Avenir"/>
                <a:sym typeface="Avenir"/>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venir"/>
                <a:ea typeface="Avenir"/>
                <a:cs typeface="Avenir"/>
                <a:sym typeface="Avenir"/>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venir"/>
                <a:ea typeface="Avenir"/>
                <a:cs typeface="Avenir"/>
                <a:sym typeface="Avenir"/>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venir"/>
                <a:ea typeface="Avenir"/>
                <a:cs typeface="Avenir"/>
                <a:sym typeface="Avenir"/>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venir"/>
                <a:ea typeface="Avenir"/>
                <a:cs typeface="Avenir"/>
                <a:sym typeface="Avenir"/>
              </a:defRPr>
            </a:lvl9pPr>
          </a:lstStyle>
          <a:p>
            <a:endParaRPr/>
          </a:p>
        </p:txBody>
      </p:sp>
      <p:sp>
        <p:nvSpPr>
          <p:cNvPr id="12" name="Google Shape;12;p11"/>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1000" b="0" i="0" u="none" strike="noStrike" cap="none">
                <a:solidFill>
                  <a:srgbClr val="888888"/>
                </a:solidFill>
                <a:latin typeface="Avenir"/>
                <a:ea typeface="Avenir"/>
                <a:cs typeface="Avenir"/>
                <a:sym typeface="Avenir"/>
              </a:defRPr>
            </a:lvl1pPr>
            <a:lvl2pPr marR="0" lvl="1" algn="l" rtl="0">
              <a:spcBef>
                <a:spcPts val="0"/>
              </a:spcBef>
              <a:spcAft>
                <a:spcPts val="0"/>
              </a:spcAft>
              <a:buSzPts val="1400"/>
              <a:buNone/>
              <a:defRPr sz="1800" b="0" i="0" u="none" strike="noStrike" cap="none">
                <a:solidFill>
                  <a:schemeClr val="dk1"/>
                </a:solidFill>
                <a:latin typeface="Avenir"/>
                <a:ea typeface="Avenir"/>
                <a:cs typeface="Avenir"/>
                <a:sym typeface="Avenir"/>
              </a:defRPr>
            </a:lvl2pPr>
            <a:lvl3pPr marR="0" lvl="2" algn="l" rtl="0">
              <a:spcBef>
                <a:spcPts val="0"/>
              </a:spcBef>
              <a:spcAft>
                <a:spcPts val="0"/>
              </a:spcAft>
              <a:buSzPts val="1400"/>
              <a:buNone/>
              <a:defRPr sz="1800" b="0" i="0" u="none" strike="noStrike" cap="none">
                <a:solidFill>
                  <a:schemeClr val="dk1"/>
                </a:solidFill>
                <a:latin typeface="Avenir"/>
                <a:ea typeface="Avenir"/>
                <a:cs typeface="Avenir"/>
                <a:sym typeface="Avenir"/>
              </a:defRPr>
            </a:lvl3pPr>
            <a:lvl4pPr marR="0" lvl="3" algn="l" rtl="0">
              <a:spcBef>
                <a:spcPts val="0"/>
              </a:spcBef>
              <a:spcAft>
                <a:spcPts val="0"/>
              </a:spcAft>
              <a:buSzPts val="1400"/>
              <a:buNone/>
              <a:defRPr sz="1800" b="0" i="0" u="none" strike="noStrike" cap="none">
                <a:solidFill>
                  <a:schemeClr val="dk1"/>
                </a:solidFill>
                <a:latin typeface="Avenir"/>
                <a:ea typeface="Avenir"/>
                <a:cs typeface="Avenir"/>
                <a:sym typeface="Avenir"/>
              </a:defRPr>
            </a:lvl4pPr>
            <a:lvl5pPr marR="0" lvl="4" algn="l" rtl="0">
              <a:spcBef>
                <a:spcPts val="0"/>
              </a:spcBef>
              <a:spcAft>
                <a:spcPts val="0"/>
              </a:spcAft>
              <a:buSzPts val="1400"/>
              <a:buNone/>
              <a:defRPr sz="1800" b="0" i="0" u="none" strike="noStrike" cap="none">
                <a:solidFill>
                  <a:schemeClr val="dk1"/>
                </a:solidFill>
                <a:latin typeface="Avenir"/>
                <a:ea typeface="Avenir"/>
                <a:cs typeface="Avenir"/>
                <a:sym typeface="Avenir"/>
              </a:defRPr>
            </a:lvl5pPr>
            <a:lvl6pPr marR="0" lvl="5" algn="l" rtl="0">
              <a:spcBef>
                <a:spcPts val="0"/>
              </a:spcBef>
              <a:spcAft>
                <a:spcPts val="0"/>
              </a:spcAft>
              <a:buSzPts val="1400"/>
              <a:buNone/>
              <a:defRPr sz="1800" b="0" i="0" u="none" strike="noStrike" cap="none">
                <a:solidFill>
                  <a:schemeClr val="dk1"/>
                </a:solidFill>
                <a:latin typeface="Avenir"/>
                <a:ea typeface="Avenir"/>
                <a:cs typeface="Avenir"/>
                <a:sym typeface="Avenir"/>
              </a:defRPr>
            </a:lvl6pPr>
            <a:lvl7pPr marR="0" lvl="6" algn="l" rtl="0">
              <a:spcBef>
                <a:spcPts val="0"/>
              </a:spcBef>
              <a:spcAft>
                <a:spcPts val="0"/>
              </a:spcAft>
              <a:buSzPts val="1400"/>
              <a:buNone/>
              <a:defRPr sz="1800" b="0" i="0" u="none" strike="noStrike" cap="none">
                <a:solidFill>
                  <a:schemeClr val="dk1"/>
                </a:solidFill>
                <a:latin typeface="Avenir"/>
                <a:ea typeface="Avenir"/>
                <a:cs typeface="Avenir"/>
                <a:sym typeface="Avenir"/>
              </a:defRPr>
            </a:lvl7pPr>
            <a:lvl8pPr marR="0" lvl="7" algn="l" rtl="0">
              <a:spcBef>
                <a:spcPts val="0"/>
              </a:spcBef>
              <a:spcAft>
                <a:spcPts val="0"/>
              </a:spcAft>
              <a:buSzPts val="1400"/>
              <a:buNone/>
              <a:defRPr sz="1800" b="0" i="0" u="none" strike="noStrike" cap="none">
                <a:solidFill>
                  <a:schemeClr val="dk1"/>
                </a:solidFill>
                <a:latin typeface="Avenir"/>
                <a:ea typeface="Avenir"/>
                <a:cs typeface="Avenir"/>
                <a:sym typeface="Avenir"/>
              </a:defRPr>
            </a:lvl8pPr>
            <a:lvl9pPr marR="0" lvl="8" algn="l" rtl="0">
              <a:spcBef>
                <a:spcPts val="0"/>
              </a:spcBef>
              <a:spcAft>
                <a:spcPts val="0"/>
              </a:spcAft>
              <a:buSzPts val="1400"/>
              <a:buNone/>
              <a:defRPr sz="1800" b="0" i="0" u="none" strike="noStrike" cap="none">
                <a:solidFill>
                  <a:schemeClr val="dk1"/>
                </a:solidFill>
                <a:latin typeface="Avenir"/>
                <a:ea typeface="Avenir"/>
                <a:cs typeface="Avenir"/>
                <a:sym typeface="Avenir"/>
              </a:defRPr>
            </a:lvl9pPr>
          </a:lstStyle>
          <a:p>
            <a:endParaRPr/>
          </a:p>
        </p:txBody>
      </p:sp>
      <p:sp>
        <p:nvSpPr>
          <p:cNvPr id="13" name="Google Shape;13;p11"/>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1000" b="0" i="0" u="none" strike="noStrike" cap="none">
                <a:solidFill>
                  <a:srgbClr val="888888"/>
                </a:solidFill>
                <a:latin typeface="Avenir"/>
                <a:ea typeface="Avenir"/>
                <a:cs typeface="Avenir"/>
                <a:sym typeface="Avenir"/>
              </a:defRPr>
            </a:lvl1pPr>
            <a:lvl2pPr marR="0" lvl="1" algn="l" rtl="0">
              <a:spcBef>
                <a:spcPts val="0"/>
              </a:spcBef>
              <a:spcAft>
                <a:spcPts val="0"/>
              </a:spcAft>
              <a:buSzPts val="1400"/>
              <a:buNone/>
              <a:defRPr sz="1800" b="0" i="0" u="none" strike="noStrike" cap="none">
                <a:solidFill>
                  <a:schemeClr val="dk1"/>
                </a:solidFill>
                <a:latin typeface="Avenir"/>
                <a:ea typeface="Avenir"/>
                <a:cs typeface="Avenir"/>
                <a:sym typeface="Avenir"/>
              </a:defRPr>
            </a:lvl2pPr>
            <a:lvl3pPr marR="0" lvl="2" algn="l" rtl="0">
              <a:spcBef>
                <a:spcPts val="0"/>
              </a:spcBef>
              <a:spcAft>
                <a:spcPts val="0"/>
              </a:spcAft>
              <a:buSzPts val="1400"/>
              <a:buNone/>
              <a:defRPr sz="1800" b="0" i="0" u="none" strike="noStrike" cap="none">
                <a:solidFill>
                  <a:schemeClr val="dk1"/>
                </a:solidFill>
                <a:latin typeface="Avenir"/>
                <a:ea typeface="Avenir"/>
                <a:cs typeface="Avenir"/>
                <a:sym typeface="Avenir"/>
              </a:defRPr>
            </a:lvl3pPr>
            <a:lvl4pPr marR="0" lvl="3" algn="l" rtl="0">
              <a:spcBef>
                <a:spcPts val="0"/>
              </a:spcBef>
              <a:spcAft>
                <a:spcPts val="0"/>
              </a:spcAft>
              <a:buSzPts val="1400"/>
              <a:buNone/>
              <a:defRPr sz="1800" b="0" i="0" u="none" strike="noStrike" cap="none">
                <a:solidFill>
                  <a:schemeClr val="dk1"/>
                </a:solidFill>
                <a:latin typeface="Avenir"/>
                <a:ea typeface="Avenir"/>
                <a:cs typeface="Avenir"/>
                <a:sym typeface="Avenir"/>
              </a:defRPr>
            </a:lvl4pPr>
            <a:lvl5pPr marR="0" lvl="4" algn="l" rtl="0">
              <a:spcBef>
                <a:spcPts val="0"/>
              </a:spcBef>
              <a:spcAft>
                <a:spcPts val="0"/>
              </a:spcAft>
              <a:buSzPts val="1400"/>
              <a:buNone/>
              <a:defRPr sz="1800" b="0" i="0" u="none" strike="noStrike" cap="none">
                <a:solidFill>
                  <a:schemeClr val="dk1"/>
                </a:solidFill>
                <a:latin typeface="Avenir"/>
                <a:ea typeface="Avenir"/>
                <a:cs typeface="Avenir"/>
                <a:sym typeface="Avenir"/>
              </a:defRPr>
            </a:lvl5pPr>
            <a:lvl6pPr marR="0" lvl="5" algn="l" rtl="0">
              <a:spcBef>
                <a:spcPts val="0"/>
              </a:spcBef>
              <a:spcAft>
                <a:spcPts val="0"/>
              </a:spcAft>
              <a:buSzPts val="1400"/>
              <a:buNone/>
              <a:defRPr sz="1800" b="0" i="0" u="none" strike="noStrike" cap="none">
                <a:solidFill>
                  <a:schemeClr val="dk1"/>
                </a:solidFill>
                <a:latin typeface="Avenir"/>
                <a:ea typeface="Avenir"/>
                <a:cs typeface="Avenir"/>
                <a:sym typeface="Avenir"/>
              </a:defRPr>
            </a:lvl6pPr>
            <a:lvl7pPr marR="0" lvl="6" algn="l" rtl="0">
              <a:spcBef>
                <a:spcPts val="0"/>
              </a:spcBef>
              <a:spcAft>
                <a:spcPts val="0"/>
              </a:spcAft>
              <a:buSzPts val="1400"/>
              <a:buNone/>
              <a:defRPr sz="1800" b="0" i="0" u="none" strike="noStrike" cap="none">
                <a:solidFill>
                  <a:schemeClr val="dk1"/>
                </a:solidFill>
                <a:latin typeface="Avenir"/>
                <a:ea typeface="Avenir"/>
                <a:cs typeface="Avenir"/>
                <a:sym typeface="Avenir"/>
              </a:defRPr>
            </a:lvl7pPr>
            <a:lvl8pPr marR="0" lvl="7" algn="l" rtl="0">
              <a:spcBef>
                <a:spcPts val="0"/>
              </a:spcBef>
              <a:spcAft>
                <a:spcPts val="0"/>
              </a:spcAft>
              <a:buSzPts val="1400"/>
              <a:buNone/>
              <a:defRPr sz="1800" b="0" i="0" u="none" strike="noStrike" cap="none">
                <a:solidFill>
                  <a:schemeClr val="dk1"/>
                </a:solidFill>
                <a:latin typeface="Avenir"/>
                <a:ea typeface="Avenir"/>
                <a:cs typeface="Avenir"/>
                <a:sym typeface="Avenir"/>
              </a:defRPr>
            </a:lvl8pPr>
            <a:lvl9pPr marR="0" lvl="8" algn="l" rtl="0">
              <a:spcBef>
                <a:spcPts val="0"/>
              </a:spcBef>
              <a:spcAft>
                <a:spcPts val="0"/>
              </a:spcAft>
              <a:buSzPts val="1400"/>
              <a:buNone/>
              <a:defRPr sz="1800" b="0" i="0" u="none" strike="noStrike" cap="none">
                <a:solidFill>
                  <a:schemeClr val="dk1"/>
                </a:solidFill>
                <a:latin typeface="Avenir"/>
                <a:ea typeface="Avenir"/>
                <a:cs typeface="Avenir"/>
                <a:sym typeface="Avenir"/>
              </a:defRPr>
            </a:lvl9pPr>
          </a:lstStyle>
          <a:p>
            <a:endParaRPr/>
          </a:p>
        </p:txBody>
      </p:sp>
      <p:sp>
        <p:nvSpPr>
          <p:cNvPr id="14" name="Google Shape;14;p11"/>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000" b="0" i="0" u="none" strike="noStrike" cap="none">
                <a:solidFill>
                  <a:srgbClr val="888888"/>
                </a:solidFill>
                <a:latin typeface="Avenir"/>
                <a:ea typeface="Avenir"/>
                <a:cs typeface="Avenir"/>
                <a:sym typeface="Avenir"/>
              </a:defRPr>
            </a:lvl1pPr>
            <a:lvl2pPr marL="0" marR="0" lvl="1" indent="0" algn="r" rtl="0">
              <a:spcBef>
                <a:spcPts val="0"/>
              </a:spcBef>
              <a:buNone/>
              <a:defRPr sz="1000" b="0" i="0" u="none" strike="noStrike" cap="none">
                <a:solidFill>
                  <a:srgbClr val="888888"/>
                </a:solidFill>
                <a:latin typeface="Avenir"/>
                <a:ea typeface="Avenir"/>
                <a:cs typeface="Avenir"/>
                <a:sym typeface="Avenir"/>
              </a:defRPr>
            </a:lvl2pPr>
            <a:lvl3pPr marL="0" marR="0" lvl="2" indent="0" algn="r" rtl="0">
              <a:spcBef>
                <a:spcPts val="0"/>
              </a:spcBef>
              <a:buNone/>
              <a:defRPr sz="1000" b="0" i="0" u="none" strike="noStrike" cap="none">
                <a:solidFill>
                  <a:srgbClr val="888888"/>
                </a:solidFill>
                <a:latin typeface="Avenir"/>
                <a:ea typeface="Avenir"/>
                <a:cs typeface="Avenir"/>
                <a:sym typeface="Avenir"/>
              </a:defRPr>
            </a:lvl3pPr>
            <a:lvl4pPr marL="0" marR="0" lvl="3" indent="0" algn="r" rtl="0">
              <a:spcBef>
                <a:spcPts val="0"/>
              </a:spcBef>
              <a:buNone/>
              <a:defRPr sz="1000" b="0" i="0" u="none" strike="noStrike" cap="none">
                <a:solidFill>
                  <a:srgbClr val="888888"/>
                </a:solidFill>
                <a:latin typeface="Avenir"/>
                <a:ea typeface="Avenir"/>
                <a:cs typeface="Avenir"/>
                <a:sym typeface="Avenir"/>
              </a:defRPr>
            </a:lvl4pPr>
            <a:lvl5pPr marL="0" marR="0" lvl="4" indent="0" algn="r" rtl="0">
              <a:spcBef>
                <a:spcPts val="0"/>
              </a:spcBef>
              <a:buNone/>
              <a:defRPr sz="1000" b="0" i="0" u="none" strike="noStrike" cap="none">
                <a:solidFill>
                  <a:srgbClr val="888888"/>
                </a:solidFill>
                <a:latin typeface="Avenir"/>
                <a:ea typeface="Avenir"/>
                <a:cs typeface="Avenir"/>
                <a:sym typeface="Avenir"/>
              </a:defRPr>
            </a:lvl5pPr>
            <a:lvl6pPr marL="0" marR="0" lvl="5" indent="0" algn="r" rtl="0">
              <a:spcBef>
                <a:spcPts val="0"/>
              </a:spcBef>
              <a:buNone/>
              <a:defRPr sz="1000" b="0" i="0" u="none" strike="noStrike" cap="none">
                <a:solidFill>
                  <a:srgbClr val="888888"/>
                </a:solidFill>
                <a:latin typeface="Avenir"/>
                <a:ea typeface="Avenir"/>
                <a:cs typeface="Avenir"/>
                <a:sym typeface="Avenir"/>
              </a:defRPr>
            </a:lvl6pPr>
            <a:lvl7pPr marL="0" marR="0" lvl="6" indent="0" algn="r" rtl="0">
              <a:spcBef>
                <a:spcPts val="0"/>
              </a:spcBef>
              <a:buNone/>
              <a:defRPr sz="1000" b="0" i="0" u="none" strike="noStrike" cap="none">
                <a:solidFill>
                  <a:srgbClr val="888888"/>
                </a:solidFill>
                <a:latin typeface="Avenir"/>
                <a:ea typeface="Avenir"/>
                <a:cs typeface="Avenir"/>
                <a:sym typeface="Avenir"/>
              </a:defRPr>
            </a:lvl7pPr>
            <a:lvl8pPr marL="0" marR="0" lvl="7" indent="0" algn="r" rtl="0">
              <a:spcBef>
                <a:spcPts val="0"/>
              </a:spcBef>
              <a:buNone/>
              <a:defRPr sz="1000" b="0" i="0" u="none" strike="noStrike" cap="none">
                <a:solidFill>
                  <a:srgbClr val="888888"/>
                </a:solidFill>
                <a:latin typeface="Avenir"/>
                <a:ea typeface="Avenir"/>
                <a:cs typeface="Avenir"/>
                <a:sym typeface="Avenir"/>
              </a:defRPr>
            </a:lvl8pPr>
            <a:lvl9pPr marL="0" marR="0" lvl="8" indent="0" algn="r" rtl="0">
              <a:spcBef>
                <a:spcPts val="0"/>
              </a:spcBef>
              <a:buNone/>
              <a:defRPr sz="1000" b="0" i="0" u="none" strike="noStrike" cap="none">
                <a:solidFill>
                  <a:srgbClr val="888888"/>
                </a:solidFill>
                <a:latin typeface="Avenir"/>
                <a:ea typeface="Avenir"/>
                <a:cs typeface="Avenir"/>
                <a:sym typeface="Avenir"/>
              </a:defRPr>
            </a:lvl9pPr>
          </a:lstStyle>
          <a:p>
            <a:pPr marL="0" lvl="0" indent="0" algn="r" rtl="0">
              <a:spcBef>
                <a:spcPts val="0"/>
              </a:spcBef>
              <a:spcAft>
                <a:spcPts val="0"/>
              </a:spcAft>
              <a:buNone/>
            </a:pPr>
            <a:fld id="{00000000-1234-1234-1234-123412341234}" type="slidenum">
              <a:rPr lang="en-US"/>
              <a:t>‹#›</a:t>
            </a:fld>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 id="2147483664" r:id="rId16"/>
    <p:sldLayoutId id="2147483665" r:id="rId17"/>
    <p:sldLayoutId id="2147483666" r:id="rId18"/>
    <p:sldLayoutId id="2147483667" r:id="rId19"/>
    <p:sldLayoutId id="2147483668" r:id="rId20"/>
  </p:sldLayoutIdLs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extLst>
    <p:ext uri="{27BBF7A9-308A-43DC-89C8-2F10F3537804}">
      <p15:sldGuideLst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p15:guide id="1" pos="576">
          <p15:clr>
            <a:srgbClr val="5ACBF0"/>
          </p15:clr>
        </p15:guide>
        <p15:guide id="2" pos="1920">
          <p15:clr>
            <a:srgbClr val="F26B43"/>
          </p15:clr>
        </p15:guide>
        <p15:guide id="3" pos="5760">
          <p15:clr>
            <a:srgbClr val="F26B43"/>
          </p15:clr>
        </p15:guide>
        <p15:guide id="4" orient="horz" pos="2160">
          <p15:clr>
            <a:srgbClr val="F26B43"/>
          </p15:clr>
        </p15:guide>
        <p15:guide id="5" pos="1272">
          <p15:clr>
            <a:srgbClr val="9FCC3B"/>
          </p15:clr>
        </p15:guide>
        <p15:guide id="6" pos="2544">
          <p15:clr>
            <a:srgbClr val="9FCC3B"/>
          </p15:clr>
        </p15:guide>
        <p15:guide id="7" pos="5112">
          <p15:clr>
            <a:srgbClr val="9FCC3B"/>
          </p15:clr>
        </p15:guide>
        <p15:guide id="8" pos="6408">
          <p15:clr>
            <a:srgbClr val="9FCC3B"/>
          </p15:clr>
        </p15:guide>
        <p15:guide id="9" pos="3940">
          <p15:clr>
            <a:srgbClr val="F26B43"/>
          </p15:clr>
        </p15:guide>
        <p15:guide id="10" pos="7104">
          <p15:clr>
            <a:srgbClr val="5ACBF0"/>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806"/>
        <p:cNvGrpSpPr/>
        <p:nvPr/>
      </p:nvGrpSpPr>
      <p:grpSpPr>
        <a:xfrm>
          <a:off x="0" y="0"/>
          <a:ext cx="0" cy="0"/>
          <a:chOff x="0" y="0"/>
          <a:chExt cx="0" cy="0"/>
        </a:xfrm>
      </p:grpSpPr>
      <p:sp>
        <p:nvSpPr>
          <p:cNvPr id="807" name="Google Shape;807;p1"/>
          <p:cNvSpPr txBox="1">
            <a:spLocks noGrp="1"/>
          </p:cNvSpPr>
          <p:nvPr>
            <p:ph type="ctrTitle"/>
          </p:nvPr>
        </p:nvSpPr>
        <p:spPr>
          <a:xfrm>
            <a:off x="6096000" y="1656861"/>
            <a:ext cx="5803310" cy="2387600"/>
          </a:xfrm>
          <a:prstGeom prst="rect">
            <a:avLst/>
          </a:prstGeom>
          <a:noFill/>
          <a:ln>
            <a:noFill/>
          </a:ln>
        </p:spPr>
        <p:txBody>
          <a:bodyPr spcFirstLastPara="1" wrap="square" lIns="91425" tIns="45700" rIns="91425" bIns="45700" anchor="b" anchorCtr="0">
            <a:normAutofit fontScale="90000"/>
          </a:bodyPr>
          <a:lstStyle/>
          <a:p>
            <a:pPr marL="0" lvl="0" indent="0" algn="l" rtl="0">
              <a:lnSpc>
                <a:spcPct val="90000"/>
              </a:lnSpc>
              <a:spcBef>
                <a:spcPts val="0"/>
              </a:spcBef>
              <a:spcAft>
                <a:spcPts val="0"/>
              </a:spcAft>
              <a:buClr>
                <a:schemeClr val="dk2"/>
              </a:buClr>
              <a:buSzPct val="100000"/>
              <a:buFont typeface="Avenir"/>
              <a:buNone/>
            </a:pPr>
            <a:r>
              <a:rPr lang="en-US"/>
              <a:t>KLJUČNE KOMPETENCIJE EDUKATORA ZA ODRASLE</a:t>
            </a:r>
            <a:endParaRPr/>
          </a:p>
        </p:txBody>
      </p:sp>
      <p:sp>
        <p:nvSpPr>
          <p:cNvPr id="808" name="Google Shape;808;p1"/>
          <p:cNvSpPr txBox="1">
            <a:spLocks noGrp="1"/>
          </p:cNvSpPr>
          <p:nvPr>
            <p:ph type="subTitle" idx="1"/>
          </p:nvPr>
        </p:nvSpPr>
        <p:spPr>
          <a:xfrm>
            <a:off x="6096000" y="4160838"/>
            <a:ext cx="5486400" cy="1655762"/>
          </a:xfrm>
          <a:prstGeom prst="rect">
            <a:avLst/>
          </a:prstGeom>
          <a:noFill/>
          <a:ln>
            <a:noFill/>
          </a:ln>
        </p:spPr>
        <p:txBody>
          <a:bodyPr spcFirstLastPara="1" wrap="square" lIns="91425" tIns="45700" rIns="91425" bIns="45700" anchor="t" anchorCtr="0">
            <a:normAutofit/>
          </a:bodyPr>
          <a:lstStyle/>
          <a:p>
            <a:pPr marL="0" lvl="0" indent="0" algn="l" rtl="0">
              <a:lnSpc>
                <a:spcPct val="155555"/>
              </a:lnSpc>
              <a:spcBef>
                <a:spcPts val="0"/>
              </a:spcBef>
              <a:spcAft>
                <a:spcPts val="0"/>
              </a:spcAft>
              <a:buClr>
                <a:schemeClr val="dk2"/>
              </a:buClr>
              <a:buSzPts val="1800"/>
              <a:buNone/>
            </a:pPr>
            <a:r>
              <a:rPr lang="en-US"/>
              <a:t>Prikaz istraživanja autora Bjarne Wahlgren</a:t>
            </a:r>
            <a:endParaRPr/>
          </a:p>
          <a:p>
            <a:pPr marL="0" lvl="0" indent="0" algn="l" rtl="0">
              <a:lnSpc>
                <a:spcPct val="155555"/>
              </a:lnSpc>
              <a:spcBef>
                <a:spcPts val="0"/>
              </a:spcBef>
              <a:spcAft>
                <a:spcPts val="0"/>
              </a:spcAft>
              <a:buClr>
                <a:schemeClr val="dk2"/>
              </a:buClr>
              <a:buSzPts val="1800"/>
              <a:buNone/>
            </a:pPr>
            <a:endParaRPr/>
          </a:p>
          <a:p>
            <a:pPr marL="0" lvl="0" indent="0" algn="l" rtl="0">
              <a:lnSpc>
                <a:spcPct val="200000"/>
              </a:lnSpc>
              <a:spcBef>
                <a:spcPts val="0"/>
              </a:spcBef>
              <a:spcAft>
                <a:spcPts val="0"/>
              </a:spcAft>
              <a:buClr>
                <a:schemeClr val="dk2"/>
              </a:buClr>
              <a:buSzPts val="1400"/>
              <a:buNone/>
            </a:pPr>
            <a:r>
              <a:rPr lang="en-US" sz="1400"/>
              <a:t>Kristina Živković, AN210001</a:t>
            </a:r>
            <a:endParaRPr/>
          </a:p>
          <a:p>
            <a:pPr marL="0" lvl="0" indent="0" algn="l" rtl="0">
              <a:lnSpc>
                <a:spcPct val="200000"/>
              </a:lnSpc>
              <a:spcBef>
                <a:spcPts val="0"/>
              </a:spcBef>
              <a:spcAft>
                <a:spcPts val="0"/>
              </a:spcAft>
              <a:buClr>
                <a:schemeClr val="dk2"/>
              </a:buClr>
              <a:buSzPts val="1400"/>
              <a:buNone/>
            </a:pPr>
            <a:r>
              <a:rPr lang="en-US" sz="1400"/>
              <a:t>Profesionalni razvoj nastavnika u OO, MAS Andragogije</a:t>
            </a:r>
            <a:endParaRPr sz="140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889"/>
        <p:cNvGrpSpPr/>
        <p:nvPr/>
      </p:nvGrpSpPr>
      <p:grpSpPr>
        <a:xfrm>
          <a:off x="0" y="0"/>
          <a:ext cx="0" cy="0"/>
          <a:chOff x="0" y="0"/>
          <a:chExt cx="0" cy="0"/>
        </a:xfrm>
      </p:grpSpPr>
      <p:sp>
        <p:nvSpPr>
          <p:cNvPr id="890" name="Google Shape;890;p10"/>
          <p:cNvSpPr txBox="1">
            <a:spLocks noGrp="1"/>
          </p:cNvSpPr>
          <p:nvPr>
            <p:ph type="ctrTitle"/>
          </p:nvPr>
        </p:nvSpPr>
        <p:spPr>
          <a:xfrm>
            <a:off x="6084664" y="1122363"/>
            <a:ext cx="5486400" cy="2387600"/>
          </a:xfrm>
          <a:prstGeom prst="rect">
            <a:avLst/>
          </a:prstGeom>
          <a:noFill/>
          <a:ln>
            <a:noFill/>
          </a:ln>
        </p:spPr>
        <p:txBody>
          <a:bodyPr spcFirstLastPara="1" wrap="square" lIns="91425" tIns="45700" rIns="91425" bIns="45700" anchor="b" anchorCtr="0">
            <a:normAutofit/>
          </a:bodyPr>
          <a:lstStyle/>
          <a:p>
            <a:pPr marL="0" lvl="0" indent="0" algn="l" rtl="0">
              <a:lnSpc>
                <a:spcPct val="90000"/>
              </a:lnSpc>
              <a:spcBef>
                <a:spcPts val="0"/>
              </a:spcBef>
              <a:spcAft>
                <a:spcPts val="0"/>
              </a:spcAft>
              <a:buClr>
                <a:schemeClr val="dk2"/>
              </a:buClr>
              <a:buSzPts val="6000"/>
              <a:buFont typeface="Avenir"/>
              <a:buNone/>
            </a:pPr>
            <a:r>
              <a:rPr lang="en-US"/>
              <a:t>HVALA! :)</a:t>
            </a:r>
            <a:endParaRPr/>
          </a:p>
        </p:txBody>
      </p:sp>
      <p:sp>
        <p:nvSpPr>
          <p:cNvPr id="891" name="Google Shape;891;p10"/>
          <p:cNvSpPr txBox="1">
            <a:spLocks noGrp="1"/>
          </p:cNvSpPr>
          <p:nvPr>
            <p:ph type="subTitle" idx="1"/>
          </p:nvPr>
        </p:nvSpPr>
        <p:spPr>
          <a:xfrm>
            <a:off x="6084664" y="4015277"/>
            <a:ext cx="5486400" cy="1655762"/>
          </a:xfrm>
          <a:prstGeom prst="rect">
            <a:avLst/>
          </a:prstGeom>
          <a:noFill/>
          <a:ln>
            <a:noFill/>
          </a:ln>
        </p:spPr>
        <p:txBody>
          <a:bodyPr spcFirstLastPara="1" wrap="square" lIns="91425" tIns="45700" rIns="91425" bIns="0" anchor="t" anchorCtr="0">
            <a:normAutofit/>
          </a:bodyPr>
          <a:lstStyle/>
          <a:p>
            <a:pPr marL="0" lvl="0" indent="0" algn="l" rtl="0">
              <a:lnSpc>
                <a:spcPct val="200000"/>
              </a:lnSpc>
              <a:spcBef>
                <a:spcPts val="0"/>
              </a:spcBef>
              <a:spcAft>
                <a:spcPts val="0"/>
              </a:spcAft>
              <a:buClr>
                <a:schemeClr val="dk2"/>
              </a:buClr>
              <a:buSzPts val="1400"/>
              <a:buNone/>
            </a:pPr>
            <a:r>
              <a:rPr lang="en-US" sz="1400" b="1"/>
              <a:t>Literatura</a:t>
            </a:r>
            <a:r>
              <a:rPr lang="en-US" sz="1400"/>
              <a:t>: Wahlgren, B. (2016). Adult educators’ core competences. International Review of Education, 62(3), 343-353. doi:10.1007/s11159-016-9559-4 </a:t>
            </a:r>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813"/>
        <p:cNvGrpSpPr/>
        <p:nvPr/>
      </p:nvGrpSpPr>
      <p:grpSpPr>
        <a:xfrm>
          <a:off x="0" y="0"/>
          <a:ext cx="0" cy="0"/>
          <a:chOff x="0" y="0"/>
          <a:chExt cx="0" cy="0"/>
        </a:xfrm>
      </p:grpSpPr>
      <p:sp>
        <p:nvSpPr>
          <p:cNvPr id="814" name="Google Shape;814;p2"/>
          <p:cNvSpPr txBox="1">
            <a:spLocks noGrp="1"/>
          </p:cNvSpPr>
          <p:nvPr>
            <p:ph type="title"/>
          </p:nvPr>
        </p:nvSpPr>
        <p:spPr>
          <a:xfrm>
            <a:off x="4933950" y="898524"/>
            <a:ext cx="6343650" cy="1325880"/>
          </a:xfrm>
          <a:prstGeom prst="rect">
            <a:avLst/>
          </a:prstGeom>
          <a:noFill/>
          <a:ln>
            <a:noFill/>
          </a:ln>
        </p:spPr>
        <p:txBody>
          <a:bodyPr spcFirstLastPara="1" wrap="square" lIns="91425" tIns="45700" rIns="91425" bIns="45700" anchor="t" anchorCtr="0">
            <a:normAutofit fontScale="90000"/>
          </a:bodyPr>
          <a:lstStyle/>
          <a:p>
            <a:pPr marL="0" lvl="0" indent="0" algn="l" rtl="0">
              <a:lnSpc>
                <a:spcPct val="90000"/>
              </a:lnSpc>
              <a:spcBef>
                <a:spcPts val="0"/>
              </a:spcBef>
              <a:spcAft>
                <a:spcPts val="0"/>
              </a:spcAft>
              <a:buClr>
                <a:schemeClr val="accent1"/>
              </a:buClr>
              <a:buSzPct val="100000"/>
              <a:buFont typeface="Avenir"/>
              <a:buNone/>
            </a:pPr>
            <a:r>
              <a:rPr lang="en-US"/>
              <a:t>KONTEKST I ISTRAŽIVAČKO PITANJE</a:t>
            </a:r>
            <a:endParaRPr/>
          </a:p>
        </p:txBody>
      </p:sp>
      <p:sp>
        <p:nvSpPr>
          <p:cNvPr id="815" name="Google Shape;815;p2"/>
          <p:cNvSpPr txBox="1">
            <a:spLocks noGrp="1"/>
          </p:cNvSpPr>
          <p:nvPr>
            <p:ph type="body" idx="1"/>
          </p:nvPr>
        </p:nvSpPr>
        <p:spPr>
          <a:xfrm>
            <a:off x="4933949" y="2310817"/>
            <a:ext cx="6400800" cy="1214898"/>
          </a:xfrm>
          <a:prstGeom prst="rect">
            <a:avLst/>
          </a:prstGeom>
          <a:noFill/>
          <a:ln>
            <a:noFill/>
          </a:ln>
        </p:spPr>
        <p:txBody>
          <a:bodyPr spcFirstLastPara="1" wrap="square" lIns="91425" tIns="45700" rIns="91425" bIns="45700" anchor="t" anchorCtr="0">
            <a:normAutofit/>
          </a:bodyPr>
          <a:lstStyle/>
          <a:p>
            <a:pPr marL="285750" lvl="0" indent="-285750" algn="l" rtl="0">
              <a:lnSpc>
                <a:spcPct val="155555"/>
              </a:lnSpc>
              <a:spcBef>
                <a:spcPts val="0"/>
              </a:spcBef>
              <a:spcAft>
                <a:spcPts val="0"/>
              </a:spcAft>
              <a:buClr>
                <a:schemeClr val="dk1"/>
              </a:buClr>
              <a:buSzPts val="1800"/>
              <a:buFont typeface="Arial"/>
              <a:buChar char="•"/>
            </a:pPr>
            <a:r>
              <a:rPr lang="en-US"/>
              <a:t>Profesionalizacija kao osnov za interesovanje za obrazovanje odraslih</a:t>
            </a:r>
            <a:endParaRPr/>
          </a:p>
          <a:p>
            <a:pPr marL="285750" lvl="0" indent="-285750" algn="l" rtl="0">
              <a:lnSpc>
                <a:spcPct val="155555"/>
              </a:lnSpc>
              <a:spcBef>
                <a:spcPts val="0"/>
              </a:spcBef>
              <a:spcAft>
                <a:spcPts val="0"/>
              </a:spcAft>
              <a:buClr>
                <a:schemeClr val="dk1"/>
              </a:buClr>
              <a:buSzPts val="1800"/>
              <a:buFont typeface="Arial"/>
              <a:buChar char="•"/>
            </a:pPr>
            <a:r>
              <a:rPr lang="en-US"/>
              <a:t>Široka baza znanja u srži profesionalizacije</a:t>
            </a:r>
            <a:endParaRPr/>
          </a:p>
        </p:txBody>
      </p:sp>
      <p:pic>
        <p:nvPicPr>
          <p:cNvPr id="816" name="Google Shape;816;p2" descr="Arrow: Clockwise curve outline"/>
          <p:cNvPicPr preferRelativeResize="0"/>
          <p:nvPr/>
        </p:nvPicPr>
        <p:blipFill rotWithShape="1">
          <a:blip r:embed="rId3">
            <a:alphaModFix/>
          </a:blip>
          <a:srcRect/>
          <a:stretch/>
        </p:blipFill>
        <p:spPr>
          <a:xfrm rot="10800000">
            <a:off x="9621715" y="3174026"/>
            <a:ext cx="914400" cy="914400"/>
          </a:xfrm>
          <a:prstGeom prst="rect">
            <a:avLst/>
          </a:prstGeom>
          <a:noFill/>
          <a:ln>
            <a:noFill/>
          </a:ln>
        </p:spPr>
      </p:pic>
      <p:sp>
        <p:nvSpPr>
          <p:cNvPr id="817" name="Google Shape;817;p2"/>
          <p:cNvSpPr txBox="1"/>
          <p:nvPr/>
        </p:nvSpPr>
        <p:spPr>
          <a:xfrm>
            <a:off x="4933949" y="4088426"/>
            <a:ext cx="6400800" cy="1214898"/>
          </a:xfrm>
          <a:prstGeom prst="rect">
            <a:avLst/>
          </a:prstGeom>
          <a:noFill/>
          <a:ln>
            <a:noFill/>
          </a:ln>
        </p:spPr>
        <p:txBody>
          <a:bodyPr spcFirstLastPara="1" wrap="square" lIns="91425" tIns="45700" rIns="91425" bIns="45700" anchor="t" anchorCtr="0">
            <a:normAutofit/>
          </a:bodyPr>
          <a:lstStyle/>
          <a:p>
            <a:pPr marL="0" marR="0" lvl="0" indent="0" algn="l" rtl="0">
              <a:lnSpc>
                <a:spcPct val="155555"/>
              </a:lnSpc>
              <a:spcBef>
                <a:spcPts val="0"/>
              </a:spcBef>
              <a:spcAft>
                <a:spcPts val="0"/>
              </a:spcAft>
              <a:buClr>
                <a:schemeClr val="dk1"/>
              </a:buClr>
              <a:buSzPts val="1800"/>
              <a:buFont typeface="Arial"/>
              <a:buNone/>
            </a:pPr>
            <a:r>
              <a:rPr lang="en-US" sz="1800" b="0" i="0" u="none" strike="noStrike" cap="none">
                <a:solidFill>
                  <a:schemeClr val="dk1"/>
                </a:solidFill>
                <a:latin typeface="Avenir"/>
                <a:ea typeface="Avenir"/>
                <a:cs typeface="Avenir"/>
                <a:sym typeface="Avenir"/>
              </a:rPr>
              <a:t>KOJE KOMPETENCIJE SU NEOPHODNE DA BI NEKO BIO KVALIFIKOVANI EDUKATOR ZA ODRASLE?</a:t>
            </a:r>
            <a:endParaRPr/>
          </a:p>
        </p:txBody>
      </p:sp>
      <p:sp>
        <p:nvSpPr>
          <p:cNvPr id="818" name="Google Shape;818;p2"/>
          <p:cNvSpPr txBox="1">
            <a:spLocks noGrp="1"/>
          </p:cNvSpPr>
          <p:nvPr>
            <p:ph type="sldNum" idx="12"/>
          </p:nvPr>
        </p:nvSpPr>
        <p:spPr>
          <a:xfrm>
            <a:off x="11123295" y="6356350"/>
            <a:ext cx="457200" cy="365125"/>
          </a:xfrm>
          <a:prstGeom prst="rect">
            <a:avLst/>
          </a:prstGeom>
          <a:noFill/>
          <a:ln>
            <a:noFill/>
          </a:ln>
        </p:spPr>
        <p:txBody>
          <a:bodyPr spcFirstLastPara="1" wrap="square" lIns="91425" tIns="45700" rIns="91425" bIns="45700" anchor="ctr" anchorCtr="0">
            <a:noAutofit/>
          </a:bodyPr>
          <a:lstStyle/>
          <a:p>
            <a:pPr marL="0" lvl="0" indent="0" algn="r" rtl="0">
              <a:spcBef>
                <a:spcPts val="0"/>
              </a:spcBef>
              <a:spcAft>
                <a:spcPts val="0"/>
              </a:spcAft>
              <a:buNone/>
            </a:pPr>
            <a:fld id="{00000000-1234-1234-1234-123412341234}" type="slidenum">
              <a:rPr lang="en-US"/>
              <a:t>2</a:t>
            </a:fld>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816"/>
                                        </p:tgtEl>
                                        <p:attrNameLst>
                                          <p:attrName>style.visibility</p:attrName>
                                        </p:attrNameLst>
                                      </p:cBhvr>
                                      <p:to>
                                        <p:strVal val="visible"/>
                                      </p:to>
                                    </p:set>
                                    <p:animEffect transition="in" filter="fade">
                                      <p:cBhvr>
                                        <p:cTn id="7" dur="1000"/>
                                        <p:tgtEl>
                                          <p:spTgt spid="816"/>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817"/>
                                        </p:tgtEl>
                                        <p:attrNameLst>
                                          <p:attrName>style.visibility</p:attrName>
                                        </p:attrNameLst>
                                      </p:cBhvr>
                                      <p:to>
                                        <p:strVal val="visible"/>
                                      </p:to>
                                    </p:set>
                                    <p:animEffect transition="in" filter="fade">
                                      <p:cBhvr>
                                        <p:cTn id="12" dur="1000"/>
                                        <p:tgtEl>
                                          <p:spTgt spid="8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823"/>
        <p:cNvGrpSpPr/>
        <p:nvPr/>
      </p:nvGrpSpPr>
      <p:grpSpPr>
        <a:xfrm>
          <a:off x="0" y="0"/>
          <a:ext cx="0" cy="0"/>
          <a:chOff x="0" y="0"/>
          <a:chExt cx="0" cy="0"/>
        </a:xfrm>
      </p:grpSpPr>
      <p:sp>
        <p:nvSpPr>
          <p:cNvPr id="824" name="Google Shape;824;p3"/>
          <p:cNvSpPr txBox="1">
            <a:spLocks noGrp="1"/>
          </p:cNvSpPr>
          <p:nvPr>
            <p:ph type="title"/>
          </p:nvPr>
        </p:nvSpPr>
        <p:spPr>
          <a:xfrm>
            <a:off x="4937760" y="898524"/>
            <a:ext cx="6339840" cy="1325880"/>
          </a:xfrm>
          <a:prstGeom prst="rect">
            <a:avLst/>
          </a:prstGeom>
          <a:noFill/>
          <a:ln>
            <a:noFill/>
          </a:ln>
        </p:spPr>
        <p:txBody>
          <a:bodyPr spcFirstLastPara="1" wrap="square" lIns="91425" tIns="45700" rIns="91425" bIns="45700" anchor="t" anchorCtr="0">
            <a:normAutofit/>
          </a:bodyPr>
          <a:lstStyle/>
          <a:p>
            <a:pPr marL="0" lvl="0" indent="0" algn="l" rtl="0">
              <a:lnSpc>
                <a:spcPct val="90000"/>
              </a:lnSpc>
              <a:spcBef>
                <a:spcPts val="0"/>
              </a:spcBef>
              <a:spcAft>
                <a:spcPts val="0"/>
              </a:spcAft>
              <a:buClr>
                <a:schemeClr val="accent1"/>
              </a:buClr>
              <a:buSzPts val="4400"/>
              <a:buFont typeface="Avenir"/>
              <a:buNone/>
            </a:pPr>
            <a:r>
              <a:rPr lang="en-US"/>
              <a:t>POLAZNE OSNOVE</a:t>
            </a:r>
            <a:endParaRPr/>
          </a:p>
        </p:txBody>
      </p:sp>
      <p:sp>
        <p:nvSpPr>
          <p:cNvPr id="825" name="Google Shape;825;p3"/>
          <p:cNvSpPr txBox="1">
            <a:spLocks noGrp="1"/>
          </p:cNvSpPr>
          <p:nvPr>
            <p:ph type="body" idx="1"/>
          </p:nvPr>
        </p:nvSpPr>
        <p:spPr>
          <a:xfrm>
            <a:off x="4603038" y="2224404"/>
            <a:ext cx="3200400" cy="365760"/>
          </a:xfrm>
          <a:prstGeom prst="rect">
            <a:avLst/>
          </a:prstGeom>
          <a:noFill/>
          <a:ln>
            <a:noFill/>
          </a:ln>
        </p:spPr>
        <p:txBody>
          <a:bodyPr spcFirstLastPara="1" wrap="square" lIns="91425" tIns="45700" rIns="91425" bIns="45700" anchor="t" anchorCtr="0">
            <a:noAutofit/>
          </a:bodyPr>
          <a:lstStyle/>
          <a:p>
            <a:pPr marL="0" lvl="0" indent="0" algn="l" rtl="0">
              <a:lnSpc>
                <a:spcPct val="120000"/>
              </a:lnSpc>
              <a:spcBef>
                <a:spcPts val="0"/>
              </a:spcBef>
              <a:spcAft>
                <a:spcPts val="0"/>
              </a:spcAft>
              <a:buClr>
                <a:schemeClr val="accent3"/>
              </a:buClr>
              <a:buSzPts val="2000"/>
              <a:buNone/>
            </a:pPr>
            <a:r>
              <a:rPr lang="en-US"/>
              <a:t>VAN DELLEN</a:t>
            </a:r>
            <a:endParaRPr/>
          </a:p>
        </p:txBody>
      </p:sp>
      <p:sp>
        <p:nvSpPr>
          <p:cNvPr id="826" name="Google Shape;826;p3"/>
          <p:cNvSpPr txBox="1">
            <a:spLocks noGrp="1"/>
          </p:cNvSpPr>
          <p:nvPr>
            <p:ph type="body" idx="2"/>
          </p:nvPr>
        </p:nvSpPr>
        <p:spPr>
          <a:xfrm>
            <a:off x="4603038" y="2650314"/>
            <a:ext cx="3200400" cy="731520"/>
          </a:xfrm>
          <a:prstGeom prst="rect">
            <a:avLst/>
          </a:prstGeom>
          <a:noFill/>
          <a:ln>
            <a:noFill/>
          </a:ln>
        </p:spPr>
        <p:txBody>
          <a:bodyPr spcFirstLastPara="1" wrap="square" lIns="91425" tIns="45700" rIns="91425" bIns="45700" anchor="t" anchorCtr="0">
            <a:noAutofit/>
          </a:bodyPr>
          <a:lstStyle/>
          <a:p>
            <a:pPr marL="0" lvl="0" indent="0" algn="l" rtl="0">
              <a:lnSpc>
                <a:spcPct val="128571"/>
              </a:lnSpc>
              <a:spcBef>
                <a:spcPts val="0"/>
              </a:spcBef>
              <a:spcAft>
                <a:spcPts val="0"/>
              </a:spcAft>
              <a:buClr>
                <a:schemeClr val="dk1"/>
              </a:buClr>
              <a:buSzPts val="1400"/>
              <a:buNone/>
            </a:pPr>
            <a:r>
              <a:rPr lang="en-US"/>
              <a:t>Četiri oblasti rada u kojima edukatori za odrasle posluju</a:t>
            </a:r>
            <a:endParaRPr/>
          </a:p>
        </p:txBody>
      </p:sp>
      <p:sp>
        <p:nvSpPr>
          <p:cNvPr id="827" name="Google Shape;827;p3"/>
          <p:cNvSpPr txBox="1">
            <a:spLocks noGrp="1"/>
          </p:cNvSpPr>
          <p:nvPr>
            <p:ph type="body" idx="3"/>
          </p:nvPr>
        </p:nvSpPr>
        <p:spPr>
          <a:xfrm>
            <a:off x="4603038" y="3612463"/>
            <a:ext cx="3200400" cy="365760"/>
          </a:xfrm>
          <a:prstGeom prst="rect">
            <a:avLst/>
          </a:prstGeom>
          <a:noFill/>
          <a:ln>
            <a:noFill/>
          </a:ln>
        </p:spPr>
        <p:txBody>
          <a:bodyPr spcFirstLastPara="1" wrap="square" lIns="91425" tIns="45700" rIns="91425" bIns="45700" anchor="t" anchorCtr="0">
            <a:noAutofit/>
          </a:bodyPr>
          <a:lstStyle/>
          <a:p>
            <a:pPr marL="0" lvl="0" indent="0" algn="l" rtl="0">
              <a:lnSpc>
                <a:spcPct val="120000"/>
              </a:lnSpc>
              <a:spcBef>
                <a:spcPts val="0"/>
              </a:spcBef>
              <a:spcAft>
                <a:spcPts val="0"/>
              </a:spcAft>
              <a:buClr>
                <a:schemeClr val="accent3"/>
              </a:buClr>
              <a:buSzPts val="2000"/>
              <a:buNone/>
            </a:pPr>
            <a:r>
              <a:rPr lang="en-US"/>
              <a:t>DELFI METODA</a:t>
            </a:r>
            <a:endParaRPr/>
          </a:p>
        </p:txBody>
      </p:sp>
      <p:sp>
        <p:nvSpPr>
          <p:cNvPr id="828" name="Google Shape;828;p3"/>
          <p:cNvSpPr txBox="1">
            <a:spLocks noGrp="1"/>
          </p:cNvSpPr>
          <p:nvPr>
            <p:ph type="body" idx="4"/>
          </p:nvPr>
        </p:nvSpPr>
        <p:spPr>
          <a:xfrm>
            <a:off x="4603038" y="4033320"/>
            <a:ext cx="3200400" cy="731520"/>
          </a:xfrm>
          <a:prstGeom prst="rect">
            <a:avLst/>
          </a:prstGeom>
          <a:noFill/>
          <a:ln>
            <a:noFill/>
          </a:ln>
        </p:spPr>
        <p:txBody>
          <a:bodyPr spcFirstLastPara="1" wrap="square" lIns="91425" tIns="45700" rIns="91425" bIns="45700" anchor="t" anchorCtr="0">
            <a:noAutofit/>
          </a:bodyPr>
          <a:lstStyle/>
          <a:p>
            <a:pPr marL="0" lvl="0" indent="0" algn="l" rtl="0">
              <a:lnSpc>
                <a:spcPct val="128571"/>
              </a:lnSpc>
              <a:spcBef>
                <a:spcPts val="0"/>
              </a:spcBef>
              <a:spcAft>
                <a:spcPts val="0"/>
              </a:spcAft>
              <a:buClr>
                <a:schemeClr val="dk1"/>
              </a:buClr>
              <a:buSzPts val="1400"/>
              <a:buNone/>
            </a:pPr>
            <a:r>
              <a:rPr lang="en-US"/>
              <a:t>Mišljenje eksperata o ključnim kompetencijama edukatora za odrasle</a:t>
            </a:r>
            <a:endParaRPr/>
          </a:p>
        </p:txBody>
      </p:sp>
      <p:sp>
        <p:nvSpPr>
          <p:cNvPr id="829" name="Google Shape;829;p3"/>
          <p:cNvSpPr txBox="1">
            <a:spLocks noGrp="1"/>
          </p:cNvSpPr>
          <p:nvPr>
            <p:ph type="body" idx="5"/>
          </p:nvPr>
        </p:nvSpPr>
        <p:spPr>
          <a:xfrm>
            <a:off x="8151495" y="2224404"/>
            <a:ext cx="3200400" cy="365760"/>
          </a:xfrm>
          <a:prstGeom prst="rect">
            <a:avLst/>
          </a:prstGeom>
          <a:noFill/>
          <a:ln>
            <a:noFill/>
          </a:ln>
        </p:spPr>
        <p:txBody>
          <a:bodyPr spcFirstLastPara="1" wrap="square" lIns="91425" tIns="45700" rIns="91425" bIns="45700" anchor="t" anchorCtr="0">
            <a:noAutofit/>
          </a:bodyPr>
          <a:lstStyle/>
          <a:p>
            <a:pPr marL="0" lvl="0" indent="0" algn="l" rtl="0">
              <a:lnSpc>
                <a:spcPct val="120000"/>
              </a:lnSpc>
              <a:spcBef>
                <a:spcPts val="0"/>
              </a:spcBef>
              <a:spcAft>
                <a:spcPts val="0"/>
              </a:spcAft>
              <a:buClr>
                <a:schemeClr val="accent3"/>
              </a:buClr>
              <a:buSzPts val="2000"/>
              <a:buNone/>
            </a:pPr>
            <a:r>
              <a:rPr lang="en-US"/>
              <a:t>NACIONALNE RAZLIKE</a:t>
            </a:r>
            <a:endParaRPr/>
          </a:p>
        </p:txBody>
      </p:sp>
      <p:sp>
        <p:nvSpPr>
          <p:cNvPr id="830" name="Google Shape;830;p3"/>
          <p:cNvSpPr txBox="1">
            <a:spLocks noGrp="1"/>
          </p:cNvSpPr>
          <p:nvPr>
            <p:ph type="body" idx="6"/>
          </p:nvPr>
        </p:nvSpPr>
        <p:spPr>
          <a:xfrm>
            <a:off x="8151495" y="2650314"/>
            <a:ext cx="3200400" cy="731520"/>
          </a:xfrm>
          <a:prstGeom prst="rect">
            <a:avLst/>
          </a:prstGeom>
          <a:noFill/>
          <a:ln>
            <a:noFill/>
          </a:ln>
        </p:spPr>
        <p:txBody>
          <a:bodyPr spcFirstLastPara="1" wrap="square" lIns="91425" tIns="45700" rIns="91425" bIns="45700" anchor="t" anchorCtr="0">
            <a:noAutofit/>
          </a:bodyPr>
          <a:lstStyle/>
          <a:p>
            <a:pPr marL="0" lvl="0" indent="0" algn="l" rtl="0">
              <a:lnSpc>
                <a:spcPct val="128571"/>
              </a:lnSpc>
              <a:spcBef>
                <a:spcPts val="0"/>
              </a:spcBef>
              <a:spcAft>
                <a:spcPts val="0"/>
              </a:spcAft>
              <a:buClr>
                <a:schemeClr val="dk1"/>
              </a:buClr>
              <a:buSzPts val="1400"/>
              <a:buNone/>
            </a:pPr>
            <a:r>
              <a:rPr lang="en-US"/>
              <a:t>Analiza kurikuluma za edukatore za odrasle u četiri evropske zemlje</a:t>
            </a:r>
            <a:endParaRPr/>
          </a:p>
        </p:txBody>
      </p:sp>
      <p:sp>
        <p:nvSpPr>
          <p:cNvPr id="831" name="Google Shape;831;p3"/>
          <p:cNvSpPr txBox="1">
            <a:spLocks noGrp="1"/>
          </p:cNvSpPr>
          <p:nvPr>
            <p:ph type="body" idx="7"/>
          </p:nvPr>
        </p:nvSpPr>
        <p:spPr>
          <a:xfrm>
            <a:off x="8151495" y="3617224"/>
            <a:ext cx="3200400" cy="365760"/>
          </a:xfrm>
          <a:prstGeom prst="rect">
            <a:avLst/>
          </a:prstGeom>
          <a:noFill/>
          <a:ln>
            <a:noFill/>
          </a:ln>
        </p:spPr>
        <p:txBody>
          <a:bodyPr spcFirstLastPara="1" wrap="square" lIns="91425" tIns="45700" rIns="91425" bIns="45700" anchor="t" anchorCtr="0">
            <a:noAutofit/>
          </a:bodyPr>
          <a:lstStyle/>
          <a:p>
            <a:pPr marL="0" lvl="0" indent="0" algn="l" rtl="0">
              <a:lnSpc>
                <a:spcPct val="120000"/>
              </a:lnSpc>
              <a:spcBef>
                <a:spcPts val="0"/>
              </a:spcBef>
              <a:spcAft>
                <a:spcPts val="0"/>
              </a:spcAft>
              <a:buClr>
                <a:schemeClr val="accent3"/>
              </a:buClr>
              <a:buSzPts val="2000"/>
              <a:buNone/>
            </a:pPr>
            <a:r>
              <a:rPr lang="en-US"/>
              <a:t>STRUČNI TRENERI</a:t>
            </a:r>
            <a:endParaRPr/>
          </a:p>
        </p:txBody>
      </p:sp>
      <p:sp>
        <p:nvSpPr>
          <p:cNvPr id="832" name="Google Shape;832;p3"/>
          <p:cNvSpPr txBox="1">
            <a:spLocks noGrp="1"/>
          </p:cNvSpPr>
          <p:nvPr>
            <p:ph type="body" idx="8"/>
          </p:nvPr>
        </p:nvSpPr>
        <p:spPr>
          <a:xfrm>
            <a:off x="8151495" y="4048878"/>
            <a:ext cx="3200400" cy="731520"/>
          </a:xfrm>
          <a:prstGeom prst="rect">
            <a:avLst/>
          </a:prstGeom>
          <a:noFill/>
          <a:ln>
            <a:noFill/>
          </a:ln>
        </p:spPr>
        <p:txBody>
          <a:bodyPr spcFirstLastPara="1" wrap="square" lIns="91425" tIns="45700" rIns="91425" bIns="45700" anchor="t" anchorCtr="0">
            <a:noAutofit/>
          </a:bodyPr>
          <a:lstStyle/>
          <a:p>
            <a:pPr marL="0" lvl="0" indent="0" algn="l" rtl="0">
              <a:lnSpc>
                <a:spcPct val="128571"/>
              </a:lnSpc>
              <a:spcBef>
                <a:spcPts val="0"/>
              </a:spcBef>
              <a:spcAft>
                <a:spcPts val="0"/>
              </a:spcAft>
              <a:buClr>
                <a:schemeClr val="dk1"/>
              </a:buClr>
              <a:buSzPts val="1400"/>
              <a:buNone/>
            </a:pPr>
            <a:r>
              <a:rPr lang="en-US"/>
              <a:t>Komparativna analiza kompetencija stručnih trenera</a:t>
            </a:r>
            <a:endParaRPr/>
          </a:p>
        </p:txBody>
      </p:sp>
      <p:sp>
        <p:nvSpPr>
          <p:cNvPr id="833" name="Google Shape;833;p3"/>
          <p:cNvSpPr txBox="1">
            <a:spLocks noGrp="1"/>
          </p:cNvSpPr>
          <p:nvPr>
            <p:ph type="sldNum" idx="12"/>
          </p:nvPr>
        </p:nvSpPr>
        <p:spPr>
          <a:xfrm>
            <a:off x="11123295" y="6356350"/>
            <a:ext cx="457200" cy="365125"/>
          </a:xfrm>
          <a:prstGeom prst="rect">
            <a:avLst/>
          </a:prstGeom>
          <a:noFill/>
          <a:ln>
            <a:noFill/>
          </a:ln>
        </p:spPr>
        <p:txBody>
          <a:bodyPr spcFirstLastPara="1" wrap="square" lIns="91425" tIns="45700" rIns="91425" bIns="45700" anchor="ctr" anchorCtr="0">
            <a:noAutofit/>
          </a:bodyPr>
          <a:lstStyle/>
          <a:p>
            <a:pPr marL="0" lvl="0" indent="0" algn="r" rtl="0">
              <a:spcBef>
                <a:spcPts val="0"/>
              </a:spcBef>
              <a:spcAft>
                <a:spcPts val="0"/>
              </a:spcAft>
              <a:buNone/>
            </a:pPr>
            <a:fld id="{00000000-1234-1234-1234-123412341234}" type="slidenum">
              <a:rPr lang="en-US"/>
              <a:t>3</a:t>
            </a:fld>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838"/>
        <p:cNvGrpSpPr/>
        <p:nvPr/>
      </p:nvGrpSpPr>
      <p:grpSpPr>
        <a:xfrm>
          <a:off x="0" y="0"/>
          <a:ext cx="0" cy="0"/>
          <a:chOff x="0" y="0"/>
          <a:chExt cx="0" cy="0"/>
        </a:xfrm>
      </p:grpSpPr>
      <p:sp>
        <p:nvSpPr>
          <p:cNvPr id="839" name="Google Shape;839;p4"/>
          <p:cNvSpPr txBox="1">
            <a:spLocks noGrp="1"/>
          </p:cNvSpPr>
          <p:nvPr>
            <p:ph type="title"/>
          </p:nvPr>
        </p:nvSpPr>
        <p:spPr>
          <a:xfrm>
            <a:off x="4937760" y="898525"/>
            <a:ext cx="6800850" cy="1325880"/>
          </a:xfrm>
          <a:prstGeom prst="rect">
            <a:avLst/>
          </a:prstGeom>
          <a:noFill/>
          <a:ln>
            <a:noFill/>
          </a:ln>
        </p:spPr>
        <p:txBody>
          <a:bodyPr spcFirstLastPara="1" wrap="square" lIns="91425" tIns="45700" rIns="91425" bIns="45700" anchor="t" anchorCtr="0">
            <a:normAutofit/>
          </a:bodyPr>
          <a:lstStyle/>
          <a:p>
            <a:pPr marL="0" lvl="0" indent="0" algn="l" rtl="0">
              <a:lnSpc>
                <a:spcPct val="90000"/>
              </a:lnSpc>
              <a:spcBef>
                <a:spcPts val="0"/>
              </a:spcBef>
              <a:spcAft>
                <a:spcPts val="0"/>
              </a:spcAft>
              <a:buClr>
                <a:schemeClr val="dk2"/>
              </a:buClr>
              <a:buSzPts val="4400"/>
              <a:buFont typeface="Avenir"/>
              <a:buNone/>
            </a:pPr>
            <a:r>
              <a:rPr lang="en-US"/>
              <a:t>VAN DELLEN</a:t>
            </a:r>
            <a:endParaRPr/>
          </a:p>
        </p:txBody>
      </p:sp>
      <p:sp>
        <p:nvSpPr>
          <p:cNvPr id="840" name="Google Shape;840;p4"/>
          <p:cNvSpPr txBox="1">
            <a:spLocks noGrp="1"/>
          </p:cNvSpPr>
          <p:nvPr>
            <p:ph type="body" idx="1"/>
          </p:nvPr>
        </p:nvSpPr>
        <p:spPr>
          <a:xfrm>
            <a:off x="4937760" y="2084832"/>
            <a:ext cx="3200400" cy="365760"/>
          </a:xfrm>
          <a:prstGeom prst="rect">
            <a:avLst/>
          </a:prstGeom>
          <a:noFill/>
          <a:ln>
            <a:noFill/>
          </a:ln>
        </p:spPr>
        <p:txBody>
          <a:bodyPr spcFirstLastPara="1" wrap="square" lIns="91425" tIns="45700" rIns="91425" bIns="45700" anchor="t" anchorCtr="0">
            <a:noAutofit/>
          </a:bodyPr>
          <a:lstStyle/>
          <a:p>
            <a:pPr marL="0" lvl="0" indent="0" algn="l" rtl="0">
              <a:lnSpc>
                <a:spcPct val="120000"/>
              </a:lnSpc>
              <a:spcBef>
                <a:spcPts val="0"/>
              </a:spcBef>
              <a:spcAft>
                <a:spcPts val="0"/>
              </a:spcAft>
              <a:buClr>
                <a:schemeClr val="dk2"/>
              </a:buClr>
              <a:buSzPts val="2000"/>
              <a:buNone/>
            </a:pPr>
            <a:r>
              <a:rPr lang="en-US"/>
              <a:t>STRUČNO OBRAZOVANJE</a:t>
            </a:r>
            <a:endParaRPr/>
          </a:p>
        </p:txBody>
      </p:sp>
      <p:sp>
        <p:nvSpPr>
          <p:cNvPr id="841" name="Google Shape;841;p4"/>
          <p:cNvSpPr txBox="1">
            <a:spLocks noGrp="1"/>
          </p:cNvSpPr>
          <p:nvPr>
            <p:ph type="body" idx="3"/>
          </p:nvPr>
        </p:nvSpPr>
        <p:spPr>
          <a:xfrm>
            <a:off x="8538777" y="2084832"/>
            <a:ext cx="3200400" cy="365760"/>
          </a:xfrm>
          <a:prstGeom prst="rect">
            <a:avLst/>
          </a:prstGeom>
          <a:noFill/>
          <a:ln>
            <a:noFill/>
          </a:ln>
        </p:spPr>
        <p:txBody>
          <a:bodyPr spcFirstLastPara="1" wrap="square" lIns="91425" tIns="45700" rIns="91425" bIns="45700" anchor="t" anchorCtr="0">
            <a:noAutofit/>
          </a:bodyPr>
          <a:lstStyle/>
          <a:p>
            <a:pPr marL="0" lvl="0" indent="0" algn="l" rtl="0">
              <a:lnSpc>
                <a:spcPct val="120000"/>
              </a:lnSpc>
              <a:spcBef>
                <a:spcPts val="0"/>
              </a:spcBef>
              <a:spcAft>
                <a:spcPts val="0"/>
              </a:spcAft>
              <a:buClr>
                <a:schemeClr val="dk2"/>
              </a:buClr>
              <a:buSzPts val="2000"/>
              <a:buNone/>
            </a:pPr>
            <a:r>
              <a:rPr lang="en-US"/>
              <a:t>SOCIJALNO I MORALNO OBRAZOVANJE</a:t>
            </a:r>
            <a:endParaRPr/>
          </a:p>
        </p:txBody>
      </p:sp>
      <p:sp>
        <p:nvSpPr>
          <p:cNvPr id="842" name="Google Shape;842;p4"/>
          <p:cNvSpPr txBox="1">
            <a:spLocks noGrp="1"/>
          </p:cNvSpPr>
          <p:nvPr>
            <p:ph type="body" idx="5"/>
          </p:nvPr>
        </p:nvSpPr>
        <p:spPr>
          <a:xfrm>
            <a:off x="4937760" y="3838956"/>
            <a:ext cx="3200400" cy="365760"/>
          </a:xfrm>
          <a:prstGeom prst="rect">
            <a:avLst/>
          </a:prstGeom>
          <a:noFill/>
          <a:ln>
            <a:noFill/>
          </a:ln>
        </p:spPr>
        <p:txBody>
          <a:bodyPr spcFirstLastPara="1" wrap="square" lIns="91425" tIns="45700" rIns="91425" bIns="45700" anchor="t" anchorCtr="0">
            <a:noAutofit/>
          </a:bodyPr>
          <a:lstStyle/>
          <a:p>
            <a:pPr marL="0" lvl="0" indent="0" algn="l" rtl="0">
              <a:lnSpc>
                <a:spcPct val="120000"/>
              </a:lnSpc>
              <a:spcBef>
                <a:spcPts val="0"/>
              </a:spcBef>
              <a:spcAft>
                <a:spcPts val="0"/>
              </a:spcAft>
              <a:buClr>
                <a:schemeClr val="dk2"/>
              </a:buClr>
              <a:buSzPts val="2000"/>
              <a:buNone/>
            </a:pPr>
            <a:r>
              <a:rPr lang="en-US"/>
              <a:t>OBRAZOVANJE ZAPOSLENIH</a:t>
            </a:r>
            <a:endParaRPr/>
          </a:p>
        </p:txBody>
      </p:sp>
      <p:sp>
        <p:nvSpPr>
          <p:cNvPr id="843" name="Google Shape;843;p4"/>
          <p:cNvSpPr txBox="1">
            <a:spLocks noGrp="1"/>
          </p:cNvSpPr>
          <p:nvPr>
            <p:ph type="body" idx="7"/>
          </p:nvPr>
        </p:nvSpPr>
        <p:spPr>
          <a:xfrm>
            <a:off x="8535924" y="3838956"/>
            <a:ext cx="3200400" cy="365760"/>
          </a:xfrm>
          <a:prstGeom prst="rect">
            <a:avLst/>
          </a:prstGeom>
          <a:noFill/>
          <a:ln>
            <a:noFill/>
          </a:ln>
        </p:spPr>
        <p:txBody>
          <a:bodyPr spcFirstLastPara="1" wrap="square" lIns="91425" tIns="45700" rIns="91425" bIns="45700" anchor="t" anchorCtr="0">
            <a:noAutofit/>
          </a:bodyPr>
          <a:lstStyle/>
          <a:p>
            <a:pPr marL="0" lvl="0" indent="0" algn="l" rtl="0">
              <a:lnSpc>
                <a:spcPct val="120000"/>
              </a:lnSpc>
              <a:spcBef>
                <a:spcPts val="0"/>
              </a:spcBef>
              <a:spcAft>
                <a:spcPts val="0"/>
              </a:spcAft>
              <a:buClr>
                <a:schemeClr val="dk2"/>
              </a:buClr>
              <a:buSzPts val="2000"/>
              <a:buNone/>
            </a:pPr>
            <a:r>
              <a:rPr lang="en-US"/>
              <a:t>KULTURNO I UMETNIČKO OBRAZOVANJE</a:t>
            </a:r>
            <a:endParaRPr/>
          </a:p>
        </p:txBody>
      </p:sp>
      <p:sp>
        <p:nvSpPr>
          <p:cNvPr id="844" name="Google Shape;844;p4"/>
          <p:cNvSpPr txBox="1">
            <a:spLocks noGrp="1"/>
          </p:cNvSpPr>
          <p:nvPr>
            <p:ph type="sldNum" idx="12"/>
          </p:nvPr>
        </p:nvSpPr>
        <p:spPr>
          <a:xfrm>
            <a:off x="11123295" y="6356350"/>
            <a:ext cx="457200" cy="365125"/>
          </a:xfrm>
          <a:prstGeom prst="rect">
            <a:avLst/>
          </a:prstGeom>
          <a:noFill/>
          <a:ln>
            <a:noFill/>
          </a:ln>
        </p:spPr>
        <p:txBody>
          <a:bodyPr spcFirstLastPara="1" wrap="square" lIns="91425" tIns="45700" rIns="91425" bIns="45700" anchor="ctr" anchorCtr="0">
            <a:noAutofit/>
          </a:bodyPr>
          <a:lstStyle/>
          <a:p>
            <a:pPr marL="0" lvl="0" indent="0" algn="r" rtl="0">
              <a:spcBef>
                <a:spcPts val="0"/>
              </a:spcBef>
              <a:spcAft>
                <a:spcPts val="0"/>
              </a:spcAft>
              <a:buNone/>
            </a:pPr>
            <a:fld id="{00000000-1234-1234-1234-123412341234}" type="slidenum">
              <a:rPr lang="en-US"/>
              <a:t>4</a:t>
            </a:fld>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849"/>
        <p:cNvGrpSpPr/>
        <p:nvPr/>
      </p:nvGrpSpPr>
      <p:grpSpPr>
        <a:xfrm>
          <a:off x="0" y="0"/>
          <a:ext cx="0" cy="0"/>
          <a:chOff x="0" y="0"/>
          <a:chExt cx="0" cy="0"/>
        </a:xfrm>
      </p:grpSpPr>
      <p:sp>
        <p:nvSpPr>
          <p:cNvPr id="850" name="Google Shape;850;p5"/>
          <p:cNvSpPr txBox="1">
            <a:spLocks noGrp="1"/>
          </p:cNvSpPr>
          <p:nvPr>
            <p:ph type="title"/>
          </p:nvPr>
        </p:nvSpPr>
        <p:spPr>
          <a:xfrm>
            <a:off x="914400" y="896112"/>
            <a:ext cx="6800850" cy="1325880"/>
          </a:xfrm>
          <a:prstGeom prst="rect">
            <a:avLst/>
          </a:prstGeom>
          <a:noFill/>
          <a:ln>
            <a:noFill/>
          </a:ln>
        </p:spPr>
        <p:txBody>
          <a:bodyPr spcFirstLastPara="1" wrap="square" lIns="91425" tIns="45700" rIns="91425" bIns="45700" anchor="t" anchorCtr="0">
            <a:normAutofit/>
          </a:bodyPr>
          <a:lstStyle/>
          <a:p>
            <a:pPr marL="0" lvl="0" indent="0" algn="l" rtl="0">
              <a:lnSpc>
                <a:spcPct val="90000"/>
              </a:lnSpc>
              <a:spcBef>
                <a:spcPts val="0"/>
              </a:spcBef>
              <a:spcAft>
                <a:spcPts val="0"/>
              </a:spcAft>
              <a:buClr>
                <a:schemeClr val="dk2"/>
              </a:buClr>
              <a:buSzPts val="4400"/>
              <a:buFont typeface="Avenir"/>
              <a:buNone/>
            </a:pPr>
            <a:r>
              <a:rPr lang="en-US"/>
              <a:t>DELFI METODA</a:t>
            </a:r>
            <a:endParaRPr/>
          </a:p>
        </p:txBody>
      </p:sp>
      <p:sp>
        <p:nvSpPr>
          <p:cNvPr id="851" name="Google Shape;851;p5"/>
          <p:cNvSpPr txBox="1">
            <a:spLocks noGrp="1"/>
          </p:cNvSpPr>
          <p:nvPr>
            <p:ph type="body" idx="1"/>
          </p:nvPr>
        </p:nvSpPr>
        <p:spPr>
          <a:xfrm>
            <a:off x="914400" y="2206377"/>
            <a:ext cx="6800850" cy="3840480"/>
          </a:xfrm>
          <a:prstGeom prst="rect">
            <a:avLst/>
          </a:prstGeom>
          <a:noFill/>
          <a:ln>
            <a:noFill/>
          </a:ln>
        </p:spPr>
        <p:txBody>
          <a:bodyPr spcFirstLastPara="1" wrap="square" lIns="91425" tIns="45700" rIns="91425" bIns="45700" anchor="t" anchorCtr="0">
            <a:normAutofit/>
          </a:bodyPr>
          <a:lstStyle/>
          <a:p>
            <a:pPr marL="285750" lvl="0" indent="-285750" algn="l" rtl="0">
              <a:lnSpc>
                <a:spcPct val="133333"/>
              </a:lnSpc>
              <a:spcBef>
                <a:spcPts val="0"/>
              </a:spcBef>
              <a:spcAft>
                <a:spcPts val="0"/>
              </a:spcAft>
              <a:buClr>
                <a:schemeClr val="dk2"/>
              </a:buClr>
              <a:buSzPts val="1800"/>
              <a:buFont typeface="Arial"/>
              <a:buChar char="•"/>
            </a:pPr>
            <a:r>
              <a:rPr lang="en-US"/>
              <a:t>Mišljenje eksperata o krucijalnim kompetencijama edukatora za odrasle – više studija širom sveta</a:t>
            </a:r>
            <a:endParaRPr/>
          </a:p>
          <a:p>
            <a:pPr marL="285750" lvl="0" indent="-285750" algn="l" rtl="0">
              <a:lnSpc>
                <a:spcPct val="133333"/>
              </a:lnSpc>
              <a:spcBef>
                <a:spcPts val="1000"/>
              </a:spcBef>
              <a:spcAft>
                <a:spcPts val="0"/>
              </a:spcAft>
              <a:buClr>
                <a:schemeClr val="dk2"/>
              </a:buClr>
              <a:buSzPts val="1800"/>
              <a:buFont typeface="Arial"/>
              <a:buChar char="•"/>
            </a:pPr>
            <a:r>
              <a:rPr lang="en-US"/>
              <a:t>Širok raspon kompetencija (znanje + veštine)</a:t>
            </a:r>
            <a:endParaRPr/>
          </a:p>
          <a:p>
            <a:pPr marL="285750" lvl="0" indent="-285750" algn="l" rtl="0">
              <a:lnSpc>
                <a:spcPct val="133333"/>
              </a:lnSpc>
              <a:spcBef>
                <a:spcPts val="1000"/>
              </a:spcBef>
              <a:spcAft>
                <a:spcPts val="0"/>
              </a:spcAft>
              <a:buClr>
                <a:schemeClr val="dk2"/>
              </a:buClr>
              <a:buSzPts val="1800"/>
              <a:buFont typeface="Arial"/>
              <a:buChar char="•"/>
            </a:pPr>
            <a:r>
              <a:rPr lang="en-US"/>
              <a:t>Sve 3 studije:</a:t>
            </a:r>
            <a:endParaRPr/>
          </a:p>
          <a:p>
            <a:pPr marL="742950" lvl="1" indent="-285750" algn="l" rtl="0">
              <a:lnSpc>
                <a:spcPct val="90000"/>
              </a:lnSpc>
              <a:spcBef>
                <a:spcPts val="500"/>
              </a:spcBef>
              <a:spcAft>
                <a:spcPts val="0"/>
              </a:spcAft>
              <a:buClr>
                <a:schemeClr val="dk2"/>
              </a:buClr>
              <a:buSzPts val="1800"/>
              <a:buFont typeface="Arial"/>
              <a:buChar char="•"/>
            </a:pPr>
            <a:r>
              <a:rPr lang="en-US" b="1">
                <a:solidFill>
                  <a:schemeClr val="dk2"/>
                </a:solidFill>
              </a:rPr>
              <a:t>Veštine komunikacije</a:t>
            </a:r>
            <a:r>
              <a:rPr lang="en-US">
                <a:solidFill>
                  <a:schemeClr val="dk2"/>
                </a:solidFill>
              </a:rPr>
              <a:t>,</a:t>
            </a:r>
            <a:endParaRPr/>
          </a:p>
          <a:p>
            <a:pPr marL="742950" lvl="1" indent="-285750" algn="l" rtl="0">
              <a:lnSpc>
                <a:spcPct val="90000"/>
              </a:lnSpc>
              <a:spcBef>
                <a:spcPts val="500"/>
              </a:spcBef>
              <a:spcAft>
                <a:spcPts val="0"/>
              </a:spcAft>
              <a:buClr>
                <a:schemeClr val="dk2"/>
              </a:buClr>
              <a:buSzPts val="1800"/>
              <a:buFont typeface="Arial"/>
              <a:buChar char="•"/>
            </a:pPr>
            <a:r>
              <a:rPr lang="en-US" b="1">
                <a:solidFill>
                  <a:schemeClr val="dk2"/>
                </a:solidFill>
              </a:rPr>
              <a:t>Sposobnost edukatora da prepozna potrebe i iskustva učenika</a:t>
            </a:r>
            <a:r>
              <a:rPr lang="en-US">
                <a:solidFill>
                  <a:schemeClr val="dk2"/>
                </a:solidFill>
              </a:rPr>
              <a:t>, </a:t>
            </a:r>
            <a:endParaRPr/>
          </a:p>
          <a:p>
            <a:pPr marL="742950" lvl="1" indent="-285750" algn="l" rtl="0">
              <a:lnSpc>
                <a:spcPct val="90000"/>
              </a:lnSpc>
              <a:spcBef>
                <a:spcPts val="500"/>
              </a:spcBef>
              <a:spcAft>
                <a:spcPts val="0"/>
              </a:spcAft>
              <a:buClr>
                <a:schemeClr val="dk2"/>
              </a:buClr>
              <a:buSzPts val="1800"/>
              <a:buFont typeface="Arial"/>
              <a:buChar char="•"/>
            </a:pPr>
            <a:r>
              <a:rPr lang="en-US" b="1">
                <a:solidFill>
                  <a:schemeClr val="dk2"/>
                </a:solidFill>
              </a:rPr>
              <a:t>Sposobnost edukatora za rad na sopstvenom poboljšanju </a:t>
            </a:r>
            <a:r>
              <a:rPr lang="en-US">
                <a:solidFill>
                  <a:schemeClr val="dk2"/>
                </a:solidFill>
              </a:rPr>
              <a:t>i  </a:t>
            </a:r>
            <a:endParaRPr/>
          </a:p>
          <a:p>
            <a:pPr marL="742950" lvl="1" indent="-285750" algn="l" rtl="0">
              <a:lnSpc>
                <a:spcPct val="90000"/>
              </a:lnSpc>
              <a:spcBef>
                <a:spcPts val="500"/>
              </a:spcBef>
              <a:spcAft>
                <a:spcPts val="0"/>
              </a:spcAft>
              <a:buClr>
                <a:schemeClr val="dk2"/>
              </a:buClr>
              <a:buSzPts val="1800"/>
              <a:buFont typeface="Arial"/>
              <a:buChar char="•"/>
            </a:pPr>
            <a:r>
              <a:rPr lang="en-US" b="1">
                <a:solidFill>
                  <a:schemeClr val="dk2"/>
                </a:solidFill>
              </a:rPr>
              <a:t>Sposobnost edukatora da “upravlja učionicom”</a:t>
            </a:r>
            <a:endParaRPr/>
          </a:p>
        </p:txBody>
      </p:sp>
      <p:sp>
        <p:nvSpPr>
          <p:cNvPr id="852" name="Google Shape;852;p5"/>
          <p:cNvSpPr txBox="1">
            <a:spLocks noGrp="1"/>
          </p:cNvSpPr>
          <p:nvPr>
            <p:ph type="sldNum" idx="12"/>
          </p:nvPr>
        </p:nvSpPr>
        <p:spPr>
          <a:xfrm>
            <a:off x="11274091" y="6355080"/>
            <a:ext cx="457200" cy="365125"/>
          </a:xfrm>
          <a:prstGeom prst="rect">
            <a:avLst/>
          </a:prstGeom>
          <a:noFill/>
          <a:ln>
            <a:noFill/>
          </a:ln>
        </p:spPr>
        <p:txBody>
          <a:bodyPr spcFirstLastPara="1" wrap="square" lIns="91425" tIns="45700" rIns="91425" bIns="45700" anchor="ctr" anchorCtr="0">
            <a:noAutofit/>
          </a:bodyPr>
          <a:lstStyle/>
          <a:p>
            <a:pPr marL="0" lvl="0" indent="0" algn="r" rtl="0">
              <a:spcBef>
                <a:spcPts val="0"/>
              </a:spcBef>
              <a:spcAft>
                <a:spcPts val="0"/>
              </a:spcAft>
              <a:buNone/>
            </a:pPr>
            <a:fld id="{00000000-1234-1234-1234-123412341234}" type="slidenum">
              <a:rPr lang="en-US"/>
              <a:t>5</a:t>
            </a:fld>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857"/>
        <p:cNvGrpSpPr/>
        <p:nvPr/>
      </p:nvGrpSpPr>
      <p:grpSpPr>
        <a:xfrm>
          <a:off x="0" y="0"/>
          <a:ext cx="0" cy="0"/>
          <a:chOff x="0" y="0"/>
          <a:chExt cx="0" cy="0"/>
        </a:xfrm>
      </p:grpSpPr>
      <p:sp>
        <p:nvSpPr>
          <p:cNvPr id="858" name="Google Shape;858;p6"/>
          <p:cNvSpPr txBox="1">
            <a:spLocks noGrp="1"/>
          </p:cNvSpPr>
          <p:nvPr>
            <p:ph type="title"/>
          </p:nvPr>
        </p:nvSpPr>
        <p:spPr>
          <a:xfrm>
            <a:off x="914400" y="896112"/>
            <a:ext cx="6800850" cy="1325880"/>
          </a:xfrm>
          <a:prstGeom prst="rect">
            <a:avLst/>
          </a:prstGeom>
          <a:noFill/>
          <a:ln>
            <a:noFill/>
          </a:ln>
        </p:spPr>
        <p:txBody>
          <a:bodyPr spcFirstLastPara="1" wrap="square" lIns="91425" tIns="45700" rIns="91425" bIns="45700" anchor="t" anchorCtr="0">
            <a:normAutofit/>
          </a:bodyPr>
          <a:lstStyle/>
          <a:p>
            <a:pPr marL="0" lvl="0" indent="0" algn="l" rtl="0">
              <a:lnSpc>
                <a:spcPct val="90000"/>
              </a:lnSpc>
              <a:spcBef>
                <a:spcPts val="0"/>
              </a:spcBef>
              <a:spcAft>
                <a:spcPts val="0"/>
              </a:spcAft>
              <a:buClr>
                <a:schemeClr val="accent1"/>
              </a:buClr>
              <a:buSzPts val="4400"/>
              <a:buFont typeface="Avenir"/>
              <a:buNone/>
            </a:pPr>
            <a:r>
              <a:rPr lang="en-US"/>
              <a:t>NACIONALNE RAZLIKE</a:t>
            </a:r>
            <a:endParaRPr/>
          </a:p>
        </p:txBody>
      </p:sp>
      <p:sp>
        <p:nvSpPr>
          <p:cNvPr id="859" name="Google Shape;859;p6"/>
          <p:cNvSpPr txBox="1">
            <a:spLocks noGrp="1"/>
          </p:cNvSpPr>
          <p:nvPr>
            <p:ph type="sldNum" idx="12"/>
          </p:nvPr>
        </p:nvSpPr>
        <p:spPr>
          <a:xfrm>
            <a:off x="11274091" y="6355080"/>
            <a:ext cx="457200" cy="365125"/>
          </a:xfrm>
          <a:prstGeom prst="rect">
            <a:avLst/>
          </a:prstGeom>
          <a:noFill/>
          <a:ln>
            <a:noFill/>
          </a:ln>
        </p:spPr>
        <p:txBody>
          <a:bodyPr spcFirstLastPara="1" wrap="square" lIns="91425" tIns="45700" rIns="91425" bIns="45700" anchor="ctr" anchorCtr="0">
            <a:noAutofit/>
          </a:bodyPr>
          <a:lstStyle/>
          <a:p>
            <a:pPr marL="0" lvl="0" indent="0" algn="r" rtl="0">
              <a:spcBef>
                <a:spcPts val="0"/>
              </a:spcBef>
              <a:spcAft>
                <a:spcPts val="0"/>
              </a:spcAft>
              <a:buNone/>
            </a:pPr>
            <a:fld id="{00000000-1234-1234-1234-123412341234}" type="slidenum">
              <a:rPr lang="en-US"/>
              <a:t>6</a:t>
            </a:fld>
            <a:endParaRPr/>
          </a:p>
        </p:txBody>
      </p:sp>
      <p:sp>
        <p:nvSpPr>
          <p:cNvPr id="860" name="Google Shape;860;p6"/>
          <p:cNvSpPr txBox="1"/>
          <p:nvPr/>
        </p:nvSpPr>
        <p:spPr>
          <a:xfrm>
            <a:off x="914399" y="1876425"/>
            <a:ext cx="6479931" cy="3105150"/>
          </a:xfrm>
          <a:prstGeom prst="rect">
            <a:avLst/>
          </a:prstGeom>
          <a:noFill/>
          <a:ln>
            <a:noFill/>
          </a:ln>
        </p:spPr>
        <p:txBody>
          <a:bodyPr spcFirstLastPara="1" wrap="square" lIns="91425" tIns="45700" rIns="91425" bIns="45700" anchor="t" anchorCtr="0">
            <a:normAutofit lnSpcReduction="10000"/>
          </a:bodyPr>
          <a:lstStyle/>
          <a:p>
            <a:pPr marL="285750" marR="0" lvl="0" indent="-285750" algn="l" rtl="0">
              <a:lnSpc>
                <a:spcPct val="100000"/>
              </a:lnSpc>
              <a:spcBef>
                <a:spcPts val="0"/>
              </a:spcBef>
              <a:spcAft>
                <a:spcPts val="0"/>
              </a:spcAft>
              <a:buClr>
                <a:schemeClr val="dk1"/>
              </a:buClr>
              <a:buSzPts val="1800"/>
              <a:buFont typeface="Arial"/>
              <a:buChar char="•"/>
            </a:pPr>
            <a:r>
              <a:rPr lang="en-US" sz="1800">
                <a:solidFill>
                  <a:schemeClr val="dk1"/>
                </a:solidFill>
                <a:latin typeface="Avenir"/>
                <a:ea typeface="Avenir"/>
                <a:cs typeface="Avenir"/>
                <a:sym typeface="Avenir"/>
              </a:rPr>
              <a:t>Analiza eksplicitnih zahteva za formalne edukatore za odrasle u četiri evropske države: Nemačka, Švajcarska, Francuska i Ujedinjeno Kraljevstvo;</a:t>
            </a:r>
            <a:endParaRPr/>
          </a:p>
          <a:p>
            <a:pPr marL="285750" marR="0" lvl="0" indent="-285750" algn="l" rtl="0">
              <a:lnSpc>
                <a:spcPct val="100000"/>
              </a:lnSpc>
              <a:spcBef>
                <a:spcPts val="1000"/>
              </a:spcBef>
              <a:spcAft>
                <a:spcPts val="0"/>
              </a:spcAft>
              <a:buClr>
                <a:schemeClr val="dk1"/>
              </a:buClr>
              <a:buSzPts val="1800"/>
              <a:buFont typeface="Arial"/>
              <a:buChar char="•"/>
            </a:pPr>
            <a:r>
              <a:rPr lang="en-US" sz="1800">
                <a:solidFill>
                  <a:schemeClr val="dk1"/>
                </a:solidFill>
                <a:latin typeface="Avenir"/>
                <a:ea typeface="Avenir"/>
                <a:cs typeface="Avenir"/>
                <a:sym typeface="Avenir"/>
              </a:rPr>
              <a:t>Različite kategorije, definicije i broj kompetencija i podkompetencija..</a:t>
            </a:r>
            <a:endParaRPr/>
          </a:p>
          <a:p>
            <a:pPr marL="285750" marR="0" lvl="0" indent="-285750" algn="l" rtl="0">
              <a:lnSpc>
                <a:spcPct val="100000"/>
              </a:lnSpc>
              <a:spcBef>
                <a:spcPts val="1000"/>
              </a:spcBef>
              <a:spcAft>
                <a:spcPts val="0"/>
              </a:spcAft>
              <a:buClr>
                <a:schemeClr val="dk1"/>
              </a:buClr>
              <a:buSzPts val="1800"/>
              <a:buFont typeface="Arial"/>
              <a:buChar char="•"/>
            </a:pPr>
            <a:r>
              <a:rPr lang="en-US" sz="1800">
                <a:solidFill>
                  <a:schemeClr val="dk1"/>
                </a:solidFill>
                <a:latin typeface="Avenir"/>
                <a:ea typeface="Avenir"/>
                <a:cs typeface="Avenir"/>
                <a:sym typeface="Avenir"/>
              </a:rPr>
              <a:t>Sva četiri kurikuluma: </a:t>
            </a:r>
            <a:endParaRPr/>
          </a:p>
          <a:p>
            <a:pPr marL="742950" marR="0" lvl="1" indent="-285750" algn="l" rtl="0">
              <a:lnSpc>
                <a:spcPct val="100000"/>
              </a:lnSpc>
              <a:spcBef>
                <a:spcPts val="500"/>
              </a:spcBef>
              <a:spcAft>
                <a:spcPts val="0"/>
              </a:spcAft>
              <a:buClr>
                <a:schemeClr val="dk1"/>
              </a:buClr>
              <a:buSzPts val="1400"/>
              <a:buFont typeface="Arial"/>
              <a:buChar char="•"/>
            </a:pPr>
            <a:r>
              <a:rPr lang="en-US" sz="1400" b="1" i="0" u="none" strike="noStrike" cap="none">
                <a:solidFill>
                  <a:schemeClr val="dk1"/>
                </a:solidFill>
                <a:latin typeface="Avenir"/>
                <a:ea typeface="Avenir"/>
                <a:cs typeface="Avenir"/>
                <a:sym typeface="Avenir"/>
              </a:rPr>
              <a:t>fokus na potrebe učenika</a:t>
            </a:r>
            <a:r>
              <a:rPr lang="en-US" sz="1400" b="0" i="0" u="none" strike="noStrike" cap="none">
                <a:solidFill>
                  <a:schemeClr val="dk1"/>
                </a:solidFill>
                <a:latin typeface="Avenir"/>
                <a:ea typeface="Avenir"/>
                <a:cs typeface="Avenir"/>
                <a:sym typeface="Avenir"/>
              </a:rPr>
              <a:t>, </a:t>
            </a:r>
            <a:endParaRPr/>
          </a:p>
          <a:p>
            <a:pPr marL="742950" marR="0" lvl="1" indent="-285750" algn="l" rtl="0">
              <a:lnSpc>
                <a:spcPct val="100000"/>
              </a:lnSpc>
              <a:spcBef>
                <a:spcPts val="500"/>
              </a:spcBef>
              <a:spcAft>
                <a:spcPts val="0"/>
              </a:spcAft>
              <a:buClr>
                <a:schemeClr val="dk1"/>
              </a:buClr>
              <a:buSzPts val="1400"/>
              <a:buFont typeface="Arial"/>
              <a:buChar char="•"/>
            </a:pPr>
            <a:r>
              <a:rPr lang="en-US" sz="1400" b="1" i="0" u="none" strike="noStrike" cap="none">
                <a:solidFill>
                  <a:schemeClr val="dk1"/>
                </a:solidFill>
                <a:latin typeface="Avenir"/>
                <a:ea typeface="Avenir"/>
                <a:cs typeface="Avenir"/>
                <a:sym typeface="Avenir"/>
              </a:rPr>
              <a:t>komunikacija</a:t>
            </a:r>
            <a:r>
              <a:rPr lang="en-US" sz="1400" b="0" i="0" u="none" strike="noStrike" cap="none">
                <a:solidFill>
                  <a:schemeClr val="dk1"/>
                </a:solidFill>
                <a:latin typeface="Avenir"/>
                <a:ea typeface="Avenir"/>
                <a:cs typeface="Avenir"/>
                <a:sym typeface="Avenir"/>
              </a:rPr>
              <a:t>, </a:t>
            </a:r>
            <a:endParaRPr/>
          </a:p>
          <a:p>
            <a:pPr marL="742950" marR="0" lvl="1" indent="-285750" algn="l" rtl="0">
              <a:lnSpc>
                <a:spcPct val="100000"/>
              </a:lnSpc>
              <a:spcBef>
                <a:spcPts val="500"/>
              </a:spcBef>
              <a:spcAft>
                <a:spcPts val="0"/>
              </a:spcAft>
              <a:buClr>
                <a:schemeClr val="dk1"/>
              </a:buClr>
              <a:buSzPts val="1400"/>
              <a:buFont typeface="Arial"/>
              <a:buChar char="•"/>
            </a:pPr>
            <a:r>
              <a:rPr lang="en-US" sz="1400" b="1" i="0" u="none" strike="noStrike" cap="none">
                <a:solidFill>
                  <a:schemeClr val="dk1"/>
                </a:solidFill>
                <a:latin typeface="Avenir"/>
                <a:ea typeface="Avenir"/>
                <a:cs typeface="Avenir"/>
                <a:sym typeface="Avenir"/>
              </a:rPr>
              <a:t>samorazvoj edukatora</a:t>
            </a:r>
            <a:r>
              <a:rPr lang="en-US" sz="1400" b="0" i="0" u="none" strike="noStrike" cap="none">
                <a:solidFill>
                  <a:schemeClr val="dk1"/>
                </a:solidFill>
                <a:latin typeface="Avenir"/>
                <a:ea typeface="Avenir"/>
                <a:cs typeface="Avenir"/>
                <a:sym typeface="Avenir"/>
              </a:rPr>
              <a:t> i </a:t>
            </a:r>
            <a:endParaRPr/>
          </a:p>
          <a:p>
            <a:pPr marL="742950" marR="0" lvl="1" indent="-285750" algn="l" rtl="0">
              <a:lnSpc>
                <a:spcPct val="100000"/>
              </a:lnSpc>
              <a:spcBef>
                <a:spcPts val="500"/>
              </a:spcBef>
              <a:spcAft>
                <a:spcPts val="0"/>
              </a:spcAft>
              <a:buClr>
                <a:schemeClr val="dk1"/>
              </a:buClr>
              <a:buSzPts val="1400"/>
              <a:buFont typeface="Arial"/>
              <a:buChar char="•"/>
            </a:pPr>
            <a:r>
              <a:rPr lang="en-US" sz="1400" b="1" i="0" u="none" strike="noStrike" cap="none">
                <a:solidFill>
                  <a:schemeClr val="dk1"/>
                </a:solidFill>
                <a:latin typeface="Avenir"/>
                <a:ea typeface="Avenir"/>
                <a:cs typeface="Avenir"/>
                <a:sym typeface="Avenir"/>
              </a:rPr>
              <a:t>sposobnost edukatora da upravlja procesima učenjima i podržava učenike</a:t>
            </a:r>
            <a:r>
              <a:rPr lang="en-US" sz="1400" b="0" i="0" u="none" strike="noStrike" cap="none">
                <a:solidFill>
                  <a:schemeClr val="dk1"/>
                </a:solidFill>
                <a:latin typeface="Avenir"/>
                <a:ea typeface="Avenir"/>
                <a:cs typeface="Avenir"/>
                <a:sym typeface="Avenir"/>
              </a:rPr>
              <a:t>.</a:t>
            </a:r>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865"/>
        <p:cNvGrpSpPr/>
        <p:nvPr/>
      </p:nvGrpSpPr>
      <p:grpSpPr>
        <a:xfrm>
          <a:off x="0" y="0"/>
          <a:ext cx="0" cy="0"/>
          <a:chOff x="0" y="0"/>
          <a:chExt cx="0" cy="0"/>
        </a:xfrm>
      </p:grpSpPr>
      <p:sp>
        <p:nvSpPr>
          <p:cNvPr id="866" name="Google Shape;866;p7"/>
          <p:cNvSpPr txBox="1">
            <a:spLocks noGrp="1"/>
          </p:cNvSpPr>
          <p:nvPr>
            <p:ph type="title"/>
          </p:nvPr>
        </p:nvSpPr>
        <p:spPr>
          <a:xfrm>
            <a:off x="1552574" y="896111"/>
            <a:ext cx="10182226" cy="1325880"/>
          </a:xfrm>
          <a:prstGeom prst="rect">
            <a:avLst/>
          </a:prstGeom>
          <a:noFill/>
          <a:ln>
            <a:noFill/>
          </a:ln>
        </p:spPr>
        <p:txBody>
          <a:bodyPr spcFirstLastPara="1" wrap="square" lIns="91425" tIns="45700" rIns="91425" bIns="45700" anchor="t" anchorCtr="0">
            <a:normAutofit/>
          </a:bodyPr>
          <a:lstStyle/>
          <a:p>
            <a:pPr marL="0" lvl="0" indent="0" algn="l" rtl="0">
              <a:lnSpc>
                <a:spcPct val="90000"/>
              </a:lnSpc>
              <a:spcBef>
                <a:spcPts val="0"/>
              </a:spcBef>
              <a:spcAft>
                <a:spcPts val="0"/>
              </a:spcAft>
              <a:buClr>
                <a:schemeClr val="dk2"/>
              </a:buClr>
              <a:buSzPts val="4400"/>
              <a:buFont typeface="Avenir"/>
              <a:buNone/>
            </a:pPr>
            <a:r>
              <a:rPr lang="en-US"/>
              <a:t>STRUČNI TRENERI</a:t>
            </a:r>
            <a:endParaRPr/>
          </a:p>
        </p:txBody>
      </p:sp>
      <p:sp>
        <p:nvSpPr>
          <p:cNvPr id="867" name="Google Shape;867;p7"/>
          <p:cNvSpPr txBox="1">
            <a:spLocks noGrp="1"/>
          </p:cNvSpPr>
          <p:nvPr>
            <p:ph type="sldNum" idx="12"/>
          </p:nvPr>
        </p:nvSpPr>
        <p:spPr>
          <a:xfrm>
            <a:off x="11123295" y="6356350"/>
            <a:ext cx="457200" cy="365125"/>
          </a:xfrm>
          <a:prstGeom prst="rect">
            <a:avLst/>
          </a:prstGeom>
          <a:noFill/>
          <a:ln>
            <a:noFill/>
          </a:ln>
        </p:spPr>
        <p:txBody>
          <a:bodyPr spcFirstLastPara="1" wrap="square" lIns="91425" tIns="45700" rIns="91425" bIns="45700" anchor="ctr" anchorCtr="0">
            <a:noAutofit/>
          </a:bodyPr>
          <a:lstStyle/>
          <a:p>
            <a:pPr marL="0" lvl="0" indent="0" algn="r" rtl="0">
              <a:spcBef>
                <a:spcPts val="0"/>
              </a:spcBef>
              <a:spcAft>
                <a:spcPts val="0"/>
              </a:spcAft>
              <a:buNone/>
            </a:pPr>
            <a:fld id="{00000000-1234-1234-1234-123412341234}" type="slidenum">
              <a:rPr lang="en-US"/>
              <a:t>7</a:t>
            </a:fld>
            <a:endParaRPr/>
          </a:p>
        </p:txBody>
      </p:sp>
      <p:sp>
        <p:nvSpPr>
          <p:cNvPr id="868" name="Google Shape;868;p7"/>
          <p:cNvSpPr/>
          <p:nvPr/>
        </p:nvSpPr>
        <p:spPr>
          <a:xfrm>
            <a:off x="1644162" y="2294792"/>
            <a:ext cx="2769576" cy="3543300"/>
          </a:xfrm>
          <a:prstGeom prst="rect">
            <a:avLst/>
          </a:prstGeom>
          <a:solidFill>
            <a:schemeClr val="accent2"/>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venir"/>
              <a:ea typeface="Avenir"/>
              <a:cs typeface="Avenir"/>
              <a:sym typeface="Avenir"/>
            </a:endParaRPr>
          </a:p>
        </p:txBody>
      </p:sp>
      <p:sp>
        <p:nvSpPr>
          <p:cNvPr id="869" name="Google Shape;869;p7"/>
          <p:cNvSpPr txBox="1"/>
          <p:nvPr/>
        </p:nvSpPr>
        <p:spPr>
          <a:xfrm>
            <a:off x="1644161" y="2216998"/>
            <a:ext cx="8554915" cy="3840480"/>
          </a:xfrm>
          <a:prstGeom prst="rect">
            <a:avLst/>
          </a:prstGeom>
          <a:noFill/>
          <a:ln>
            <a:noFill/>
          </a:ln>
        </p:spPr>
        <p:txBody>
          <a:bodyPr spcFirstLastPara="1" wrap="square" lIns="91425" tIns="45700" rIns="91425" bIns="45700" anchor="t" anchorCtr="0">
            <a:normAutofit/>
          </a:bodyPr>
          <a:lstStyle/>
          <a:p>
            <a:pPr marL="285750" marR="0" lvl="0" indent="-285750" algn="l" rtl="0">
              <a:lnSpc>
                <a:spcPct val="90000"/>
              </a:lnSpc>
              <a:spcBef>
                <a:spcPts val="0"/>
              </a:spcBef>
              <a:spcAft>
                <a:spcPts val="0"/>
              </a:spcAft>
              <a:buClr>
                <a:schemeClr val="dk2"/>
              </a:buClr>
              <a:buSzPts val="1800"/>
              <a:buFont typeface="Arial"/>
              <a:buChar char="•"/>
            </a:pPr>
            <a:r>
              <a:rPr lang="en-US" sz="1800">
                <a:solidFill>
                  <a:schemeClr val="dk2"/>
                </a:solidFill>
                <a:latin typeface="Avenir"/>
                <a:ea typeface="Avenir"/>
                <a:cs typeface="Avenir"/>
                <a:sym typeface="Avenir"/>
              </a:rPr>
              <a:t>Istraživanje CEDEFOP-a (Evropskog centra za razvoj stručnog usavršavanja)</a:t>
            </a:r>
            <a:endParaRPr/>
          </a:p>
          <a:p>
            <a:pPr marL="742950" marR="0" lvl="1" indent="-285750" algn="l" rtl="0">
              <a:lnSpc>
                <a:spcPct val="90000"/>
              </a:lnSpc>
              <a:spcBef>
                <a:spcPts val="500"/>
              </a:spcBef>
              <a:spcAft>
                <a:spcPts val="0"/>
              </a:spcAft>
              <a:buClr>
                <a:schemeClr val="dk2"/>
              </a:buClr>
              <a:buSzPts val="1800"/>
              <a:buFont typeface="Arial"/>
              <a:buChar char="•"/>
            </a:pPr>
            <a:r>
              <a:rPr lang="en-US" sz="1800" b="0" i="0" u="none" strike="noStrike" cap="none">
                <a:solidFill>
                  <a:schemeClr val="dk2"/>
                </a:solidFill>
                <a:latin typeface="Avenir"/>
                <a:ea typeface="Avenir"/>
                <a:cs typeface="Avenir"/>
                <a:sym typeface="Avenir"/>
              </a:rPr>
              <a:t>Kompetencije u tehničkom domenu; </a:t>
            </a:r>
            <a:endParaRPr/>
          </a:p>
          <a:p>
            <a:pPr marL="742950" marR="0" lvl="1" indent="-285750" algn="l" rtl="0">
              <a:lnSpc>
                <a:spcPct val="90000"/>
              </a:lnSpc>
              <a:spcBef>
                <a:spcPts val="500"/>
              </a:spcBef>
              <a:spcAft>
                <a:spcPts val="0"/>
              </a:spcAft>
              <a:buClr>
                <a:schemeClr val="dk2"/>
              </a:buClr>
              <a:buSzPts val="1800"/>
              <a:buFont typeface="Arial"/>
              <a:buChar char="•"/>
            </a:pPr>
            <a:r>
              <a:rPr lang="en-US" sz="1800" b="0" i="0" u="none" strike="noStrike" cap="none">
                <a:solidFill>
                  <a:schemeClr val="dk2"/>
                </a:solidFill>
                <a:latin typeface="Avenir"/>
                <a:ea typeface="Avenir"/>
                <a:cs typeface="Avenir"/>
                <a:sym typeface="Avenir"/>
              </a:rPr>
              <a:t>Kompetencije kao specifične potrebe kompanija; </a:t>
            </a:r>
            <a:endParaRPr/>
          </a:p>
          <a:p>
            <a:pPr marL="742950" marR="0" lvl="1" indent="-285750" algn="l" rtl="0">
              <a:lnSpc>
                <a:spcPct val="90000"/>
              </a:lnSpc>
              <a:spcBef>
                <a:spcPts val="500"/>
              </a:spcBef>
              <a:spcAft>
                <a:spcPts val="0"/>
              </a:spcAft>
              <a:buClr>
                <a:schemeClr val="dk2"/>
              </a:buClr>
              <a:buSzPts val="1800"/>
              <a:buFont typeface="Arial"/>
              <a:buChar char="•"/>
            </a:pPr>
            <a:r>
              <a:rPr lang="en-US" sz="1800" b="1" i="0" u="none" strike="noStrike" cap="none">
                <a:solidFill>
                  <a:schemeClr val="dk2"/>
                </a:solidFill>
                <a:latin typeface="Avenir"/>
                <a:ea typeface="Avenir"/>
                <a:cs typeface="Avenir"/>
                <a:sym typeface="Avenir"/>
              </a:rPr>
              <a:t>Transverzalne kompetencije</a:t>
            </a:r>
            <a:r>
              <a:rPr lang="en-US" sz="1800" b="0" i="0" u="none" strike="noStrike" cap="none">
                <a:solidFill>
                  <a:schemeClr val="dk2"/>
                </a:solidFill>
                <a:latin typeface="Avenir"/>
                <a:ea typeface="Avenir"/>
                <a:cs typeface="Avenir"/>
                <a:sym typeface="Avenir"/>
              </a:rPr>
              <a:t>; </a:t>
            </a:r>
            <a:endParaRPr/>
          </a:p>
          <a:p>
            <a:pPr marL="742950" marR="0" lvl="1" indent="-285750" algn="l" rtl="0">
              <a:lnSpc>
                <a:spcPct val="90000"/>
              </a:lnSpc>
              <a:spcBef>
                <a:spcPts val="500"/>
              </a:spcBef>
              <a:spcAft>
                <a:spcPts val="0"/>
              </a:spcAft>
              <a:buClr>
                <a:schemeClr val="dk2"/>
              </a:buClr>
              <a:buSzPts val="1800"/>
              <a:buFont typeface="Arial"/>
              <a:buChar char="•"/>
            </a:pPr>
            <a:r>
              <a:rPr lang="en-US" sz="1800" b="1" i="0" u="none" strike="noStrike" cap="none">
                <a:solidFill>
                  <a:schemeClr val="dk2"/>
                </a:solidFill>
                <a:latin typeface="Avenir"/>
                <a:ea typeface="Avenir"/>
                <a:cs typeface="Avenir"/>
                <a:sym typeface="Avenir"/>
              </a:rPr>
              <a:t>Kompetencije povezane sa potrebama obučavanja/pedagoško-didaktičke kompetencije</a:t>
            </a:r>
            <a:r>
              <a:rPr lang="en-US" sz="1800" b="0" i="0" u="none" strike="noStrike" cap="none">
                <a:solidFill>
                  <a:schemeClr val="dk2"/>
                </a:solidFill>
                <a:latin typeface="Avenir"/>
                <a:ea typeface="Avenir"/>
                <a:cs typeface="Avenir"/>
                <a:sym typeface="Avenir"/>
              </a:rPr>
              <a:t>.</a:t>
            </a:r>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874"/>
        <p:cNvGrpSpPr/>
        <p:nvPr/>
      </p:nvGrpSpPr>
      <p:grpSpPr>
        <a:xfrm>
          <a:off x="0" y="0"/>
          <a:ext cx="0" cy="0"/>
          <a:chOff x="0" y="0"/>
          <a:chExt cx="0" cy="0"/>
        </a:xfrm>
      </p:grpSpPr>
      <p:sp>
        <p:nvSpPr>
          <p:cNvPr id="875" name="Google Shape;875;p8"/>
          <p:cNvSpPr txBox="1">
            <a:spLocks noGrp="1"/>
          </p:cNvSpPr>
          <p:nvPr>
            <p:ph type="title"/>
          </p:nvPr>
        </p:nvSpPr>
        <p:spPr>
          <a:xfrm>
            <a:off x="4937760" y="898525"/>
            <a:ext cx="6400800" cy="1325880"/>
          </a:xfrm>
          <a:prstGeom prst="rect">
            <a:avLst/>
          </a:prstGeom>
          <a:noFill/>
          <a:ln>
            <a:noFill/>
          </a:ln>
        </p:spPr>
        <p:txBody>
          <a:bodyPr spcFirstLastPara="1" wrap="square" lIns="91425" tIns="45700" rIns="91425" bIns="45700" anchor="t" anchorCtr="0">
            <a:normAutofit/>
          </a:bodyPr>
          <a:lstStyle/>
          <a:p>
            <a:pPr marL="0" lvl="0" indent="0" algn="l" rtl="0">
              <a:lnSpc>
                <a:spcPct val="90000"/>
              </a:lnSpc>
              <a:spcBef>
                <a:spcPts val="0"/>
              </a:spcBef>
              <a:spcAft>
                <a:spcPts val="0"/>
              </a:spcAft>
              <a:buClr>
                <a:schemeClr val="accent1"/>
              </a:buClr>
              <a:buSzPts val="4400"/>
              <a:buFont typeface="Avenir"/>
              <a:buNone/>
            </a:pPr>
            <a:r>
              <a:rPr lang="en-US"/>
              <a:t>AUTOR ZAKLJUČUJE..</a:t>
            </a:r>
            <a:endParaRPr/>
          </a:p>
        </p:txBody>
      </p:sp>
      <p:sp>
        <p:nvSpPr>
          <p:cNvPr id="876" name="Google Shape;876;p8"/>
          <p:cNvSpPr txBox="1">
            <a:spLocks noGrp="1"/>
          </p:cNvSpPr>
          <p:nvPr>
            <p:ph type="body" idx="1"/>
          </p:nvPr>
        </p:nvSpPr>
        <p:spPr>
          <a:xfrm>
            <a:off x="4937760" y="2254670"/>
            <a:ext cx="6400800" cy="4114800"/>
          </a:xfrm>
          <a:prstGeom prst="rect">
            <a:avLst/>
          </a:prstGeom>
          <a:noFill/>
          <a:ln>
            <a:noFill/>
          </a:ln>
        </p:spPr>
        <p:txBody>
          <a:bodyPr spcFirstLastPara="1" wrap="square" lIns="91425" tIns="45700" rIns="91425" bIns="45700" anchor="t" anchorCtr="0">
            <a:normAutofit/>
          </a:bodyPr>
          <a:lstStyle/>
          <a:p>
            <a:pPr marL="285750" lvl="0" indent="-285750" algn="l" rtl="0">
              <a:lnSpc>
                <a:spcPct val="155555"/>
              </a:lnSpc>
              <a:spcBef>
                <a:spcPts val="0"/>
              </a:spcBef>
              <a:spcAft>
                <a:spcPts val="0"/>
              </a:spcAft>
              <a:buClr>
                <a:schemeClr val="dk1"/>
              </a:buClr>
              <a:buSzPts val="1800"/>
              <a:buFont typeface="Arial"/>
              <a:buChar char="•"/>
            </a:pPr>
            <a:r>
              <a:rPr lang="en-US"/>
              <a:t>Kvalifikovani edukator za odrasle mora biti u stanju da:</a:t>
            </a:r>
            <a:endParaRPr/>
          </a:p>
          <a:p>
            <a:pPr marL="742950" lvl="1" indent="-285750" algn="l" rtl="0">
              <a:lnSpc>
                <a:spcPct val="90000"/>
              </a:lnSpc>
              <a:spcBef>
                <a:spcPts val="500"/>
              </a:spcBef>
              <a:spcAft>
                <a:spcPts val="0"/>
              </a:spcAft>
              <a:buClr>
                <a:schemeClr val="dk1"/>
              </a:buClr>
              <a:buSzPts val="1800"/>
              <a:buFont typeface="Arial"/>
              <a:buChar char="•"/>
            </a:pPr>
            <a:r>
              <a:rPr lang="en-US"/>
              <a:t>Komunicira sa učenikom na razumljiv i inspirativan način koristeći se adekvatnim pedagoškim metodama</a:t>
            </a:r>
            <a:endParaRPr/>
          </a:p>
          <a:p>
            <a:pPr marL="742950" lvl="1" indent="-285750" algn="l" rtl="0">
              <a:lnSpc>
                <a:spcPct val="90000"/>
              </a:lnSpc>
              <a:spcBef>
                <a:spcPts val="500"/>
              </a:spcBef>
              <a:spcAft>
                <a:spcPts val="0"/>
              </a:spcAft>
              <a:buClr>
                <a:schemeClr val="dk1"/>
              </a:buClr>
              <a:buSzPts val="1800"/>
              <a:buFont typeface="Arial"/>
              <a:buChar char="•"/>
            </a:pPr>
            <a:r>
              <a:rPr lang="en-US"/>
              <a:t>Uzme u obzir širi kontekst i prethodno iskustvo učenika</a:t>
            </a:r>
            <a:endParaRPr/>
          </a:p>
          <a:p>
            <a:pPr marL="742950" lvl="1" indent="-285750" algn="l" rtl="0">
              <a:lnSpc>
                <a:spcPct val="90000"/>
              </a:lnSpc>
              <a:spcBef>
                <a:spcPts val="500"/>
              </a:spcBef>
              <a:spcAft>
                <a:spcPts val="0"/>
              </a:spcAft>
              <a:buClr>
                <a:schemeClr val="dk1"/>
              </a:buClr>
              <a:buSzPts val="1800"/>
              <a:buFont typeface="Arial"/>
              <a:buChar char="•"/>
            </a:pPr>
            <a:r>
              <a:rPr lang="en-US"/>
              <a:t>Kreira: </a:t>
            </a:r>
            <a:endParaRPr/>
          </a:p>
          <a:p>
            <a:pPr marL="914400" lvl="2" indent="0" algn="l" rtl="0">
              <a:lnSpc>
                <a:spcPct val="90000"/>
              </a:lnSpc>
              <a:spcBef>
                <a:spcPts val="500"/>
              </a:spcBef>
              <a:spcAft>
                <a:spcPts val="0"/>
              </a:spcAft>
              <a:buClr>
                <a:schemeClr val="dk1"/>
              </a:buClr>
              <a:buSzPts val="1800"/>
              <a:buFont typeface="Arial"/>
              <a:buNone/>
            </a:pPr>
            <a:r>
              <a:rPr lang="en-US"/>
              <a:t>- konstruktivno okruženje za učenje koje karakteriše privrženost, poverenje i tolerancija; </a:t>
            </a:r>
            <a:endParaRPr/>
          </a:p>
          <a:p>
            <a:pPr marL="914400" lvl="2" indent="0" algn="l" rtl="0">
              <a:lnSpc>
                <a:spcPct val="90000"/>
              </a:lnSpc>
              <a:spcBef>
                <a:spcPts val="500"/>
              </a:spcBef>
              <a:spcAft>
                <a:spcPts val="0"/>
              </a:spcAft>
              <a:buClr>
                <a:schemeClr val="dk1"/>
              </a:buClr>
              <a:buSzPts val="1800"/>
              <a:buFont typeface="Arial"/>
              <a:buNone/>
            </a:pPr>
            <a:r>
              <a:rPr lang="en-US"/>
              <a:t>- pozitivne odnose između učenika, kao i između učenika i edukatora</a:t>
            </a:r>
            <a:endParaRPr/>
          </a:p>
          <a:p>
            <a:pPr marL="742950" lvl="1" indent="-285750" algn="l" rtl="0">
              <a:lnSpc>
                <a:spcPct val="90000"/>
              </a:lnSpc>
              <a:spcBef>
                <a:spcPts val="500"/>
              </a:spcBef>
              <a:spcAft>
                <a:spcPts val="0"/>
              </a:spcAft>
              <a:buClr>
                <a:schemeClr val="dk1"/>
              </a:buClr>
              <a:buSzPts val="1800"/>
              <a:buFont typeface="Arial"/>
              <a:buChar char="•"/>
            </a:pPr>
            <a:r>
              <a:rPr lang="en-US"/>
              <a:t>Reflektuje nad sopstvenim iskustvom kako bi mogao konstantno da napreduje i poboljšava svoju performansu.</a:t>
            </a:r>
            <a:endParaRPr/>
          </a:p>
        </p:txBody>
      </p:sp>
      <p:sp>
        <p:nvSpPr>
          <p:cNvPr id="877" name="Google Shape;877;p8"/>
          <p:cNvSpPr txBox="1">
            <a:spLocks noGrp="1"/>
          </p:cNvSpPr>
          <p:nvPr>
            <p:ph type="sldNum" idx="12"/>
          </p:nvPr>
        </p:nvSpPr>
        <p:spPr>
          <a:xfrm>
            <a:off x="11123295" y="6356350"/>
            <a:ext cx="457200" cy="365125"/>
          </a:xfrm>
          <a:prstGeom prst="rect">
            <a:avLst/>
          </a:prstGeom>
          <a:noFill/>
          <a:ln>
            <a:noFill/>
          </a:ln>
        </p:spPr>
        <p:txBody>
          <a:bodyPr spcFirstLastPara="1" wrap="square" lIns="91425" tIns="45700" rIns="91425" bIns="45700" anchor="ctr" anchorCtr="0">
            <a:noAutofit/>
          </a:bodyPr>
          <a:lstStyle/>
          <a:p>
            <a:pPr marL="0" lvl="0" indent="0" algn="r" rtl="0">
              <a:spcBef>
                <a:spcPts val="0"/>
              </a:spcBef>
              <a:spcAft>
                <a:spcPts val="0"/>
              </a:spcAft>
              <a:buNone/>
            </a:pPr>
            <a:fld id="{00000000-1234-1234-1234-123412341234}" type="slidenum">
              <a:rPr lang="en-US"/>
              <a:t>8</a:t>
            </a:fld>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882"/>
        <p:cNvGrpSpPr/>
        <p:nvPr/>
      </p:nvGrpSpPr>
      <p:grpSpPr>
        <a:xfrm>
          <a:off x="0" y="0"/>
          <a:ext cx="0" cy="0"/>
          <a:chOff x="0" y="0"/>
          <a:chExt cx="0" cy="0"/>
        </a:xfrm>
      </p:grpSpPr>
      <p:sp>
        <p:nvSpPr>
          <p:cNvPr id="883" name="Google Shape;883;p9"/>
          <p:cNvSpPr txBox="1">
            <a:spLocks noGrp="1"/>
          </p:cNvSpPr>
          <p:nvPr>
            <p:ph type="ctrTitle"/>
          </p:nvPr>
        </p:nvSpPr>
        <p:spPr>
          <a:xfrm>
            <a:off x="6096000" y="-386862"/>
            <a:ext cx="5949462" cy="2264112"/>
          </a:xfrm>
          <a:prstGeom prst="rect">
            <a:avLst/>
          </a:prstGeom>
          <a:noFill/>
          <a:ln>
            <a:noFill/>
          </a:ln>
        </p:spPr>
        <p:txBody>
          <a:bodyPr spcFirstLastPara="1" wrap="square" lIns="91425" tIns="45700" rIns="91425" bIns="45700" anchor="b" anchorCtr="0">
            <a:normAutofit/>
          </a:bodyPr>
          <a:lstStyle/>
          <a:p>
            <a:pPr marL="0" lvl="0" indent="0" algn="ctr" rtl="0">
              <a:lnSpc>
                <a:spcPct val="90000"/>
              </a:lnSpc>
              <a:spcBef>
                <a:spcPts val="0"/>
              </a:spcBef>
              <a:spcAft>
                <a:spcPts val="0"/>
              </a:spcAft>
              <a:buClr>
                <a:schemeClr val="dk2"/>
              </a:buClr>
              <a:buSzPts val="6000"/>
              <a:buFont typeface="Avenir"/>
              <a:buNone/>
            </a:pPr>
            <a:r>
              <a:rPr lang="en-US"/>
              <a:t>DILEME</a:t>
            </a:r>
            <a:endParaRPr/>
          </a:p>
        </p:txBody>
      </p:sp>
      <p:sp>
        <p:nvSpPr>
          <p:cNvPr id="884" name="Google Shape;884;p9"/>
          <p:cNvSpPr txBox="1">
            <a:spLocks noGrp="1"/>
          </p:cNvSpPr>
          <p:nvPr>
            <p:ph type="sldNum" idx="12"/>
          </p:nvPr>
        </p:nvSpPr>
        <p:spPr>
          <a:xfrm>
            <a:off x="11123295" y="6356350"/>
            <a:ext cx="457200" cy="365125"/>
          </a:xfrm>
          <a:prstGeom prst="rect">
            <a:avLst/>
          </a:prstGeom>
          <a:noFill/>
          <a:ln>
            <a:noFill/>
          </a:ln>
        </p:spPr>
        <p:txBody>
          <a:bodyPr spcFirstLastPara="1" wrap="square" lIns="91425" tIns="45700" rIns="91425" bIns="45700" anchor="ctr" anchorCtr="0">
            <a:noAutofit/>
          </a:bodyPr>
          <a:lstStyle/>
          <a:p>
            <a:pPr marL="0" lvl="0" indent="0" algn="r" rtl="0">
              <a:spcBef>
                <a:spcPts val="0"/>
              </a:spcBef>
              <a:spcAft>
                <a:spcPts val="0"/>
              </a:spcAft>
              <a:buNone/>
            </a:pPr>
            <a:fld id="{00000000-1234-1234-1234-123412341234}" type="slidenum">
              <a:rPr lang="en-US"/>
              <a:t>9</a:t>
            </a:fld>
            <a:endParaRPr/>
          </a:p>
        </p:txBody>
      </p:sp>
      <p:sp>
        <p:nvSpPr>
          <p:cNvPr id="885" name="Google Shape;885;p9"/>
          <p:cNvSpPr txBox="1"/>
          <p:nvPr/>
        </p:nvSpPr>
        <p:spPr>
          <a:xfrm>
            <a:off x="6423659" y="2461038"/>
            <a:ext cx="5486400" cy="1655762"/>
          </a:xfrm>
          <a:prstGeom prst="rect">
            <a:avLst/>
          </a:prstGeom>
          <a:noFill/>
          <a:ln>
            <a:noFill/>
          </a:ln>
        </p:spPr>
        <p:txBody>
          <a:bodyPr spcFirstLastPara="1" wrap="square" lIns="91425" tIns="45700" rIns="91425" bIns="45700" anchor="t" anchorCtr="0">
            <a:noAutofit/>
          </a:bodyPr>
          <a:lstStyle/>
          <a:p>
            <a:pPr marL="228600" marR="0" lvl="0" indent="-228600" algn="l" rtl="0">
              <a:lnSpc>
                <a:spcPct val="90000"/>
              </a:lnSpc>
              <a:spcBef>
                <a:spcPts val="0"/>
              </a:spcBef>
              <a:spcAft>
                <a:spcPts val="0"/>
              </a:spcAft>
              <a:buClr>
                <a:schemeClr val="dk2"/>
              </a:buClr>
              <a:buSzPts val="1800"/>
              <a:buFont typeface="Arial"/>
              <a:buChar char="•"/>
            </a:pPr>
            <a:r>
              <a:rPr lang="en-US" sz="1800">
                <a:solidFill>
                  <a:schemeClr val="dk2"/>
                </a:solidFill>
                <a:latin typeface="Avenir"/>
                <a:ea typeface="Avenir"/>
                <a:cs typeface="Avenir"/>
                <a:sym typeface="Avenir"/>
              </a:rPr>
              <a:t>Prepoznatljivost andragogije i andragoških kompetencija u evropskim radovima i studijama</a:t>
            </a:r>
            <a:endParaRPr sz="1800">
              <a:solidFill>
                <a:schemeClr val="dk2"/>
              </a:solidFill>
              <a:latin typeface="Avenir"/>
              <a:ea typeface="Avenir"/>
              <a:cs typeface="Avenir"/>
              <a:sym typeface="Avenir"/>
            </a:endParaRPr>
          </a:p>
          <a:p>
            <a:pPr marL="228600" marR="0" lvl="0" indent="-228600" algn="l" rtl="0">
              <a:lnSpc>
                <a:spcPct val="90000"/>
              </a:lnSpc>
              <a:spcBef>
                <a:spcPts val="1000"/>
              </a:spcBef>
              <a:spcAft>
                <a:spcPts val="0"/>
              </a:spcAft>
              <a:buClr>
                <a:schemeClr val="dk2"/>
              </a:buClr>
              <a:buSzPts val="1800"/>
              <a:buFont typeface="Arial"/>
              <a:buChar char="•"/>
            </a:pPr>
            <a:r>
              <a:rPr lang="en-US" sz="1800">
                <a:solidFill>
                  <a:schemeClr val="dk2"/>
                </a:solidFill>
                <a:latin typeface="Avenir"/>
                <a:ea typeface="Avenir"/>
                <a:cs typeface="Avenir"/>
                <a:sym typeface="Avenir"/>
              </a:rPr>
              <a:t>Mogućnosti za dalje istraživanja</a:t>
            </a:r>
            <a:endParaRPr sz="1800">
              <a:solidFill>
                <a:schemeClr val="dk2"/>
              </a:solidFill>
              <a:latin typeface="Avenir"/>
              <a:ea typeface="Avenir"/>
              <a:cs typeface="Avenir"/>
              <a:sym typeface="Avenir"/>
            </a:endParaRPr>
          </a:p>
          <a:p>
            <a:pPr marL="228600" marR="0" lvl="0" indent="-228600" algn="l" rtl="0">
              <a:lnSpc>
                <a:spcPct val="90000"/>
              </a:lnSpc>
              <a:spcBef>
                <a:spcPts val="1000"/>
              </a:spcBef>
              <a:spcAft>
                <a:spcPts val="0"/>
              </a:spcAft>
              <a:buClr>
                <a:schemeClr val="dk2"/>
              </a:buClr>
              <a:buSzPts val="1800"/>
              <a:buFont typeface="Avenir"/>
              <a:buChar char="•"/>
            </a:pPr>
            <a:r>
              <a:rPr lang="en-US" sz="1800" b="1">
                <a:solidFill>
                  <a:schemeClr val="dk2"/>
                </a:solidFill>
                <a:latin typeface="Avenir"/>
                <a:ea typeface="Avenir"/>
                <a:cs typeface="Avenir"/>
                <a:sym typeface="Avenir"/>
              </a:rPr>
              <a:t>Koja ključna kompetencija fali? Koja je višak? Koja može da se preformuliše?</a:t>
            </a:r>
            <a:endParaRPr sz="1800" b="1">
              <a:solidFill>
                <a:schemeClr val="dk2"/>
              </a:solidFill>
              <a:latin typeface="Avenir"/>
              <a:ea typeface="Avenir"/>
              <a:cs typeface="Avenir"/>
              <a:sym typeface="Avenir"/>
            </a:endParaRPr>
          </a:p>
        </p:txBody>
      </p:sp>
    </p:spTree>
  </p:cSld>
  <p:clrMapOvr>
    <a:masterClrMapping/>
  </p:clrMapOvr>
</p:sld>
</file>

<file path=ppt/theme/theme1.xml><?xml version="1.0" encoding="utf-8"?>
<a:theme xmlns:a="http://schemas.openxmlformats.org/drawingml/2006/main" name="Office Theme">
  <a:themeElements>
    <a:clrScheme name="Custom 74">
      <a:dk1>
        <a:srgbClr val="000000"/>
      </a:dk1>
      <a:lt1>
        <a:srgbClr val="FFFFFF"/>
      </a:lt1>
      <a:dk2>
        <a:srgbClr val="F8F0E3"/>
      </a:dk2>
      <a:lt2>
        <a:srgbClr val="E7E6E6"/>
      </a:lt2>
      <a:accent1>
        <a:srgbClr val="224E7F"/>
      </a:accent1>
      <a:accent2>
        <a:srgbClr val="385E88"/>
      </a:accent2>
      <a:accent3>
        <a:srgbClr val="AA2070"/>
      </a:accent3>
      <a:accent4>
        <a:srgbClr val="EC008C"/>
      </a:accent4>
      <a:accent5>
        <a:srgbClr val="582156"/>
      </a:accent5>
      <a:accent6>
        <a:srgbClr val="958EA2"/>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1378</Words>
  <Application>Microsoft Office PowerPoint</Application>
  <PresentationFormat>Custom</PresentationFormat>
  <Paragraphs>91</Paragraphs>
  <Slides>10</Slides>
  <Notes>10</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Office Theme</vt:lpstr>
      <vt:lpstr>KLJUČNE KOMPETENCIJE EDUKATORA ZA ODRASLE</vt:lpstr>
      <vt:lpstr>KONTEKST I ISTRAŽIVAČKO PITANJE</vt:lpstr>
      <vt:lpstr>POLAZNE OSNOVE</vt:lpstr>
      <vt:lpstr>VAN DELLEN</vt:lpstr>
      <vt:lpstr>DELFI METODA</vt:lpstr>
      <vt:lpstr>NACIONALNE RAZLIKE</vt:lpstr>
      <vt:lpstr>STRUČNI TRENERI</vt:lpstr>
      <vt:lpstr>AUTOR ZAKLJUČUJE..</vt:lpstr>
      <vt:lpstr>DILEME</vt:lpstr>
      <vt:lpstr>HVALA!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KLJUČNE KOMPETENCIJE EDUKATORA ZA ODRASLE</dc:title>
  <dc:creator>Kristina Živković</dc:creator>
  <cp:lastModifiedBy>Violeta Orlovic</cp:lastModifiedBy>
  <cp:revision>1</cp:revision>
  <dcterms:created xsi:type="dcterms:W3CDTF">2021-12-06T09:48:33Z</dcterms:created>
  <dcterms:modified xsi:type="dcterms:W3CDTF">2021-12-22T21:03:39Z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ies>
</file>