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3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5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249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27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9636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4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6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4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1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6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6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2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3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0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7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4E013-73EB-47C9-8EF0-80DF47CF33A7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EF61CE-0C3E-4C38-BC31-BA19C056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7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F01E4-499A-DABA-BA17-9E9E0C36DD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Okvir procene - </a:t>
            </a:r>
            <a:r>
              <a:rPr lang="sr-Latn-RS" dirty="0" err="1"/>
              <a:t>Roršah</a:t>
            </a:r>
            <a:r>
              <a:rPr lang="sr-Latn-RS" dirty="0"/>
              <a:t> metod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935BC8-D155-67B2-8D92-CC8A42A1DE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endParaRPr lang="sr-Latn-RS" dirty="0"/>
          </a:p>
          <a:p>
            <a:pPr algn="r"/>
            <a:endParaRPr lang="sr-Latn-RS" dirty="0"/>
          </a:p>
          <a:p>
            <a:pPr algn="r"/>
            <a:endParaRPr lang="sr-Latn-RS" dirty="0"/>
          </a:p>
          <a:p>
            <a:pPr algn="r"/>
            <a:r>
              <a:rPr lang="en-US" dirty="0"/>
              <a:t>Neda Tasić PS22/8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A8E7E-991D-BDF5-BCFC-EBFF6862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1. Okvir procene na Roršah testu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4761A-2F7E-77EB-AA2C-74983CB14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Mrlje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najuži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procene</a:t>
            </a:r>
            <a:endParaRPr lang="en-US" dirty="0"/>
          </a:p>
          <a:p>
            <a:r>
              <a:rPr lang="en-US" dirty="0" err="1"/>
              <a:t>Eksner</a:t>
            </a:r>
            <a:r>
              <a:rPr lang="en-US" dirty="0"/>
              <a:t>: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odgovora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Roršahu</a:t>
            </a:r>
            <a:r>
              <a:rPr lang="en-US" dirty="0"/>
              <a:t>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kritičnim</a:t>
            </a:r>
            <a:r>
              <a:rPr lang="en-US" dirty="0"/>
              <a:t> </a:t>
            </a:r>
            <a:r>
              <a:rPr lang="en-US" dirty="0" err="1"/>
              <a:t>svojstvima</a:t>
            </a:r>
            <a:r>
              <a:rPr lang="en-US" dirty="0"/>
              <a:t> </a:t>
            </a:r>
            <a:r>
              <a:rPr lang="en-US" dirty="0" err="1"/>
              <a:t>mrlja</a:t>
            </a:r>
            <a:endParaRPr lang="en-US" dirty="0"/>
          </a:p>
          <a:p>
            <a:r>
              <a:rPr lang="en-US" dirty="0"/>
              <a:t>Rapaport: </a:t>
            </a:r>
            <a:r>
              <a:rPr lang="en-US" dirty="0" err="1"/>
              <a:t>Mrlje</a:t>
            </a:r>
            <a:r>
              <a:rPr lang="en-US" dirty="0"/>
              <a:t> od </a:t>
            </a:r>
            <a:r>
              <a:rPr lang="en-US" dirty="0" err="1"/>
              <a:t>mastila</a:t>
            </a:r>
            <a:r>
              <a:rPr lang="en-US" dirty="0"/>
              <a:t> </a:t>
            </a:r>
            <a:r>
              <a:rPr lang="en-US" dirty="0" err="1"/>
              <a:t>deluju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regulatorna</a:t>
            </a:r>
            <a:r>
              <a:rPr lang="en-US" dirty="0"/>
              <a:t> </a:t>
            </a:r>
            <a:r>
              <a:rPr lang="en-US" dirty="0" err="1"/>
              <a:t>realnost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asocijativne</a:t>
            </a:r>
            <a:r>
              <a:rPr lang="en-US" dirty="0"/>
              <a:t> </a:t>
            </a:r>
            <a:r>
              <a:rPr lang="en-US" dirty="0" err="1"/>
              <a:t>procese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test </a:t>
            </a:r>
            <a:r>
              <a:rPr lang="en-US" dirty="0" err="1"/>
              <a:t>situacija</a:t>
            </a:r>
            <a:r>
              <a:rPr lang="en-US" dirty="0"/>
              <a:t> (</a:t>
            </a:r>
            <a:r>
              <a:rPr lang="en-US" dirty="0" err="1"/>
              <a:t>uslovi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procena</a:t>
            </a:r>
            <a:r>
              <a:rPr lang="en-US" dirty="0"/>
              <a:t> od</a:t>
            </a:r>
            <a:r>
              <a:rPr lang="sr-Latn-RS" dirty="0"/>
              <a:t>vija</a:t>
            </a:r>
            <a:r>
              <a:rPr lang="en-US" dirty="0"/>
              <a:t>)</a:t>
            </a:r>
          </a:p>
          <a:p>
            <a:r>
              <a:rPr lang="en-US" dirty="0" err="1"/>
              <a:t>Interpersonalni</a:t>
            </a:r>
            <a:r>
              <a:rPr lang="en-US" dirty="0"/>
              <a:t> </a:t>
            </a:r>
            <a:r>
              <a:rPr lang="en-US" dirty="0" err="1"/>
              <a:t>kontekst</a:t>
            </a:r>
            <a:r>
              <a:rPr lang="en-US" dirty="0"/>
              <a:t> </a:t>
            </a:r>
            <a:r>
              <a:rPr lang="en-US" dirty="0" err="1"/>
              <a:t>procene</a:t>
            </a:r>
            <a:endParaRPr lang="en-US" dirty="0"/>
          </a:p>
          <a:p>
            <a:r>
              <a:rPr lang="en-US" dirty="0" err="1"/>
              <a:t>Ekspresivna</a:t>
            </a:r>
            <a:r>
              <a:rPr lang="en-US" dirty="0"/>
              <a:t> i </a:t>
            </a:r>
            <a:r>
              <a:rPr lang="en-US" dirty="0" err="1"/>
              <a:t>kontejning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proizilaze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procenjivač</a:t>
            </a:r>
            <a:r>
              <a:rPr lang="sr-Latn-RS" dirty="0"/>
              <a:t>-</a:t>
            </a:r>
            <a:r>
              <a:rPr lang="en-US" dirty="0" err="1"/>
              <a:t>klijent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279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50D68F6-0014-FE5B-36AF-6487B3B15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130" y="681136"/>
            <a:ext cx="10198360" cy="54958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je </a:t>
            </a:r>
            <a:r>
              <a:rPr lang="en-US" dirty="0" err="1"/>
              <a:t>Roršah</a:t>
            </a:r>
            <a:r>
              <a:rPr lang="en-US" dirty="0"/>
              <a:t> deo </a:t>
            </a:r>
            <a:r>
              <a:rPr lang="en-US" dirty="0" err="1"/>
              <a:t>baterije</a:t>
            </a:r>
            <a:r>
              <a:rPr lang="en-US" dirty="0"/>
              <a:t> </a:t>
            </a:r>
            <a:r>
              <a:rPr lang="en-US" dirty="0" err="1"/>
              <a:t>testova</a:t>
            </a:r>
            <a:endParaRPr lang="en-US" dirty="0"/>
          </a:p>
          <a:p>
            <a:r>
              <a:rPr lang="sr-Latn-RS" dirty="0"/>
              <a:t>P</a:t>
            </a:r>
            <a:r>
              <a:rPr lang="en-US" dirty="0" err="1"/>
              <a:t>rocena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počne</a:t>
            </a:r>
            <a:r>
              <a:rPr lang="en-US" dirty="0"/>
              <a:t> bez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err="1"/>
              <a:t>odgovarajućeg</a:t>
            </a:r>
            <a:r>
              <a:rPr lang="en-US" dirty="0"/>
              <a:t> </a:t>
            </a:r>
            <a:r>
              <a:rPr lang="en-US" dirty="0" err="1"/>
              <a:t>okvira</a:t>
            </a:r>
            <a:endParaRPr lang="en-US" dirty="0"/>
          </a:p>
          <a:p>
            <a:pPr marL="0" indent="0">
              <a:buNone/>
            </a:pPr>
            <a:r>
              <a:rPr lang="sr-Latn-RS" dirty="0"/>
              <a:t>- </a:t>
            </a:r>
            <a:r>
              <a:rPr lang="en-US" dirty="0"/>
              <a:t>Mesto i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i </a:t>
            </a:r>
            <a:r>
              <a:rPr lang="en-US" dirty="0" err="1"/>
              <a:t>trajanje</a:t>
            </a:r>
            <a:r>
              <a:rPr lang="en-US" dirty="0"/>
              <a:t> termina,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koji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regulisati</a:t>
            </a:r>
            <a:r>
              <a:rPr lang="en-US" dirty="0"/>
              <a:t> </a:t>
            </a:r>
            <a:r>
              <a:rPr lang="en-US" dirty="0" err="1"/>
              <a:t>propušteni</a:t>
            </a:r>
            <a:r>
              <a:rPr lang="en-US" dirty="0"/>
              <a:t> termini,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obraćanja</a:t>
            </a:r>
            <a:r>
              <a:rPr lang="en-US" dirty="0"/>
              <a:t> (</a:t>
            </a:r>
            <a:r>
              <a:rPr lang="en-US" dirty="0" err="1"/>
              <a:t>formalno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neformalno</a:t>
            </a:r>
            <a:r>
              <a:rPr lang="en-US" dirty="0"/>
              <a:t>)…</a:t>
            </a:r>
          </a:p>
          <a:p>
            <a:pPr marL="0" indent="0">
              <a:buNone/>
            </a:pPr>
            <a:r>
              <a:rPr lang="sr-Latn-RS" dirty="0"/>
              <a:t>-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reguliše</a:t>
            </a:r>
            <a:r>
              <a:rPr lang="en-US" dirty="0"/>
              <a:t> </a:t>
            </a:r>
            <a:r>
              <a:rPr lang="en-US" dirty="0" err="1"/>
              <a:t>očekivanja</a:t>
            </a:r>
            <a:r>
              <a:rPr lang="en-US" dirty="0"/>
              <a:t> </a:t>
            </a:r>
            <a:r>
              <a:rPr lang="en-US" dirty="0" err="1"/>
              <a:t>klijenata</a:t>
            </a:r>
            <a:r>
              <a:rPr lang="en-US" dirty="0"/>
              <a:t> i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test </a:t>
            </a:r>
            <a:r>
              <a:rPr lang="en-US" dirty="0" err="1"/>
              <a:t>situaciji</a:t>
            </a:r>
            <a:r>
              <a:rPr lang="en-US" dirty="0"/>
              <a:t>, </a:t>
            </a:r>
            <a:r>
              <a:rPr lang="en-US" dirty="0" err="1"/>
              <a:t>ostavlja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za </a:t>
            </a:r>
            <a:r>
              <a:rPr lang="en-US" dirty="0" err="1"/>
              <a:t>aktivaciju</a:t>
            </a:r>
            <a:r>
              <a:rPr lang="en-US" dirty="0"/>
              <a:t> i </a:t>
            </a:r>
            <a:r>
              <a:rPr lang="en-US" dirty="0" err="1"/>
              <a:t>observaciju</a:t>
            </a:r>
            <a:r>
              <a:rPr lang="en-US" dirty="0"/>
              <a:t> </a:t>
            </a:r>
            <a:r>
              <a:rPr lang="en-US" dirty="0" err="1"/>
              <a:t>niza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i </a:t>
            </a:r>
            <a:r>
              <a:rPr lang="en-US" dirty="0" err="1"/>
              <a:t>procenjivača</a:t>
            </a:r>
            <a:r>
              <a:rPr lang="en-US" dirty="0"/>
              <a:t> (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terapijski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) </a:t>
            </a:r>
            <a:endParaRPr lang="sr-Latn-RS" dirty="0"/>
          </a:p>
          <a:p>
            <a:r>
              <a:rPr lang="en-US" dirty="0"/>
              <a:t>Stav i </a:t>
            </a:r>
            <a:r>
              <a:rPr lang="en-US" dirty="0" err="1"/>
              <a:t>reakcija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test </a:t>
            </a:r>
            <a:r>
              <a:rPr lang="en-US" dirty="0" err="1"/>
              <a:t>situaciju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dodatan</a:t>
            </a:r>
            <a:r>
              <a:rPr lang="en-US" dirty="0"/>
              <a:t>,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dijagnostičkih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endParaRPr lang="en-US" dirty="0"/>
          </a:p>
          <a:p>
            <a:pPr marL="0" indent="0">
              <a:buNone/>
            </a:pPr>
            <a:r>
              <a:rPr lang="sr-Latn-RS" dirty="0"/>
              <a:t>- </a:t>
            </a:r>
            <a:r>
              <a:rPr lang="en-US" dirty="0" err="1"/>
              <a:t>Observacijom</a:t>
            </a:r>
            <a:r>
              <a:rPr lang="en-US" dirty="0"/>
              <a:t> </a:t>
            </a:r>
            <a:r>
              <a:rPr lang="en-US" dirty="0" err="1"/>
              <a:t>reakcije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postavljeni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predvideti</a:t>
            </a:r>
            <a:r>
              <a:rPr lang="en-US" dirty="0"/>
              <a:t> </a:t>
            </a:r>
            <a:r>
              <a:rPr lang="en-US" dirty="0" err="1"/>
              <a:t>reakcije</a:t>
            </a:r>
            <a:r>
              <a:rPr lang="en-US" dirty="0"/>
              <a:t> 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terapijski</a:t>
            </a:r>
            <a:r>
              <a:rPr lang="en-US" dirty="0"/>
              <a:t> </a:t>
            </a:r>
            <a:r>
              <a:rPr lang="en-US" dirty="0" err="1"/>
              <a:t>okvir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7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181E2-B37A-B034-2B4B-0F1F74EE2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2. Modifikacija šireg okvira procene u odnosu na terapijski okvir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BC338-023D-8AAF-12A5-1E32E0C27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Pored </a:t>
            </a:r>
            <a:r>
              <a:rPr lang="en-US" dirty="0" err="1"/>
              <a:t>sličnosti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i </a:t>
            </a:r>
            <a:r>
              <a:rPr lang="en-US" dirty="0" err="1"/>
              <a:t>terapijskog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. </a:t>
            </a:r>
            <a:r>
              <a:rPr lang="en-US" dirty="0" err="1"/>
              <a:t>Modifikacijom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, </a:t>
            </a:r>
            <a:r>
              <a:rPr lang="en-US" dirty="0" err="1"/>
              <a:t>moguće</a:t>
            </a:r>
            <a:r>
              <a:rPr lang="en-US" dirty="0"/>
              <a:t> je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, a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i </a:t>
            </a:r>
            <a:r>
              <a:rPr lang="en-US" dirty="0" err="1"/>
              <a:t>proširiti</a:t>
            </a:r>
            <a:r>
              <a:rPr lang="en-US" dirty="0"/>
              <a:t> </a:t>
            </a:r>
            <a:r>
              <a:rPr lang="en-US" dirty="0" err="1"/>
              <a:t>opseg</a:t>
            </a:r>
            <a:r>
              <a:rPr lang="en-US" dirty="0"/>
              <a:t> </a:t>
            </a:r>
            <a:r>
              <a:rPr lang="en-US" dirty="0" err="1"/>
              <a:t>zaključaka</a:t>
            </a:r>
            <a:r>
              <a:rPr lang="en-US" dirty="0"/>
              <a:t> koji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terapiju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Modifikacija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procene</a:t>
            </a:r>
            <a:endParaRPr lang="en-US" dirty="0"/>
          </a:p>
          <a:p>
            <a:r>
              <a:rPr lang="en-US" dirty="0" err="1"/>
              <a:t>Umesto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traje</a:t>
            </a:r>
            <a:r>
              <a:rPr lang="en-US" dirty="0"/>
              <a:t> </a:t>
            </a:r>
            <a:r>
              <a:rPr lang="en-US" dirty="0" err="1"/>
              <a:t>ceo</a:t>
            </a:r>
            <a:r>
              <a:rPr lang="en-US" dirty="0"/>
              <a:t> dan, </a:t>
            </a:r>
            <a:r>
              <a:rPr lang="en-US" dirty="0" err="1"/>
              <a:t>podeliti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kraćih</a:t>
            </a:r>
            <a:r>
              <a:rPr lang="en-US" dirty="0"/>
              <a:t> termina od po par sati</a:t>
            </a:r>
          </a:p>
          <a:p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pogled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procenu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koji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početak</a:t>
            </a:r>
            <a:r>
              <a:rPr lang="en-US" dirty="0"/>
              <a:t>, </a:t>
            </a:r>
            <a:r>
              <a:rPr lang="en-US" dirty="0" err="1"/>
              <a:t>sredinu</a:t>
            </a:r>
            <a:r>
              <a:rPr lang="en-US" dirty="0"/>
              <a:t> i </a:t>
            </a:r>
            <a:r>
              <a:rPr lang="en-US" dirty="0" err="1"/>
              <a:t>kraj</a:t>
            </a:r>
            <a:r>
              <a:rPr lang="en-US" dirty="0"/>
              <a:t> i u </a:t>
            </a:r>
            <a:r>
              <a:rPr lang="en-US" dirty="0" err="1"/>
              <a:t>kome</a:t>
            </a:r>
            <a:r>
              <a:rPr lang="en-US" dirty="0"/>
              <a:t> je </a:t>
            </a:r>
            <a:r>
              <a:rPr lang="en-US" dirty="0" err="1"/>
              <a:t>promena</a:t>
            </a:r>
            <a:r>
              <a:rPr lang="en-US" dirty="0"/>
              <a:t> </a:t>
            </a:r>
            <a:r>
              <a:rPr lang="en-US" dirty="0" err="1"/>
              <a:t>moguća</a:t>
            </a:r>
            <a:r>
              <a:rPr lang="en-US" dirty="0"/>
              <a:t> i </a:t>
            </a:r>
            <a:r>
              <a:rPr lang="en-US" dirty="0" err="1"/>
              <a:t>vidljiva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terapijski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)</a:t>
            </a:r>
          </a:p>
          <a:p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</a:t>
            </a:r>
            <a:r>
              <a:rPr lang="en-US" dirty="0" err="1"/>
              <a:t>procenjivaču</a:t>
            </a:r>
            <a:r>
              <a:rPr lang="en-US" dirty="0"/>
              <a:t> u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koji se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novom</a:t>
            </a:r>
            <a:r>
              <a:rPr lang="en-US" dirty="0"/>
              <a:t> </a:t>
            </a:r>
            <a:r>
              <a:rPr lang="en-US" dirty="0" err="1"/>
              <a:t>situacijom</a:t>
            </a:r>
            <a:r>
              <a:rPr lang="en-US" dirty="0"/>
              <a:t>, u </a:t>
            </a:r>
            <a:r>
              <a:rPr lang="en-US" dirty="0" err="1"/>
              <a:t>procese</a:t>
            </a:r>
            <a:r>
              <a:rPr lang="en-US" dirty="0"/>
              <a:t> koji se </a:t>
            </a:r>
            <a:r>
              <a:rPr lang="en-US" dirty="0" err="1"/>
              <a:t>održavaju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test </a:t>
            </a:r>
            <a:r>
              <a:rPr lang="en-US" dirty="0" err="1"/>
              <a:t>situacije</a:t>
            </a:r>
            <a:r>
              <a:rPr lang="en-US" dirty="0"/>
              <a:t> i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koji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izlazi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test </a:t>
            </a:r>
            <a:r>
              <a:rPr lang="en-US" dirty="0" err="1"/>
              <a:t>situacije</a:t>
            </a:r>
            <a:endParaRPr lang="en-US" dirty="0"/>
          </a:p>
          <a:p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klijenti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anksiozni</a:t>
            </a:r>
            <a:r>
              <a:rPr lang="en-US" dirty="0"/>
              <a:t> i </a:t>
            </a:r>
            <a:r>
              <a:rPr lang="en-US" dirty="0" err="1"/>
              <a:t>defanzivni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da se </a:t>
            </a:r>
            <a:r>
              <a:rPr lang="en-US" dirty="0" err="1"/>
              <a:t>opuste</a:t>
            </a:r>
            <a:r>
              <a:rPr lang="en-US" dirty="0"/>
              <a:t> i </a:t>
            </a:r>
            <a:r>
              <a:rPr lang="en-US" dirty="0" err="1"/>
              <a:t>prepuste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testiranje</a:t>
            </a:r>
            <a:r>
              <a:rPr lang="en-US" dirty="0"/>
              <a:t> </a:t>
            </a:r>
            <a:r>
              <a:rPr lang="en-US" dirty="0" err="1"/>
              <a:t>napreduje</a:t>
            </a:r>
            <a:r>
              <a:rPr lang="en-US" dirty="0"/>
              <a:t>, a </a:t>
            </a:r>
            <a:r>
              <a:rPr lang="en-US" dirty="0" err="1"/>
              <a:t>ispitivač</a:t>
            </a:r>
            <a:r>
              <a:rPr lang="en-US" dirty="0"/>
              <a:t>, test </a:t>
            </a:r>
            <a:r>
              <a:rPr lang="en-US" dirty="0" err="1"/>
              <a:t>situacija</a:t>
            </a:r>
            <a:r>
              <a:rPr lang="en-US" dirty="0"/>
              <a:t> i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posta</a:t>
            </a:r>
            <a:r>
              <a:rPr lang="sr-Latn-RS" dirty="0"/>
              <a:t>n</a:t>
            </a:r>
            <a:r>
              <a:rPr lang="en-US" dirty="0"/>
              <a:t>u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poznatiji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61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318BA-4E1A-790F-DEC2-CAA44FC26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872" y="270588"/>
            <a:ext cx="10534263" cy="646611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noProof="1"/>
              <a:t>Modifikacija</a:t>
            </a:r>
            <a:r>
              <a:rPr lang="en-US" dirty="0"/>
              <a:t> </a:t>
            </a:r>
            <a:r>
              <a:rPr lang="en-US" noProof="1"/>
              <a:t>strukturiranosti</a:t>
            </a:r>
            <a:r>
              <a:rPr lang="en-US" dirty="0"/>
              <a:t> test </a:t>
            </a:r>
            <a:r>
              <a:rPr lang="en-US" dirty="0" err="1"/>
              <a:t>sadržaja</a:t>
            </a:r>
            <a:endParaRPr lang="en-US" dirty="0"/>
          </a:p>
          <a:p>
            <a:r>
              <a:rPr lang="en-US" dirty="0" err="1"/>
              <a:t>Uključivanje</a:t>
            </a:r>
            <a:r>
              <a:rPr lang="en-US" dirty="0"/>
              <a:t> u </a:t>
            </a:r>
            <a:r>
              <a:rPr lang="en-US" dirty="0" err="1"/>
              <a:t>bateriju</a:t>
            </a:r>
            <a:r>
              <a:rPr lang="en-US" dirty="0"/>
              <a:t> </a:t>
            </a:r>
            <a:r>
              <a:rPr lang="en-US" dirty="0" err="1"/>
              <a:t>testove</a:t>
            </a:r>
            <a:r>
              <a:rPr lang="en-US" dirty="0"/>
              <a:t> koji se </a:t>
            </a:r>
            <a:r>
              <a:rPr lang="en-US" dirty="0" err="1"/>
              <a:t>razlikuju</a:t>
            </a:r>
            <a:r>
              <a:rPr lang="en-US" dirty="0"/>
              <a:t> po </a:t>
            </a:r>
            <a:r>
              <a:rPr lang="en-US" dirty="0" err="1"/>
              <a:t>strukturiranosti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uputno</a:t>
            </a:r>
            <a:r>
              <a:rPr lang="en-US" dirty="0"/>
              <a:t> </a:t>
            </a:r>
            <a:r>
              <a:rPr lang="en-US" dirty="0" err="1"/>
              <a:t>pitanje</a:t>
            </a:r>
            <a:endParaRPr lang="en-US" dirty="0"/>
          </a:p>
          <a:p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testovima</a:t>
            </a:r>
            <a:r>
              <a:rPr lang="en-US" dirty="0"/>
              <a:t> koji se </a:t>
            </a:r>
            <a:r>
              <a:rPr lang="en-US" dirty="0" err="1"/>
              <a:t>razlikuju</a:t>
            </a:r>
            <a:r>
              <a:rPr lang="en-US" dirty="0"/>
              <a:t> po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strukturiranosti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preporuke</a:t>
            </a:r>
            <a:r>
              <a:rPr lang="en-US" dirty="0"/>
              <a:t> za </a:t>
            </a:r>
            <a:r>
              <a:rPr lang="en-US" dirty="0" err="1"/>
              <a:t>terapiju</a:t>
            </a:r>
            <a:r>
              <a:rPr lang="en-US" dirty="0"/>
              <a:t> </a:t>
            </a:r>
            <a:endParaRPr lang="sr-Latn-R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procene</a:t>
            </a:r>
            <a:endParaRPr lang="en-US" dirty="0"/>
          </a:p>
          <a:p>
            <a:r>
              <a:rPr lang="en-US" dirty="0" err="1"/>
              <a:t>Umesto</a:t>
            </a:r>
            <a:r>
              <a:rPr lang="en-US" dirty="0"/>
              <a:t> </a:t>
            </a:r>
            <a:r>
              <a:rPr lang="en-US" dirty="0" err="1"/>
              <a:t>stavljanja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u </a:t>
            </a:r>
            <a:r>
              <a:rPr lang="en-US" dirty="0" err="1"/>
              <a:t>pasivnu</a:t>
            </a:r>
            <a:r>
              <a:rPr lang="en-US" dirty="0"/>
              <a:t> </a:t>
            </a:r>
            <a:r>
              <a:rPr lang="en-US" dirty="0" err="1"/>
              <a:t>poziciju</a:t>
            </a:r>
            <a:r>
              <a:rPr lang="en-US" dirty="0"/>
              <a:t> </a:t>
            </a:r>
            <a:r>
              <a:rPr lang="en-US" dirty="0" err="1"/>
              <a:t>nekoga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problem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odgonetne</a:t>
            </a:r>
            <a:r>
              <a:rPr lang="en-US" dirty="0"/>
              <a:t>, </a:t>
            </a:r>
            <a:r>
              <a:rPr lang="en-US" dirty="0" err="1"/>
              <a:t>uključiti</a:t>
            </a:r>
            <a:r>
              <a:rPr lang="en-US" dirty="0"/>
              <a:t> ga u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observacije</a:t>
            </a:r>
            <a:r>
              <a:rPr lang="en-US" dirty="0"/>
              <a:t> i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i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partner </a:t>
            </a:r>
            <a:r>
              <a:rPr lang="en-US" dirty="0" err="1"/>
              <a:t>ispitivaču</a:t>
            </a:r>
            <a:endParaRPr lang="en-US" dirty="0"/>
          </a:p>
          <a:p>
            <a:r>
              <a:rPr lang="en-US" dirty="0"/>
              <a:t>Na primer, </a:t>
            </a:r>
            <a:r>
              <a:rPr lang="en-US" dirty="0" err="1"/>
              <a:t>umesto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povratne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klijentu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završene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, </a:t>
            </a:r>
            <a:r>
              <a:rPr lang="en-US" dirty="0" err="1"/>
              <a:t>obaveštavati</a:t>
            </a:r>
            <a:r>
              <a:rPr lang="en-US" dirty="0"/>
              <a:t> ga o </a:t>
            </a:r>
            <a:r>
              <a:rPr lang="en-US" dirty="0" err="1"/>
              <a:t>nalazima</a:t>
            </a:r>
            <a:r>
              <a:rPr lang="en-US" dirty="0"/>
              <a:t> i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procesa</a:t>
            </a:r>
            <a:endParaRPr lang="en-US" dirty="0"/>
          </a:p>
          <a:p>
            <a:r>
              <a:rPr lang="en-US" dirty="0"/>
              <a:t>Ovo je </a:t>
            </a:r>
            <a:r>
              <a:rPr lang="en-US" dirty="0" err="1"/>
              <a:t>dodatan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korisnih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klijentu</a:t>
            </a:r>
            <a:r>
              <a:rPr lang="en-US" dirty="0"/>
              <a:t> (</a:t>
            </a:r>
            <a:r>
              <a:rPr lang="en-US" dirty="0" err="1"/>
              <a:t>klijentovo</a:t>
            </a:r>
            <a:r>
              <a:rPr lang="en-US" dirty="0"/>
              <a:t> </a:t>
            </a:r>
            <a:r>
              <a:rPr lang="en-US" dirty="0" err="1"/>
              <a:t>sopstveno</a:t>
            </a:r>
            <a:r>
              <a:rPr lang="en-US" dirty="0"/>
              <a:t> </a:t>
            </a:r>
            <a:r>
              <a:rPr lang="en-US" dirty="0" err="1"/>
              <a:t>razumevanje</a:t>
            </a:r>
            <a:r>
              <a:rPr lang="en-US" dirty="0"/>
              <a:t> </a:t>
            </a:r>
            <a:r>
              <a:rPr lang="en-US" dirty="0" err="1"/>
              <a:t>poteškoća</a:t>
            </a:r>
            <a:r>
              <a:rPr lang="en-US" dirty="0"/>
              <a:t>,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podeljenih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klijentovu</a:t>
            </a:r>
            <a:r>
              <a:rPr lang="en-US" dirty="0"/>
              <a:t> </a:t>
            </a:r>
            <a:r>
              <a:rPr lang="en-US" dirty="0" err="1"/>
              <a:t>samoprocenu</a:t>
            </a:r>
            <a:r>
              <a:rPr lang="en-US" dirty="0"/>
              <a:t>) i </a:t>
            </a:r>
            <a:r>
              <a:rPr lang="en-US" dirty="0" err="1"/>
              <a:t>sprečava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preuranjenih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o </a:t>
            </a:r>
            <a:r>
              <a:rPr lang="en-US" dirty="0" err="1"/>
              <a:t>klijentu</a:t>
            </a:r>
            <a:endParaRPr lang="en-US" dirty="0"/>
          </a:p>
          <a:p>
            <a:r>
              <a:rPr lang="en-US" dirty="0" err="1"/>
              <a:t>Modifikovanje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ispitivaču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donese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zaključke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za </a:t>
            </a:r>
            <a:r>
              <a:rPr lang="en-US" dirty="0" err="1"/>
              <a:t>psihoterapijski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(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proceni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klijentov</a:t>
            </a:r>
            <a:r>
              <a:rPr lang="en-US" dirty="0"/>
              <a:t> </a:t>
            </a:r>
            <a:r>
              <a:rPr lang="en-US" dirty="0" err="1"/>
              <a:t>kapacitet</a:t>
            </a:r>
            <a:r>
              <a:rPr lang="en-US" dirty="0"/>
              <a:t> da se </a:t>
            </a:r>
            <a:r>
              <a:rPr lang="en-US" dirty="0" err="1"/>
              <a:t>investira</a:t>
            </a:r>
            <a:r>
              <a:rPr lang="en-US" dirty="0"/>
              <a:t> u </a:t>
            </a:r>
            <a:r>
              <a:rPr lang="en-US" dirty="0" err="1"/>
              <a:t>terapiju</a:t>
            </a:r>
            <a:r>
              <a:rPr lang="en-US" dirty="0"/>
              <a:t>,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promeni</a:t>
            </a:r>
            <a:r>
              <a:rPr lang="en-US" dirty="0"/>
              <a:t> i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otpora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promena</a:t>
            </a:r>
            <a:r>
              <a:rPr lang="en-US" dirty="0"/>
              <a:t> </a:t>
            </a:r>
            <a:r>
              <a:rPr lang="en-US" dirty="0" err="1"/>
              <a:t>aktivira</a:t>
            </a:r>
            <a:r>
              <a:rPr lang="en-US" dirty="0"/>
              <a:t>…)</a:t>
            </a:r>
          </a:p>
          <a:p>
            <a:r>
              <a:rPr lang="en-US" dirty="0" err="1"/>
              <a:t>Klijentova</a:t>
            </a:r>
            <a:r>
              <a:rPr lang="en-US" dirty="0"/>
              <a:t> </a:t>
            </a:r>
            <a:r>
              <a:rPr lang="en-US" dirty="0" err="1"/>
              <a:t>spremnost</a:t>
            </a:r>
            <a:r>
              <a:rPr lang="en-US" dirty="0"/>
              <a:t> da </a:t>
            </a:r>
            <a:r>
              <a:rPr lang="en-US" dirty="0" err="1"/>
              <a:t>stupi</a:t>
            </a:r>
            <a:r>
              <a:rPr lang="en-US" dirty="0"/>
              <a:t> u </a:t>
            </a:r>
            <a:r>
              <a:rPr lang="en-US" dirty="0" err="1"/>
              <a:t>savez</a:t>
            </a:r>
            <a:r>
              <a:rPr lang="en-US" dirty="0"/>
              <a:t> za </a:t>
            </a:r>
            <a:r>
              <a:rPr lang="en-US" dirty="0" err="1"/>
              <a:t>procenu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ispitivačem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predvideti</a:t>
            </a:r>
            <a:r>
              <a:rPr lang="en-US" dirty="0"/>
              <a:t> i </a:t>
            </a:r>
            <a:r>
              <a:rPr lang="en-US" dirty="0" err="1"/>
              <a:t>kapacitet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da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terapijski</a:t>
            </a:r>
            <a:r>
              <a:rPr lang="en-US" dirty="0"/>
              <a:t> </a:t>
            </a:r>
            <a:r>
              <a:rPr lang="en-US" dirty="0" err="1"/>
              <a:t>savez</a:t>
            </a:r>
            <a:endParaRPr lang="en-US" dirty="0"/>
          </a:p>
          <a:p>
            <a:r>
              <a:rPr lang="en-US" dirty="0"/>
              <a:t>S </a:t>
            </a:r>
            <a:r>
              <a:rPr lang="en-US" dirty="0" err="1"/>
              <a:t>obzirom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otpori</a:t>
            </a:r>
            <a:r>
              <a:rPr lang="en-US" dirty="0"/>
              <a:t> </a:t>
            </a:r>
            <a:r>
              <a:rPr lang="en-US" dirty="0" err="1"/>
              <a:t>izazvani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testiranja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izazvani</a:t>
            </a:r>
            <a:r>
              <a:rPr lang="en-US" dirty="0"/>
              <a:t> i </a:t>
            </a:r>
            <a:r>
              <a:rPr lang="en-US" dirty="0" err="1"/>
              <a:t>ponuđenim</a:t>
            </a:r>
            <a:r>
              <a:rPr lang="en-US" dirty="0"/>
              <a:t> </a:t>
            </a:r>
            <a:r>
              <a:rPr lang="en-US" dirty="0" err="1"/>
              <a:t>preporukama</a:t>
            </a:r>
            <a:r>
              <a:rPr lang="en-US" dirty="0"/>
              <a:t>, </a:t>
            </a:r>
            <a:r>
              <a:rPr lang="en-US" dirty="0" err="1"/>
              <a:t>diskusijom</a:t>
            </a:r>
            <a:r>
              <a:rPr lang="en-US" dirty="0"/>
              <a:t> o </a:t>
            </a:r>
            <a:r>
              <a:rPr lang="en-US" dirty="0" err="1"/>
              <a:t>nalazima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, </a:t>
            </a:r>
            <a:r>
              <a:rPr lang="en-US" dirty="0" err="1"/>
              <a:t>klijent</a:t>
            </a:r>
            <a:r>
              <a:rPr lang="en-US" dirty="0"/>
              <a:t> se </a:t>
            </a:r>
            <a:r>
              <a:rPr lang="en-US" dirty="0" err="1"/>
              <a:t>priprema</a:t>
            </a:r>
            <a:r>
              <a:rPr lang="en-US" dirty="0"/>
              <a:t> i za </a:t>
            </a:r>
            <a:r>
              <a:rPr lang="en-US" dirty="0" err="1"/>
              <a:t>prihvatanje</a:t>
            </a:r>
            <a:r>
              <a:rPr lang="en-US" dirty="0"/>
              <a:t> </a:t>
            </a:r>
            <a:r>
              <a:rPr lang="en-US" dirty="0" err="1"/>
              <a:t>preporuka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32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5417-F110-260D-7F5F-BF95EFE06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04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Latn-RS" sz="6000" dirty="0"/>
              <a:t>Hvala na pažnji!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433749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1298</TotalTime>
  <Words>558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Wisp</vt:lpstr>
      <vt:lpstr>Okvir procene - Roršah metod</vt:lpstr>
      <vt:lpstr>1. Okvir procene na Roršah testu</vt:lpstr>
      <vt:lpstr>PowerPoint Presentation</vt:lpstr>
      <vt:lpstr>2. Modifikacija šireg okvira procene u odnosu na terapijski okvir</vt:lpstr>
      <vt:lpstr>PowerPoint Presentation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Okvir procene na Roršah testu</dc:title>
  <dc:creator>Neda</dc:creator>
  <cp:lastModifiedBy>Neda</cp:lastModifiedBy>
  <cp:revision>6</cp:revision>
  <dcterms:created xsi:type="dcterms:W3CDTF">2022-11-13T17:27:22Z</dcterms:created>
  <dcterms:modified xsi:type="dcterms:W3CDTF">2022-11-14T15:05:24Z</dcterms:modified>
</cp:coreProperties>
</file>