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62" r:id="rId5"/>
    <p:sldId id="263" r:id="rId6"/>
    <p:sldId id="260" r:id="rId7"/>
    <p:sldId id="261"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3775E3-E3C1-44DA-9E85-BB45E4A0E87E}" v="1499" dt="2024-04-12T18:24:32.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a belanov" userId="40c1e8880fb7fbd5" providerId="LiveId" clId="{D83D237D-3622-4738-AB41-8A2719D2426B}"/>
    <pc:docChg chg="delSld">
      <pc:chgData name="maja belanov" userId="40c1e8880fb7fbd5" providerId="LiveId" clId="{D83D237D-3622-4738-AB41-8A2719D2426B}" dt="2024-04-12T18:28:30.861" v="0" actId="2696"/>
      <pc:docMkLst>
        <pc:docMk/>
      </pc:docMkLst>
      <pc:sldChg chg="del">
        <pc:chgData name="maja belanov" userId="40c1e8880fb7fbd5" providerId="LiveId" clId="{D83D237D-3622-4738-AB41-8A2719D2426B}" dt="2024-04-12T18:28:30.861" v="0" actId="2696"/>
        <pc:sldMkLst>
          <pc:docMk/>
          <pc:sldMk cId="134777287" sldId="265"/>
        </pc:sldMkLst>
      </pc:sldChg>
      <pc:sldChg chg="del">
        <pc:chgData name="maja belanov" userId="40c1e8880fb7fbd5" providerId="LiveId" clId="{D83D237D-3622-4738-AB41-8A2719D2426B}" dt="2024-04-12T18:28:30.861" v="0" actId="2696"/>
        <pc:sldMkLst>
          <pc:docMk/>
          <pc:sldMk cId="2837482347" sldId="266"/>
        </pc:sldMkLst>
      </pc:sldChg>
      <pc:sldChg chg="del">
        <pc:chgData name="maja belanov" userId="40c1e8880fb7fbd5" providerId="LiveId" clId="{D83D237D-3622-4738-AB41-8A2719D2426B}" dt="2024-04-12T18:28:30.861" v="0" actId="2696"/>
        <pc:sldMkLst>
          <pc:docMk/>
          <pc:sldMk cId="2734145300" sldId="267"/>
        </pc:sldMkLst>
      </pc:sldChg>
      <pc:sldChg chg="del">
        <pc:chgData name="maja belanov" userId="40c1e8880fb7fbd5" providerId="LiveId" clId="{D83D237D-3622-4738-AB41-8A2719D2426B}" dt="2024-04-12T18:28:30.861" v="0" actId="2696"/>
        <pc:sldMkLst>
          <pc:docMk/>
          <pc:sldMk cId="3474245074" sldId="268"/>
        </pc:sldMkLst>
      </pc:sldChg>
      <pc:sldChg chg="del">
        <pc:chgData name="maja belanov" userId="40c1e8880fb7fbd5" providerId="LiveId" clId="{D83D237D-3622-4738-AB41-8A2719D2426B}" dt="2024-04-12T18:28:30.861" v="0" actId="2696"/>
        <pc:sldMkLst>
          <pc:docMk/>
          <pc:sldMk cId="627169117" sldId="269"/>
        </pc:sldMkLst>
      </pc:sldChg>
      <pc:sldChg chg="del">
        <pc:chgData name="maja belanov" userId="40c1e8880fb7fbd5" providerId="LiveId" clId="{D83D237D-3622-4738-AB41-8A2719D2426B}" dt="2024-04-12T18:28:30.861" v="0" actId="2696"/>
        <pc:sldMkLst>
          <pc:docMk/>
          <pc:sldMk cId="3507993396" sldId="270"/>
        </pc:sldMkLst>
      </pc:sldChg>
      <pc:sldChg chg="del">
        <pc:chgData name="maja belanov" userId="40c1e8880fb7fbd5" providerId="LiveId" clId="{D83D237D-3622-4738-AB41-8A2719D2426B}" dt="2024-04-12T18:28:30.861" v="0" actId="2696"/>
        <pc:sldMkLst>
          <pc:docMk/>
          <pc:sldMk cId="1571550707" sldId="271"/>
        </pc:sldMkLst>
      </pc:sldChg>
      <pc:sldChg chg="del">
        <pc:chgData name="maja belanov" userId="40c1e8880fb7fbd5" providerId="LiveId" clId="{D83D237D-3622-4738-AB41-8A2719D2426B}" dt="2024-04-12T18:28:30.861" v="0" actId="2696"/>
        <pc:sldMkLst>
          <pc:docMk/>
          <pc:sldMk cId="922847127" sldId="272"/>
        </pc:sldMkLst>
      </pc:sldChg>
      <pc:sldChg chg="del">
        <pc:chgData name="maja belanov" userId="40c1e8880fb7fbd5" providerId="LiveId" clId="{D83D237D-3622-4738-AB41-8A2719D2426B}" dt="2024-04-12T18:28:30.861" v="0" actId="2696"/>
        <pc:sldMkLst>
          <pc:docMk/>
          <pc:sldMk cId="2604813944" sldId="273"/>
        </pc:sldMkLst>
      </pc:sldChg>
      <pc:sldChg chg="del">
        <pc:chgData name="maja belanov" userId="40c1e8880fb7fbd5" providerId="LiveId" clId="{D83D237D-3622-4738-AB41-8A2719D2426B}" dt="2024-04-12T18:28:30.861" v="0" actId="2696"/>
        <pc:sldMkLst>
          <pc:docMk/>
          <pc:sldMk cId="1165925047" sldId="274"/>
        </pc:sldMkLst>
      </pc:sldChg>
      <pc:sldChg chg="del">
        <pc:chgData name="maja belanov" userId="40c1e8880fb7fbd5" providerId="LiveId" clId="{D83D237D-3622-4738-AB41-8A2719D2426B}" dt="2024-04-12T18:28:30.861" v="0" actId="2696"/>
        <pc:sldMkLst>
          <pc:docMk/>
          <pc:sldMk cId="4075147356" sldId="275"/>
        </pc:sldMkLst>
      </pc:sldChg>
      <pc:sldChg chg="del">
        <pc:chgData name="maja belanov" userId="40c1e8880fb7fbd5" providerId="LiveId" clId="{D83D237D-3622-4738-AB41-8A2719D2426B}" dt="2024-04-12T18:28:30.861" v="0" actId="2696"/>
        <pc:sldMkLst>
          <pc:docMk/>
          <pc:sldMk cId="743266368" sldId="276"/>
        </pc:sldMkLst>
      </pc:sldChg>
      <pc:sldChg chg="del">
        <pc:chgData name="maja belanov" userId="40c1e8880fb7fbd5" providerId="LiveId" clId="{D83D237D-3622-4738-AB41-8A2719D2426B}" dt="2024-04-12T18:28:30.861" v="0" actId="2696"/>
        <pc:sldMkLst>
          <pc:docMk/>
          <pc:sldMk cId="3251844603" sldId="277"/>
        </pc:sldMkLst>
      </pc:sldChg>
      <pc:sldChg chg="del">
        <pc:chgData name="maja belanov" userId="40c1e8880fb7fbd5" providerId="LiveId" clId="{D83D237D-3622-4738-AB41-8A2719D2426B}" dt="2024-04-12T18:28:30.861" v="0" actId="2696"/>
        <pc:sldMkLst>
          <pc:docMk/>
          <pc:sldMk cId="552651038" sldId="278"/>
        </pc:sldMkLst>
      </pc:sldChg>
      <pc:sldChg chg="del">
        <pc:chgData name="maja belanov" userId="40c1e8880fb7fbd5" providerId="LiveId" clId="{D83D237D-3622-4738-AB41-8A2719D2426B}" dt="2024-04-12T18:28:30.861" v="0" actId="2696"/>
        <pc:sldMkLst>
          <pc:docMk/>
          <pc:sldMk cId="4181116009" sldId="279"/>
        </pc:sldMkLst>
      </pc:sldChg>
      <pc:sldChg chg="del">
        <pc:chgData name="maja belanov" userId="40c1e8880fb7fbd5" providerId="LiveId" clId="{D83D237D-3622-4738-AB41-8A2719D2426B}" dt="2024-04-12T18:28:30.861" v="0" actId="2696"/>
        <pc:sldMkLst>
          <pc:docMk/>
          <pc:sldMk cId="1544326536" sldId="280"/>
        </pc:sldMkLst>
      </pc:sldChg>
      <pc:sldChg chg="del">
        <pc:chgData name="maja belanov" userId="40c1e8880fb7fbd5" providerId="LiveId" clId="{D83D237D-3622-4738-AB41-8A2719D2426B}" dt="2024-04-12T18:28:30.861" v="0" actId="2696"/>
        <pc:sldMkLst>
          <pc:docMk/>
          <pc:sldMk cId="1216811839" sldId="281"/>
        </pc:sldMkLst>
      </pc:sldChg>
      <pc:sldChg chg="del">
        <pc:chgData name="maja belanov" userId="40c1e8880fb7fbd5" providerId="LiveId" clId="{D83D237D-3622-4738-AB41-8A2719D2426B}" dt="2024-04-12T18:28:30.861" v="0" actId="2696"/>
        <pc:sldMkLst>
          <pc:docMk/>
          <pc:sldMk cId="367016856" sldId="282"/>
        </pc:sldMkLst>
      </pc:sldChg>
      <pc:sldChg chg="del">
        <pc:chgData name="maja belanov" userId="40c1e8880fb7fbd5" providerId="LiveId" clId="{D83D237D-3622-4738-AB41-8A2719D2426B}" dt="2024-04-12T18:28:30.861" v="0" actId="2696"/>
        <pc:sldMkLst>
          <pc:docMk/>
          <pc:sldMk cId="1935666364" sldId="283"/>
        </pc:sldMkLst>
      </pc:sldChg>
    </pc:docChg>
  </pc:docChgLst>
  <pc:docChgLst>
    <pc:chgData name="maja belanov" userId="40c1e8880fb7fbd5" providerId="LiveId" clId="{2F3775E3-E3C1-44DA-9E85-BB45E4A0E87E}"/>
    <pc:docChg chg="undo custSel addSld delSld modSld sldOrd">
      <pc:chgData name="maja belanov" userId="40c1e8880fb7fbd5" providerId="LiveId" clId="{2F3775E3-E3C1-44DA-9E85-BB45E4A0E87E}" dt="2024-04-12T18:24:43.157" v="5149" actId="1076"/>
      <pc:docMkLst>
        <pc:docMk/>
      </pc:docMkLst>
      <pc:sldChg chg="addSp modSp del mod">
        <pc:chgData name="maja belanov" userId="40c1e8880fb7fbd5" providerId="LiveId" clId="{2F3775E3-E3C1-44DA-9E85-BB45E4A0E87E}" dt="2024-04-02T00:01:32.972" v="819" actId="2696"/>
        <pc:sldMkLst>
          <pc:docMk/>
          <pc:sldMk cId="2011521456" sldId="257"/>
        </pc:sldMkLst>
        <pc:spChg chg="mod">
          <ac:chgData name="maja belanov" userId="40c1e8880fb7fbd5" providerId="LiveId" clId="{2F3775E3-E3C1-44DA-9E85-BB45E4A0E87E}" dt="2024-04-02T00:01:14.296" v="818" actId="20577"/>
          <ac:spMkLst>
            <pc:docMk/>
            <pc:sldMk cId="2011521456" sldId="257"/>
            <ac:spMk id="2" creationId="{DE495AD2-E379-A74D-323C-50A2FE597C48}"/>
          </ac:spMkLst>
        </pc:spChg>
        <pc:spChg chg="add mod">
          <ac:chgData name="maja belanov" userId="40c1e8880fb7fbd5" providerId="LiveId" clId="{2F3775E3-E3C1-44DA-9E85-BB45E4A0E87E}" dt="2024-04-01T21:47:27.913" v="27" actId="1076"/>
          <ac:spMkLst>
            <pc:docMk/>
            <pc:sldMk cId="2011521456" sldId="257"/>
            <ac:spMk id="4" creationId="{18F9E9A5-5FF6-7B92-D7D4-9177B9FA425D}"/>
          </ac:spMkLst>
        </pc:spChg>
      </pc:sldChg>
      <pc:sldChg chg="addSp delSp modSp mod delAnim modAnim">
        <pc:chgData name="maja belanov" userId="40c1e8880fb7fbd5" providerId="LiveId" clId="{2F3775E3-E3C1-44DA-9E85-BB45E4A0E87E}" dt="2024-04-04T00:04:53.446" v="4255"/>
        <pc:sldMkLst>
          <pc:docMk/>
          <pc:sldMk cId="2936420893" sldId="258"/>
        </pc:sldMkLst>
        <pc:spChg chg="del mod">
          <ac:chgData name="maja belanov" userId="40c1e8880fb7fbd5" providerId="LiveId" clId="{2F3775E3-E3C1-44DA-9E85-BB45E4A0E87E}" dt="2024-04-02T00:57:47.892" v="1797" actId="478"/>
          <ac:spMkLst>
            <pc:docMk/>
            <pc:sldMk cId="2936420893" sldId="258"/>
            <ac:spMk id="2" creationId="{E5E43EF1-F148-0C52-EEBE-F479FD588052}"/>
          </ac:spMkLst>
        </pc:spChg>
        <pc:spChg chg="mod">
          <ac:chgData name="maja belanov" userId="40c1e8880fb7fbd5" providerId="LiveId" clId="{2F3775E3-E3C1-44DA-9E85-BB45E4A0E87E}" dt="2024-04-02T00:57:32.905" v="1793" actId="113"/>
          <ac:spMkLst>
            <pc:docMk/>
            <pc:sldMk cId="2936420893" sldId="258"/>
            <ac:spMk id="5" creationId="{2105F127-6C20-30B1-941F-1694AC262D44}"/>
          </ac:spMkLst>
        </pc:spChg>
        <pc:spChg chg="del mod">
          <ac:chgData name="maja belanov" userId="40c1e8880fb7fbd5" providerId="LiveId" clId="{2F3775E3-E3C1-44DA-9E85-BB45E4A0E87E}" dt="2024-04-01T22:43:32.902" v="44" actId="478"/>
          <ac:spMkLst>
            <pc:docMk/>
            <pc:sldMk cId="2936420893" sldId="258"/>
            <ac:spMk id="7" creationId="{042A575E-5B85-2F80-5F09-2BE895876EAD}"/>
          </ac:spMkLst>
        </pc:spChg>
        <pc:spChg chg="mod">
          <ac:chgData name="maja belanov" userId="40c1e8880fb7fbd5" providerId="LiveId" clId="{2F3775E3-E3C1-44DA-9E85-BB45E4A0E87E}" dt="2024-04-03T23:43:02.278" v="4224" actId="1076"/>
          <ac:spMkLst>
            <pc:docMk/>
            <pc:sldMk cId="2936420893" sldId="258"/>
            <ac:spMk id="9" creationId="{466148DE-37D6-7A0E-B93B-82BF8095115C}"/>
          </ac:spMkLst>
        </pc:spChg>
        <pc:spChg chg="add del mod">
          <ac:chgData name="maja belanov" userId="40c1e8880fb7fbd5" providerId="LiveId" clId="{2F3775E3-E3C1-44DA-9E85-BB45E4A0E87E}" dt="2024-04-02T00:57:53.393" v="1798" actId="478"/>
          <ac:spMkLst>
            <pc:docMk/>
            <pc:sldMk cId="2936420893" sldId="258"/>
            <ac:spMk id="11" creationId="{CA639485-2B5B-CF80-218F-7DA8B9D8BF75}"/>
          </ac:spMkLst>
        </pc:spChg>
        <pc:spChg chg="mod">
          <ac:chgData name="maja belanov" userId="40c1e8880fb7fbd5" providerId="LiveId" clId="{2F3775E3-E3C1-44DA-9E85-BB45E4A0E87E}" dt="2024-04-03T23:52:07.187" v="4234" actId="14100"/>
          <ac:spMkLst>
            <pc:docMk/>
            <pc:sldMk cId="2936420893" sldId="258"/>
            <ac:spMk id="15" creationId="{23A047D8-A87D-78A2-9190-125D971A0FB7}"/>
          </ac:spMkLst>
        </pc:spChg>
        <pc:spChg chg="del mod">
          <ac:chgData name="maja belanov" userId="40c1e8880fb7fbd5" providerId="LiveId" clId="{2F3775E3-E3C1-44DA-9E85-BB45E4A0E87E}" dt="2024-04-01T22:43:34.434" v="45" actId="478"/>
          <ac:spMkLst>
            <pc:docMk/>
            <pc:sldMk cId="2936420893" sldId="258"/>
            <ac:spMk id="17" creationId="{C7A13407-8EE7-0E82-2C1E-503966EA11C9}"/>
          </ac:spMkLst>
        </pc:spChg>
        <pc:spChg chg="mod">
          <ac:chgData name="maja belanov" userId="40c1e8880fb7fbd5" providerId="LiveId" clId="{2F3775E3-E3C1-44DA-9E85-BB45E4A0E87E}" dt="2024-04-03T23:52:26.811" v="4242" actId="1076"/>
          <ac:spMkLst>
            <pc:docMk/>
            <pc:sldMk cId="2936420893" sldId="258"/>
            <ac:spMk id="19" creationId="{72E11CD4-4FA9-C1B3-8E30-109BBAF7F937}"/>
          </ac:spMkLst>
        </pc:spChg>
        <pc:picChg chg="add mod">
          <ac:chgData name="maja belanov" userId="40c1e8880fb7fbd5" providerId="LiveId" clId="{2F3775E3-E3C1-44DA-9E85-BB45E4A0E87E}" dt="2024-04-04T00:04:49.607" v="4254" actId="1076"/>
          <ac:picMkLst>
            <pc:docMk/>
            <pc:sldMk cId="2936420893" sldId="258"/>
            <ac:picMk id="6" creationId="{DC3F42B2-5A48-D3C4-8CF8-0499498518CF}"/>
          </ac:picMkLst>
        </pc:picChg>
        <pc:picChg chg="mod">
          <ac:chgData name="maja belanov" userId="40c1e8880fb7fbd5" providerId="LiveId" clId="{2F3775E3-E3C1-44DA-9E85-BB45E4A0E87E}" dt="2024-04-03T23:51:50.957" v="4231" actId="1076"/>
          <ac:picMkLst>
            <pc:docMk/>
            <pc:sldMk cId="2936420893" sldId="258"/>
            <ac:picMk id="13" creationId="{74AEECA1-B35F-92B4-8624-72828B7C714F}"/>
          </ac:picMkLst>
        </pc:picChg>
        <pc:cxnChg chg="add mod">
          <ac:chgData name="maja belanov" userId="40c1e8880fb7fbd5" providerId="LiveId" clId="{2F3775E3-E3C1-44DA-9E85-BB45E4A0E87E}" dt="2024-04-03T23:43:11.146" v="4228" actId="14100"/>
          <ac:cxnSpMkLst>
            <pc:docMk/>
            <pc:sldMk cId="2936420893" sldId="258"/>
            <ac:cxnSpMk id="4" creationId="{9B867943-C904-3D54-8D5E-E8A226E5BFB8}"/>
          </ac:cxnSpMkLst>
        </pc:cxnChg>
      </pc:sldChg>
      <pc:sldChg chg="modSp mod modAnim">
        <pc:chgData name="maja belanov" userId="40c1e8880fb7fbd5" providerId="LiveId" clId="{2F3775E3-E3C1-44DA-9E85-BB45E4A0E87E}" dt="2024-04-02T00:56:48.864" v="1785" actId="2711"/>
        <pc:sldMkLst>
          <pc:docMk/>
          <pc:sldMk cId="3872485767" sldId="259"/>
        </pc:sldMkLst>
        <pc:spChg chg="mod">
          <ac:chgData name="maja belanov" userId="40c1e8880fb7fbd5" providerId="LiveId" clId="{2F3775E3-E3C1-44DA-9E85-BB45E4A0E87E}" dt="2024-04-02T00:56:48.864" v="1785" actId="2711"/>
          <ac:spMkLst>
            <pc:docMk/>
            <pc:sldMk cId="3872485767" sldId="259"/>
            <ac:spMk id="2" creationId="{4206FD0F-327E-EC4D-E2F1-850A21579C88}"/>
          </ac:spMkLst>
        </pc:spChg>
        <pc:spChg chg="mod">
          <ac:chgData name="maja belanov" userId="40c1e8880fb7fbd5" providerId="LiveId" clId="{2F3775E3-E3C1-44DA-9E85-BB45E4A0E87E}" dt="2024-04-02T00:53:45.691" v="1716" actId="113"/>
          <ac:spMkLst>
            <pc:docMk/>
            <pc:sldMk cId="3872485767" sldId="259"/>
            <ac:spMk id="5" creationId="{B07ED820-165E-CBF3-13BE-DD6D054DCB7C}"/>
          </ac:spMkLst>
        </pc:spChg>
        <pc:spChg chg="mod">
          <ac:chgData name="maja belanov" userId="40c1e8880fb7fbd5" providerId="LiveId" clId="{2F3775E3-E3C1-44DA-9E85-BB45E4A0E87E}" dt="2024-04-02T00:54:28.905" v="1725" actId="1076"/>
          <ac:spMkLst>
            <pc:docMk/>
            <pc:sldMk cId="3872485767" sldId="259"/>
            <ac:spMk id="9" creationId="{E5CE5B9C-418E-E5B6-68FD-A1563EC12E8F}"/>
          </ac:spMkLst>
        </pc:spChg>
        <pc:picChg chg="mod">
          <ac:chgData name="maja belanov" userId="40c1e8880fb7fbd5" providerId="LiveId" clId="{2F3775E3-E3C1-44DA-9E85-BB45E4A0E87E}" dt="2024-04-02T00:54:26.342" v="1724" actId="1076"/>
          <ac:picMkLst>
            <pc:docMk/>
            <pc:sldMk cId="3872485767" sldId="259"/>
            <ac:picMk id="7" creationId="{B9C069BA-D41B-7C17-F547-4642B01949D3}"/>
          </ac:picMkLst>
        </pc:picChg>
      </pc:sldChg>
      <pc:sldChg chg="addSp modSp mod modAnim">
        <pc:chgData name="maja belanov" userId="40c1e8880fb7fbd5" providerId="LiveId" clId="{2F3775E3-E3C1-44DA-9E85-BB45E4A0E87E}" dt="2024-04-04T00:07:27.716" v="4275"/>
        <pc:sldMkLst>
          <pc:docMk/>
          <pc:sldMk cId="2361442712" sldId="260"/>
        </pc:sldMkLst>
        <pc:spChg chg="mod">
          <ac:chgData name="maja belanov" userId="40c1e8880fb7fbd5" providerId="LiveId" clId="{2F3775E3-E3C1-44DA-9E85-BB45E4A0E87E}" dt="2024-04-02T00:56:59.087" v="1787" actId="113"/>
          <ac:spMkLst>
            <pc:docMk/>
            <pc:sldMk cId="2361442712" sldId="260"/>
            <ac:spMk id="2" creationId="{DE495AD2-E379-A74D-323C-50A2FE597C48}"/>
          </ac:spMkLst>
        </pc:spChg>
        <pc:spChg chg="mod">
          <ac:chgData name="maja belanov" userId="40c1e8880fb7fbd5" providerId="LiveId" clId="{2F3775E3-E3C1-44DA-9E85-BB45E4A0E87E}" dt="2024-04-02T23:09:15.154" v="1823" actId="113"/>
          <ac:spMkLst>
            <pc:docMk/>
            <pc:sldMk cId="2361442712" sldId="260"/>
            <ac:spMk id="4" creationId="{6D6C0C85-6EFD-8A3D-0543-927856C70A47}"/>
          </ac:spMkLst>
        </pc:spChg>
        <pc:spChg chg="add mod">
          <ac:chgData name="maja belanov" userId="40c1e8880fb7fbd5" providerId="LiveId" clId="{2F3775E3-E3C1-44DA-9E85-BB45E4A0E87E}" dt="2024-04-04T00:07:13.484" v="4268" actId="1076"/>
          <ac:spMkLst>
            <pc:docMk/>
            <pc:sldMk cId="2361442712" sldId="260"/>
            <ac:spMk id="7" creationId="{2D8F3C97-0EC1-86FB-E90C-09970F1F5ABB}"/>
          </ac:spMkLst>
        </pc:spChg>
        <pc:spChg chg="add mod">
          <ac:chgData name="maja belanov" userId="40c1e8880fb7fbd5" providerId="LiveId" clId="{2F3775E3-E3C1-44DA-9E85-BB45E4A0E87E}" dt="2024-04-02T00:31:17.898" v="1400" actId="20577"/>
          <ac:spMkLst>
            <pc:docMk/>
            <pc:sldMk cId="2361442712" sldId="260"/>
            <ac:spMk id="11" creationId="{37FD5025-927C-97F5-D20F-19A9325520B1}"/>
          </ac:spMkLst>
        </pc:spChg>
        <pc:picChg chg="add mod">
          <ac:chgData name="maja belanov" userId="40c1e8880fb7fbd5" providerId="LiveId" clId="{2F3775E3-E3C1-44DA-9E85-BB45E4A0E87E}" dt="2024-04-04T00:07:20.790" v="4274" actId="1076"/>
          <ac:picMkLst>
            <pc:docMk/>
            <pc:sldMk cId="2361442712" sldId="260"/>
            <ac:picMk id="5" creationId="{C3D74DC3-9B22-91B5-2A8C-FF5D94EBFE61}"/>
          </ac:picMkLst>
        </pc:picChg>
        <pc:picChg chg="add mod">
          <ac:chgData name="maja belanov" userId="40c1e8880fb7fbd5" providerId="LiveId" clId="{2F3775E3-E3C1-44DA-9E85-BB45E4A0E87E}" dt="2024-04-04T00:07:19.361" v="4273" actId="1076"/>
          <ac:picMkLst>
            <pc:docMk/>
            <pc:sldMk cId="2361442712" sldId="260"/>
            <ac:picMk id="6" creationId="{876807F5-AF67-53B6-775B-799FE0596F1D}"/>
          </ac:picMkLst>
        </pc:picChg>
        <pc:cxnChg chg="add mod">
          <ac:chgData name="maja belanov" userId="40c1e8880fb7fbd5" providerId="LiveId" clId="{2F3775E3-E3C1-44DA-9E85-BB45E4A0E87E}" dt="2024-04-02T00:23:57.353" v="1343" actId="13822"/>
          <ac:cxnSpMkLst>
            <pc:docMk/>
            <pc:sldMk cId="2361442712" sldId="260"/>
            <ac:cxnSpMk id="9" creationId="{D7141CBC-87AE-BB9D-D5B0-7F99D0D50E75}"/>
          </ac:cxnSpMkLst>
        </pc:cxnChg>
      </pc:sldChg>
      <pc:sldChg chg="addSp modSp mod modAnim">
        <pc:chgData name="maja belanov" userId="40c1e8880fb7fbd5" providerId="LiveId" clId="{2F3775E3-E3C1-44DA-9E85-BB45E4A0E87E}" dt="2024-04-02T00:56:53.679" v="1786" actId="113"/>
        <pc:sldMkLst>
          <pc:docMk/>
          <pc:sldMk cId="1627890488" sldId="261"/>
        </pc:sldMkLst>
        <pc:spChg chg="mod">
          <ac:chgData name="maja belanov" userId="40c1e8880fb7fbd5" providerId="LiveId" clId="{2F3775E3-E3C1-44DA-9E85-BB45E4A0E87E}" dt="2024-04-02T00:56:53.679" v="1786" actId="113"/>
          <ac:spMkLst>
            <pc:docMk/>
            <pc:sldMk cId="1627890488" sldId="261"/>
            <ac:spMk id="2" creationId="{FF37D6B3-EAFB-5A75-3BE6-6B1F168FB508}"/>
          </ac:spMkLst>
        </pc:spChg>
        <pc:spChg chg="mod">
          <ac:chgData name="maja belanov" userId="40c1e8880fb7fbd5" providerId="LiveId" clId="{2F3775E3-E3C1-44DA-9E85-BB45E4A0E87E}" dt="2024-04-02T00:47:57.362" v="1572" actId="14100"/>
          <ac:spMkLst>
            <pc:docMk/>
            <pc:sldMk cId="1627890488" sldId="261"/>
            <ac:spMk id="5" creationId="{DC1C246A-6459-DA6C-9CAE-81D3E652244E}"/>
          </ac:spMkLst>
        </pc:spChg>
        <pc:spChg chg="mod">
          <ac:chgData name="maja belanov" userId="40c1e8880fb7fbd5" providerId="LiveId" clId="{2F3775E3-E3C1-44DA-9E85-BB45E4A0E87E}" dt="2024-04-02T00:49:29.760" v="1604" actId="1076"/>
          <ac:spMkLst>
            <pc:docMk/>
            <pc:sldMk cId="1627890488" sldId="261"/>
            <ac:spMk id="7" creationId="{ED27F461-D095-89DC-E5F5-AF32AEBF675D}"/>
          </ac:spMkLst>
        </pc:spChg>
        <pc:spChg chg="mod">
          <ac:chgData name="maja belanov" userId="40c1e8880fb7fbd5" providerId="LiveId" clId="{2F3775E3-E3C1-44DA-9E85-BB45E4A0E87E}" dt="2024-04-02T00:42:32.546" v="1561" actId="1076"/>
          <ac:spMkLst>
            <pc:docMk/>
            <pc:sldMk cId="1627890488" sldId="261"/>
            <ac:spMk id="11" creationId="{045F3262-6DDE-F72E-981B-CDE02A4F5ED2}"/>
          </ac:spMkLst>
        </pc:spChg>
        <pc:picChg chg="add mod">
          <ac:chgData name="maja belanov" userId="40c1e8880fb7fbd5" providerId="LiveId" clId="{2F3775E3-E3C1-44DA-9E85-BB45E4A0E87E}" dt="2024-04-02T00:48:04.333" v="1575" actId="1076"/>
          <ac:picMkLst>
            <pc:docMk/>
            <pc:sldMk cId="1627890488" sldId="261"/>
            <ac:picMk id="4" creationId="{07B8A14F-959F-F5B1-3078-A384B9640623}"/>
          </ac:picMkLst>
        </pc:picChg>
        <pc:picChg chg="mod">
          <ac:chgData name="maja belanov" userId="40c1e8880fb7fbd5" providerId="LiveId" clId="{2F3775E3-E3C1-44DA-9E85-BB45E4A0E87E}" dt="2024-04-02T00:49:02.394" v="1589" actId="1076"/>
          <ac:picMkLst>
            <pc:docMk/>
            <pc:sldMk cId="1627890488" sldId="261"/>
            <ac:picMk id="9" creationId="{D4771EE5-9654-80E7-9E9C-CA5565AF997E}"/>
          </ac:picMkLst>
        </pc:picChg>
      </pc:sldChg>
      <pc:sldChg chg="addSp delSp modSp add mod modAnim">
        <pc:chgData name="maja belanov" userId="40c1e8880fb7fbd5" providerId="LiveId" clId="{2F3775E3-E3C1-44DA-9E85-BB45E4A0E87E}" dt="2024-04-02T23:08:36.648" v="1818" actId="1076"/>
        <pc:sldMkLst>
          <pc:docMk/>
          <pc:sldMk cId="3073723624" sldId="262"/>
        </pc:sldMkLst>
        <pc:spChg chg="del">
          <ac:chgData name="maja belanov" userId="40c1e8880fb7fbd5" providerId="LiveId" clId="{2F3775E3-E3C1-44DA-9E85-BB45E4A0E87E}" dt="2024-04-01T22:49:32.641" v="268" actId="478"/>
          <ac:spMkLst>
            <pc:docMk/>
            <pc:sldMk cId="3073723624" sldId="262"/>
            <ac:spMk id="2" creationId="{E5E43EF1-F148-0C52-EEBE-F479FD588052}"/>
          </ac:spMkLst>
        </pc:spChg>
        <pc:spChg chg="add mod">
          <ac:chgData name="maja belanov" userId="40c1e8880fb7fbd5" providerId="LiveId" clId="{2F3775E3-E3C1-44DA-9E85-BB45E4A0E87E}" dt="2024-04-01T23:50:55.227" v="605" actId="14100"/>
          <ac:spMkLst>
            <pc:docMk/>
            <pc:sldMk cId="3073723624" sldId="262"/>
            <ac:spMk id="4" creationId="{685F5595-B363-2C72-F304-DFAB86C2545B}"/>
          </ac:spMkLst>
        </pc:spChg>
        <pc:spChg chg="mod">
          <ac:chgData name="maja belanov" userId="40c1e8880fb7fbd5" providerId="LiveId" clId="{2F3775E3-E3C1-44DA-9E85-BB45E4A0E87E}" dt="2024-04-02T00:57:23.357" v="1791" actId="113"/>
          <ac:spMkLst>
            <pc:docMk/>
            <pc:sldMk cId="3073723624" sldId="262"/>
            <ac:spMk id="5" creationId="{2105F127-6C20-30B1-941F-1694AC262D44}"/>
          </ac:spMkLst>
        </pc:spChg>
        <pc:spChg chg="mod">
          <ac:chgData name="maja belanov" userId="40c1e8880fb7fbd5" providerId="LiveId" clId="{2F3775E3-E3C1-44DA-9E85-BB45E4A0E87E}" dt="2024-04-01T23:50:51.195" v="604" actId="255"/>
          <ac:spMkLst>
            <pc:docMk/>
            <pc:sldMk cId="3073723624" sldId="262"/>
            <ac:spMk id="7" creationId="{042A575E-5B85-2F80-5F09-2BE895876EAD}"/>
          </ac:spMkLst>
        </pc:spChg>
        <pc:spChg chg="add del mod">
          <ac:chgData name="maja belanov" userId="40c1e8880fb7fbd5" providerId="LiveId" clId="{2F3775E3-E3C1-44DA-9E85-BB45E4A0E87E}" dt="2024-04-01T22:49:35.585" v="269" actId="478"/>
          <ac:spMkLst>
            <pc:docMk/>
            <pc:sldMk cId="3073723624" sldId="262"/>
            <ac:spMk id="8" creationId="{9AD5D7F2-EF3E-8A61-7D56-71B8849B3049}"/>
          </ac:spMkLst>
        </pc:spChg>
        <pc:spChg chg="del">
          <ac:chgData name="maja belanov" userId="40c1e8880fb7fbd5" providerId="LiveId" clId="{2F3775E3-E3C1-44DA-9E85-BB45E4A0E87E}" dt="2024-04-01T22:49:26.437" v="267" actId="478"/>
          <ac:spMkLst>
            <pc:docMk/>
            <pc:sldMk cId="3073723624" sldId="262"/>
            <ac:spMk id="9" creationId="{466148DE-37D6-7A0E-B93B-82BF8095115C}"/>
          </ac:spMkLst>
        </pc:spChg>
        <pc:spChg chg="del">
          <ac:chgData name="maja belanov" userId="40c1e8880fb7fbd5" providerId="LiveId" clId="{2F3775E3-E3C1-44DA-9E85-BB45E4A0E87E}" dt="2024-04-01T22:27:28.308" v="36" actId="478"/>
          <ac:spMkLst>
            <pc:docMk/>
            <pc:sldMk cId="3073723624" sldId="262"/>
            <ac:spMk id="15" creationId="{23A047D8-A87D-78A2-9190-125D971A0FB7}"/>
          </ac:spMkLst>
        </pc:spChg>
        <pc:spChg chg="mod">
          <ac:chgData name="maja belanov" userId="40c1e8880fb7fbd5" providerId="LiveId" clId="{2F3775E3-E3C1-44DA-9E85-BB45E4A0E87E}" dt="2024-04-01T23:50:46.664" v="603" actId="14100"/>
          <ac:spMkLst>
            <pc:docMk/>
            <pc:sldMk cId="3073723624" sldId="262"/>
            <ac:spMk id="17" creationId="{C7A13407-8EE7-0E82-2C1E-503966EA11C9}"/>
          </ac:spMkLst>
        </pc:spChg>
        <pc:spChg chg="add mod">
          <ac:chgData name="maja belanov" userId="40c1e8880fb7fbd5" providerId="LiveId" clId="{2F3775E3-E3C1-44DA-9E85-BB45E4A0E87E}" dt="2024-04-02T23:08:31.296" v="1817" actId="1076"/>
          <ac:spMkLst>
            <pc:docMk/>
            <pc:sldMk cId="3073723624" sldId="262"/>
            <ac:spMk id="18" creationId="{538D1B89-2652-1A5A-805A-B6ED197F7DD3}"/>
          </ac:spMkLst>
        </pc:spChg>
        <pc:spChg chg="mod">
          <ac:chgData name="maja belanov" userId="40c1e8880fb7fbd5" providerId="LiveId" clId="{2F3775E3-E3C1-44DA-9E85-BB45E4A0E87E}" dt="2024-04-01T23:57:47.735" v="764" actId="113"/>
          <ac:spMkLst>
            <pc:docMk/>
            <pc:sldMk cId="3073723624" sldId="262"/>
            <ac:spMk id="19" creationId="{72E11CD4-4FA9-C1B3-8E30-109BBAF7F937}"/>
          </ac:spMkLst>
        </pc:spChg>
        <pc:spChg chg="add mod">
          <ac:chgData name="maja belanov" userId="40c1e8880fb7fbd5" providerId="LiveId" clId="{2F3775E3-E3C1-44DA-9E85-BB45E4A0E87E}" dt="2024-04-02T23:07:08.992" v="1803" actId="20577"/>
          <ac:spMkLst>
            <pc:docMk/>
            <pc:sldMk cId="3073723624" sldId="262"/>
            <ac:spMk id="21" creationId="{8CB3D2D4-2616-7189-F52C-8909AC3784BB}"/>
          </ac:spMkLst>
        </pc:spChg>
        <pc:picChg chg="add mod">
          <ac:chgData name="maja belanov" userId="40c1e8880fb7fbd5" providerId="LiveId" clId="{2F3775E3-E3C1-44DA-9E85-BB45E4A0E87E}" dt="2024-04-01T23:57:31.013" v="758" actId="14100"/>
          <ac:picMkLst>
            <pc:docMk/>
            <pc:sldMk cId="3073723624" sldId="262"/>
            <ac:picMk id="11" creationId="{BE4C8201-A758-5EB9-77B7-FF9DFD5E4A9C}"/>
          </ac:picMkLst>
        </pc:picChg>
        <pc:picChg chg="del">
          <ac:chgData name="maja belanov" userId="40c1e8880fb7fbd5" providerId="LiveId" clId="{2F3775E3-E3C1-44DA-9E85-BB45E4A0E87E}" dt="2024-04-01T23:15:03.769" v="274" actId="478"/>
          <ac:picMkLst>
            <pc:docMk/>
            <pc:sldMk cId="3073723624" sldId="262"/>
            <ac:picMk id="13" creationId="{74AEECA1-B35F-92B4-8624-72828B7C714F}"/>
          </ac:picMkLst>
        </pc:picChg>
        <pc:picChg chg="add mod">
          <ac:chgData name="maja belanov" userId="40c1e8880fb7fbd5" providerId="LiveId" clId="{2F3775E3-E3C1-44DA-9E85-BB45E4A0E87E}" dt="2024-04-02T23:08:36.648" v="1818" actId="1076"/>
          <ac:picMkLst>
            <pc:docMk/>
            <pc:sldMk cId="3073723624" sldId="262"/>
            <ac:picMk id="14" creationId="{AD9E7E33-61F0-067C-2666-F568CF814F03}"/>
          </ac:picMkLst>
        </pc:picChg>
      </pc:sldChg>
      <pc:sldChg chg="addSp modSp add mod modAnim">
        <pc:chgData name="maja belanov" userId="40c1e8880fb7fbd5" providerId="LiveId" clId="{2F3775E3-E3C1-44DA-9E85-BB45E4A0E87E}" dt="2024-04-02T23:09:07.966" v="1822" actId="113"/>
        <pc:sldMkLst>
          <pc:docMk/>
          <pc:sldMk cId="4164004687" sldId="263"/>
        </pc:sldMkLst>
        <pc:spChg chg="mod">
          <ac:chgData name="maja belanov" userId="40c1e8880fb7fbd5" providerId="LiveId" clId="{2F3775E3-E3C1-44DA-9E85-BB45E4A0E87E}" dt="2024-04-02T00:57:02.806" v="1788" actId="113"/>
          <ac:spMkLst>
            <pc:docMk/>
            <pc:sldMk cId="4164004687" sldId="263"/>
            <ac:spMk id="2" creationId="{DE495AD2-E379-A74D-323C-50A2FE597C48}"/>
          </ac:spMkLst>
        </pc:spChg>
        <pc:spChg chg="mod">
          <ac:chgData name="maja belanov" userId="40c1e8880fb7fbd5" providerId="LiveId" clId="{2F3775E3-E3C1-44DA-9E85-BB45E4A0E87E}" dt="2024-04-02T00:08:45.149" v="976" actId="1076"/>
          <ac:spMkLst>
            <pc:docMk/>
            <pc:sldMk cId="4164004687" sldId="263"/>
            <ac:spMk id="4" creationId="{18F9E9A5-5FF6-7B92-D7D4-9177B9FA425D}"/>
          </ac:spMkLst>
        </pc:spChg>
        <pc:spChg chg="add mod">
          <ac:chgData name="maja belanov" userId="40c1e8880fb7fbd5" providerId="LiveId" clId="{2F3775E3-E3C1-44DA-9E85-BB45E4A0E87E}" dt="2024-04-02T00:58:16.301" v="1799" actId="20577"/>
          <ac:spMkLst>
            <pc:docMk/>
            <pc:sldMk cId="4164004687" sldId="263"/>
            <ac:spMk id="10" creationId="{BA895697-82D4-E1B7-517E-00F6DAF06620}"/>
          </ac:spMkLst>
        </pc:spChg>
        <pc:spChg chg="mod">
          <ac:chgData name="maja belanov" userId="40c1e8880fb7fbd5" providerId="LiveId" clId="{2F3775E3-E3C1-44DA-9E85-BB45E4A0E87E}" dt="2024-04-02T00:37:39.638" v="1510" actId="1076"/>
          <ac:spMkLst>
            <pc:docMk/>
            <pc:sldMk cId="4164004687" sldId="263"/>
            <ac:spMk id="12" creationId="{A11A3CBC-B482-B909-2379-DA4BEAF99056}"/>
          </ac:spMkLst>
        </pc:spChg>
        <pc:spChg chg="mod">
          <ac:chgData name="maja belanov" userId="40c1e8880fb7fbd5" providerId="LiveId" clId="{2F3775E3-E3C1-44DA-9E85-BB45E4A0E87E}" dt="2024-04-02T23:09:07.966" v="1822" actId="113"/>
          <ac:spMkLst>
            <pc:docMk/>
            <pc:sldMk cId="4164004687" sldId="263"/>
            <ac:spMk id="13" creationId="{4A485C4A-6117-6B7B-93AF-8D76EB1754D4}"/>
          </ac:spMkLst>
        </pc:spChg>
        <pc:picChg chg="add mod">
          <ac:chgData name="maja belanov" userId="40c1e8880fb7fbd5" providerId="LiveId" clId="{2F3775E3-E3C1-44DA-9E85-BB45E4A0E87E}" dt="2024-04-02T00:08:25.190" v="972" actId="1076"/>
          <ac:picMkLst>
            <pc:docMk/>
            <pc:sldMk cId="4164004687" sldId="263"/>
            <ac:picMk id="5" creationId="{B9816732-F768-3C9D-E265-03801B376EAE}"/>
          </ac:picMkLst>
        </pc:picChg>
        <pc:picChg chg="mod">
          <ac:chgData name="maja belanov" userId="40c1e8880fb7fbd5" providerId="LiveId" clId="{2F3775E3-E3C1-44DA-9E85-BB45E4A0E87E}" dt="2024-04-02T00:34:27.154" v="1442" actId="1076"/>
          <ac:picMkLst>
            <pc:docMk/>
            <pc:sldMk cId="4164004687" sldId="263"/>
            <ac:picMk id="9" creationId="{936F6626-932D-4FCE-97B8-C1E2D8E79900}"/>
          </ac:picMkLst>
        </pc:picChg>
        <pc:cxnChg chg="add mod">
          <ac:chgData name="maja belanov" userId="40c1e8880fb7fbd5" providerId="LiveId" clId="{2F3775E3-E3C1-44DA-9E85-BB45E4A0E87E}" dt="2024-04-02T23:09:02.373" v="1821" actId="14100"/>
          <ac:cxnSpMkLst>
            <pc:docMk/>
            <pc:sldMk cId="4164004687" sldId="263"/>
            <ac:cxnSpMk id="7" creationId="{6C9F220D-63F3-E8A2-11DF-96E21463393E}"/>
          </ac:cxnSpMkLst>
        </pc:cxnChg>
      </pc:sldChg>
      <pc:sldChg chg="addSp delSp modSp new mod">
        <pc:chgData name="maja belanov" userId="40c1e8880fb7fbd5" providerId="LiveId" clId="{2F3775E3-E3C1-44DA-9E85-BB45E4A0E87E}" dt="2024-04-02T00:57:27.450" v="1792" actId="113"/>
        <pc:sldMkLst>
          <pc:docMk/>
          <pc:sldMk cId="2304431633" sldId="264"/>
        </pc:sldMkLst>
        <pc:spChg chg="mod">
          <ac:chgData name="maja belanov" userId="40c1e8880fb7fbd5" providerId="LiveId" clId="{2F3775E3-E3C1-44DA-9E85-BB45E4A0E87E}" dt="2024-04-02T00:57:27.450" v="1792" actId="113"/>
          <ac:spMkLst>
            <pc:docMk/>
            <pc:sldMk cId="2304431633" sldId="264"/>
            <ac:spMk id="2" creationId="{4F1BF751-B739-5C0D-63FC-75A77232AE0C}"/>
          </ac:spMkLst>
        </pc:spChg>
        <pc:spChg chg="del">
          <ac:chgData name="maja belanov" userId="40c1e8880fb7fbd5" providerId="LiveId" clId="{2F3775E3-E3C1-44DA-9E85-BB45E4A0E87E}" dt="2024-04-02T00:36:31.618" v="1495" actId="478"/>
          <ac:spMkLst>
            <pc:docMk/>
            <pc:sldMk cId="2304431633" sldId="264"/>
            <ac:spMk id="3" creationId="{61B3852C-8B8E-001D-56E3-E258BF9D0118}"/>
          </ac:spMkLst>
        </pc:spChg>
        <pc:picChg chg="add del mod">
          <ac:chgData name="maja belanov" userId="40c1e8880fb7fbd5" providerId="LiveId" clId="{2F3775E3-E3C1-44DA-9E85-BB45E4A0E87E}" dt="2024-04-02T00:37:11.943" v="1502" actId="478"/>
          <ac:picMkLst>
            <pc:docMk/>
            <pc:sldMk cId="2304431633" sldId="264"/>
            <ac:picMk id="5" creationId="{BD3CE3BA-CA11-0340-0D53-5BC3CF2795E5}"/>
          </ac:picMkLst>
        </pc:picChg>
        <pc:picChg chg="add mod">
          <ac:chgData name="maja belanov" userId="40c1e8880fb7fbd5" providerId="LiveId" clId="{2F3775E3-E3C1-44DA-9E85-BB45E4A0E87E}" dt="2024-04-02T00:37:21.087" v="1507" actId="1076"/>
          <ac:picMkLst>
            <pc:docMk/>
            <pc:sldMk cId="2304431633" sldId="264"/>
            <ac:picMk id="7" creationId="{5CDF88A7-64A2-43AC-498E-773C63A80A32}"/>
          </ac:picMkLst>
        </pc:picChg>
      </pc:sldChg>
      <pc:sldChg chg="addSp delSp modSp new mod addAnim delAnim modAnim">
        <pc:chgData name="maja belanov" userId="40c1e8880fb7fbd5" providerId="LiveId" clId="{2F3775E3-E3C1-44DA-9E85-BB45E4A0E87E}" dt="2024-04-03T00:17:26.688" v="2747" actId="20577"/>
        <pc:sldMkLst>
          <pc:docMk/>
          <pc:sldMk cId="134777287" sldId="265"/>
        </pc:sldMkLst>
        <pc:spChg chg="mod">
          <ac:chgData name="maja belanov" userId="40c1e8880fb7fbd5" providerId="LiveId" clId="{2F3775E3-E3C1-44DA-9E85-BB45E4A0E87E}" dt="2024-04-02T23:22:06.561" v="1917" actId="1076"/>
          <ac:spMkLst>
            <pc:docMk/>
            <pc:sldMk cId="134777287" sldId="265"/>
            <ac:spMk id="2" creationId="{5F331640-040A-BC45-D340-DFC4E8471F10}"/>
          </ac:spMkLst>
        </pc:spChg>
        <pc:spChg chg="del">
          <ac:chgData name="maja belanov" userId="40c1e8880fb7fbd5" providerId="LiveId" clId="{2F3775E3-E3C1-44DA-9E85-BB45E4A0E87E}" dt="2024-04-02T23:15:41.652" v="1904" actId="478"/>
          <ac:spMkLst>
            <pc:docMk/>
            <pc:sldMk cId="134777287" sldId="265"/>
            <ac:spMk id="3" creationId="{3D5ACC01-7C25-4AFD-9C44-EA3AA5936005}"/>
          </ac:spMkLst>
        </pc:spChg>
        <pc:spChg chg="add mod">
          <ac:chgData name="maja belanov" userId="40c1e8880fb7fbd5" providerId="LiveId" clId="{2F3775E3-E3C1-44DA-9E85-BB45E4A0E87E}" dt="2024-04-03T00:13:15.774" v="2638" actId="113"/>
          <ac:spMkLst>
            <pc:docMk/>
            <pc:sldMk cId="134777287" sldId="265"/>
            <ac:spMk id="5" creationId="{EE574529-8A56-4487-BA22-DB0F95528D19}"/>
          </ac:spMkLst>
        </pc:spChg>
        <pc:spChg chg="add del mod">
          <ac:chgData name="maja belanov" userId="40c1e8880fb7fbd5" providerId="LiveId" clId="{2F3775E3-E3C1-44DA-9E85-BB45E4A0E87E}" dt="2024-04-03T00:13:36.190" v="2645" actId="20577"/>
          <ac:spMkLst>
            <pc:docMk/>
            <pc:sldMk cId="134777287" sldId="265"/>
            <ac:spMk id="6" creationId="{4B673495-99FF-C8BD-EE41-EC7F5615CB5B}"/>
          </ac:spMkLst>
        </pc:spChg>
        <pc:spChg chg="add mod">
          <ac:chgData name="maja belanov" userId="40c1e8880fb7fbd5" providerId="LiveId" clId="{2F3775E3-E3C1-44DA-9E85-BB45E4A0E87E}" dt="2024-04-03T00:13:44.755" v="2649" actId="20577"/>
          <ac:spMkLst>
            <pc:docMk/>
            <pc:sldMk cId="134777287" sldId="265"/>
            <ac:spMk id="7" creationId="{0AFEB7B4-1998-B9EC-6558-BB7FA603AF24}"/>
          </ac:spMkLst>
        </pc:spChg>
        <pc:spChg chg="add mod">
          <ac:chgData name="maja belanov" userId="40c1e8880fb7fbd5" providerId="LiveId" clId="{2F3775E3-E3C1-44DA-9E85-BB45E4A0E87E}" dt="2024-04-03T00:13:57.370" v="2656" actId="20577"/>
          <ac:spMkLst>
            <pc:docMk/>
            <pc:sldMk cId="134777287" sldId="265"/>
            <ac:spMk id="8" creationId="{46F3A649-F27B-91D8-5063-9A9A3C259478}"/>
          </ac:spMkLst>
        </pc:spChg>
        <pc:spChg chg="add mod">
          <ac:chgData name="maja belanov" userId="40c1e8880fb7fbd5" providerId="LiveId" clId="{2F3775E3-E3C1-44DA-9E85-BB45E4A0E87E}" dt="2024-04-03T00:14:05.749" v="2660" actId="20577"/>
          <ac:spMkLst>
            <pc:docMk/>
            <pc:sldMk cId="134777287" sldId="265"/>
            <ac:spMk id="9" creationId="{6D5A10B2-3F7B-2AF6-3DC7-09D5286EF925}"/>
          </ac:spMkLst>
        </pc:spChg>
        <pc:spChg chg="add mod">
          <ac:chgData name="maja belanov" userId="40c1e8880fb7fbd5" providerId="LiveId" clId="{2F3775E3-E3C1-44DA-9E85-BB45E4A0E87E}" dt="2024-04-03T00:14:14.507" v="2664" actId="20577"/>
          <ac:spMkLst>
            <pc:docMk/>
            <pc:sldMk cId="134777287" sldId="265"/>
            <ac:spMk id="10" creationId="{DC4FEFEF-1B3D-CF33-2F27-09C78E0E975D}"/>
          </ac:spMkLst>
        </pc:spChg>
        <pc:spChg chg="add mod">
          <ac:chgData name="maja belanov" userId="40c1e8880fb7fbd5" providerId="LiveId" clId="{2F3775E3-E3C1-44DA-9E85-BB45E4A0E87E}" dt="2024-04-03T00:14:25.243" v="2671" actId="20577"/>
          <ac:spMkLst>
            <pc:docMk/>
            <pc:sldMk cId="134777287" sldId="265"/>
            <ac:spMk id="11" creationId="{0AF40F36-3757-7088-3768-51934479F7A8}"/>
          </ac:spMkLst>
        </pc:spChg>
        <pc:spChg chg="add mod">
          <ac:chgData name="maja belanov" userId="40c1e8880fb7fbd5" providerId="LiveId" clId="{2F3775E3-E3C1-44DA-9E85-BB45E4A0E87E}" dt="2024-04-03T00:14:57.714" v="2688" actId="20577"/>
          <ac:spMkLst>
            <pc:docMk/>
            <pc:sldMk cId="134777287" sldId="265"/>
            <ac:spMk id="12" creationId="{A24E2C44-D02A-30D2-7918-E018D0670265}"/>
          </ac:spMkLst>
        </pc:spChg>
        <pc:spChg chg="add mod">
          <ac:chgData name="maja belanov" userId="40c1e8880fb7fbd5" providerId="LiveId" clId="{2F3775E3-E3C1-44DA-9E85-BB45E4A0E87E}" dt="2024-04-03T00:15:17.240" v="2693" actId="20577"/>
          <ac:spMkLst>
            <pc:docMk/>
            <pc:sldMk cId="134777287" sldId="265"/>
            <ac:spMk id="13" creationId="{A4B56DA2-ECBB-9A6E-1FF5-5A271B9B2E70}"/>
          </ac:spMkLst>
        </pc:spChg>
        <pc:spChg chg="add mod">
          <ac:chgData name="maja belanov" userId="40c1e8880fb7fbd5" providerId="LiveId" clId="{2F3775E3-E3C1-44DA-9E85-BB45E4A0E87E}" dt="2024-04-03T00:15:28.450" v="2697" actId="20577"/>
          <ac:spMkLst>
            <pc:docMk/>
            <pc:sldMk cId="134777287" sldId="265"/>
            <ac:spMk id="14" creationId="{6AAAB976-4A87-2A94-E9C2-78484725B45B}"/>
          </ac:spMkLst>
        </pc:spChg>
        <pc:spChg chg="add mod">
          <ac:chgData name="maja belanov" userId="40c1e8880fb7fbd5" providerId="LiveId" clId="{2F3775E3-E3C1-44DA-9E85-BB45E4A0E87E}" dt="2024-04-03T00:16:15.972" v="2716" actId="20577"/>
          <ac:spMkLst>
            <pc:docMk/>
            <pc:sldMk cId="134777287" sldId="265"/>
            <ac:spMk id="15" creationId="{306833EE-015F-24C0-B09B-60A7B1B6A592}"/>
          </ac:spMkLst>
        </pc:spChg>
        <pc:spChg chg="add mod">
          <ac:chgData name="maja belanov" userId="40c1e8880fb7fbd5" providerId="LiveId" clId="{2F3775E3-E3C1-44DA-9E85-BB45E4A0E87E}" dt="2024-04-03T00:16:30.648" v="2721" actId="20577"/>
          <ac:spMkLst>
            <pc:docMk/>
            <pc:sldMk cId="134777287" sldId="265"/>
            <ac:spMk id="16" creationId="{291E9D16-4566-1C6A-795D-5E66BA722641}"/>
          </ac:spMkLst>
        </pc:spChg>
        <pc:spChg chg="add mod">
          <ac:chgData name="maja belanov" userId="40c1e8880fb7fbd5" providerId="LiveId" clId="{2F3775E3-E3C1-44DA-9E85-BB45E4A0E87E}" dt="2024-04-03T00:16:40.723" v="2726" actId="20577"/>
          <ac:spMkLst>
            <pc:docMk/>
            <pc:sldMk cId="134777287" sldId="265"/>
            <ac:spMk id="17" creationId="{9250ACA9-3369-1FA4-CCD8-0BC71F6CE926}"/>
          </ac:spMkLst>
        </pc:spChg>
        <pc:spChg chg="add mod">
          <ac:chgData name="maja belanov" userId="40c1e8880fb7fbd5" providerId="LiveId" clId="{2F3775E3-E3C1-44DA-9E85-BB45E4A0E87E}" dt="2024-04-03T00:16:50.296" v="2730" actId="20577"/>
          <ac:spMkLst>
            <pc:docMk/>
            <pc:sldMk cId="134777287" sldId="265"/>
            <ac:spMk id="18" creationId="{980FB90F-8E01-968A-B49D-7A34A4EE6284}"/>
          </ac:spMkLst>
        </pc:spChg>
        <pc:spChg chg="add mod">
          <ac:chgData name="maja belanov" userId="40c1e8880fb7fbd5" providerId="LiveId" clId="{2F3775E3-E3C1-44DA-9E85-BB45E4A0E87E}" dt="2024-04-03T00:16:59.163" v="2734" actId="20577"/>
          <ac:spMkLst>
            <pc:docMk/>
            <pc:sldMk cId="134777287" sldId="265"/>
            <ac:spMk id="19" creationId="{EF370847-28C8-1DF3-1B98-88A15C4A069B}"/>
          </ac:spMkLst>
        </pc:spChg>
        <pc:spChg chg="add mod">
          <ac:chgData name="maja belanov" userId="40c1e8880fb7fbd5" providerId="LiveId" clId="{2F3775E3-E3C1-44DA-9E85-BB45E4A0E87E}" dt="2024-04-03T00:17:08.271" v="2739" actId="20577"/>
          <ac:spMkLst>
            <pc:docMk/>
            <pc:sldMk cId="134777287" sldId="265"/>
            <ac:spMk id="20" creationId="{C115C974-F4AB-F021-A3B9-2A5F7FB24149}"/>
          </ac:spMkLst>
        </pc:spChg>
        <pc:spChg chg="add mod">
          <ac:chgData name="maja belanov" userId="40c1e8880fb7fbd5" providerId="LiveId" clId="{2F3775E3-E3C1-44DA-9E85-BB45E4A0E87E}" dt="2024-04-03T00:17:17.545" v="2743" actId="20577"/>
          <ac:spMkLst>
            <pc:docMk/>
            <pc:sldMk cId="134777287" sldId="265"/>
            <ac:spMk id="21" creationId="{14C6E965-67DB-1A8E-7063-8F36644F085E}"/>
          </ac:spMkLst>
        </pc:spChg>
        <pc:spChg chg="add mod">
          <ac:chgData name="maja belanov" userId="40c1e8880fb7fbd5" providerId="LiveId" clId="{2F3775E3-E3C1-44DA-9E85-BB45E4A0E87E}" dt="2024-04-03T00:17:26.688" v="2747" actId="20577"/>
          <ac:spMkLst>
            <pc:docMk/>
            <pc:sldMk cId="134777287" sldId="265"/>
            <ac:spMk id="22" creationId="{9F590E1D-9F68-296D-D5A1-CCC99E6BE581}"/>
          </ac:spMkLst>
        </pc:spChg>
        <pc:graphicFrameChg chg="add mod modGraphic">
          <ac:chgData name="maja belanov" userId="40c1e8880fb7fbd5" providerId="LiveId" clId="{2F3775E3-E3C1-44DA-9E85-BB45E4A0E87E}" dt="2024-04-03T00:15:59.861" v="2709" actId="14734"/>
          <ac:graphicFrameMkLst>
            <pc:docMk/>
            <pc:sldMk cId="134777287" sldId="265"/>
            <ac:graphicFrameMk id="4" creationId="{F68D9730-83F4-D2A4-F43B-3DBD5FA3D899}"/>
          </ac:graphicFrameMkLst>
        </pc:graphicFrameChg>
      </pc:sldChg>
      <pc:sldChg chg="addSp delSp modSp new mod modAnim">
        <pc:chgData name="maja belanov" userId="40c1e8880fb7fbd5" providerId="LiveId" clId="{2F3775E3-E3C1-44DA-9E85-BB45E4A0E87E}" dt="2024-04-03T00:25:13.981" v="3207" actId="1076"/>
        <pc:sldMkLst>
          <pc:docMk/>
          <pc:sldMk cId="2837482347" sldId="266"/>
        </pc:sldMkLst>
        <pc:spChg chg="mod">
          <ac:chgData name="maja belanov" userId="40c1e8880fb7fbd5" providerId="LiveId" clId="{2F3775E3-E3C1-44DA-9E85-BB45E4A0E87E}" dt="2024-04-02T23:22:37.347" v="1999" actId="20577"/>
          <ac:spMkLst>
            <pc:docMk/>
            <pc:sldMk cId="2837482347" sldId="266"/>
            <ac:spMk id="2" creationId="{CBF3BD0B-3226-D5DB-7084-4A2EA40AB6F0}"/>
          </ac:spMkLst>
        </pc:spChg>
        <pc:spChg chg="del">
          <ac:chgData name="maja belanov" userId="40c1e8880fb7fbd5" providerId="LiveId" clId="{2F3775E3-E3C1-44DA-9E85-BB45E4A0E87E}" dt="2024-04-02T23:22:50.697" v="2001" actId="478"/>
          <ac:spMkLst>
            <pc:docMk/>
            <pc:sldMk cId="2837482347" sldId="266"/>
            <ac:spMk id="3" creationId="{5E662ABA-4AD9-9A81-1731-6244C293AA39}"/>
          </ac:spMkLst>
        </pc:spChg>
        <pc:spChg chg="add mod">
          <ac:chgData name="maja belanov" userId="40c1e8880fb7fbd5" providerId="LiveId" clId="{2F3775E3-E3C1-44DA-9E85-BB45E4A0E87E}" dt="2024-04-03T00:25:11.245" v="3206" actId="1076"/>
          <ac:spMkLst>
            <pc:docMk/>
            <pc:sldMk cId="2837482347" sldId="266"/>
            <ac:spMk id="5" creationId="{CB6E230B-8BE0-690F-D425-506491C8946C}"/>
          </ac:spMkLst>
        </pc:spChg>
        <pc:spChg chg="add mod">
          <ac:chgData name="maja belanov" userId="40c1e8880fb7fbd5" providerId="LiveId" clId="{2F3775E3-E3C1-44DA-9E85-BB45E4A0E87E}" dt="2024-04-03T00:25:13.981" v="3207" actId="1076"/>
          <ac:spMkLst>
            <pc:docMk/>
            <pc:sldMk cId="2837482347" sldId="266"/>
            <ac:spMk id="6" creationId="{58623C6C-B2AD-54EF-8116-8979C494D117}"/>
          </ac:spMkLst>
        </pc:spChg>
        <pc:spChg chg="add mod">
          <ac:chgData name="maja belanov" userId="40c1e8880fb7fbd5" providerId="LiveId" clId="{2F3775E3-E3C1-44DA-9E85-BB45E4A0E87E}" dt="2024-04-03T00:25:08.964" v="3205" actId="1076"/>
          <ac:spMkLst>
            <pc:docMk/>
            <pc:sldMk cId="2837482347" sldId="266"/>
            <ac:spMk id="7" creationId="{0D439EB8-4821-4C64-993A-A7F6E8B444A2}"/>
          </ac:spMkLst>
        </pc:spChg>
        <pc:spChg chg="add mod">
          <ac:chgData name="maja belanov" userId="40c1e8880fb7fbd5" providerId="LiveId" clId="{2F3775E3-E3C1-44DA-9E85-BB45E4A0E87E}" dt="2024-04-03T00:25:01.852" v="3201" actId="1076"/>
          <ac:spMkLst>
            <pc:docMk/>
            <pc:sldMk cId="2837482347" sldId="266"/>
            <ac:spMk id="8" creationId="{05EE29AA-61F8-3332-7687-5A3AC3D001F5}"/>
          </ac:spMkLst>
        </pc:spChg>
        <pc:spChg chg="add mod">
          <ac:chgData name="maja belanov" userId="40c1e8880fb7fbd5" providerId="LiveId" clId="{2F3775E3-E3C1-44DA-9E85-BB45E4A0E87E}" dt="2024-04-03T00:24:44.278" v="3195" actId="1076"/>
          <ac:spMkLst>
            <pc:docMk/>
            <pc:sldMk cId="2837482347" sldId="266"/>
            <ac:spMk id="9" creationId="{5B0366C7-B598-8EC2-E726-01DF60F53861}"/>
          </ac:spMkLst>
        </pc:spChg>
        <pc:spChg chg="add mod">
          <ac:chgData name="maja belanov" userId="40c1e8880fb7fbd5" providerId="LiveId" clId="{2F3775E3-E3C1-44DA-9E85-BB45E4A0E87E}" dt="2024-04-03T00:25:04.394" v="3202" actId="1076"/>
          <ac:spMkLst>
            <pc:docMk/>
            <pc:sldMk cId="2837482347" sldId="266"/>
            <ac:spMk id="10" creationId="{F649647E-6B80-4379-595E-CF5C7B95E78A}"/>
          </ac:spMkLst>
        </pc:spChg>
        <pc:spChg chg="add mod">
          <ac:chgData name="maja belanov" userId="40c1e8880fb7fbd5" providerId="LiveId" clId="{2F3775E3-E3C1-44DA-9E85-BB45E4A0E87E}" dt="2024-04-03T00:24:47.701" v="3197" actId="1076"/>
          <ac:spMkLst>
            <pc:docMk/>
            <pc:sldMk cId="2837482347" sldId="266"/>
            <ac:spMk id="11" creationId="{84AEF517-8D5A-7DCB-5AA0-2929DF97DA69}"/>
          </ac:spMkLst>
        </pc:spChg>
        <pc:spChg chg="add mod">
          <ac:chgData name="maja belanov" userId="40c1e8880fb7fbd5" providerId="LiveId" clId="{2F3775E3-E3C1-44DA-9E85-BB45E4A0E87E}" dt="2024-04-03T00:24:58.362" v="3200" actId="1076"/>
          <ac:spMkLst>
            <pc:docMk/>
            <pc:sldMk cId="2837482347" sldId="266"/>
            <ac:spMk id="12" creationId="{9FD3E0B9-F05A-102A-9DC6-49A154BD7CC3}"/>
          </ac:spMkLst>
        </pc:spChg>
        <pc:spChg chg="add mod">
          <ac:chgData name="maja belanov" userId="40c1e8880fb7fbd5" providerId="LiveId" clId="{2F3775E3-E3C1-44DA-9E85-BB45E4A0E87E}" dt="2024-04-03T00:24:40.408" v="3194" actId="1076"/>
          <ac:spMkLst>
            <pc:docMk/>
            <pc:sldMk cId="2837482347" sldId="266"/>
            <ac:spMk id="13" creationId="{1FB02D8C-57A8-9D59-5083-6E86ED792F08}"/>
          </ac:spMkLst>
        </pc:spChg>
        <pc:spChg chg="add mod">
          <ac:chgData name="maja belanov" userId="40c1e8880fb7fbd5" providerId="LiveId" clId="{2F3775E3-E3C1-44DA-9E85-BB45E4A0E87E}" dt="2024-04-03T00:24:36.893" v="3193" actId="1076"/>
          <ac:spMkLst>
            <pc:docMk/>
            <pc:sldMk cId="2837482347" sldId="266"/>
            <ac:spMk id="14" creationId="{C90BAB88-A642-F5B5-8C81-945620F96BA0}"/>
          </ac:spMkLst>
        </pc:spChg>
        <pc:spChg chg="add mod">
          <ac:chgData name="maja belanov" userId="40c1e8880fb7fbd5" providerId="LiveId" clId="{2F3775E3-E3C1-44DA-9E85-BB45E4A0E87E}" dt="2024-04-03T00:24:31.285" v="3190" actId="1076"/>
          <ac:spMkLst>
            <pc:docMk/>
            <pc:sldMk cId="2837482347" sldId="266"/>
            <ac:spMk id="15" creationId="{925E1BD9-8898-5A44-1EE7-6B6A2B14F0AB}"/>
          </ac:spMkLst>
        </pc:spChg>
        <pc:spChg chg="add mod">
          <ac:chgData name="maja belanov" userId="40c1e8880fb7fbd5" providerId="LiveId" clId="{2F3775E3-E3C1-44DA-9E85-BB45E4A0E87E}" dt="2024-04-03T00:24:23.424" v="3185" actId="1076"/>
          <ac:spMkLst>
            <pc:docMk/>
            <pc:sldMk cId="2837482347" sldId="266"/>
            <ac:spMk id="16" creationId="{09E64AD6-4297-633D-82C0-1432E0A5BDB3}"/>
          </ac:spMkLst>
        </pc:spChg>
        <pc:spChg chg="add mod">
          <ac:chgData name="maja belanov" userId="40c1e8880fb7fbd5" providerId="LiveId" clId="{2F3775E3-E3C1-44DA-9E85-BB45E4A0E87E}" dt="2024-04-03T00:24:14.958" v="3182" actId="1076"/>
          <ac:spMkLst>
            <pc:docMk/>
            <pc:sldMk cId="2837482347" sldId="266"/>
            <ac:spMk id="17" creationId="{936DE8F4-504B-7196-ACC9-DEB427897CBD}"/>
          </ac:spMkLst>
        </pc:spChg>
        <pc:spChg chg="add mod">
          <ac:chgData name="maja belanov" userId="40c1e8880fb7fbd5" providerId="LiveId" clId="{2F3775E3-E3C1-44DA-9E85-BB45E4A0E87E}" dt="2024-04-03T00:24:19.830" v="3184" actId="1076"/>
          <ac:spMkLst>
            <pc:docMk/>
            <pc:sldMk cId="2837482347" sldId="266"/>
            <ac:spMk id="18" creationId="{81543D1A-A4E9-40D4-17C8-D34960343A2E}"/>
          </ac:spMkLst>
        </pc:spChg>
        <pc:spChg chg="add mod">
          <ac:chgData name="maja belanov" userId="40c1e8880fb7fbd5" providerId="LiveId" clId="{2F3775E3-E3C1-44DA-9E85-BB45E4A0E87E}" dt="2024-04-03T00:23:57.264" v="3172" actId="1076"/>
          <ac:spMkLst>
            <pc:docMk/>
            <pc:sldMk cId="2837482347" sldId="266"/>
            <ac:spMk id="19" creationId="{B58D36F9-6D6E-DFB5-0519-B1E5337F7082}"/>
          </ac:spMkLst>
        </pc:spChg>
        <pc:spChg chg="add mod">
          <ac:chgData name="maja belanov" userId="40c1e8880fb7fbd5" providerId="LiveId" clId="{2F3775E3-E3C1-44DA-9E85-BB45E4A0E87E}" dt="2024-04-03T00:23:59.811" v="3173" actId="1076"/>
          <ac:spMkLst>
            <pc:docMk/>
            <pc:sldMk cId="2837482347" sldId="266"/>
            <ac:spMk id="20" creationId="{6F39022C-1418-568B-2585-C9465E32F4A5}"/>
          </ac:spMkLst>
        </pc:spChg>
        <pc:graphicFrameChg chg="add mod modGraphic">
          <ac:chgData name="maja belanov" userId="40c1e8880fb7fbd5" providerId="LiveId" clId="{2F3775E3-E3C1-44DA-9E85-BB45E4A0E87E}" dt="2024-04-03T00:23:45.209" v="3165" actId="14100"/>
          <ac:graphicFrameMkLst>
            <pc:docMk/>
            <pc:sldMk cId="2837482347" sldId="266"/>
            <ac:graphicFrameMk id="4" creationId="{CA3758A8-FCCC-F3B8-E405-8F3768C4E5CB}"/>
          </ac:graphicFrameMkLst>
        </pc:graphicFrameChg>
      </pc:sldChg>
      <pc:sldChg chg="addSp delSp modSp new mod">
        <pc:chgData name="maja belanov" userId="40c1e8880fb7fbd5" providerId="LiveId" clId="{2F3775E3-E3C1-44DA-9E85-BB45E4A0E87E}" dt="2024-04-04T00:09:26.605" v="4277" actId="1076"/>
        <pc:sldMkLst>
          <pc:docMk/>
          <pc:sldMk cId="2734145300" sldId="267"/>
        </pc:sldMkLst>
        <pc:spChg chg="mod">
          <ac:chgData name="maja belanov" userId="40c1e8880fb7fbd5" providerId="LiveId" clId="{2F3775E3-E3C1-44DA-9E85-BB45E4A0E87E}" dt="2024-04-03T00:10:29.951" v="2613" actId="1076"/>
          <ac:spMkLst>
            <pc:docMk/>
            <pc:sldMk cId="2734145300" sldId="267"/>
            <ac:spMk id="2" creationId="{1F4EB884-4C70-AAE9-50C1-263B15FEA7FD}"/>
          </ac:spMkLst>
        </pc:spChg>
        <pc:spChg chg="del">
          <ac:chgData name="maja belanov" userId="40c1e8880fb7fbd5" providerId="LiveId" clId="{2F3775E3-E3C1-44DA-9E85-BB45E4A0E87E}" dt="2024-04-03T00:10:02.534" v="2608" actId="478"/>
          <ac:spMkLst>
            <pc:docMk/>
            <pc:sldMk cId="2734145300" sldId="267"/>
            <ac:spMk id="3" creationId="{867FCB1B-17A7-DA29-531F-D7427DA59B1A}"/>
          </ac:spMkLst>
        </pc:spChg>
        <pc:spChg chg="add mod">
          <ac:chgData name="maja belanov" userId="40c1e8880fb7fbd5" providerId="LiveId" clId="{2F3775E3-E3C1-44DA-9E85-BB45E4A0E87E}" dt="2024-04-03T00:10:56.043" v="2620" actId="1076"/>
          <ac:spMkLst>
            <pc:docMk/>
            <pc:sldMk cId="2734145300" sldId="267"/>
            <ac:spMk id="6" creationId="{16085F41-808F-4939-57BB-466AD1862405}"/>
          </ac:spMkLst>
        </pc:spChg>
        <pc:graphicFrameChg chg="add mod modGraphic">
          <ac:chgData name="maja belanov" userId="40c1e8880fb7fbd5" providerId="LiveId" clId="{2F3775E3-E3C1-44DA-9E85-BB45E4A0E87E}" dt="2024-04-04T00:09:26.605" v="4277" actId="1076"/>
          <ac:graphicFrameMkLst>
            <pc:docMk/>
            <pc:sldMk cId="2734145300" sldId="267"/>
            <ac:graphicFrameMk id="4" creationId="{CAACE1B0-4A92-0B0F-5148-7C90C46264CD}"/>
          </ac:graphicFrameMkLst>
        </pc:graphicFrameChg>
      </pc:sldChg>
      <pc:sldChg chg="addSp delSp modSp add mod modAnim">
        <pc:chgData name="maja belanov" userId="40c1e8880fb7fbd5" providerId="LiveId" clId="{2F3775E3-E3C1-44DA-9E85-BB45E4A0E87E}" dt="2024-04-03T00:32:28.650" v="3703" actId="20577"/>
        <pc:sldMkLst>
          <pc:docMk/>
          <pc:sldMk cId="3474245074" sldId="268"/>
        </pc:sldMkLst>
        <pc:spChg chg="add mod">
          <ac:chgData name="maja belanov" userId="40c1e8880fb7fbd5" providerId="LiveId" clId="{2F3775E3-E3C1-44DA-9E85-BB45E4A0E87E}" dt="2024-04-03T00:32:11.897" v="3678" actId="20577"/>
          <ac:spMkLst>
            <pc:docMk/>
            <pc:sldMk cId="3474245074" sldId="268"/>
            <ac:spMk id="5" creationId="{E5E780B6-7889-79E3-43F0-E6540722FF3E}"/>
          </ac:spMkLst>
        </pc:spChg>
        <pc:spChg chg="add mod">
          <ac:chgData name="maja belanov" userId="40c1e8880fb7fbd5" providerId="LiveId" clId="{2F3775E3-E3C1-44DA-9E85-BB45E4A0E87E}" dt="2024-04-03T00:27:19.891" v="3242" actId="14100"/>
          <ac:spMkLst>
            <pc:docMk/>
            <pc:sldMk cId="3474245074" sldId="268"/>
            <ac:spMk id="6" creationId="{CF431237-4CAC-6012-0A59-4A01F09EEBDC}"/>
          </ac:spMkLst>
        </pc:spChg>
        <pc:spChg chg="add mod">
          <ac:chgData name="maja belanov" userId="40c1e8880fb7fbd5" providerId="LiveId" clId="{2F3775E3-E3C1-44DA-9E85-BB45E4A0E87E}" dt="2024-04-03T00:27:44.502" v="3268" actId="20577"/>
          <ac:spMkLst>
            <pc:docMk/>
            <pc:sldMk cId="3474245074" sldId="268"/>
            <ac:spMk id="7" creationId="{58530903-B944-CDA5-4D98-B4C20F5FE202}"/>
          </ac:spMkLst>
        </pc:spChg>
        <pc:spChg chg="add mod">
          <ac:chgData name="maja belanov" userId="40c1e8880fb7fbd5" providerId="LiveId" clId="{2F3775E3-E3C1-44DA-9E85-BB45E4A0E87E}" dt="2024-04-03T00:28:26.579" v="3314" actId="14100"/>
          <ac:spMkLst>
            <pc:docMk/>
            <pc:sldMk cId="3474245074" sldId="268"/>
            <ac:spMk id="8" creationId="{A9684D7F-A7EE-05E1-8CB5-14315F910422}"/>
          </ac:spMkLst>
        </pc:spChg>
        <pc:spChg chg="add mod">
          <ac:chgData name="maja belanov" userId="40c1e8880fb7fbd5" providerId="LiveId" clId="{2F3775E3-E3C1-44DA-9E85-BB45E4A0E87E}" dt="2024-04-03T00:28:40.832" v="3337" actId="20577"/>
          <ac:spMkLst>
            <pc:docMk/>
            <pc:sldMk cId="3474245074" sldId="268"/>
            <ac:spMk id="9" creationId="{C712552C-3ACC-DBAD-1891-36DEA0B8BB6F}"/>
          </ac:spMkLst>
        </pc:spChg>
        <pc:spChg chg="add mod">
          <ac:chgData name="maja belanov" userId="40c1e8880fb7fbd5" providerId="LiveId" clId="{2F3775E3-E3C1-44DA-9E85-BB45E4A0E87E}" dt="2024-04-03T00:29:26.513" v="3382" actId="1076"/>
          <ac:spMkLst>
            <pc:docMk/>
            <pc:sldMk cId="3474245074" sldId="268"/>
            <ac:spMk id="10" creationId="{7C514E68-AC6D-2B93-3B17-44D879EA84A6}"/>
          </ac:spMkLst>
        </pc:spChg>
        <pc:spChg chg="add mod">
          <ac:chgData name="maja belanov" userId="40c1e8880fb7fbd5" providerId="LiveId" clId="{2F3775E3-E3C1-44DA-9E85-BB45E4A0E87E}" dt="2024-04-03T00:29:44.143" v="3423" actId="20577"/>
          <ac:spMkLst>
            <pc:docMk/>
            <pc:sldMk cId="3474245074" sldId="268"/>
            <ac:spMk id="11" creationId="{F7EEF6CC-640D-361B-4269-E6AFD8B4732A}"/>
          </ac:spMkLst>
        </pc:spChg>
        <pc:spChg chg="add mod">
          <ac:chgData name="maja belanov" userId="40c1e8880fb7fbd5" providerId="LiveId" clId="{2F3775E3-E3C1-44DA-9E85-BB45E4A0E87E}" dt="2024-04-03T00:30:05.633" v="3461" actId="20577"/>
          <ac:spMkLst>
            <pc:docMk/>
            <pc:sldMk cId="3474245074" sldId="268"/>
            <ac:spMk id="12" creationId="{7D84851E-AC8D-C8FC-5CD9-8F27EBF54B92}"/>
          </ac:spMkLst>
        </pc:spChg>
        <pc:spChg chg="add mod">
          <ac:chgData name="maja belanov" userId="40c1e8880fb7fbd5" providerId="LiveId" clId="{2F3775E3-E3C1-44DA-9E85-BB45E4A0E87E}" dt="2024-04-03T00:30:16.543" v="3482" actId="20577"/>
          <ac:spMkLst>
            <pc:docMk/>
            <pc:sldMk cId="3474245074" sldId="268"/>
            <ac:spMk id="13" creationId="{51451C0B-6ADC-57F0-69D2-FB83A5E475D0}"/>
          </ac:spMkLst>
        </pc:spChg>
        <pc:spChg chg="add mod">
          <ac:chgData name="maja belanov" userId="40c1e8880fb7fbd5" providerId="LiveId" clId="{2F3775E3-E3C1-44DA-9E85-BB45E4A0E87E}" dt="2024-04-03T00:30:30.843" v="3511" actId="20577"/>
          <ac:spMkLst>
            <pc:docMk/>
            <pc:sldMk cId="3474245074" sldId="268"/>
            <ac:spMk id="14" creationId="{623EF346-A318-C4FD-4EB5-22EFC8CFF829}"/>
          </ac:spMkLst>
        </pc:spChg>
        <pc:spChg chg="add mod">
          <ac:chgData name="maja belanov" userId="40c1e8880fb7fbd5" providerId="LiveId" clId="{2F3775E3-E3C1-44DA-9E85-BB45E4A0E87E}" dt="2024-04-03T00:30:55.113" v="3554" actId="14100"/>
          <ac:spMkLst>
            <pc:docMk/>
            <pc:sldMk cId="3474245074" sldId="268"/>
            <ac:spMk id="15" creationId="{16C6571A-56BA-CE36-C699-DDA13363D190}"/>
          </ac:spMkLst>
        </pc:spChg>
        <pc:spChg chg="add mod">
          <ac:chgData name="maja belanov" userId="40c1e8880fb7fbd5" providerId="LiveId" clId="{2F3775E3-E3C1-44DA-9E85-BB45E4A0E87E}" dt="2024-04-03T00:31:11.166" v="3583" actId="20577"/>
          <ac:spMkLst>
            <pc:docMk/>
            <pc:sldMk cId="3474245074" sldId="268"/>
            <ac:spMk id="16" creationId="{27D964AC-C1CD-F232-37EF-38008A09CABF}"/>
          </ac:spMkLst>
        </pc:spChg>
        <pc:spChg chg="add mod">
          <ac:chgData name="maja belanov" userId="40c1e8880fb7fbd5" providerId="LiveId" clId="{2F3775E3-E3C1-44DA-9E85-BB45E4A0E87E}" dt="2024-04-03T00:31:30.358" v="3613" actId="20577"/>
          <ac:spMkLst>
            <pc:docMk/>
            <pc:sldMk cId="3474245074" sldId="268"/>
            <ac:spMk id="17" creationId="{9D41D043-A2DD-C0BA-5D4C-55245ACFE1D8}"/>
          </ac:spMkLst>
        </pc:spChg>
        <pc:spChg chg="add mod">
          <ac:chgData name="maja belanov" userId="40c1e8880fb7fbd5" providerId="LiveId" clId="{2F3775E3-E3C1-44DA-9E85-BB45E4A0E87E}" dt="2024-04-03T00:31:51.472" v="3643" actId="20577"/>
          <ac:spMkLst>
            <pc:docMk/>
            <pc:sldMk cId="3474245074" sldId="268"/>
            <ac:spMk id="18" creationId="{E6E0BC26-78DF-44C9-3376-C1B9ED2F0FF1}"/>
          </ac:spMkLst>
        </pc:spChg>
        <pc:spChg chg="add mod">
          <ac:chgData name="maja belanov" userId="40c1e8880fb7fbd5" providerId="LiveId" clId="{2F3775E3-E3C1-44DA-9E85-BB45E4A0E87E}" dt="2024-04-03T00:32:08.631" v="3673" actId="20577"/>
          <ac:spMkLst>
            <pc:docMk/>
            <pc:sldMk cId="3474245074" sldId="268"/>
            <ac:spMk id="19" creationId="{108F20BA-1277-7868-2E8D-2A046429325E}"/>
          </ac:spMkLst>
        </pc:spChg>
        <pc:spChg chg="add mod">
          <ac:chgData name="maja belanov" userId="40c1e8880fb7fbd5" providerId="LiveId" clId="{2F3775E3-E3C1-44DA-9E85-BB45E4A0E87E}" dt="2024-04-03T00:32:28.650" v="3703" actId="20577"/>
          <ac:spMkLst>
            <pc:docMk/>
            <pc:sldMk cId="3474245074" sldId="268"/>
            <ac:spMk id="20" creationId="{C50A5910-8D9E-39A0-69EF-698DFAA51CEE}"/>
          </ac:spMkLst>
        </pc:spChg>
        <pc:graphicFrameChg chg="del">
          <ac:chgData name="maja belanov" userId="40c1e8880fb7fbd5" providerId="LiveId" clId="{2F3775E3-E3C1-44DA-9E85-BB45E4A0E87E}" dt="2024-04-02T23:24:14.515" v="2018" actId="478"/>
          <ac:graphicFrameMkLst>
            <pc:docMk/>
            <pc:sldMk cId="3474245074" sldId="268"/>
            <ac:graphicFrameMk id="4" creationId="{CA3758A8-FCCC-F3B8-E405-8F3768C4E5CB}"/>
          </ac:graphicFrameMkLst>
        </pc:graphicFrameChg>
      </pc:sldChg>
      <pc:sldChg chg="addSp delSp modSp new mod modAnim">
        <pc:chgData name="maja belanov" userId="40c1e8880fb7fbd5" providerId="LiveId" clId="{2F3775E3-E3C1-44DA-9E85-BB45E4A0E87E}" dt="2024-04-03T00:40:13.951" v="3893" actId="20577"/>
        <pc:sldMkLst>
          <pc:docMk/>
          <pc:sldMk cId="627169117" sldId="269"/>
        </pc:sldMkLst>
        <pc:spChg chg="mod">
          <ac:chgData name="maja belanov" userId="40c1e8880fb7fbd5" providerId="LiveId" clId="{2F3775E3-E3C1-44DA-9E85-BB45E4A0E87E}" dt="2024-04-02T23:40:30.329" v="2093" actId="20577"/>
          <ac:spMkLst>
            <pc:docMk/>
            <pc:sldMk cId="627169117" sldId="269"/>
            <ac:spMk id="2" creationId="{9C0BDFC7-6E5F-E6D3-9915-8479A0598F15}"/>
          </ac:spMkLst>
        </pc:spChg>
        <pc:spChg chg="del">
          <ac:chgData name="maja belanov" userId="40c1e8880fb7fbd5" providerId="LiveId" clId="{2F3775E3-E3C1-44DA-9E85-BB45E4A0E87E}" dt="2024-04-02T23:41:35.112" v="2094" actId="478"/>
          <ac:spMkLst>
            <pc:docMk/>
            <pc:sldMk cId="627169117" sldId="269"/>
            <ac:spMk id="3" creationId="{4DDB477A-61DF-EA4A-7D8F-B22E814349FA}"/>
          </ac:spMkLst>
        </pc:spChg>
        <pc:spChg chg="add mod">
          <ac:chgData name="maja belanov" userId="40c1e8880fb7fbd5" providerId="LiveId" clId="{2F3775E3-E3C1-44DA-9E85-BB45E4A0E87E}" dt="2024-04-02T23:42:19.298" v="2105" actId="1076"/>
          <ac:spMkLst>
            <pc:docMk/>
            <pc:sldMk cId="627169117" sldId="269"/>
            <ac:spMk id="4" creationId="{BF61AC4F-925E-A62D-4442-D95C89EF52A8}"/>
          </ac:spMkLst>
        </pc:spChg>
        <pc:spChg chg="add mod">
          <ac:chgData name="maja belanov" userId="40c1e8880fb7fbd5" providerId="LiveId" clId="{2F3775E3-E3C1-44DA-9E85-BB45E4A0E87E}" dt="2024-04-03T00:33:18.492" v="3735" actId="20577"/>
          <ac:spMkLst>
            <pc:docMk/>
            <pc:sldMk cId="627169117" sldId="269"/>
            <ac:spMk id="6" creationId="{94AE9583-92F9-D2AA-02AE-21B05521671A}"/>
          </ac:spMkLst>
        </pc:spChg>
        <pc:spChg chg="add mod">
          <ac:chgData name="maja belanov" userId="40c1e8880fb7fbd5" providerId="LiveId" clId="{2F3775E3-E3C1-44DA-9E85-BB45E4A0E87E}" dt="2024-04-03T00:33:14.756" v="3730" actId="20577"/>
          <ac:spMkLst>
            <pc:docMk/>
            <pc:sldMk cId="627169117" sldId="269"/>
            <ac:spMk id="7" creationId="{3DCB0F06-EFCC-B60B-FBF6-F0BD62CD6B9C}"/>
          </ac:spMkLst>
        </pc:spChg>
        <pc:spChg chg="add mod">
          <ac:chgData name="maja belanov" userId="40c1e8880fb7fbd5" providerId="LiveId" clId="{2F3775E3-E3C1-44DA-9E85-BB45E4A0E87E}" dt="2024-04-03T00:33:36.636" v="3769" actId="20577"/>
          <ac:spMkLst>
            <pc:docMk/>
            <pc:sldMk cId="627169117" sldId="269"/>
            <ac:spMk id="8" creationId="{A8239FB5-EDD5-6873-28D0-C4963667FFC3}"/>
          </ac:spMkLst>
        </pc:spChg>
        <pc:spChg chg="add mod">
          <ac:chgData name="maja belanov" userId="40c1e8880fb7fbd5" providerId="LiveId" clId="{2F3775E3-E3C1-44DA-9E85-BB45E4A0E87E}" dt="2024-04-03T00:39:24.282" v="3800" actId="14100"/>
          <ac:spMkLst>
            <pc:docMk/>
            <pc:sldMk cId="627169117" sldId="269"/>
            <ac:spMk id="9" creationId="{BB43D6A8-9F0B-3A68-4EDF-9BAFEB92C67D}"/>
          </ac:spMkLst>
        </pc:spChg>
        <pc:spChg chg="add mod">
          <ac:chgData name="maja belanov" userId="40c1e8880fb7fbd5" providerId="LiveId" clId="{2F3775E3-E3C1-44DA-9E85-BB45E4A0E87E}" dt="2024-04-03T00:39:39.709" v="3848" actId="20577"/>
          <ac:spMkLst>
            <pc:docMk/>
            <pc:sldMk cId="627169117" sldId="269"/>
            <ac:spMk id="10" creationId="{94B0277F-9674-E345-FD20-846BE129AE96}"/>
          </ac:spMkLst>
        </pc:spChg>
        <pc:spChg chg="add mod">
          <ac:chgData name="maja belanov" userId="40c1e8880fb7fbd5" providerId="LiveId" clId="{2F3775E3-E3C1-44DA-9E85-BB45E4A0E87E}" dt="2024-04-03T00:39:59.933" v="3869" actId="20577"/>
          <ac:spMkLst>
            <pc:docMk/>
            <pc:sldMk cId="627169117" sldId="269"/>
            <ac:spMk id="11" creationId="{4E296878-9BF6-9512-9E3B-9771E7ED60BF}"/>
          </ac:spMkLst>
        </pc:spChg>
        <pc:spChg chg="add mod">
          <ac:chgData name="maja belanov" userId="40c1e8880fb7fbd5" providerId="LiveId" clId="{2F3775E3-E3C1-44DA-9E85-BB45E4A0E87E}" dt="2024-04-03T00:40:13.951" v="3893" actId="20577"/>
          <ac:spMkLst>
            <pc:docMk/>
            <pc:sldMk cId="627169117" sldId="269"/>
            <ac:spMk id="12" creationId="{87F8231A-DE5D-E603-081E-9A847C6B1BA8}"/>
          </ac:spMkLst>
        </pc:spChg>
      </pc:sldChg>
      <pc:sldChg chg="addSp delSp modSp new mod modAnim">
        <pc:chgData name="maja belanov" userId="40c1e8880fb7fbd5" providerId="LiveId" clId="{2F3775E3-E3C1-44DA-9E85-BB45E4A0E87E}" dt="2024-04-03T00:44:11.003" v="4050" actId="14100"/>
        <pc:sldMkLst>
          <pc:docMk/>
          <pc:sldMk cId="3507993396" sldId="270"/>
        </pc:sldMkLst>
        <pc:spChg chg="mod">
          <ac:chgData name="maja belanov" userId="40c1e8880fb7fbd5" providerId="LiveId" clId="{2F3775E3-E3C1-44DA-9E85-BB45E4A0E87E}" dt="2024-04-02T23:45:04.667" v="2240" actId="1076"/>
          <ac:spMkLst>
            <pc:docMk/>
            <pc:sldMk cId="3507993396" sldId="270"/>
            <ac:spMk id="2" creationId="{B5454916-25F9-F737-21F7-C154D51C5223}"/>
          </ac:spMkLst>
        </pc:spChg>
        <pc:spChg chg="del">
          <ac:chgData name="maja belanov" userId="40c1e8880fb7fbd5" providerId="LiveId" clId="{2F3775E3-E3C1-44DA-9E85-BB45E4A0E87E}" dt="2024-04-02T23:43:41.358" v="2217" actId="478"/>
          <ac:spMkLst>
            <pc:docMk/>
            <pc:sldMk cId="3507993396" sldId="270"/>
            <ac:spMk id="3" creationId="{EA8F6C45-CC94-E9BE-2DD6-067DE42D9BFC}"/>
          </ac:spMkLst>
        </pc:spChg>
        <pc:spChg chg="add mod">
          <ac:chgData name="maja belanov" userId="40c1e8880fb7fbd5" providerId="LiveId" clId="{2F3775E3-E3C1-44DA-9E85-BB45E4A0E87E}" dt="2024-04-02T23:50:58.990" v="2241" actId="1076"/>
          <ac:spMkLst>
            <pc:docMk/>
            <pc:sldMk cId="3507993396" sldId="270"/>
            <ac:spMk id="10" creationId="{52C626B2-5598-CD2F-299B-E9965D1157F6}"/>
          </ac:spMkLst>
        </pc:spChg>
        <pc:spChg chg="add mod">
          <ac:chgData name="maja belanov" userId="40c1e8880fb7fbd5" providerId="LiveId" clId="{2F3775E3-E3C1-44DA-9E85-BB45E4A0E87E}" dt="2024-04-03T00:40:42.726" v="3914" actId="14100"/>
          <ac:spMkLst>
            <pc:docMk/>
            <pc:sldMk cId="3507993396" sldId="270"/>
            <ac:spMk id="11" creationId="{A4ED5267-67D2-1BD3-D217-B414A5102782}"/>
          </ac:spMkLst>
        </pc:spChg>
        <pc:spChg chg="add mod">
          <ac:chgData name="maja belanov" userId="40c1e8880fb7fbd5" providerId="LiveId" clId="{2F3775E3-E3C1-44DA-9E85-BB45E4A0E87E}" dt="2024-04-03T00:40:59.448" v="3923" actId="14100"/>
          <ac:spMkLst>
            <pc:docMk/>
            <pc:sldMk cId="3507993396" sldId="270"/>
            <ac:spMk id="12" creationId="{81E28CF6-5A0B-26EB-49B2-CCFA1889E2BF}"/>
          </ac:spMkLst>
        </pc:spChg>
        <pc:spChg chg="add mod">
          <ac:chgData name="maja belanov" userId="40c1e8880fb7fbd5" providerId="LiveId" clId="{2F3775E3-E3C1-44DA-9E85-BB45E4A0E87E}" dt="2024-04-03T00:41:32.628" v="3943" actId="14100"/>
          <ac:spMkLst>
            <pc:docMk/>
            <pc:sldMk cId="3507993396" sldId="270"/>
            <ac:spMk id="13" creationId="{DDD502F8-F5B6-7854-05DC-1084538E2A92}"/>
          </ac:spMkLst>
        </pc:spChg>
        <pc:spChg chg="add mod">
          <ac:chgData name="maja belanov" userId="40c1e8880fb7fbd5" providerId="LiveId" clId="{2F3775E3-E3C1-44DA-9E85-BB45E4A0E87E}" dt="2024-04-03T00:41:45.631" v="3953" actId="20577"/>
          <ac:spMkLst>
            <pc:docMk/>
            <pc:sldMk cId="3507993396" sldId="270"/>
            <ac:spMk id="14" creationId="{8977D9F1-A8E7-8AF7-5454-F179A3BBCB58}"/>
          </ac:spMkLst>
        </pc:spChg>
        <pc:spChg chg="add mod">
          <ac:chgData name="maja belanov" userId="40c1e8880fb7fbd5" providerId="LiveId" clId="{2F3775E3-E3C1-44DA-9E85-BB45E4A0E87E}" dt="2024-04-03T00:41:54.461" v="3960" actId="20577"/>
          <ac:spMkLst>
            <pc:docMk/>
            <pc:sldMk cId="3507993396" sldId="270"/>
            <ac:spMk id="15" creationId="{5E2DA481-EBDD-AA19-6DD2-A645A51E4BA4}"/>
          </ac:spMkLst>
        </pc:spChg>
        <pc:spChg chg="add mod">
          <ac:chgData name="maja belanov" userId="40c1e8880fb7fbd5" providerId="LiveId" clId="{2F3775E3-E3C1-44DA-9E85-BB45E4A0E87E}" dt="2024-04-03T00:42:10.714" v="3971" actId="14100"/>
          <ac:spMkLst>
            <pc:docMk/>
            <pc:sldMk cId="3507993396" sldId="270"/>
            <ac:spMk id="16" creationId="{06672051-8D44-8CE8-C633-15169CF1DDDC}"/>
          </ac:spMkLst>
        </pc:spChg>
        <pc:spChg chg="add mod">
          <ac:chgData name="maja belanov" userId="40c1e8880fb7fbd5" providerId="LiveId" clId="{2F3775E3-E3C1-44DA-9E85-BB45E4A0E87E}" dt="2024-04-03T00:42:22.263" v="3981" actId="20577"/>
          <ac:spMkLst>
            <pc:docMk/>
            <pc:sldMk cId="3507993396" sldId="270"/>
            <ac:spMk id="17" creationId="{3EE610F4-33B6-EAB8-CEB7-0F1D589FB95F}"/>
          </ac:spMkLst>
        </pc:spChg>
        <pc:spChg chg="add mod">
          <ac:chgData name="maja belanov" userId="40c1e8880fb7fbd5" providerId="LiveId" clId="{2F3775E3-E3C1-44DA-9E85-BB45E4A0E87E}" dt="2024-04-03T00:42:32.109" v="3987" actId="20577"/>
          <ac:spMkLst>
            <pc:docMk/>
            <pc:sldMk cId="3507993396" sldId="270"/>
            <ac:spMk id="18" creationId="{A2F93B8E-B336-F142-36C4-4AA519B8CE6A}"/>
          </ac:spMkLst>
        </pc:spChg>
        <pc:spChg chg="add mod">
          <ac:chgData name="maja belanov" userId="40c1e8880fb7fbd5" providerId="LiveId" clId="{2F3775E3-E3C1-44DA-9E85-BB45E4A0E87E}" dt="2024-04-03T00:42:48.268" v="3996" actId="20577"/>
          <ac:spMkLst>
            <pc:docMk/>
            <pc:sldMk cId="3507993396" sldId="270"/>
            <ac:spMk id="19" creationId="{8894BF6E-2934-3C21-A061-11EB7F74FD17}"/>
          </ac:spMkLst>
        </pc:spChg>
        <pc:spChg chg="add mod">
          <ac:chgData name="maja belanov" userId="40c1e8880fb7fbd5" providerId="LiveId" clId="{2F3775E3-E3C1-44DA-9E85-BB45E4A0E87E}" dt="2024-04-03T00:43:16.539" v="4011" actId="1076"/>
          <ac:spMkLst>
            <pc:docMk/>
            <pc:sldMk cId="3507993396" sldId="270"/>
            <ac:spMk id="20" creationId="{8D3C205C-CEB1-1BC2-38AF-A88B3F474C74}"/>
          </ac:spMkLst>
        </pc:spChg>
        <pc:spChg chg="add mod">
          <ac:chgData name="maja belanov" userId="40c1e8880fb7fbd5" providerId="LiveId" clId="{2F3775E3-E3C1-44DA-9E85-BB45E4A0E87E}" dt="2024-04-03T00:43:30.854" v="4024" actId="14100"/>
          <ac:spMkLst>
            <pc:docMk/>
            <pc:sldMk cId="3507993396" sldId="270"/>
            <ac:spMk id="21" creationId="{D79C9306-6C54-A5F5-74F4-DD0F72A68CB7}"/>
          </ac:spMkLst>
        </pc:spChg>
        <pc:spChg chg="add mod">
          <ac:chgData name="maja belanov" userId="40c1e8880fb7fbd5" providerId="LiveId" clId="{2F3775E3-E3C1-44DA-9E85-BB45E4A0E87E}" dt="2024-04-03T00:43:44.949" v="4034" actId="20577"/>
          <ac:spMkLst>
            <pc:docMk/>
            <pc:sldMk cId="3507993396" sldId="270"/>
            <ac:spMk id="22" creationId="{FC057FD4-5044-ADD7-092F-1E213EF43739}"/>
          </ac:spMkLst>
        </pc:spChg>
        <pc:spChg chg="add mod">
          <ac:chgData name="maja belanov" userId="40c1e8880fb7fbd5" providerId="LiveId" clId="{2F3775E3-E3C1-44DA-9E85-BB45E4A0E87E}" dt="2024-04-03T00:43:56.623" v="4042" actId="20577"/>
          <ac:spMkLst>
            <pc:docMk/>
            <pc:sldMk cId="3507993396" sldId="270"/>
            <ac:spMk id="23" creationId="{5B8699CB-219E-A8AD-6627-0B451333ED5B}"/>
          </ac:spMkLst>
        </pc:spChg>
        <pc:spChg chg="add mod">
          <ac:chgData name="maja belanov" userId="40c1e8880fb7fbd5" providerId="LiveId" clId="{2F3775E3-E3C1-44DA-9E85-BB45E4A0E87E}" dt="2024-04-03T00:44:11.003" v="4050" actId="14100"/>
          <ac:spMkLst>
            <pc:docMk/>
            <pc:sldMk cId="3507993396" sldId="270"/>
            <ac:spMk id="24" creationId="{716710F8-FF9F-64E1-37B2-0FADC77ED04B}"/>
          </ac:spMkLst>
        </pc:spChg>
        <pc:picChg chg="add del mod">
          <ac:chgData name="maja belanov" userId="40c1e8880fb7fbd5" providerId="LiveId" clId="{2F3775E3-E3C1-44DA-9E85-BB45E4A0E87E}" dt="2024-04-02T23:43:51.001" v="2222" actId="478"/>
          <ac:picMkLst>
            <pc:docMk/>
            <pc:sldMk cId="3507993396" sldId="270"/>
            <ac:picMk id="5" creationId="{586BCA44-04E3-E4B7-9951-D611E757528D}"/>
          </ac:picMkLst>
        </pc:picChg>
        <pc:picChg chg="add del mod">
          <ac:chgData name="maja belanov" userId="40c1e8880fb7fbd5" providerId="LiveId" clId="{2F3775E3-E3C1-44DA-9E85-BB45E4A0E87E}" dt="2024-04-02T23:44:16.132" v="2227" actId="478"/>
          <ac:picMkLst>
            <pc:docMk/>
            <pc:sldMk cId="3507993396" sldId="270"/>
            <ac:picMk id="6" creationId="{D7F3B404-E64F-9C9F-C9F3-A017919F603E}"/>
          </ac:picMkLst>
        </pc:picChg>
        <pc:picChg chg="add del">
          <ac:chgData name="maja belanov" userId="40c1e8880fb7fbd5" providerId="LiveId" clId="{2F3775E3-E3C1-44DA-9E85-BB45E4A0E87E}" dt="2024-04-02T23:44:03.161" v="2226" actId="478"/>
          <ac:picMkLst>
            <pc:docMk/>
            <pc:sldMk cId="3507993396" sldId="270"/>
            <ac:picMk id="7" creationId="{B3B17619-E3F2-47FF-D78B-72429D754B7F}"/>
          </ac:picMkLst>
        </pc:picChg>
        <pc:picChg chg="add mod">
          <ac:chgData name="maja belanov" userId="40c1e8880fb7fbd5" providerId="LiveId" clId="{2F3775E3-E3C1-44DA-9E85-BB45E4A0E87E}" dt="2024-04-02T23:44:48.103" v="2234" actId="1076"/>
          <ac:picMkLst>
            <pc:docMk/>
            <pc:sldMk cId="3507993396" sldId="270"/>
            <ac:picMk id="8" creationId="{A2A7F733-E9F1-C1BB-B307-0EFC5828FF76}"/>
          </ac:picMkLst>
        </pc:picChg>
      </pc:sldChg>
      <pc:sldChg chg="addSp delSp modSp new mod modAnim">
        <pc:chgData name="maja belanov" userId="40c1e8880fb7fbd5" providerId="LiveId" clId="{2F3775E3-E3C1-44DA-9E85-BB45E4A0E87E}" dt="2024-04-04T00:07:45.563" v="4276" actId="1076"/>
        <pc:sldMkLst>
          <pc:docMk/>
          <pc:sldMk cId="1571550707" sldId="271"/>
        </pc:sldMkLst>
        <pc:spChg chg="mod">
          <ac:chgData name="maja belanov" userId="40c1e8880fb7fbd5" providerId="LiveId" clId="{2F3775E3-E3C1-44DA-9E85-BB45E4A0E87E}" dt="2024-04-02T23:58:46.443" v="2400" actId="20577"/>
          <ac:spMkLst>
            <pc:docMk/>
            <pc:sldMk cId="1571550707" sldId="271"/>
            <ac:spMk id="2" creationId="{3A01655B-59B6-D2B4-7F8D-4F95FB53B0CA}"/>
          </ac:spMkLst>
        </pc:spChg>
        <pc:spChg chg="del">
          <ac:chgData name="maja belanov" userId="40c1e8880fb7fbd5" providerId="LiveId" clId="{2F3775E3-E3C1-44DA-9E85-BB45E4A0E87E}" dt="2024-04-02T23:51:38.950" v="2324" actId="478"/>
          <ac:spMkLst>
            <pc:docMk/>
            <pc:sldMk cId="1571550707" sldId="271"/>
            <ac:spMk id="3" creationId="{D5F0C62C-8866-EB09-BD75-D993439621B6}"/>
          </ac:spMkLst>
        </pc:spChg>
        <pc:spChg chg="add mod">
          <ac:chgData name="maja belanov" userId="40c1e8880fb7fbd5" providerId="LiveId" clId="{2F3775E3-E3C1-44DA-9E85-BB45E4A0E87E}" dt="2024-04-03T00:44:39.447" v="4067" actId="20577"/>
          <ac:spMkLst>
            <pc:docMk/>
            <pc:sldMk cId="1571550707" sldId="271"/>
            <ac:spMk id="7" creationId="{6ABEA944-A811-E9BC-704B-5C915878CD47}"/>
          </ac:spMkLst>
        </pc:spChg>
        <pc:spChg chg="add mod">
          <ac:chgData name="maja belanov" userId="40c1e8880fb7fbd5" providerId="LiveId" clId="{2F3775E3-E3C1-44DA-9E85-BB45E4A0E87E}" dt="2024-04-03T00:45:49.320" v="4176" actId="1076"/>
          <ac:spMkLst>
            <pc:docMk/>
            <pc:sldMk cId="1571550707" sldId="271"/>
            <ac:spMk id="8" creationId="{284F10E5-CE5E-28F9-2589-3BCD2AB074CC}"/>
          </ac:spMkLst>
        </pc:spChg>
        <pc:spChg chg="add mod">
          <ac:chgData name="maja belanov" userId="40c1e8880fb7fbd5" providerId="LiveId" clId="{2F3775E3-E3C1-44DA-9E85-BB45E4A0E87E}" dt="2024-04-03T00:45:04.795" v="4125" actId="20577"/>
          <ac:spMkLst>
            <pc:docMk/>
            <pc:sldMk cId="1571550707" sldId="271"/>
            <ac:spMk id="9" creationId="{385C222B-8B03-5B1D-36D0-991F9AC80436}"/>
          </ac:spMkLst>
        </pc:spChg>
        <pc:spChg chg="add mod">
          <ac:chgData name="maja belanov" userId="40c1e8880fb7fbd5" providerId="LiveId" clId="{2F3775E3-E3C1-44DA-9E85-BB45E4A0E87E}" dt="2024-04-03T00:45:47.648" v="4175" actId="1076"/>
          <ac:spMkLst>
            <pc:docMk/>
            <pc:sldMk cId="1571550707" sldId="271"/>
            <ac:spMk id="10" creationId="{9BD2052B-3077-3324-F23C-257AF0A2D652}"/>
          </ac:spMkLst>
        </pc:spChg>
        <pc:spChg chg="add mod">
          <ac:chgData name="maja belanov" userId="40c1e8880fb7fbd5" providerId="LiveId" clId="{2F3775E3-E3C1-44DA-9E85-BB45E4A0E87E}" dt="2024-04-03T00:45:32.066" v="4169" actId="20577"/>
          <ac:spMkLst>
            <pc:docMk/>
            <pc:sldMk cId="1571550707" sldId="271"/>
            <ac:spMk id="11" creationId="{1E27E665-898A-C51B-F23E-E31AD22052C3}"/>
          </ac:spMkLst>
        </pc:spChg>
        <pc:spChg chg="add mod">
          <ac:chgData name="maja belanov" userId="40c1e8880fb7fbd5" providerId="LiveId" clId="{2F3775E3-E3C1-44DA-9E85-BB45E4A0E87E}" dt="2024-04-03T00:46:11.919" v="4204" actId="20577"/>
          <ac:spMkLst>
            <pc:docMk/>
            <pc:sldMk cId="1571550707" sldId="271"/>
            <ac:spMk id="12" creationId="{1743092A-F378-F397-91DD-E405B950D6C5}"/>
          </ac:spMkLst>
        </pc:spChg>
        <pc:spChg chg="add mod">
          <ac:chgData name="maja belanov" userId="40c1e8880fb7fbd5" providerId="LiveId" clId="{2F3775E3-E3C1-44DA-9E85-BB45E4A0E87E}" dt="2024-04-03T00:46:27.779" v="4223" actId="20577"/>
          <ac:spMkLst>
            <pc:docMk/>
            <pc:sldMk cId="1571550707" sldId="271"/>
            <ac:spMk id="13" creationId="{086DF166-7D54-7182-C71C-8F6D55EE6E5A}"/>
          </ac:spMkLst>
        </pc:spChg>
        <pc:graphicFrameChg chg="add mod modGraphic">
          <ac:chgData name="maja belanov" userId="40c1e8880fb7fbd5" providerId="LiveId" clId="{2F3775E3-E3C1-44DA-9E85-BB45E4A0E87E}" dt="2024-04-03T00:46:01.260" v="4181" actId="14734"/>
          <ac:graphicFrameMkLst>
            <pc:docMk/>
            <pc:sldMk cId="1571550707" sldId="271"/>
            <ac:graphicFrameMk id="4" creationId="{581A141D-2B11-F56D-09AC-2DB89BAA324A}"/>
          </ac:graphicFrameMkLst>
        </pc:graphicFrameChg>
        <pc:picChg chg="add mod">
          <ac:chgData name="maja belanov" userId="40c1e8880fb7fbd5" providerId="LiveId" clId="{2F3775E3-E3C1-44DA-9E85-BB45E4A0E87E}" dt="2024-04-04T00:07:45.563" v="4276" actId="1076"/>
          <ac:picMkLst>
            <pc:docMk/>
            <pc:sldMk cId="1571550707" sldId="271"/>
            <ac:picMk id="6" creationId="{4DF70D8A-62EC-1E7B-A320-20524C108707}"/>
          </ac:picMkLst>
        </pc:picChg>
      </pc:sldChg>
      <pc:sldChg chg="addSp delSp modSp new mod">
        <pc:chgData name="maja belanov" userId="40c1e8880fb7fbd5" providerId="LiveId" clId="{2F3775E3-E3C1-44DA-9E85-BB45E4A0E87E}" dt="2024-04-03T00:07:43.314" v="2500" actId="13822"/>
        <pc:sldMkLst>
          <pc:docMk/>
          <pc:sldMk cId="922847127" sldId="272"/>
        </pc:sldMkLst>
        <pc:spChg chg="mod">
          <ac:chgData name="maja belanov" userId="40c1e8880fb7fbd5" providerId="LiveId" clId="{2F3775E3-E3C1-44DA-9E85-BB45E4A0E87E}" dt="2024-04-02T23:59:20.168" v="2478" actId="20577"/>
          <ac:spMkLst>
            <pc:docMk/>
            <pc:sldMk cId="922847127" sldId="272"/>
            <ac:spMk id="2" creationId="{72553D81-704D-EBFF-9A2C-84D3427D8826}"/>
          </ac:spMkLst>
        </pc:spChg>
        <pc:spChg chg="del">
          <ac:chgData name="maja belanov" userId="40c1e8880fb7fbd5" providerId="LiveId" clId="{2F3775E3-E3C1-44DA-9E85-BB45E4A0E87E}" dt="2024-04-03T00:05:42.906" v="2479" actId="478"/>
          <ac:spMkLst>
            <pc:docMk/>
            <pc:sldMk cId="922847127" sldId="272"/>
            <ac:spMk id="3" creationId="{368AFE85-0EEB-49E5-1FB5-EEA590471A45}"/>
          </ac:spMkLst>
        </pc:spChg>
        <pc:spChg chg="add mod">
          <ac:chgData name="maja belanov" userId="40c1e8880fb7fbd5" providerId="LiveId" clId="{2F3775E3-E3C1-44DA-9E85-BB45E4A0E87E}" dt="2024-04-03T00:07:33.874" v="2498" actId="1076"/>
          <ac:spMkLst>
            <pc:docMk/>
            <pc:sldMk cId="922847127" sldId="272"/>
            <ac:spMk id="5" creationId="{6CBECEE3-D0BB-623E-1946-8D209FAD9324}"/>
          </ac:spMkLst>
        </pc:spChg>
        <pc:spChg chg="add mod">
          <ac:chgData name="maja belanov" userId="40c1e8880fb7fbd5" providerId="LiveId" clId="{2F3775E3-E3C1-44DA-9E85-BB45E4A0E87E}" dt="2024-04-03T00:07:28.530" v="2496" actId="1076"/>
          <ac:spMkLst>
            <pc:docMk/>
            <pc:sldMk cId="922847127" sldId="272"/>
            <ac:spMk id="6" creationId="{7C2BD3DF-4BCD-1606-3DA0-E20EC840CEDC}"/>
          </ac:spMkLst>
        </pc:spChg>
        <pc:cxnChg chg="add mod">
          <ac:chgData name="maja belanov" userId="40c1e8880fb7fbd5" providerId="LiveId" clId="{2F3775E3-E3C1-44DA-9E85-BB45E4A0E87E}" dt="2024-04-03T00:07:43.314" v="2500" actId="13822"/>
          <ac:cxnSpMkLst>
            <pc:docMk/>
            <pc:sldMk cId="922847127" sldId="272"/>
            <ac:cxnSpMk id="8" creationId="{17B1829C-00EA-FB28-7827-CC7BC12DE306}"/>
          </ac:cxnSpMkLst>
        </pc:cxnChg>
      </pc:sldChg>
      <pc:sldChg chg="modSp add mod">
        <pc:chgData name="maja belanov" userId="40c1e8880fb7fbd5" providerId="LiveId" clId="{2F3775E3-E3C1-44DA-9E85-BB45E4A0E87E}" dt="2024-04-03T00:08:32.501" v="2511"/>
        <pc:sldMkLst>
          <pc:docMk/>
          <pc:sldMk cId="2604813944" sldId="273"/>
        </pc:sldMkLst>
        <pc:spChg chg="mod">
          <ac:chgData name="maja belanov" userId="40c1e8880fb7fbd5" providerId="LiveId" clId="{2F3775E3-E3C1-44DA-9E85-BB45E4A0E87E}" dt="2024-04-03T00:08:32.501" v="2511"/>
          <ac:spMkLst>
            <pc:docMk/>
            <pc:sldMk cId="2604813944" sldId="273"/>
            <ac:spMk id="5" creationId="{6CBECEE3-D0BB-623E-1946-8D209FAD9324}"/>
          </ac:spMkLst>
        </pc:spChg>
      </pc:sldChg>
      <pc:sldChg chg="addSp delSp modSp new mod modAnim">
        <pc:chgData name="maja belanov" userId="40c1e8880fb7fbd5" providerId="LiveId" clId="{2F3775E3-E3C1-44DA-9E85-BB45E4A0E87E}" dt="2024-04-04T00:15:34.691" v="4367"/>
        <pc:sldMkLst>
          <pc:docMk/>
          <pc:sldMk cId="1165925047" sldId="274"/>
        </pc:sldMkLst>
        <pc:spChg chg="mod">
          <ac:chgData name="maja belanov" userId="40c1e8880fb7fbd5" providerId="LiveId" clId="{2F3775E3-E3C1-44DA-9E85-BB45E4A0E87E}" dt="2024-04-04T00:14:30.710" v="4348" actId="1076"/>
          <ac:spMkLst>
            <pc:docMk/>
            <pc:sldMk cId="1165925047" sldId="274"/>
            <ac:spMk id="2" creationId="{0C81F4A8-0331-754B-A226-D17A45E30CBA}"/>
          </ac:spMkLst>
        </pc:spChg>
        <pc:spChg chg="del">
          <ac:chgData name="maja belanov" userId="40c1e8880fb7fbd5" providerId="LiveId" clId="{2F3775E3-E3C1-44DA-9E85-BB45E4A0E87E}" dt="2024-04-04T00:12:29" v="4343" actId="478"/>
          <ac:spMkLst>
            <pc:docMk/>
            <pc:sldMk cId="1165925047" sldId="274"/>
            <ac:spMk id="3" creationId="{1F649ABC-8D9A-867D-C075-F463D1256108}"/>
          </ac:spMkLst>
        </pc:spChg>
        <pc:spChg chg="add mod">
          <ac:chgData name="maja belanov" userId="40c1e8880fb7fbd5" providerId="LiveId" clId="{2F3775E3-E3C1-44DA-9E85-BB45E4A0E87E}" dt="2024-04-04T00:15:18.628" v="4364" actId="1076"/>
          <ac:spMkLst>
            <pc:docMk/>
            <pc:sldMk cId="1165925047" sldId="274"/>
            <ac:spMk id="5" creationId="{2BF5FFC7-6FE7-F884-FE77-778B5EAB4F9C}"/>
          </ac:spMkLst>
        </pc:spChg>
        <pc:picChg chg="add mod">
          <ac:chgData name="maja belanov" userId="40c1e8880fb7fbd5" providerId="LiveId" clId="{2F3775E3-E3C1-44DA-9E85-BB45E4A0E87E}" dt="2024-04-04T00:15:28.254" v="4366" actId="1076"/>
          <ac:picMkLst>
            <pc:docMk/>
            <pc:sldMk cId="1165925047" sldId="274"/>
            <ac:picMk id="6" creationId="{C81F1FE3-5F2A-1B2F-E1A1-621F3D25C577}"/>
          </ac:picMkLst>
        </pc:picChg>
      </pc:sldChg>
      <pc:sldChg chg="addSp delSp modSp new mod modClrScheme chgLayout">
        <pc:chgData name="maja belanov" userId="40c1e8880fb7fbd5" providerId="LiveId" clId="{2F3775E3-E3C1-44DA-9E85-BB45E4A0E87E}" dt="2024-04-04T00:16:43.035" v="4410" actId="207"/>
        <pc:sldMkLst>
          <pc:docMk/>
          <pc:sldMk cId="4075147356" sldId="275"/>
        </pc:sldMkLst>
        <pc:spChg chg="del mod ord">
          <ac:chgData name="maja belanov" userId="40c1e8880fb7fbd5" providerId="LiveId" clId="{2F3775E3-E3C1-44DA-9E85-BB45E4A0E87E}" dt="2024-04-04T00:15:55.913" v="4371" actId="700"/>
          <ac:spMkLst>
            <pc:docMk/>
            <pc:sldMk cId="4075147356" sldId="275"/>
            <ac:spMk id="2" creationId="{1C9FFDE7-A8C7-1116-4D13-2298F7CFCF64}"/>
          </ac:spMkLst>
        </pc:spChg>
        <pc:spChg chg="del">
          <ac:chgData name="maja belanov" userId="40c1e8880fb7fbd5" providerId="LiveId" clId="{2F3775E3-E3C1-44DA-9E85-BB45E4A0E87E}" dt="2024-04-04T00:15:50.365" v="4370" actId="478"/>
          <ac:spMkLst>
            <pc:docMk/>
            <pc:sldMk cId="4075147356" sldId="275"/>
            <ac:spMk id="3" creationId="{6C753288-DCC8-8ED5-94D4-718044E40EDC}"/>
          </ac:spMkLst>
        </pc:spChg>
        <pc:spChg chg="add mod ord">
          <ac:chgData name="maja belanov" userId="40c1e8880fb7fbd5" providerId="LiveId" clId="{2F3775E3-E3C1-44DA-9E85-BB45E4A0E87E}" dt="2024-04-04T00:16:43.035" v="4410" actId="207"/>
          <ac:spMkLst>
            <pc:docMk/>
            <pc:sldMk cId="4075147356" sldId="275"/>
            <ac:spMk id="4" creationId="{B7BB9F2B-22F2-75C7-FD25-DA477FE41DDE}"/>
          </ac:spMkLst>
        </pc:spChg>
        <pc:spChg chg="add del mod ord">
          <ac:chgData name="maja belanov" userId="40c1e8880fb7fbd5" providerId="LiveId" clId="{2F3775E3-E3C1-44DA-9E85-BB45E4A0E87E}" dt="2024-04-04T00:16:24.874" v="4405" actId="478"/>
          <ac:spMkLst>
            <pc:docMk/>
            <pc:sldMk cId="4075147356" sldId="275"/>
            <ac:spMk id="5" creationId="{A13DD85B-6670-351F-38ED-0E0936257C22}"/>
          </ac:spMkLst>
        </pc:spChg>
      </pc:sldChg>
      <pc:sldChg chg="addSp delSp modSp new mod">
        <pc:chgData name="maja belanov" userId="40c1e8880fb7fbd5" providerId="LiveId" clId="{2F3775E3-E3C1-44DA-9E85-BB45E4A0E87E}" dt="2024-04-04T00:24:45.306" v="4522" actId="14100"/>
        <pc:sldMkLst>
          <pc:docMk/>
          <pc:sldMk cId="743266368" sldId="276"/>
        </pc:sldMkLst>
        <pc:spChg chg="mod">
          <ac:chgData name="maja belanov" userId="40c1e8880fb7fbd5" providerId="LiveId" clId="{2F3775E3-E3C1-44DA-9E85-BB45E4A0E87E}" dt="2024-04-04T00:22:22.460" v="4492" actId="1076"/>
          <ac:spMkLst>
            <pc:docMk/>
            <pc:sldMk cId="743266368" sldId="276"/>
            <ac:spMk id="2" creationId="{6D58A0B2-BA1D-93E2-7545-463189B8132D}"/>
          </ac:spMkLst>
        </pc:spChg>
        <pc:spChg chg="del">
          <ac:chgData name="maja belanov" userId="40c1e8880fb7fbd5" providerId="LiveId" clId="{2F3775E3-E3C1-44DA-9E85-BB45E4A0E87E}" dt="2024-04-04T00:21:26.125" v="4482" actId="478"/>
          <ac:spMkLst>
            <pc:docMk/>
            <pc:sldMk cId="743266368" sldId="276"/>
            <ac:spMk id="3" creationId="{12FBB327-FA22-B67A-20B5-E00171420413}"/>
          </ac:spMkLst>
        </pc:spChg>
        <pc:spChg chg="add mod">
          <ac:chgData name="maja belanov" userId="40c1e8880fb7fbd5" providerId="LiveId" clId="{2F3775E3-E3C1-44DA-9E85-BB45E4A0E87E}" dt="2024-04-04T00:24:45.306" v="4522" actId="14100"/>
          <ac:spMkLst>
            <pc:docMk/>
            <pc:sldMk cId="743266368" sldId="276"/>
            <ac:spMk id="8" creationId="{D70DB6C0-3D3D-BD03-51A1-752AB6C0A633}"/>
          </ac:spMkLst>
        </pc:spChg>
        <pc:graphicFrameChg chg="add del mod modGraphic">
          <ac:chgData name="maja belanov" userId="40c1e8880fb7fbd5" providerId="LiveId" clId="{2F3775E3-E3C1-44DA-9E85-BB45E4A0E87E}" dt="2024-04-04T00:23:19.717" v="4507" actId="478"/>
          <ac:graphicFrameMkLst>
            <pc:docMk/>
            <pc:sldMk cId="743266368" sldId="276"/>
            <ac:graphicFrameMk id="4" creationId="{A38DCA78-149C-EEA2-0A09-63B329DB0303}"/>
          </ac:graphicFrameMkLst>
        </pc:graphicFrameChg>
        <pc:graphicFrameChg chg="add mod modGraphic">
          <ac:chgData name="maja belanov" userId="40c1e8880fb7fbd5" providerId="LiveId" clId="{2F3775E3-E3C1-44DA-9E85-BB45E4A0E87E}" dt="2024-04-04T00:24:18.472" v="4517" actId="1076"/>
          <ac:graphicFrameMkLst>
            <pc:docMk/>
            <pc:sldMk cId="743266368" sldId="276"/>
            <ac:graphicFrameMk id="5" creationId="{30CDE4DF-A0F4-8485-A3A5-D1311791AD97}"/>
          </ac:graphicFrameMkLst>
        </pc:graphicFrameChg>
        <pc:graphicFrameChg chg="add del mod modGraphic">
          <ac:chgData name="maja belanov" userId="40c1e8880fb7fbd5" providerId="LiveId" clId="{2F3775E3-E3C1-44DA-9E85-BB45E4A0E87E}" dt="2024-04-04T00:23:21.068" v="4508" actId="478"/>
          <ac:graphicFrameMkLst>
            <pc:docMk/>
            <pc:sldMk cId="743266368" sldId="276"/>
            <ac:graphicFrameMk id="6" creationId="{D9B6614B-D7B5-5D28-2209-A6F77CA366C7}"/>
          </ac:graphicFrameMkLst>
        </pc:graphicFrameChg>
      </pc:sldChg>
      <pc:sldChg chg="add ord">
        <pc:chgData name="maja belanov" userId="40c1e8880fb7fbd5" providerId="LiveId" clId="{2F3775E3-E3C1-44DA-9E85-BB45E4A0E87E}" dt="2024-04-04T00:41:13.548" v="4982"/>
        <pc:sldMkLst>
          <pc:docMk/>
          <pc:sldMk cId="3251844603" sldId="277"/>
        </pc:sldMkLst>
      </pc:sldChg>
      <pc:sldChg chg="addSp delSp modSp new mod">
        <pc:chgData name="maja belanov" userId="40c1e8880fb7fbd5" providerId="LiveId" clId="{2F3775E3-E3C1-44DA-9E85-BB45E4A0E87E}" dt="2024-04-04T00:29:51.616" v="4613" actId="1076"/>
        <pc:sldMkLst>
          <pc:docMk/>
          <pc:sldMk cId="552651038" sldId="278"/>
        </pc:sldMkLst>
        <pc:spChg chg="mod">
          <ac:chgData name="maja belanov" userId="40c1e8880fb7fbd5" providerId="LiveId" clId="{2F3775E3-E3C1-44DA-9E85-BB45E4A0E87E}" dt="2024-04-04T00:28:44.824" v="4599" actId="1076"/>
          <ac:spMkLst>
            <pc:docMk/>
            <pc:sldMk cId="552651038" sldId="278"/>
            <ac:spMk id="2" creationId="{BBBAC062-BBA1-182E-BDD9-34C34CD948A8}"/>
          </ac:spMkLst>
        </pc:spChg>
        <pc:spChg chg="del">
          <ac:chgData name="maja belanov" userId="40c1e8880fb7fbd5" providerId="LiveId" clId="{2F3775E3-E3C1-44DA-9E85-BB45E4A0E87E}" dt="2024-04-04T00:25:21.582" v="4584" actId="478"/>
          <ac:spMkLst>
            <pc:docMk/>
            <pc:sldMk cId="552651038" sldId="278"/>
            <ac:spMk id="3" creationId="{3332913A-F536-23A2-5E87-3F11FF0DE2B5}"/>
          </ac:spMkLst>
        </pc:spChg>
        <pc:spChg chg="add mod">
          <ac:chgData name="maja belanov" userId="40c1e8880fb7fbd5" providerId="LiveId" clId="{2F3775E3-E3C1-44DA-9E85-BB45E4A0E87E}" dt="2024-04-04T00:29:45.740" v="4611" actId="1076"/>
          <ac:spMkLst>
            <pc:docMk/>
            <pc:sldMk cId="552651038" sldId="278"/>
            <ac:spMk id="5" creationId="{BCBBAE23-98CF-89A3-4EEC-7D861EF05EB3}"/>
          </ac:spMkLst>
        </pc:spChg>
        <pc:spChg chg="add mod">
          <ac:chgData name="maja belanov" userId="40c1e8880fb7fbd5" providerId="LiveId" clId="{2F3775E3-E3C1-44DA-9E85-BB45E4A0E87E}" dt="2024-04-04T00:28:47.152" v="4600" actId="1076"/>
          <ac:spMkLst>
            <pc:docMk/>
            <pc:sldMk cId="552651038" sldId="278"/>
            <ac:spMk id="7" creationId="{FC078507-69D4-3074-5D7A-469CD8427A60}"/>
          </ac:spMkLst>
        </pc:spChg>
        <pc:picChg chg="add mod">
          <ac:chgData name="maja belanov" userId="40c1e8880fb7fbd5" providerId="LiveId" clId="{2F3775E3-E3C1-44DA-9E85-BB45E4A0E87E}" dt="2024-04-04T00:29:51.616" v="4613" actId="1076"/>
          <ac:picMkLst>
            <pc:docMk/>
            <pc:sldMk cId="552651038" sldId="278"/>
            <ac:picMk id="9" creationId="{97A81025-8502-25A8-8B69-22C667E4E421}"/>
          </ac:picMkLst>
        </pc:picChg>
      </pc:sldChg>
      <pc:sldChg chg="addSp delSp modSp new mod">
        <pc:chgData name="maja belanov" userId="40c1e8880fb7fbd5" providerId="LiveId" clId="{2F3775E3-E3C1-44DA-9E85-BB45E4A0E87E}" dt="2024-04-04T00:39:50.492" v="4976" actId="1076"/>
        <pc:sldMkLst>
          <pc:docMk/>
          <pc:sldMk cId="4181116009" sldId="279"/>
        </pc:sldMkLst>
        <pc:spChg chg="mod">
          <ac:chgData name="maja belanov" userId="40c1e8880fb7fbd5" providerId="LiveId" clId="{2F3775E3-E3C1-44DA-9E85-BB45E4A0E87E}" dt="2024-04-04T00:31:26.278" v="4698" actId="113"/>
          <ac:spMkLst>
            <pc:docMk/>
            <pc:sldMk cId="4181116009" sldId="279"/>
            <ac:spMk id="2" creationId="{1CEB706E-010A-17DB-3765-5F08FED07565}"/>
          </ac:spMkLst>
        </pc:spChg>
        <pc:spChg chg="del">
          <ac:chgData name="maja belanov" userId="40c1e8880fb7fbd5" providerId="LiveId" clId="{2F3775E3-E3C1-44DA-9E85-BB45E4A0E87E}" dt="2024-04-04T00:30:54.802" v="4691" actId="478"/>
          <ac:spMkLst>
            <pc:docMk/>
            <pc:sldMk cId="4181116009" sldId="279"/>
            <ac:spMk id="3" creationId="{89F80059-5EF0-302D-FC27-7ACBF9E58C3A}"/>
          </ac:spMkLst>
        </pc:spChg>
        <pc:spChg chg="add mod">
          <ac:chgData name="maja belanov" userId="40c1e8880fb7fbd5" providerId="LiveId" clId="{2F3775E3-E3C1-44DA-9E85-BB45E4A0E87E}" dt="2024-04-04T00:34:26.033" v="4714" actId="1076"/>
          <ac:spMkLst>
            <pc:docMk/>
            <pc:sldMk cId="4181116009" sldId="279"/>
            <ac:spMk id="6" creationId="{23EA1AF2-B1BA-226C-CA83-87BCCE022513}"/>
          </ac:spMkLst>
        </pc:spChg>
        <pc:spChg chg="add mod">
          <ac:chgData name="maja belanov" userId="40c1e8880fb7fbd5" providerId="LiveId" clId="{2F3775E3-E3C1-44DA-9E85-BB45E4A0E87E}" dt="2024-04-04T00:39:36.147" v="4974" actId="207"/>
          <ac:spMkLst>
            <pc:docMk/>
            <pc:sldMk cId="4181116009" sldId="279"/>
            <ac:spMk id="10" creationId="{B2487117-9C26-64DD-4AC7-5C59FDCCA75A}"/>
          </ac:spMkLst>
        </pc:spChg>
        <pc:graphicFrameChg chg="add mod modGraphic">
          <ac:chgData name="maja belanov" userId="40c1e8880fb7fbd5" providerId="LiveId" clId="{2F3775E3-E3C1-44DA-9E85-BB45E4A0E87E}" dt="2024-04-04T00:32:12.695" v="4702" actId="1076"/>
          <ac:graphicFrameMkLst>
            <pc:docMk/>
            <pc:sldMk cId="4181116009" sldId="279"/>
            <ac:graphicFrameMk id="4" creationId="{879F1973-900B-F430-769D-D79FE7B6B4A0}"/>
          </ac:graphicFrameMkLst>
        </pc:graphicFrameChg>
        <pc:picChg chg="add mod">
          <ac:chgData name="maja belanov" userId="40c1e8880fb7fbd5" providerId="LiveId" clId="{2F3775E3-E3C1-44DA-9E85-BB45E4A0E87E}" dt="2024-04-04T00:39:50.492" v="4976" actId="1076"/>
          <ac:picMkLst>
            <pc:docMk/>
            <pc:sldMk cId="4181116009" sldId="279"/>
            <ac:picMk id="8" creationId="{01599052-C435-7F6F-A80B-6511E8B65435}"/>
          </ac:picMkLst>
        </pc:picChg>
      </pc:sldChg>
      <pc:sldChg chg="add del">
        <pc:chgData name="maja belanov" userId="40c1e8880fb7fbd5" providerId="LiveId" clId="{2F3775E3-E3C1-44DA-9E85-BB45E4A0E87E}" dt="2024-04-04T00:41:06.421" v="4978" actId="2890"/>
        <pc:sldMkLst>
          <pc:docMk/>
          <pc:sldMk cId="1195721902" sldId="280"/>
        </pc:sldMkLst>
      </pc:sldChg>
      <pc:sldChg chg="addSp delSp modSp add mod">
        <pc:chgData name="maja belanov" userId="40c1e8880fb7fbd5" providerId="LiveId" clId="{2F3775E3-E3C1-44DA-9E85-BB45E4A0E87E}" dt="2024-04-12T18:24:43.157" v="5149" actId="1076"/>
        <pc:sldMkLst>
          <pc:docMk/>
          <pc:sldMk cId="1544326536" sldId="280"/>
        </pc:sldMkLst>
        <pc:spChg chg="add mod">
          <ac:chgData name="maja belanov" userId="40c1e8880fb7fbd5" providerId="LiveId" clId="{2F3775E3-E3C1-44DA-9E85-BB45E4A0E87E}" dt="2024-04-12T18:24:32.749" v="5147" actId="20577"/>
          <ac:spMkLst>
            <pc:docMk/>
            <pc:sldMk cId="1544326536" sldId="280"/>
            <ac:spMk id="5" creationId="{8B36BAFF-F355-3F4F-DB09-2012E8772430}"/>
          </ac:spMkLst>
        </pc:spChg>
        <pc:spChg chg="del">
          <ac:chgData name="maja belanov" userId="40c1e8880fb7fbd5" providerId="LiveId" clId="{2F3775E3-E3C1-44DA-9E85-BB45E4A0E87E}" dt="2024-04-04T00:41:20.908" v="4984" actId="478"/>
          <ac:spMkLst>
            <pc:docMk/>
            <pc:sldMk cId="1544326536" sldId="280"/>
            <ac:spMk id="6" creationId="{23EA1AF2-B1BA-226C-CA83-87BCCE022513}"/>
          </ac:spMkLst>
        </pc:spChg>
        <pc:spChg chg="mod">
          <ac:chgData name="maja belanov" userId="40c1e8880fb7fbd5" providerId="LiveId" clId="{2F3775E3-E3C1-44DA-9E85-BB45E4A0E87E}" dt="2024-04-12T18:24:39.043" v="5148" actId="1076"/>
          <ac:spMkLst>
            <pc:docMk/>
            <pc:sldMk cId="1544326536" sldId="280"/>
            <ac:spMk id="18" creationId="{0707BE9C-B35E-3755-0DD7-1DD401572392}"/>
          </ac:spMkLst>
        </pc:spChg>
        <pc:spChg chg="mod">
          <ac:chgData name="maja belanov" userId="40c1e8880fb7fbd5" providerId="LiveId" clId="{2F3775E3-E3C1-44DA-9E85-BB45E4A0E87E}" dt="2024-04-12T18:24:43.157" v="5149" actId="1076"/>
          <ac:spMkLst>
            <pc:docMk/>
            <pc:sldMk cId="1544326536" sldId="280"/>
            <ac:spMk id="22" creationId="{19E02934-F748-B7C6-3B9D-FECB133630DD}"/>
          </ac:spMkLst>
        </pc:spChg>
        <pc:picChg chg="del">
          <ac:chgData name="maja belanov" userId="40c1e8880fb7fbd5" providerId="LiveId" clId="{2F3775E3-E3C1-44DA-9E85-BB45E4A0E87E}" dt="2024-04-04T00:42:33.969" v="4993" actId="478"/>
          <ac:picMkLst>
            <pc:docMk/>
            <pc:sldMk cId="1544326536" sldId="280"/>
            <ac:picMk id="8" creationId="{01599052-C435-7F6F-A80B-6511E8B65435}"/>
          </ac:picMkLst>
        </pc:picChg>
        <pc:picChg chg="add mod">
          <ac:chgData name="maja belanov" userId="40c1e8880fb7fbd5" providerId="LiveId" clId="{2F3775E3-E3C1-44DA-9E85-BB45E4A0E87E}" dt="2024-04-04T00:43:50.336" v="4996" actId="1076"/>
          <ac:picMkLst>
            <pc:docMk/>
            <pc:sldMk cId="1544326536" sldId="280"/>
            <ac:picMk id="9" creationId="{8967D3B0-5EA2-3E38-D6C5-31F38FEF249D}"/>
          </ac:picMkLst>
        </pc:picChg>
      </pc:sldChg>
      <pc:sldChg chg="addSp delSp modSp add mod">
        <pc:chgData name="maja belanov" userId="40c1e8880fb7fbd5" providerId="LiveId" clId="{2F3775E3-E3C1-44DA-9E85-BB45E4A0E87E}" dt="2024-04-04T00:46:41.281" v="5019" actId="1076"/>
        <pc:sldMkLst>
          <pc:docMk/>
          <pc:sldMk cId="1216811839" sldId="281"/>
        </pc:sldMkLst>
        <pc:spChg chg="del">
          <ac:chgData name="maja belanov" userId="40c1e8880fb7fbd5" providerId="LiveId" clId="{2F3775E3-E3C1-44DA-9E85-BB45E4A0E87E}" dt="2024-04-04T00:45:17.495" v="5007" actId="478"/>
          <ac:spMkLst>
            <pc:docMk/>
            <pc:sldMk cId="1216811839" sldId="281"/>
            <ac:spMk id="5" creationId="{8B36BAFF-F355-3F4F-DB09-2012E8772430}"/>
          </ac:spMkLst>
        </pc:spChg>
        <pc:spChg chg="add mod">
          <ac:chgData name="maja belanov" userId="40c1e8880fb7fbd5" providerId="LiveId" clId="{2F3775E3-E3C1-44DA-9E85-BB45E4A0E87E}" dt="2024-04-04T00:46:28.745" v="5016" actId="1076"/>
          <ac:spMkLst>
            <pc:docMk/>
            <pc:sldMk cId="1216811839" sldId="281"/>
            <ac:spMk id="7" creationId="{FA9F46C0-87F1-231F-A4DD-C46A30CD9E4B}"/>
          </ac:spMkLst>
        </pc:spChg>
        <pc:graphicFrameChg chg="add mod modGraphic">
          <ac:chgData name="maja belanov" userId="40c1e8880fb7fbd5" providerId="LiveId" clId="{2F3775E3-E3C1-44DA-9E85-BB45E4A0E87E}" dt="2024-04-04T00:45:13.836" v="5006" actId="207"/>
          <ac:graphicFrameMkLst>
            <pc:docMk/>
            <pc:sldMk cId="1216811839" sldId="281"/>
            <ac:graphicFrameMk id="3" creationId="{B2F149BA-EAA1-1724-B23E-81C160E427BA}"/>
          </ac:graphicFrameMkLst>
        </pc:graphicFrameChg>
        <pc:graphicFrameChg chg="del">
          <ac:chgData name="maja belanov" userId="40c1e8880fb7fbd5" providerId="LiveId" clId="{2F3775E3-E3C1-44DA-9E85-BB45E4A0E87E}" dt="2024-04-04T00:44:06.638" v="4998" actId="478"/>
          <ac:graphicFrameMkLst>
            <pc:docMk/>
            <pc:sldMk cId="1216811839" sldId="281"/>
            <ac:graphicFrameMk id="4" creationId="{879F1973-900B-F430-769D-D79FE7B6B4A0}"/>
          </ac:graphicFrameMkLst>
        </pc:graphicFrameChg>
        <pc:picChg chg="del">
          <ac:chgData name="maja belanov" userId="40c1e8880fb7fbd5" providerId="LiveId" clId="{2F3775E3-E3C1-44DA-9E85-BB45E4A0E87E}" dt="2024-04-04T00:46:30.261" v="5017" actId="478"/>
          <ac:picMkLst>
            <pc:docMk/>
            <pc:sldMk cId="1216811839" sldId="281"/>
            <ac:picMk id="9" creationId="{8967D3B0-5EA2-3E38-D6C5-31F38FEF249D}"/>
          </ac:picMkLst>
        </pc:picChg>
        <pc:picChg chg="add mod">
          <ac:chgData name="maja belanov" userId="40c1e8880fb7fbd5" providerId="LiveId" clId="{2F3775E3-E3C1-44DA-9E85-BB45E4A0E87E}" dt="2024-04-04T00:46:41.281" v="5019" actId="1076"/>
          <ac:picMkLst>
            <pc:docMk/>
            <pc:sldMk cId="1216811839" sldId="281"/>
            <ac:picMk id="11" creationId="{C5C2E23C-0A01-95AB-304D-E6D32DC8D5BE}"/>
          </ac:picMkLst>
        </pc:picChg>
      </pc:sldChg>
      <pc:sldChg chg="addSp delSp modSp add mod">
        <pc:chgData name="maja belanov" userId="40c1e8880fb7fbd5" providerId="LiveId" clId="{2F3775E3-E3C1-44DA-9E85-BB45E4A0E87E}" dt="2024-04-12T18:24:22.750" v="5146" actId="14100"/>
        <pc:sldMkLst>
          <pc:docMk/>
          <pc:sldMk cId="367016856" sldId="282"/>
        </pc:sldMkLst>
        <pc:spChg chg="add mod">
          <ac:chgData name="maja belanov" userId="40c1e8880fb7fbd5" providerId="LiveId" clId="{2F3775E3-E3C1-44DA-9E85-BB45E4A0E87E}" dt="2024-04-04T00:49:54.301" v="5029" actId="1076"/>
          <ac:spMkLst>
            <pc:docMk/>
            <pc:sldMk cId="367016856" sldId="282"/>
            <ac:spMk id="5" creationId="{ACD32220-7438-9A96-4384-D6C78AB0393A}"/>
          </ac:spMkLst>
        </pc:spChg>
        <pc:spChg chg="del">
          <ac:chgData name="maja belanov" userId="40c1e8880fb7fbd5" providerId="LiveId" clId="{2F3775E3-E3C1-44DA-9E85-BB45E4A0E87E}" dt="2024-04-04T00:48:52.929" v="5021" actId="478"/>
          <ac:spMkLst>
            <pc:docMk/>
            <pc:sldMk cId="367016856" sldId="282"/>
            <ac:spMk id="7" creationId="{FA9F46C0-87F1-231F-A4DD-C46A30CD9E4B}"/>
          </ac:spMkLst>
        </pc:spChg>
        <pc:spChg chg="mod">
          <ac:chgData name="maja belanov" userId="40c1e8880fb7fbd5" providerId="LiveId" clId="{2F3775E3-E3C1-44DA-9E85-BB45E4A0E87E}" dt="2024-04-12T18:24:17.298" v="5144" actId="1076"/>
          <ac:spMkLst>
            <pc:docMk/>
            <pc:sldMk cId="367016856" sldId="282"/>
            <ac:spMk id="11" creationId="{99E8F87C-5F70-96CB-ECA1-510403E09E04}"/>
          </ac:spMkLst>
        </pc:spChg>
        <pc:spChg chg="mod">
          <ac:chgData name="maja belanov" userId="40c1e8880fb7fbd5" providerId="LiveId" clId="{2F3775E3-E3C1-44DA-9E85-BB45E4A0E87E}" dt="2024-04-12T18:24:20.981" v="5145" actId="14100"/>
          <ac:spMkLst>
            <pc:docMk/>
            <pc:sldMk cId="367016856" sldId="282"/>
            <ac:spMk id="14" creationId="{2A3A03E9-6345-2723-4934-B1F802CB1DA8}"/>
          </ac:spMkLst>
        </pc:spChg>
        <pc:spChg chg="mod">
          <ac:chgData name="maja belanov" userId="40c1e8880fb7fbd5" providerId="LiveId" clId="{2F3775E3-E3C1-44DA-9E85-BB45E4A0E87E}" dt="2024-04-12T18:24:22.750" v="5146" actId="14100"/>
          <ac:spMkLst>
            <pc:docMk/>
            <pc:sldMk cId="367016856" sldId="282"/>
            <ac:spMk id="15" creationId="{220FCA34-1EC7-99FC-9648-2A14280A940A}"/>
          </ac:spMkLst>
        </pc:spChg>
        <pc:picChg chg="add mod">
          <ac:chgData name="maja belanov" userId="40c1e8880fb7fbd5" providerId="LiveId" clId="{2F3775E3-E3C1-44DA-9E85-BB45E4A0E87E}" dt="2024-04-04T00:50:07.773" v="5032" actId="1076"/>
          <ac:picMkLst>
            <pc:docMk/>
            <pc:sldMk cId="367016856" sldId="282"/>
            <ac:picMk id="8" creationId="{E1824598-91C2-9EAF-6FD3-252D64D6767D}"/>
          </ac:picMkLst>
        </pc:picChg>
        <pc:picChg chg="del">
          <ac:chgData name="maja belanov" userId="40c1e8880fb7fbd5" providerId="LiveId" clId="{2F3775E3-E3C1-44DA-9E85-BB45E4A0E87E}" dt="2024-04-04T00:49:57.051" v="5030" actId="478"/>
          <ac:picMkLst>
            <pc:docMk/>
            <pc:sldMk cId="367016856" sldId="282"/>
            <ac:picMk id="11" creationId="{C5C2E23C-0A01-95AB-304D-E6D32DC8D5BE}"/>
          </ac:picMkLst>
        </pc:picChg>
      </pc:sldChg>
      <pc:sldChg chg="addSp delSp modSp new mod">
        <pc:chgData name="maja belanov" userId="40c1e8880fb7fbd5" providerId="LiveId" clId="{2F3775E3-E3C1-44DA-9E85-BB45E4A0E87E}" dt="2024-04-04T00:53:30.334" v="5142" actId="1076"/>
        <pc:sldMkLst>
          <pc:docMk/>
          <pc:sldMk cId="1935666364" sldId="283"/>
        </pc:sldMkLst>
        <pc:spChg chg="mod">
          <ac:chgData name="maja belanov" userId="40c1e8880fb7fbd5" providerId="LiveId" clId="{2F3775E3-E3C1-44DA-9E85-BB45E4A0E87E}" dt="2024-04-04T00:51:04.859" v="5114" actId="113"/>
          <ac:spMkLst>
            <pc:docMk/>
            <pc:sldMk cId="1935666364" sldId="283"/>
            <ac:spMk id="2" creationId="{E1000F5C-5097-FCA5-4120-32C268A8C060}"/>
          </ac:spMkLst>
        </pc:spChg>
        <pc:spChg chg="del">
          <ac:chgData name="maja belanov" userId="40c1e8880fb7fbd5" providerId="LiveId" clId="{2F3775E3-E3C1-44DA-9E85-BB45E4A0E87E}" dt="2024-04-04T00:51:06.640" v="5115" actId="478"/>
          <ac:spMkLst>
            <pc:docMk/>
            <pc:sldMk cId="1935666364" sldId="283"/>
            <ac:spMk id="3" creationId="{6AF63F8D-DA5A-8235-8EB5-01DF179C2D0C}"/>
          </ac:spMkLst>
        </pc:spChg>
        <pc:spChg chg="add del mod">
          <ac:chgData name="maja belanov" userId="40c1e8880fb7fbd5" providerId="LiveId" clId="{2F3775E3-E3C1-44DA-9E85-BB45E4A0E87E}" dt="2024-04-04T00:53:30.334" v="5142" actId="1076"/>
          <ac:spMkLst>
            <pc:docMk/>
            <pc:sldMk cId="1935666364" sldId="283"/>
            <ac:spMk id="5" creationId="{3A045E43-3D52-E837-ACA3-043DDF12DD0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51E0-8F56-956C-D6C5-536EC538E1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1E6501-0C5C-6886-A44B-D8B26FBB17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40BF41-8EB4-D1BE-9EDB-4813C3C95F1F}"/>
              </a:ext>
            </a:extLst>
          </p:cNvPr>
          <p:cNvSpPr>
            <a:spLocks noGrp="1"/>
          </p:cNvSpPr>
          <p:nvPr>
            <p:ph type="dt" sz="half" idx="10"/>
          </p:nvPr>
        </p:nvSpPr>
        <p:spPr/>
        <p:txBody>
          <a:bodyPr/>
          <a:lstStyle/>
          <a:p>
            <a:fld id="{9DA05060-6B6F-4BB9-97EC-8A393DF8EB7F}" type="datetimeFigureOut">
              <a:rPr lang="en-US" smtClean="0"/>
              <a:t>4/12/2024</a:t>
            </a:fld>
            <a:endParaRPr lang="en-US"/>
          </a:p>
        </p:txBody>
      </p:sp>
      <p:sp>
        <p:nvSpPr>
          <p:cNvPr id="5" name="Footer Placeholder 4">
            <a:extLst>
              <a:ext uri="{FF2B5EF4-FFF2-40B4-BE49-F238E27FC236}">
                <a16:creationId xmlns:a16="http://schemas.microsoft.com/office/drawing/2014/main" id="{591AC3B3-8315-CC4B-3B91-0F1839563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F0619-B9EE-03B1-B04B-8D4F49992EC4}"/>
              </a:ext>
            </a:extLst>
          </p:cNvPr>
          <p:cNvSpPr>
            <a:spLocks noGrp="1"/>
          </p:cNvSpPr>
          <p:nvPr>
            <p:ph type="sldNum" sz="quarter" idx="12"/>
          </p:nvPr>
        </p:nvSpPr>
        <p:spPr/>
        <p:txBody>
          <a:bodyPr/>
          <a:lstStyle/>
          <a:p>
            <a:fld id="{13688C3A-4A17-43CE-8D02-C3841E926182}" type="slidenum">
              <a:rPr lang="en-US" smtClean="0"/>
              <a:t>‹#›</a:t>
            </a:fld>
            <a:endParaRPr lang="en-US"/>
          </a:p>
        </p:txBody>
      </p:sp>
    </p:spTree>
    <p:extLst>
      <p:ext uri="{BB962C8B-B14F-4D97-AF65-F5344CB8AC3E}">
        <p14:creationId xmlns:p14="http://schemas.microsoft.com/office/powerpoint/2010/main" val="832261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49DFC-2C20-D1F6-4F23-0DA5D30A47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62D774-5060-50C3-B7AA-4EC09849CB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D7513-8A09-195F-4B79-FFA0C06ACA69}"/>
              </a:ext>
            </a:extLst>
          </p:cNvPr>
          <p:cNvSpPr>
            <a:spLocks noGrp="1"/>
          </p:cNvSpPr>
          <p:nvPr>
            <p:ph type="dt" sz="half" idx="10"/>
          </p:nvPr>
        </p:nvSpPr>
        <p:spPr/>
        <p:txBody>
          <a:bodyPr/>
          <a:lstStyle/>
          <a:p>
            <a:fld id="{9DA05060-6B6F-4BB9-97EC-8A393DF8EB7F}" type="datetimeFigureOut">
              <a:rPr lang="en-US" smtClean="0"/>
              <a:t>4/12/2024</a:t>
            </a:fld>
            <a:endParaRPr lang="en-US"/>
          </a:p>
        </p:txBody>
      </p:sp>
      <p:sp>
        <p:nvSpPr>
          <p:cNvPr id="5" name="Footer Placeholder 4">
            <a:extLst>
              <a:ext uri="{FF2B5EF4-FFF2-40B4-BE49-F238E27FC236}">
                <a16:creationId xmlns:a16="http://schemas.microsoft.com/office/drawing/2014/main" id="{A4439BC5-5FE8-405F-5F28-A6125362B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4639D-85C5-76DA-0392-3AC824F5EC71}"/>
              </a:ext>
            </a:extLst>
          </p:cNvPr>
          <p:cNvSpPr>
            <a:spLocks noGrp="1"/>
          </p:cNvSpPr>
          <p:nvPr>
            <p:ph type="sldNum" sz="quarter" idx="12"/>
          </p:nvPr>
        </p:nvSpPr>
        <p:spPr/>
        <p:txBody>
          <a:bodyPr/>
          <a:lstStyle/>
          <a:p>
            <a:fld id="{13688C3A-4A17-43CE-8D02-C3841E926182}" type="slidenum">
              <a:rPr lang="en-US" smtClean="0"/>
              <a:t>‹#›</a:t>
            </a:fld>
            <a:endParaRPr lang="en-US"/>
          </a:p>
        </p:txBody>
      </p:sp>
    </p:spTree>
    <p:extLst>
      <p:ext uri="{BB962C8B-B14F-4D97-AF65-F5344CB8AC3E}">
        <p14:creationId xmlns:p14="http://schemas.microsoft.com/office/powerpoint/2010/main" val="1661571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C8930E-7A2E-4F3A-54E4-9D44EB8B29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3EB737-B16C-39B4-3D3E-68E6C51829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0E305-DCC0-E085-896C-E9A4410D6D08}"/>
              </a:ext>
            </a:extLst>
          </p:cNvPr>
          <p:cNvSpPr>
            <a:spLocks noGrp="1"/>
          </p:cNvSpPr>
          <p:nvPr>
            <p:ph type="dt" sz="half" idx="10"/>
          </p:nvPr>
        </p:nvSpPr>
        <p:spPr/>
        <p:txBody>
          <a:bodyPr/>
          <a:lstStyle/>
          <a:p>
            <a:fld id="{9DA05060-6B6F-4BB9-97EC-8A393DF8EB7F}" type="datetimeFigureOut">
              <a:rPr lang="en-US" smtClean="0"/>
              <a:t>4/12/2024</a:t>
            </a:fld>
            <a:endParaRPr lang="en-US"/>
          </a:p>
        </p:txBody>
      </p:sp>
      <p:sp>
        <p:nvSpPr>
          <p:cNvPr id="5" name="Footer Placeholder 4">
            <a:extLst>
              <a:ext uri="{FF2B5EF4-FFF2-40B4-BE49-F238E27FC236}">
                <a16:creationId xmlns:a16="http://schemas.microsoft.com/office/drawing/2014/main" id="{78D44C29-5BBC-35D2-5B9E-02A3EC4BD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1821E-B024-2751-E9D5-EA1C2F6C6F67}"/>
              </a:ext>
            </a:extLst>
          </p:cNvPr>
          <p:cNvSpPr>
            <a:spLocks noGrp="1"/>
          </p:cNvSpPr>
          <p:nvPr>
            <p:ph type="sldNum" sz="quarter" idx="12"/>
          </p:nvPr>
        </p:nvSpPr>
        <p:spPr/>
        <p:txBody>
          <a:bodyPr/>
          <a:lstStyle/>
          <a:p>
            <a:fld id="{13688C3A-4A17-43CE-8D02-C3841E926182}" type="slidenum">
              <a:rPr lang="en-US" smtClean="0"/>
              <a:t>‹#›</a:t>
            </a:fld>
            <a:endParaRPr lang="en-US"/>
          </a:p>
        </p:txBody>
      </p:sp>
    </p:spTree>
    <p:extLst>
      <p:ext uri="{BB962C8B-B14F-4D97-AF65-F5344CB8AC3E}">
        <p14:creationId xmlns:p14="http://schemas.microsoft.com/office/powerpoint/2010/main" val="92443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04FED-210B-E297-7EB1-C9C3A8D198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A45732-0B7A-27D3-F21E-4161BC5726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6F3D7-6D73-BB34-9AD7-7C4788D641E0}"/>
              </a:ext>
            </a:extLst>
          </p:cNvPr>
          <p:cNvSpPr>
            <a:spLocks noGrp="1"/>
          </p:cNvSpPr>
          <p:nvPr>
            <p:ph type="dt" sz="half" idx="10"/>
          </p:nvPr>
        </p:nvSpPr>
        <p:spPr/>
        <p:txBody>
          <a:bodyPr/>
          <a:lstStyle/>
          <a:p>
            <a:fld id="{9DA05060-6B6F-4BB9-97EC-8A393DF8EB7F}" type="datetimeFigureOut">
              <a:rPr lang="en-US" smtClean="0"/>
              <a:t>4/12/2024</a:t>
            </a:fld>
            <a:endParaRPr lang="en-US"/>
          </a:p>
        </p:txBody>
      </p:sp>
      <p:sp>
        <p:nvSpPr>
          <p:cNvPr id="5" name="Footer Placeholder 4">
            <a:extLst>
              <a:ext uri="{FF2B5EF4-FFF2-40B4-BE49-F238E27FC236}">
                <a16:creationId xmlns:a16="http://schemas.microsoft.com/office/drawing/2014/main" id="{88D4F6C1-ABE8-C14C-6C7D-35EC51554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E733F-51FC-D8A9-8FDE-9FC2704EC47F}"/>
              </a:ext>
            </a:extLst>
          </p:cNvPr>
          <p:cNvSpPr>
            <a:spLocks noGrp="1"/>
          </p:cNvSpPr>
          <p:nvPr>
            <p:ph type="sldNum" sz="quarter" idx="12"/>
          </p:nvPr>
        </p:nvSpPr>
        <p:spPr/>
        <p:txBody>
          <a:bodyPr/>
          <a:lstStyle/>
          <a:p>
            <a:fld id="{13688C3A-4A17-43CE-8D02-C3841E926182}" type="slidenum">
              <a:rPr lang="en-US" smtClean="0"/>
              <a:t>‹#›</a:t>
            </a:fld>
            <a:endParaRPr lang="en-US"/>
          </a:p>
        </p:txBody>
      </p:sp>
    </p:spTree>
    <p:extLst>
      <p:ext uri="{BB962C8B-B14F-4D97-AF65-F5344CB8AC3E}">
        <p14:creationId xmlns:p14="http://schemas.microsoft.com/office/powerpoint/2010/main" val="293637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334B9-E44F-55DD-7836-82F6113E65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C8613A-56D1-C974-FFBA-8D50DF4885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AA1913-FC50-71C2-C985-E7BDC5BE2C13}"/>
              </a:ext>
            </a:extLst>
          </p:cNvPr>
          <p:cNvSpPr>
            <a:spLocks noGrp="1"/>
          </p:cNvSpPr>
          <p:nvPr>
            <p:ph type="dt" sz="half" idx="10"/>
          </p:nvPr>
        </p:nvSpPr>
        <p:spPr/>
        <p:txBody>
          <a:bodyPr/>
          <a:lstStyle/>
          <a:p>
            <a:fld id="{9DA05060-6B6F-4BB9-97EC-8A393DF8EB7F}" type="datetimeFigureOut">
              <a:rPr lang="en-US" smtClean="0"/>
              <a:t>4/12/2024</a:t>
            </a:fld>
            <a:endParaRPr lang="en-US"/>
          </a:p>
        </p:txBody>
      </p:sp>
      <p:sp>
        <p:nvSpPr>
          <p:cNvPr id="5" name="Footer Placeholder 4">
            <a:extLst>
              <a:ext uri="{FF2B5EF4-FFF2-40B4-BE49-F238E27FC236}">
                <a16:creationId xmlns:a16="http://schemas.microsoft.com/office/drawing/2014/main" id="{B4CE6326-4A9B-9D2A-18AB-F5209AB2D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9BAA05-F10A-BBE3-2270-E37F7C518679}"/>
              </a:ext>
            </a:extLst>
          </p:cNvPr>
          <p:cNvSpPr>
            <a:spLocks noGrp="1"/>
          </p:cNvSpPr>
          <p:nvPr>
            <p:ph type="sldNum" sz="quarter" idx="12"/>
          </p:nvPr>
        </p:nvSpPr>
        <p:spPr/>
        <p:txBody>
          <a:bodyPr/>
          <a:lstStyle/>
          <a:p>
            <a:fld id="{13688C3A-4A17-43CE-8D02-C3841E926182}" type="slidenum">
              <a:rPr lang="en-US" smtClean="0"/>
              <a:t>‹#›</a:t>
            </a:fld>
            <a:endParaRPr lang="en-US"/>
          </a:p>
        </p:txBody>
      </p:sp>
    </p:spTree>
    <p:extLst>
      <p:ext uri="{BB962C8B-B14F-4D97-AF65-F5344CB8AC3E}">
        <p14:creationId xmlns:p14="http://schemas.microsoft.com/office/powerpoint/2010/main" val="3846088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A513E-2DE1-7EB1-1127-53659F02CD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4139E0-68C0-A44F-9E99-6289B9BBB7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9CE993-9F2B-6EB3-61A9-2219A42A21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97DC9F-FE7F-798F-3205-1AA71140B237}"/>
              </a:ext>
            </a:extLst>
          </p:cNvPr>
          <p:cNvSpPr>
            <a:spLocks noGrp="1"/>
          </p:cNvSpPr>
          <p:nvPr>
            <p:ph type="dt" sz="half" idx="10"/>
          </p:nvPr>
        </p:nvSpPr>
        <p:spPr/>
        <p:txBody>
          <a:bodyPr/>
          <a:lstStyle/>
          <a:p>
            <a:fld id="{9DA05060-6B6F-4BB9-97EC-8A393DF8EB7F}" type="datetimeFigureOut">
              <a:rPr lang="en-US" smtClean="0"/>
              <a:t>4/12/2024</a:t>
            </a:fld>
            <a:endParaRPr lang="en-US"/>
          </a:p>
        </p:txBody>
      </p:sp>
      <p:sp>
        <p:nvSpPr>
          <p:cNvPr id="6" name="Footer Placeholder 5">
            <a:extLst>
              <a:ext uri="{FF2B5EF4-FFF2-40B4-BE49-F238E27FC236}">
                <a16:creationId xmlns:a16="http://schemas.microsoft.com/office/drawing/2014/main" id="{B185393B-8BFB-D9D2-9CAE-BD3778A36E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33F660-9C72-76DF-F9EF-BE7ADBA19A96}"/>
              </a:ext>
            </a:extLst>
          </p:cNvPr>
          <p:cNvSpPr>
            <a:spLocks noGrp="1"/>
          </p:cNvSpPr>
          <p:nvPr>
            <p:ph type="sldNum" sz="quarter" idx="12"/>
          </p:nvPr>
        </p:nvSpPr>
        <p:spPr/>
        <p:txBody>
          <a:bodyPr/>
          <a:lstStyle/>
          <a:p>
            <a:fld id="{13688C3A-4A17-43CE-8D02-C3841E926182}" type="slidenum">
              <a:rPr lang="en-US" smtClean="0"/>
              <a:t>‹#›</a:t>
            </a:fld>
            <a:endParaRPr lang="en-US"/>
          </a:p>
        </p:txBody>
      </p:sp>
    </p:spTree>
    <p:extLst>
      <p:ext uri="{BB962C8B-B14F-4D97-AF65-F5344CB8AC3E}">
        <p14:creationId xmlns:p14="http://schemas.microsoft.com/office/powerpoint/2010/main" val="239685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C895-9E8C-8404-7E3E-B230FE5328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2EC73C-5519-BC13-DC1C-DBE6C7CE0B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BC0FCC-E2A4-68F1-DC64-41D396C505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F8E895-A79A-6151-1C91-D002BF4284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6BC178-E229-61FA-A13E-19F45A22C8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79544A-2FD6-9C1C-F601-889BF33665D5}"/>
              </a:ext>
            </a:extLst>
          </p:cNvPr>
          <p:cNvSpPr>
            <a:spLocks noGrp="1"/>
          </p:cNvSpPr>
          <p:nvPr>
            <p:ph type="dt" sz="half" idx="10"/>
          </p:nvPr>
        </p:nvSpPr>
        <p:spPr/>
        <p:txBody>
          <a:bodyPr/>
          <a:lstStyle/>
          <a:p>
            <a:fld id="{9DA05060-6B6F-4BB9-97EC-8A393DF8EB7F}" type="datetimeFigureOut">
              <a:rPr lang="en-US" smtClean="0"/>
              <a:t>4/12/2024</a:t>
            </a:fld>
            <a:endParaRPr lang="en-US"/>
          </a:p>
        </p:txBody>
      </p:sp>
      <p:sp>
        <p:nvSpPr>
          <p:cNvPr id="8" name="Footer Placeholder 7">
            <a:extLst>
              <a:ext uri="{FF2B5EF4-FFF2-40B4-BE49-F238E27FC236}">
                <a16:creationId xmlns:a16="http://schemas.microsoft.com/office/drawing/2014/main" id="{5FF73A3E-353F-F3C6-23AE-03A8E2261C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4CDE97-BABB-61EE-84F3-7B38538AD32A}"/>
              </a:ext>
            </a:extLst>
          </p:cNvPr>
          <p:cNvSpPr>
            <a:spLocks noGrp="1"/>
          </p:cNvSpPr>
          <p:nvPr>
            <p:ph type="sldNum" sz="quarter" idx="12"/>
          </p:nvPr>
        </p:nvSpPr>
        <p:spPr/>
        <p:txBody>
          <a:bodyPr/>
          <a:lstStyle/>
          <a:p>
            <a:fld id="{13688C3A-4A17-43CE-8D02-C3841E926182}" type="slidenum">
              <a:rPr lang="en-US" smtClean="0"/>
              <a:t>‹#›</a:t>
            </a:fld>
            <a:endParaRPr lang="en-US"/>
          </a:p>
        </p:txBody>
      </p:sp>
    </p:spTree>
    <p:extLst>
      <p:ext uri="{BB962C8B-B14F-4D97-AF65-F5344CB8AC3E}">
        <p14:creationId xmlns:p14="http://schemas.microsoft.com/office/powerpoint/2010/main" val="588453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EB7F2-23B1-8C09-0AC6-06F7CB18B0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ADCB3D-AD49-9398-939E-FF352BDCFC44}"/>
              </a:ext>
            </a:extLst>
          </p:cNvPr>
          <p:cNvSpPr>
            <a:spLocks noGrp="1"/>
          </p:cNvSpPr>
          <p:nvPr>
            <p:ph type="dt" sz="half" idx="10"/>
          </p:nvPr>
        </p:nvSpPr>
        <p:spPr/>
        <p:txBody>
          <a:bodyPr/>
          <a:lstStyle/>
          <a:p>
            <a:fld id="{9DA05060-6B6F-4BB9-97EC-8A393DF8EB7F}" type="datetimeFigureOut">
              <a:rPr lang="en-US" smtClean="0"/>
              <a:t>4/12/2024</a:t>
            </a:fld>
            <a:endParaRPr lang="en-US"/>
          </a:p>
        </p:txBody>
      </p:sp>
      <p:sp>
        <p:nvSpPr>
          <p:cNvPr id="4" name="Footer Placeholder 3">
            <a:extLst>
              <a:ext uri="{FF2B5EF4-FFF2-40B4-BE49-F238E27FC236}">
                <a16:creationId xmlns:a16="http://schemas.microsoft.com/office/drawing/2014/main" id="{3B3179C6-76B1-F8A6-8258-6A4DB8A415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AA0EF-CF26-6D70-FEE0-02AD15A8CD52}"/>
              </a:ext>
            </a:extLst>
          </p:cNvPr>
          <p:cNvSpPr>
            <a:spLocks noGrp="1"/>
          </p:cNvSpPr>
          <p:nvPr>
            <p:ph type="sldNum" sz="quarter" idx="12"/>
          </p:nvPr>
        </p:nvSpPr>
        <p:spPr/>
        <p:txBody>
          <a:bodyPr/>
          <a:lstStyle/>
          <a:p>
            <a:fld id="{13688C3A-4A17-43CE-8D02-C3841E926182}" type="slidenum">
              <a:rPr lang="en-US" smtClean="0"/>
              <a:t>‹#›</a:t>
            </a:fld>
            <a:endParaRPr lang="en-US"/>
          </a:p>
        </p:txBody>
      </p:sp>
    </p:spTree>
    <p:extLst>
      <p:ext uri="{BB962C8B-B14F-4D97-AF65-F5344CB8AC3E}">
        <p14:creationId xmlns:p14="http://schemas.microsoft.com/office/powerpoint/2010/main" val="810013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D5657B-BB3F-9E27-324A-4C86FE3024D5}"/>
              </a:ext>
            </a:extLst>
          </p:cNvPr>
          <p:cNvSpPr>
            <a:spLocks noGrp="1"/>
          </p:cNvSpPr>
          <p:nvPr>
            <p:ph type="dt" sz="half" idx="10"/>
          </p:nvPr>
        </p:nvSpPr>
        <p:spPr/>
        <p:txBody>
          <a:bodyPr/>
          <a:lstStyle/>
          <a:p>
            <a:fld id="{9DA05060-6B6F-4BB9-97EC-8A393DF8EB7F}" type="datetimeFigureOut">
              <a:rPr lang="en-US" smtClean="0"/>
              <a:t>4/12/2024</a:t>
            </a:fld>
            <a:endParaRPr lang="en-US"/>
          </a:p>
        </p:txBody>
      </p:sp>
      <p:sp>
        <p:nvSpPr>
          <p:cNvPr id="3" name="Footer Placeholder 2">
            <a:extLst>
              <a:ext uri="{FF2B5EF4-FFF2-40B4-BE49-F238E27FC236}">
                <a16:creationId xmlns:a16="http://schemas.microsoft.com/office/drawing/2014/main" id="{6EE246E8-D27F-A91B-1259-0C02CC9381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3E8A46-A4F1-5C72-F784-F46DB4AEAC54}"/>
              </a:ext>
            </a:extLst>
          </p:cNvPr>
          <p:cNvSpPr>
            <a:spLocks noGrp="1"/>
          </p:cNvSpPr>
          <p:nvPr>
            <p:ph type="sldNum" sz="quarter" idx="12"/>
          </p:nvPr>
        </p:nvSpPr>
        <p:spPr/>
        <p:txBody>
          <a:bodyPr/>
          <a:lstStyle/>
          <a:p>
            <a:fld id="{13688C3A-4A17-43CE-8D02-C3841E926182}" type="slidenum">
              <a:rPr lang="en-US" smtClean="0"/>
              <a:t>‹#›</a:t>
            </a:fld>
            <a:endParaRPr lang="en-US"/>
          </a:p>
        </p:txBody>
      </p:sp>
    </p:spTree>
    <p:extLst>
      <p:ext uri="{BB962C8B-B14F-4D97-AF65-F5344CB8AC3E}">
        <p14:creationId xmlns:p14="http://schemas.microsoft.com/office/powerpoint/2010/main" val="303605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0B8DA-F6A6-A581-C238-F0F9182B01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72342F-4F28-8A37-6EB2-D70B4DB6C3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5567F8-52C9-2BE6-EB95-16E312E3BE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8D4A0F-7979-38E0-4B0C-5CFBF38C1F92}"/>
              </a:ext>
            </a:extLst>
          </p:cNvPr>
          <p:cNvSpPr>
            <a:spLocks noGrp="1"/>
          </p:cNvSpPr>
          <p:nvPr>
            <p:ph type="dt" sz="half" idx="10"/>
          </p:nvPr>
        </p:nvSpPr>
        <p:spPr/>
        <p:txBody>
          <a:bodyPr/>
          <a:lstStyle/>
          <a:p>
            <a:fld id="{9DA05060-6B6F-4BB9-97EC-8A393DF8EB7F}" type="datetimeFigureOut">
              <a:rPr lang="en-US" smtClean="0"/>
              <a:t>4/12/2024</a:t>
            </a:fld>
            <a:endParaRPr lang="en-US"/>
          </a:p>
        </p:txBody>
      </p:sp>
      <p:sp>
        <p:nvSpPr>
          <p:cNvPr id="6" name="Footer Placeholder 5">
            <a:extLst>
              <a:ext uri="{FF2B5EF4-FFF2-40B4-BE49-F238E27FC236}">
                <a16:creationId xmlns:a16="http://schemas.microsoft.com/office/drawing/2014/main" id="{20A1467A-B024-A393-268A-43C2C2382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812450-1299-26D7-D765-902E8CFAFD7F}"/>
              </a:ext>
            </a:extLst>
          </p:cNvPr>
          <p:cNvSpPr>
            <a:spLocks noGrp="1"/>
          </p:cNvSpPr>
          <p:nvPr>
            <p:ph type="sldNum" sz="quarter" idx="12"/>
          </p:nvPr>
        </p:nvSpPr>
        <p:spPr/>
        <p:txBody>
          <a:bodyPr/>
          <a:lstStyle/>
          <a:p>
            <a:fld id="{13688C3A-4A17-43CE-8D02-C3841E926182}" type="slidenum">
              <a:rPr lang="en-US" smtClean="0"/>
              <a:t>‹#›</a:t>
            </a:fld>
            <a:endParaRPr lang="en-US"/>
          </a:p>
        </p:txBody>
      </p:sp>
    </p:spTree>
    <p:extLst>
      <p:ext uri="{BB962C8B-B14F-4D97-AF65-F5344CB8AC3E}">
        <p14:creationId xmlns:p14="http://schemas.microsoft.com/office/powerpoint/2010/main" val="2641182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104CC-A28E-0361-597B-8A4526D5AC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AF1DD4-F6B1-0A13-CA9C-E92D35B53B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5C49E2-3599-181D-693B-1541802E0D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7070EF-55A9-0D90-305D-380E44D54E7B}"/>
              </a:ext>
            </a:extLst>
          </p:cNvPr>
          <p:cNvSpPr>
            <a:spLocks noGrp="1"/>
          </p:cNvSpPr>
          <p:nvPr>
            <p:ph type="dt" sz="half" idx="10"/>
          </p:nvPr>
        </p:nvSpPr>
        <p:spPr/>
        <p:txBody>
          <a:bodyPr/>
          <a:lstStyle/>
          <a:p>
            <a:fld id="{9DA05060-6B6F-4BB9-97EC-8A393DF8EB7F}" type="datetimeFigureOut">
              <a:rPr lang="en-US" smtClean="0"/>
              <a:t>4/12/2024</a:t>
            </a:fld>
            <a:endParaRPr lang="en-US"/>
          </a:p>
        </p:txBody>
      </p:sp>
      <p:sp>
        <p:nvSpPr>
          <p:cNvPr id="6" name="Footer Placeholder 5">
            <a:extLst>
              <a:ext uri="{FF2B5EF4-FFF2-40B4-BE49-F238E27FC236}">
                <a16:creationId xmlns:a16="http://schemas.microsoft.com/office/drawing/2014/main" id="{10C35314-9025-D802-772F-5CA9BB7B61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8994E-A89C-C7B0-BF96-7A86A8FF09CB}"/>
              </a:ext>
            </a:extLst>
          </p:cNvPr>
          <p:cNvSpPr>
            <a:spLocks noGrp="1"/>
          </p:cNvSpPr>
          <p:nvPr>
            <p:ph type="sldNum" sz="quarter" idx="12"/>
          </p:nvPr>
        </p:nvSpPr>
        <p:spPr/>
        <p:txBody>
          <a:bodyPr/>
          <a:lstStyle/>
          <a:p>
            <a:fld id="{13688C3A-4A17-43CE-8D02-C3841E926182}" type="slidenum">
              <a:rPr lang="en-US" smtClean="0"/>
              <a:t>‹#›</a:t>
            </a:fld>
            <a:endParaRPr lang="en-US"/>
          </a:p>
        </p:txBody>
      </p:sp>
    </p:spTree>
    <p:extLst>
      <p:ext uri="{BB962C8B-B14F-4D97-AF65-F5344CB8AC3E}">
        <p14:creationId xmlns:p14="http://schemas.microsoft.com/office/powerpoint/2010/main" val="998054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256CAB-680B-5802-8F95-5F035B3F0B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504DD-FC52-25AA-BDD5-ECADD56DA1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3BE7BC-9631-AF7C-2874-95496B226F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05060-6B6F-4BB9-97EC-8A393DF8EB7F}" type="datetimeFigureOut">
              <a:rPr lang="en-US" smtClean="0"/>
              <a:t>4/12/2024</a:t>
            </a:fld>
            <a:endParaRPr lang="en-US"/>
          </a:p>
        </p:txBody>
      </p:sp>
      <p:sp>
        <p:nvSpPr>
          <p:cNvPr id="5" name="Footer Placeholder 4">
            <a:extLst>
              <a:ext uri="{FF2B5EF4-FFF2-40B4-BE49-F238E27FC236}">
                <a16:creationId xmlns:a16="http://schemas.microsoft.com/office/drawing/2014/main" id="{81DE10F4-F3AB-72FF-39CB-48DDBCF0A2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BD5A44-BF19-5423-9141-794B503218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88C3A-4A17-43CE-8D02-C3841E926182}" type="slidenum">
              <a:rPr lang="en-US" smtClean="0"/>
              <a:t>‹#›</a:t>
            </a:fld>
            <a:endParaRPr lang="en-US"/>
          </a:p>
        </p:txBody>
      </p:sp>
    </p:spTree>
    <p:extLst>
      <p:ext uri="{BB962C8B-B14F-4D97-AF65-F5344CB8AC3E}">
        <p14:creationId xmlns:p14="http://schemas.microsoft.com/office/powerpoint/2010/main" val="3155630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C854B-9BEE-60D0-F161-7426BECC1A0F}"/>
              </a:ext>
            </a:extLst>
          </p:cNvPr>
          <p:cNvSpPr>
            <a:spLocks noGrp="1"/>
          </p:cNvSpPr>
          <p:nvPr>
            <p:ph type="ctrTitle"/>
          </p:nvPr>
        </p:nvSpPr>
        <p:spPr>
          <a:xfrm>
            <a:off x="1524000" y="1881315"/>
            <a:ext cx="9144000" cy="2387600"/>
          </a:xfrm>
        </p:spPr>
        <p:txBody>
          <a:bodyPr/>
          <a:lstStyle/>
          <a:p>
            <a:r>
              <a:rPr lang="en-US" b="1" dirty="0"/>
              <a:t>Unit 9</a:t>
            </a:r>
            <a:br>
              <a:rPr lang="en-US" b="1" dirty="0"/>
            </a:br>
            <a:r>
              <a:rPr lang="en-US" b="1" dirty="0">
                <a:solidFill>
                  <a:srgbClr val="FF0000"/>
                </a:solidFill>
              </a:rPr>
              <a:t>Ancient Rome – an overview</a:t>
            </a:r>
          </a:p>
        </p:txBody>
      </p:sp>
    </p:spTree>
    <p:extLst>
      <p:ext uri="{BB962C8B-B14F-4D97-AF65-F5344CB8AC3E}">
        <p14:creationId xmlns:p14="http://schemas.microsoft.com/office/powerpoint/2010/main" val="2850235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05F127-6C20-30B1-941F-1694AC262D44}"/>
              </a:ext>
            </a:extLst>
          </p:cNvPr>
          <p:cNvSpPr txBox="1"/>
          <p:nvPr/>
        </p:nvSpPr>
        <p:spPr>
          <a:xfrm>
            <a:off x="831916" y="134305"/>
            <a:ext cx="7391362" cy="646331"/>
          </a:xfrm>
          <a:prstGeom prst="rect">
            <a:avLst/>
          </a:prstGeom>
          <a:noFill/>
        </p:spPr>
        <p:txBody>
          <a:bodyPr wrap="square">
            <a:spAutoFit/>
          </a:bodyPr>
          <a:lstStyle/>
          <a:p>
            <a:pPr algn="l"/>
            <a:r>
              <a:rPr lang="en-US" sz="3600" b="1" i="0" u="none" strike="noStrike" baseline="0" dirty="0">
                <a:latin typeface="HelveticaNeueLTStd-Lt"/>
              </a:rPr>
              <a:t>The </a:t>
            </a:r>
            <a:r>
              <a:rPr lang="en-US" sz="3600" b="1" dirty="0">
                <a:latin typeface="HelveticaNeueLTStd-Lt"/>
              </a:rPr>
              <a:t>role of citizens</a:t>
            </a:r>
            <a:endParaRPr lang="en-US" sz="3600" b="1" dirty="0"/>
          </a:p>
        </p:txBody>
      </p:sp>
      <p:sp>
        <p:nvSpPr>
          <p:cNvPr id="9" name="TextBox 8">
            <a:extLst>
              <a:ext uri="{FF2B5EF4-FFF2-40B4-BE49-F238E27FC236}">
                <a16:creationId xmlns:a16="http://schemas.microsoft.com/office/drawing/2014/main" id="{466148DE-37D6-7A0E-B93B-82BF8095115C}"/>
              </a:ext>
            </a:extLst>
          </p:cNvPr>
          <p:cNvSpPr txBox="1"/>
          <p:nvPr/>
        </p:nvSpPr>
        <p:spPr>
          <a:xfrm>
            <a:off x="4690949" y="687412"/>
            <a:ext cx="6852015" cy="338554"/>
          </a:xfrm>
          <a:prstGeom prst="rect">
            <a:avLst/>
          </a:prstGeom>
          <a:solidFill>
            <a:schemeClr val="accent4">
              <a:lumMod val="20000"/>
              <a:lumOff val="80000"/>
            </a:schemeClr>
          </a:solidFill>
        </p:spPr>
        <p:txBody>
          <a:bodyPr wrap="square">
            <a:spAutoFit/>
          </a:bodyPr>
          <a:lstStyle/>
          <a:p>
            <a:r>
              <a:rPr lang="en-US" sz="1600" b="1" dirty="0">
                <a:solidFill>
                  <a:srgbClr val="202122"/>
                </a:solidFill>
                <a:latin typeface="Arial" panose="020B0604020202020204" pitchFamily="34" charset="0"/>
              </a:rPr>
              <a:t>Marcus Aurelius </a:t>
            </a:r>
            <a:r>
              <a:rPr lang="en-US" sz="1600" b="1" dirty="0" err="1">
                <a:solidFill>
                  <a:srgbClr val="202122"/>
                </a:solidFill>
                <a:latin typeface="Arial" panose="020B0604020202020204" pitchFamily="34" charset="0"/>
              </a:rPr>
              <a:t>Antoninus</a:t>
            </a:r>
            <a:r>
              <a:rPr lang="en-US" sz="1600" b="1" dirty="0">
                <a:solidFill>
                  <a:srgbClr val="202122"/>
                </a:solidFill>
                <a:latin typeface="Arial" panose="020B0604020202020204" pitchFamily="34" charset="0"/>
              </a:rPr>
              <a:t> (</a:t>
            </a:r>
            <a:r>
              <a:rPr lang="en-US" sz="1600" b="1" dirty="0" err="1">
                <a:solidFill>
                  <a:srgbClr val="202122"/>
                </a:solidFill>
                <a:latin typeface="Arial" panose="020B0604020202020204" pitchFamily="34" charset="0"/>
              </a:rPr>
              <a:t>srp</a:t>
            </a:r>
            <a:r>
              <a:rPr lang="en-US" sz="1600" b="1" dirty="0">
                <a:solidFill>
                  <a:srgbClr val="202122"/>
                </a:solidFill>
                <a:latin typeface="Arial" panose="020B0604020202020204" pitchFamily="34" charset="0"/>
              </a:rPr>
              <a:t>. Marko </a:t>
            </a:r>
            <a:r>
              <a:rPr lang="en-US" sz="1600" b="1" dirty="0" err="1">
                <a:solidFill>
                  <a:srgbClr val="202122"/>
                </a:solidFill>
                <a:latin typeface="Arial" panose="020B0604020202020204" pitchFamily="34" charset="0"/>
              </a:rPr>
              <a:t>Aurelije</a:t>
            </a:r>
            <a:r>
              <a:rPr lang="en-US" sz="1600" b="1" dirty="0">
                <a:solidFill>
                  <a:srgbClr val="202122"/>
                </a:solidFill>
                <a:latin typeface="Arial" panose="020B0604020202020204" pitchFamily="34" charset="0"/>
              </a:rPr>
              <a:t> Antonin) </a:t>
            </a:r>
            <a:r>
              <a:rPr lang="en-US" sz="1600" dirty="0">
                <a:solidFill>
                  <a:srgbClr val="202122"/>
                </a:solidFill>
                <a:latin typeface="Arial" panose="020B0604020202020204" pitchFamily="34" charset="0"/>
              </a:rPr>
              <a:t>(</a:t>
            </a:r>
            <a:r>
              <a:rPr lang="en-US" sz="1600" b="1" dirty="0" err="1">
                <a:solidFill>
                  <a:srgbClr val="202122"/>
                </a:solidFill>
                <a:latin typeface="Arial" panose="020B0604020202020204" pitchFamily="34" charset="0"/>
              </a:rPr>
              <a:t>Karakala</a:t>
            </a:r>
            <a:r>
              <a:rPr lang="en-US" sz="1600" dirty="0">
                <a:solidFill>
                  <a:srgbClr val="202122"/>
                </a:solidFill>
                <a:latin typeface="Arial" panose="020B0604020202020204" pitchFamily="34" charset="0"/>
              </a:rPr>
              <a:t>)</a:t>
            </a:r>
            <a:endParaRPr lang="en-US" sz="1600" dirty="0"/>
          </a:p>
        </p:txBody>
      </p:sp>
      <p:pic>
        <p:nvPicPr>
          <p:cNvPr id="13" name="Picture 12">
            <a:extLst>
              <a:ext uri="{FF2B5EF4-FFF2-40B4-BE49-F238E27FC236}">
                <a16:creationId xmlns:a16="http://schemas.microsoft.com/office/drawing/2014/main" id="{74AEECA1-B35F-92B4-8624-72828B7C714F}"/>
              </a:ext>
            </a:extLst>
          </p:cNvPr>
          <p:cNvPicPr>
            <a:picLocks noChangeAspect="1"/>
          </p:cNvPicPr>
          <p:nvPr/>
        </p:nvPicPr>
        <p:blipFill>
          <a:blip r:embed="rId2"/>
          <a:stretch>
            <a:fillRect/>
          </a:stretch>
        </p:blipFill>
        <p:spPr>
          <a:xfrm>
            <a:off x="236807" y="2155433"/>
            <a:ext cx="7178977" cy="4323978"/>
          </a:xfrm>
          <a:prstGeom prst="rect">
            <a:avLst/>
          </a:prstGeom>
        </p:spPr>
      </p:pic>
      <p:sp>
        <p:nvSpPr>
          <p:cNvPr id="15" name="TextBox 14">
            <a:extLst>
              <a:ext uri="{FF2B5EF4-FFF2-40B4-BE49-F238E27FC236}">
                <a16:creationId xmlns:a16="http://schemas.microsoft.com/office/drawing/2014/main" id="{23A047D8-A87D-78A2-9190-125D971A0FB7}"/>
              </a:ext>
            </a:extLst>
          </p:cNvPr>
          <p:cNvSpPr txBox="1"/>
          <p:nvPr/>
        </p:nvSpPr>
        <p:spPr>
          <a:xfrm>
            <a:off x="454036" y="1129613"/>
            <a:ext cx="11396587" cy="12926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Under Roman law, a boy was born a citizen if his father was a citizen and his parents were legally married. Foreigners (free men born outside ancient Rome, such as in Roman colonies) had some rights. But these foreigners could not be full citizens until 212 CE when the emperor</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Caracalla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changed the law to allow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a:extLst>
              <a:ext uri="{FF2B5EF4-FFF2-40B4-BE49-F238E27FC236}">
                <a16:creationId xmlns:a16="http://schemas.microsoft.com/office/drawing/2014/main" id="{72E11CD4-4FA9-C1B3-8E30-109BBAF7F937}"/>
              </a:ext>
            </a:extLst>
          </p:cNvPr>
          <p:cNvSpPr txBox="1"/>
          <p:nvPr/>
        </p:nvSpPr>
        <p:spPr>
          <a:xfrm>
            <a:off x="5062307" y="2255206"/>
            <a:ext cx="4502619" cy="369332"/>
          </a:xfrm>
          <a:prstGeom prst="rect">
            <a:avLst/>
          </a:prstGeom>
          <a:solidFill>
            <a:schemeClr val="accent1">
              <a:lumMod val="40000"/>
              <a:lumOff val="60000"/>
            </a:schemeClr>
          </a:solidFill>
        </p:spPr>
        <p:txBody>
          <a:bodyPr wrap="square">
            <a:spAutoFit/>
          </a:bodyPr>
          <a:lstStyle/>
          <a:p>
            <a:r>
              <a:rPr lang="en-US" b="0" i="0" u="none" strike="noStrike" baseline="0" dirty="0">
                <a:latin typeface="HelveticaNeueLTStd-Lt"/>
              </a:rPr>
              <a:t>Some of the rights of a full Roman citizen</a:t>
            </a:r>
            <a:endParaRPr lang="en-US" dirty="0"/>
          </a:p>
        </p:txBody>
      </p:sp>
      <p:cxnSp>
        <p:nvCxnSpPr>
          <p:cNvPr id="4" name="Straight Arrow Connector 3">
            <a:extLst>
              <a:ext uri="{FF2B5EF4-FFF2-40B4-BE49-F238E27FC236}">
                <a16:creationId xmlns:a16="http://schemas.microsoft.com/office/drawing/2014/main" id="{9B867943-C904-3D54-8D5E-E8A226E5BFB8}"/>
              </a:ext>
            </a:extLst>
          </p:cNvPr>
          <p:cNvCxnSpPr>
            <a:cxnSpLocks/>
          </p:cNvCxnSpPr>
          <p:nvPr/>
        </p:nvCxnSpPr>
        <p:spPr>
          <a:xfrm>
            <a:off x="7068312" y="1025966"/>
            <a:ext cx="694944" cy="78329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6" name="Picture 5">
            <a:extLst>
              <a:ext uri="{FF2B5EF4-FFF2-40B4-BE49-F238E27FC236}">
                <a16:creationId xmlns:a16="http://schemas.microsoft.com/office/drawing/2014/main" id="{DC3F42B2-5A48-D3C4-8CF8-049949851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8900" y="3070481"/>
            <a:ext cx="4696293" cy="3283792"/>
          </a:xfrm>
          <a:prstGeom prst="rect">
            <a:avLst/>
          </a:prstGeom>
        </p:spPr>
      </p:pic>
    </p:spTree>
    <p:extLst>
      <p:ext uri="{BB962C8B-B14F-4D97-AF65-F5344CB8AC3E}">
        <p14:creationId xmlns:p14="http://schemas.microsoft.com/office/powerpoint/2010/main" val="293642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BF751-B739-5C0D-63FC-75A77232AE0C}"/>
              </a:ext>
            </a:extLst>
          </p:cNvPr>
          <p:cNvSpPr>
            <a:spLocks noGrp="1"/>
          </p:cNvSpPr>
          <p:nvPr>
            <p:ph type="title"/>
          </p:nvPr>
        </p:nvSpPr>
        <p:spPr>
          <a:xfrm>
            <a:off x="838200" y="365126"/>
            <a:ext cx="10515600" cy="511568"/>
          </a:xfrm>
        </p:spPr>
        <p:txBody>
          <a:bodyPr>
            <a:normAutofit fontScale="90000"/>
          </a:bodyPr>
          <a:lstStyle/>
          <a:p>
            <a:r>
              <a:rPr lang="en-US" b="1" dirty="0">
                <a:latin typeface="Times New Roman" panose="02020603050405020304" pitchFamily="18" charset="0"/>
                <a:cs typeface="Times New Roman" panose="02020603050405020304" pitchFamily="18" charset="0"/>
              </a:rPr>
              <a:t>Classes of citizens </a:t>
            </a:r>
          </a:p>
        </p:txBody>
      </p:sp>
      <p:pic>
        <p:nvPicPr>
          <p:cNvPr id="7" name="Picture 6">
            <a:extLst>
              <a:ext uri="{FF2B5EF4-FFF2-40B4-BE49-F238E27FC236}">
                <a16:creationId xmlns:a16="http://schemas.microsoft.com/office/drawing/2014/main" id="{5CDF88A7-64A2-43AC-498E-773C63A80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601" y="1077968"/>
            <a:ext cx="9904478" cy="5068307"/>
          </a:xfrm>
          <a:prstGeom prst="rect">
            <a:avLst/>
          </a:prstGeom>
        </p:spPr>
      </p:pic>
    </p:spTree>
    <p:extLst>
      <p:ext uri="{BB962C8B-B14F-4D97-AF65-F5344CB8AC3E}">
        <p14:creationId xmlns:p14="http://schemas.microsoft.com/office/powerpoint/2010/main" val="2304431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05F127-6C20-30B1-941F-1694AC262D44}"/>
              </a:ext>
            </a:extLst>
          </p:cNvPr>
          <p:cNvSpPr txBox="1"/>
          <p:nvPr/>
        </p:nvSpPr>
        <p:spPr>
          <a:xfrm>
            <a:off x="913653" y="110717"/>
            <a:ext cx="7391362" cy="646331"/>
          </a:xfrm>
          <a:prstGeom prst="rect">
            <a:avLst/>
          </a:prstGeom>
          <a:noFill/>
        </p:spPr>
        <p:txBody>
          <a:bodyPr wrap="square">
            <a:spAutoFit/>
          </a:bodyPr>
          <a:lstStyle/>
          <a:p>
            <a:pPr algn="l"/>
            <a:r>
              <a:rPr lang="en-US" sz="3600" b="1" dirty="0">
                <a:latin typeface="Times New Roman" panose="02020603050405020304" pitchFamily="18" charset="0"/>
                <a:cs typeface="Times New Roman" panose="02020603050405020304" pitchFamily="18" charset="0"/>
              </a:rPr>
              <a:t>Classes of citizens </a:t>
            </a:r>
            <a:r>
              <a:rPr lang="en-US" sz="3600" dirty="0">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SLAVES</a:t>
            </a:r>
          </a:p>
        </p:txBody>
      </p:sp>
      <p:sp>
        <p:nvSpPr>
          <p:cNvPr id="7" name="TextBox 6">
            <a:extLst>
              <a:ext uri="{FF2B5EF4-FFF2-40B4-BE49-F238E27FC236}">
                <a16:creationId xmlns:a16="http://schemas.microsoft.com/office/drawing/2014/main" id="{042A575E-5B85-2F80-5F09-2BE895876EAD}"/>
              </a:ext>
            </a:extLst>
          </p:cNvPr>
          <p:cNvSpPr txBox="1"/>
          <p:nvPr/>
        </p:nvSpPr>
        <p:spPr>
          <a:xfrm>
            <a:off x="665576" y="1030105"/>
            <a:ext cx="1104251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Slaves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were not citizens and had no rights at all. However, if slaves were freed, they were given a limited form of Roman citizenship and their sons could become citizens. </a:t>
            </a:r>
          </a:p>
        </p:txBody>
      </p:sp>
      <p:sp>
        <p:nvSpPr>
          <p:cNvPr id="17" name="TextBox 16">
            <a:extLst>
              <a:ext uri="{FF2B5EF4-FFF2-40B4-BE49-F238E27FC236}">
                <a16:creationId xmlns:a16="http://schemas.microsoft.com/office/drawing/2014/main" id="{C7A13407-8EE7-0E82-2C1E-503966EA11C9}"/>
              </a:ext>
            </a:extLst>
          </p:cNvPr>
          <p:cNvSpPr txBox="1"/>
          <p:nvPr/>
        </p:nvSpPr>
        <p:spPr>
          <a:xfrm>
            <a:off x="734956" y="1911218"/>
            <a:ext cx="10887068" cy="707886"/>
          </a:xfrm>
          <a:prstGeom prst="rect">
            <a:avLst/>
          </a:prstGeom>
          <a:noFill/>
        </p:spPr>
        <p:txBody>
          <a:bodyPr wrap="square">
            <a:spAutoFit/>
          </a:bodyPr>
          <a:lstStyle/>
          <a:p>
            <a:pPr algn="l"/>
            <a:r>
              <a:rPr lang="en-US" sz="2000" b="1" i="0" u="none" strike="noStrike" baseline="0" dirty="0">
                <a:latin typeface="Times New Roman" panose="02020603050405020304" pitchFamily="18" charset="0"/>
                <a:cs typeface="Times New Roman" panose="02020603050405020304" pitchFamily="18" charset="0"/>
              </a:rPr>
              <a:t>Freed slaves </a:t>
            </a:r>
            <a:r>
              <a:rPr lang="en-US" sz="2000" b="0" i="0" u="none" strike="noStrike" baseline="0" dirty="0">
                <a:latin typeface="Times New Roman" panose="02020603050405020304" pitchFamily="18" charset="0"/>
                <a:cs typeface="Times New Roman" panose="02020603050405020304" pitchFamily="18" charset="0"/>
              </a:rPr>
              <a:t>were called freedmen, or </a:t>
            </a:r>
            <a:r>
              <a:rPr lang="en-US" sz="2000" b="1" i="1" u="none" strike="noStrike" baseline="0" dirty="0" err="1">
                <a:solidFill>
                  <a:srgbClr val="FF0000"/>
                </a:solidFill>
                <a:latin typeface="Times New Roman" panose="02020603050405020304" pitchFamily="18" charset="0"/>
                <a:cs typeface="Times New Roman" panose="02020603050405020304" pitchFamily="18" charset="0"/>
              </a:rPr>
              <a:t>liberti</a:t>
            </a:r>
            <a:r>
              <a:rPr lang="en-US" sz="2000" b="0" i="0" u="none" strike="noStrike" baseline="0" dirty="0">
                <a:latin typeface="Times New Roman" panose="02020603050405020304" pitchFamily="18" charset="0"/>
                <a:cs typeface="Times New Roman" panose="02020603050405020304" pitchFamily="18" charset="0"/>
              </a:rPr>
              <a:t>. Some </a:t>
            </a:r>
            <a:r>
              <a:rPr lang="en-US" sz="2000" b="1" i="1" u="none" strike="noStrike" baseline="0" dirty="0" err="1">
                <a:solidFill>
                  <a:srgbClr val="FF0000"/>
                </a:solidFill>
                <a:latin typeface="Times New Roman" panose="02020603050405020304" pitchFamily="18" charset="0"/>
                <a:cs typeface="Times New Roman" panose="02020603050405020304" pitchFamily="18" charset="0"/>
              </a:rPr>
              <a:t>liberti</a:t>
            </a:r>
            <a:r>
              <a:rPr lang="en-US" sz="2000" b="0" i="1" u="none" strike="noStrike" baseline="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become very wealthy and often influential. </a:t>
            </a:r>
          </a:p>
          <a:p>
            <a:pPr algn="l"/>
            <a:r>
              <a:rPr lang="en-US" sz="2000" b="0" i="0" u="none" strike="noStrike" baseline="0" dirty="0">
                <a:latin typeface="Times New Roman" panose="02020603050405020304" pitchFamily="18" charset="0"/>
                <a:cs typeface="Times New Roman" panose="02020603050405020304" pitchFamily="18" charset="0"/>
              </a:rPr>
              <a:t>Women were not citizens, although they had limited rights and a degree of personal freedom.</a:t>
            </a:r>
            <a:r>
              <a:rPr lang="en-US" sz="2000" b="0" i="0" u="none" strike="noStrike" baseline="0" dirty="0">
                <a:latin typeface="StoneSerifStd-Medium"/>
              </a:rPr>
              <a:t>.</a:t>
            </a:r>
            <a:endParaRPr lang="en-US" sz="2000" dirty="0"/>
          </a:p>
        </p:txBody>
      </p:sp>
      <p:sp>
        <p:nvSpPr>
          <p:cNvPr id="19" name="TextBox 18">
            <a:extLst>
              <a:ext uri="{FF2B5EF4-FFF2-40B4-BE49-F238E27FC236}">
                <a16:creationId xmlns:a16="http://schemas.microsoft.com/office/drawing/2014/main" id="{72E11CD4-4FA9-C1B3-8E30-109BBAF7F937}"/>
              </a:ext>
            </a:extLst>
          </p:cNvPr>
          <p:cNvSpPr txBox="1"/>
          <p:nvPr/>
        </p:nvSpPr>
        <p:spPr>
          <a:xfrm>
            <a:off x="7123176" y="5443107"/>
            <a:ext cx="4809744" cy="923330"/>
          </a:xfrm>
          <a:prstGeom prst="rect">
            <a:avLst/>
          </a:prstGeom>
          <a:solidFill>
            <a:schemeClr val="accent1">
              <a:lumMod val="40000"/>
              <a:lumOff val="60000"/>
            </a:schemeClr>
          </a:solidFill>
        </p:spPr>
        <p:txBody>
          <a:bodyPr wrap="square">
            <a:spAutoFit/>
          </a:bodyPr>
          <a:lstStyle/>
          <a:p>
            <a:pPr algn="l"/>
            <a:r>
              <a:rPr lang="en-US" b="1" i="0" dirty="0" err="1">
                <a:effectLst/>
                <a:latin typeface="Times New Roman" panose="02020603050405020304" pitchFamily="18" charset="0"/>
                <a:cs typeface="Times New Roman" panose="02020603050405020304" pitchFamily="18" charset="0"/>
              </a:rPr>
              <a:t>Manumisija</a:t>
            </a:r>
            <a:r>
              <a:rPr lang="en-US" b="0" i="0" dirty="0">
                <a:effectLst/>
                <a:latin typeface="Times New Roman" panose="02020603050405020304" pitchFamily="18" charset="0"/>
                <a:cs typeface="Times New Roman" panose="02020603050405020304" pitchFamily="18" charset="0"/>
              </a:rPr>
              <a:t> je </a:t>
            </a:r>
            <a:r>
              <a:rPr lang="en-US" b="0" i="0" dirty="0" err="1">
                <a:effectLst/>
                <a:latin typeface="Times New Roman" panose="02020603050405020304" pitchFamily="18" charset="0"/>
                <a:cs typeface="Times New Roman" panose="02020603050405020304" pitchFamily="18" charset="0"/>
              </a:rPr>
              <a:t>čin</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kojim</a:t>
            </a:r>
            <a:r>
              <a:rPr lang="en-US" b="0" i="0" dirty="0">
                <a:effectLst/>
                <a:latin typeface="Times New Roman" panose="02020603050405020304" pitchFamily="18" charset="0"/>
                <a:cs typeface="Times New Roman" panose="02020603050405020304" pitchFamily="18" charset="0"/>
              </a:rPr>
              <a:t> u </a:t>
            </a:r>
            <a:r>
              <a:rPr lang="en-US" b="0" i="0" dirty="0" err="1">
                <a:effectLst/>
                <a:latin typeface="Times New Roman" panose="02020603050405020304" pitchFamily="18" charset="0"/>
                <a:cs typeface="Times New Roman" panose="02020603050405020304" pitchFamily="18" charset="0"/>
              </a:rPr>
              <a:t>robovlasničkim</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društvima</a:t>
            </a:r>
            <a:r>
              <a:rPr lang="en-US" b="0" i="0" dirty="0">
                <a:effectLst/>
                <a:latin typeface="Times New Roman" panose="02020603050405020304" pitchFamily="18" charset="0"/>
                <a:cs typeface="Times New Roman" panose="02020603050405020304" pitchFamily="18" charset="0"/>
              </a:rPr>
              <a:t> rob, po </a:t>
            </a:r>
            <a:r>
              <a:rPr lang="en-US" b="0" i="0" dirty="0" err="1">
                <a:effectLst/>
                <a:latin typeface="Times New Roman" panose="02020603050405020304" pitchFamily="18" charset="0"/>
                <a:cs typeface="Times New Roman" panose="02020603050405020304" pitchFamily="18" charset="0"/>
              </a:rPr>
              <a:t>pravilu</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voljom</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svog</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gospodara</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dobija</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slobodu</a:t>
            </a:r>
            <a:r>
              <a:rPr lang="en-US" b="0" i="0" dirty="0">
                <a:effectLst/>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685F5595-B363-2C72-F304-DFAB86C2545B}"/>
              </a:ext>
            </a:extLst>
          </p:cNvPr>
          <p:cNvSpPr txBox="1"/>
          <p:nvPr/>
        </p:nvSpPr>
        <p:spPr>
          <a:xfrm>
            <a:off x="734956" y="2830606"/>
            <a:ext cx="8390756" cy="1938992"/>
          </a:xfrm>
          <a:prstGeom prst="rect">
            <a:avLst/>
          </a:prstGeom>
          <a:noFill/>
        </p:spPr>
        <p:txBody>
          <a:bodyPr wrap="square">
            <a:spAutoFit/>
          </a:bodyPr>
          <a:lstStyle/>
          <a:p>
            <a:pPr algn="l"/>
            <a:r>
              <a:rPr lang="en-US" sz="2000" b="1" i="0" dirty="0">
                <a:effectLst/>
                <a:latin typeface="Times New Roman" panose="02020603050405020304" pitchFamily="18" charset="0"/>
                <a:cs typeface="Times New Roman" panose="02020603050405020304" pitchFamily="18" charset="0"/>
              </a:rPr>
              <a:t>Manumission</a:t>
            </a:r>
            <a:r>
              <a:rPr lang="en-US" sz="2000" b="0" i="0" dirty="0">
                <a:effectLst/>
                <a:latin typeface="Times New Roman" panose="02020603050405020304" pitchFamily="18" charset="0"/>
                <a:cs typeface="Times New Roman" panose="02020603050405020304" pitchFamily="18" charset="0"/>
              </a:rPr>
              <a:t> is term that denotes </a:t>
            </a:r>
            <a:r>
              <a:rPr lang="en-US" sz="2000" b="1" i="0" dirty="0">
                <a:effectLst/>
                <a:latin typeface="Times New Roman" panose="02020603050405020304" pitchFamily="18" charset="0"/>
                <a:cs typeface="Times New Roman" panose="02020603050405020304" pitchFamily="18" charset="0"/>
              </a:rPr>
              <a:t>the act by </a:t>
            </a:r>
            <a:r>
              <a:rPr lang="en-US" sz="2000" b="1" dirty="0">
                <a:latin typeface="Times New Roman" panose="02020603050405020304" pitchFamily="18" charset="0"/>
                <a:cs typeface="Times New Roman" panose="02020603050405020304" pitchFamily="18" charset="0"/>
              </a:rPr>
              <a:t>which the</a:t>
            </a:r>
            <a:r>
              <a:rPr lang="en-US" sz="2000" b="1" i="0" dirty="0">
                <a:effectLst/>
                <a:latin typeface="Times New Roman" panose="02020603050405020304" pitchFamily="18" charset="0"/>
                <a:cs typeface="Times New Roman" panose="02020603050405020304" pitchFamily="18" charset="0"/>
              </a:rPr>
              <a:t> slaves could be freed</a:t>
            </a:r>
            <a:r>
              <a:rPr lang="en-US" sz="2000" b="0" i="0" dirty="0">
                <a:effectLst/>
                <a:latin typeface="Times New Roman" panose="02020603050405020304" pitchFamily="18" charset="0"/>
                <a:cs typeface="Times New Roman" panose="02020603050405020304" pitchFamily="18" charset="0"/>
              </a:rPr>
              <a:t>. </a:t>
            </a:r>
          </a:p>
          <a:p>
            <a:pPr algn="l"/>
            <a:endParaRPr lang="en-US" sz="2000" b="0" i="0" dirty="0">
              <a:effectLst/>
              <a:latin typeface="Times New Roman" panose="02020603050405020304" pitchFamily="18" charset="0"/>
              <a:cs typeface="Times New Roman" panose="02020603050405020304" pitchFamily="18" charset="0"/>
            </a:endParaRPr>
          </a:p>
          <a:p>
            <a:pPr algn="l"/>
            <a:r>
              <a:rPr lang="en-US" sz="2000" b="0" i="0" dirty="0">
                <a:effectLst/>
                <a:latin typeface="Times New Roman" panose="02020603050405020304" pitchFamily="18" charset="0"/>
                <a:cs typeface="Times New Roman" panose="02020603050405020304" pitchFamily="18" charset="0"/>
              </a:rPr>
              <a:t>Roman owners freed their slaves in considerable numbers: </a:t>
            </a:r>
          </a:p>
          <a:p>
            <a:pPr algn="l"/>
            <a:endParaRPr lang="en-US" sz="2000" b="0" i="0" dirty="0">
              <a:effectLst/>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 </a:t>
            </a:r>
            <a:r>
              <a:rPr lang="en-US" sz="2000" b="0" i="0" dirty="0">
                <a:effectLst/>
                <a:latin typeface="Times New Roman" panose="02020603050405020304" pitchFamily="18" charset="0"/>
                <a:cs typeface="Times New Roman" panose="02020603050405020304" pitchFamily="18" charset="0"/>
              </a:rPr>
              <a:t>some freed them without any compensation</a:t>
            </a:r>
          </a:p>
          <a:p>
            <a:pPr algn="l"/>
            <a:r>
              <a:rPr lang="en-US" sz="2000" dirty="0">
                <a:latin typeface="Times New Roman" panose="02020603050405020304" pitchFamily="18" charset="0"/>
                <a:cs typeface="Times New Roman" panose="02020603050405020304" pitchFamily="18" charset="0"/>
              </a:rPr>
              <a:t>- </a:t>
            </a:r>
            <a:r>
              <a:rPr lang="en-US" sz="2000" b="0" i="0" dirty="0">
                <a:effectLst/>
                <a:latin typeface="Times New Roman" panose="02020603050405020304" pitchFamily="18" charset="0"/>
                <a:cs typeface="Times New Roman" panose="02020603050405020304" pitchFamily="18" charset="0"/>
              </a:rPr>
              <a:t>others allowed them to buy their own freedom</a:t>
            </a:r>
          </a:p>
        </p:txBody>
      </p:sp>
      <p:pic>
        <p:nvPicPr>
          <p:cNvPr id="11" name="Picture 10">
            <a:extLst>
              <a:ext uri="{FF2B5EF4-FFF2-40B4-BE49-F238E27FC236}">
                <a16:creationId xmlns:a16="http://schemas.microsoft.com/office/drawing/2014/main" id="{BE4C8201-A758-5EB9-77B7-FF9DFD5E4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6608" y="2595584"/>
            <a:ext cx="2051166" cy="1109647"/>
          </a:xfrm>
          <a:prstGeom prst="rect">
            <a:avLst/>
          </a:prstGeom>
        </p:spPr>
      </p:pic>
      <p:pic>
        <p:nvPicPr>
          <p:cNvPr id="14" name="Picture 13">
            <a:extLst>
              <a:ext uri="{FF2B5EF4-FFF2-40B4-BE49-F238E27FC236}">
                <a16:creationId xmlns:a16="http://schemas.microsoft.com/office/drawing/2014/main" id="{AD9E7E33-61F0-067C-2666-F568CF814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9264" y="3219374"/>
            <a:ext cx="2147344" cy="1422616"/>
          </a:xfrm>
          <a:prstGeom prst="rect">
            <a:avLst/>
          </a:prstGeom>
        </p:spPr>
      </p:pic>
      <p:sp>
        <p:nvSpPr>
          <p:cNvPr id="18" name="TextBox 17">
            <a:extLst>
              <a:ext uri="{FF2B5EF4-FFF2-40B4-BE49-F238E27FC236}">
                <a16:creationId xmlns:a16="http://schemas.microsoft.com/office/drawing/2014/main" id="{538D1B89-2652-1A5A-805A-B6ED197F7DD3}"/>
              </a:ext>
            </a:extLst>
          </p:cNvPr>
          <p:cNvSpPr txBox="1"/>
          <p:nvPr/>
        </p:nvSpPr>
        <p:spPr>
          <a:xfrm>
            <a:off x="510528" y="5042998"/>
            <a:ext cx="6329584" cy="1323439"/>
          </a:xfrm>
          <a:prstGeom prst="rect">
            <a:avLst/>
          </a:prstGeom>
          <a:noFill/>
        </p:spPr>
        <p:txBody>
          <a:bodyPr wrap="square">
            <a:spAutoFit/>
          </a:bodyPr>
          <a:lstStyle/>
          <a:p>
            <a:r>
              <a:rPr lang="en-US" sz="2000" b="1" i="0" dirty="0">
                <a:solidFill>
                  <a:srgbClr val="1F1F1F"/>
                </a:solidFill>
                <a:effectLst/>
                <a:latin typeface="Times New Roman" panose="02020603050405020304" pitchFamily="18" charset="0"/>
                <a:cs typeface="Times New Roman" panose="02020603050405020304" pitchFamily="18" charset="0"/>
              </a:rPr>
              <a:t>Manumission</a:t>
            </a:r>
            <a:r>
              <a:rPr lang="en-US" sz="2000" b="0" i="0" dirty="0">
                <a:solidFill>
                  <a:srgbClr val="1F1F1F"/>
                </a:solidFill>
                <a:effectLst/>
                <a:latin typeface="Times New Roman" panose="02020603050405020304" pitchFamily="18" charset="0"/>
                <a:cs typeface="Times New Roman" panose="02020603050405020304" pitchFamily="18" charset="0"/>
              </a:rPr>
              <a:t> and </a:t>
            </a:r>
            <a:r>
              <a:rPr lang="en-US" sz="2000" b="1" i="0" dirty="0">
                <a:solidFill>
                  <a:srgbClr val="1F1F1F"/>
                </a:solidFill>
                <a:effectLst/>
                <a:latin typeface="Times New Roman" panose="02020603050405020304" pitchFamily="18" charset="0"/>
                <a:cs typeface="Times New Roman" panose="02020603050405020304" pitchFamily="18" charset="0"/>
              </a:rPr>
              <a:t>abolition</a:t>
            </a:r>
            <a:r>
              <a:rPr lang="en-US" sz="2000" b="0" i="0" dirty="0">
                <a:solidFill>
                  <a:srgbClr val="1F1F1F"/>
                </a:solidFill>
                <a:effectLst/>
                <a:latin typeface="Times New Roman" panose="02020603050405020304" pitchFamily="18" charset="0"/>
                <a:cs typeface="Times New Roman" panose="02020603050405020304" pitchFamily="18" charset="0"/>
              </a:rPr>
              <a:t> are both used to mean "freeing slaves" or "a release from slavery." </a:t>
            </a:r>
          </a:p>
          <a:p>
            <a:r>
              <a:rPr lang="en-US" sz="2000" b="0" i="0" dirty="0">
                <a:solidFill>
                  <a:srgbClr val="1F1F1F"/>
                </a:solidFill>
                <a:effectLst/>
                <a:latin typeface="Times New Roman" panose="02020603050405020304" pitchFamily="18" charset="0"/>
                <a:cs typeface="Times New Roman" panose="02020603050405020304" pitchFamily="18" charset="0"/>
              </a:rPr>
              <a:t>More specifically, </a:t>
            </a:r>
            <a:r>
              <a:rPr lang="en-US" sz="2000" b="1" i="0" dirty="0">
                <a:solidFill>
                  <a:srgbClr val="1F1F1F"/>
                </a:solidFill>
                <a:effectLst/>
                <a:latin typeface="Times New Roman" panose="02020603050405020304" pitchFamily="18" charset="0"/>
                <a:cs typeface="Times New Roman" panose="02020603050405020304" pitchFamily="18" charset="0"/>
              </a:rPr>
              <a:t>manumission</a:t>
            </a:r>
            <a:r>
              <a:rPr lang="en-US" sz="2000" b="0" i="0" dirty="0">
                <a:solidFill>
                  <a:srgbClr val="040C28"/>
                </a:solidFill>
                <a:effectLst/>
                <a:latin typeface="Times New Roman" panose="02020603050405020304" pitchFamily="18" charset="0"/>
                <a:cs typeface="Times New Roman" panose="02020603050405020304" pitchFamily="18" charset="0"/>
              </a:rPr>
              <a:t> is </a:t>
            </a:r>
            <a:r>
              <a:rPr lang="en-US" sz="2000" i="1" dirty="0">
                <a:solidFill>
                  <a:srgbClr val="040C28"/>
                </a:solidFill>
                <a:latin typeface="Times New Roman" panose="02020603050405020304" pitchFamily="18" charset="0"/>
                <a:cs typeface="Times New Roman" panose="02020603050405020304" pitchFamily="18" charset="0"/>
              </a:rPr>
              <a:t>the act of setting a slave </a:t>
            </a:r>
            <a:r>
              <a:rPr lang="en-US" sz="2000" b="0" i="1" dirty="0">
                <a:solidFill>
                  <a:srgbClr val="040C28"/>
                </a:solidFill>
                <a:effectLst/>
                <a:latin typeface="Times New Roman" panose="02020603050405020304" pitchFamily="18" charset="0"/>
                <a:cs typeface="Times New Roman" panose="02020603050405020304" pitchFamily="18" charset="0"/>
              </a:rPr>
              <a:t>free</a:t>
            </a:r>
            <a:r>
              <a:rPr lang="en-US" sz="2000" b="0" i="0" dirty="0">
                <a:solidFill>
                  <a:srgbClr val="1F1F1F"/>
                </a:solidFill>
                <a:effectLst/>
                <a:latin typeface="Times New Roman" panose="02020603050405020304" pitchFamily="18" charset="0"/>
                <a:cs typeface="Times New Roman" panose="02020603050405020304" pitchFamily="18" charset="0"/>
              </a:rPr>
              <a:t>, while </a:t>
            </a:r>
            <a:r>
              <a:rPr lang="en-US" sz="2000" b="1" i="0" dirty="0">
                <a:solidFill>
                  <a:srgbClr val="1F1F1F"/>
                </a:solidFill>
                <a:effectLst/>
                <a:latin typeface="Times New Roman" panose="02020603050405020304" pitchFamily="18" charset="0"/>
                <a:cs typeface="Times New Roman" panose="02020603050405020304" pitchFamily="18" charset="0"/>
              </a:rPr>
              <a:t>abolition</a:t>
            </a:r>
            <a:r>
              <a:rPr lang="en-US" sz="2000" b="0" i="0" dirty="0">
                <a:solidFill>
                  <a:srgbClr val="1F1F1F"/>
                </a:solidFill>
                <a:effectLst/>
                <a:latin typeface="Times New Roman" panose="02020603050405020304" pitchFamily="18" charset="0"/>
                <a:cs typeface="Times New Roman" panose="02020603050405020304" pitchFamily="18" charset="0"/>
              </a:rPr>
              <a:t> </a:t>
            </a:r>
            <a:r>
              <a:rPr lang="en-US" sz="2000" b="0" i="1" dirty="0">
                <a:solidFill>
                  <a:srgbClr val="1F1F1F"/>
                </a:solidFill>
                <a:effectLst/>
                <a:latin typeface="Times New Roman" panose="02020603050405020304" pitchFamily="18" charset="0"/>
                <a:cs typeface="Times New Roman" panose="02020603050405020304" pitchFamily="18" charset="0"/>
              </a:rPr>
              <a:t>involves government action</a:t>
            </a:r>
            <a:r>
              <a:rPr lang="en-US" sz="2000" b="0" i="0" dirty="0">
                <a:solidFill>
                  <a:srgbClr val="1F1F1F"/>
                </a:solidFill>
                <a:effectLst/>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CB3D2D4-2616-7189-F52C-8909AC3784BB}"/>
              </a:ext>
            </a:extLst>
          </p:cNvPr>
          <p:cNvSpPr txBox="1"/>
          <p:nvPr/>
        </p:nvSpPr>
        <p:spPr>
          <a:xfrm>
            <a:off x="6615684" y="4574169"/>
            <a:ext cx="5330952" cy="646331"/>
          </a:xfrm>
          <a:prstGeom prst="rect">
            <a:avLst/>
          </a:prstGeom>
          <a:noFill/>
        </p:spPr>
        <p:txBody>
          <a:bodyPr wrap="square">
            <a:spAutoFit/>
          </a:bodyPr>
          <a:lstStyle/>
          <a:p>
            <a:r>
              <a:rPr lang="en-US" b="1" i="0" dirty="0">
                <a:solidFill>
                  <a:srgbClr val="1F1F1F"/>
                </a:solidFill>
                <a:effectLst/>
                <a:latin typeface="Times New Roman" panose="02020603050405020304" pitchFamily="18" charset="0"/>
                <a:cs typeface="Times New Roman" panose="02020603050405020304" pitchFamily="18" charset="0"/>
              </a:rPr>
              <a:t>manumission</a:t>
            </a:r>
            <a:r>
              <a:rPr lang="en-US" b="0" i="0" dirty="0">
                <a:solidFill>
                  <a:srgbClr val="1F1F1F"/>
                </a:solidFill>
                <a:effectLst/>
                <a:latin typeface="Times New Roman" panose="02020603050405020304" pitchFamily="18" charset="0"/>
                <a:cs typeface="Times New Roman" panose="02020603050405020304" pitchFamily="18" charset="0"/>
              </a:rPr>
              <a:t>/ˌ</a:t>
            </a:r>
            <a:r>
              <a:rPr lang="en-US" b="0" i="0" dirty="0" err="1">
                <a:solidFill>
                  <a:srgbClr val="1F1F1F"/>
                </a:solidFill>
                <a:effectLst/>
                <a:latin typeface="Times New Roman" panose="02020603050405020304" pitchFamily="18" charset="0"/>
                <a:cs typeface="Times New Roman" panose="02020603050405020304" pitchFamily="18" charset="0"/>
              </a:rPr>
              <a:t>manjʊˈmɪʃn</a:t>
            </a:r>
            <a:r>
              <a:rPr lang="en-US" b="0" i="0" dirty="0">
                <a:solidFill>
                  <a:srgbClr val="1F1F1F"/>
                </a:solidFill>
                <a:effectLst/>
                <a:latin typeface="Times New Roman" panose="02020603050405020304" pitchFamily="18" charset="0"/>
                <a:cs typeface="Times New Roman" panose="02020603050405020304" pitchFamily="18" charset="0"/>
              </a:rPr>
              <a:t>/</a:t>
            </a:r>
          </a:p>
          <a:p>
            <a:r>
              <a:rPr lang="en-US" b="1" dirty="0">
                <a:solidFill>
                  <a:srgbClr val="1F1F1F"/>
                </a:solidFill>
                <a:latin typeface="Times New Roman" panose="02020603050405020304" pitchFamily="18" charset="0"/>
                <a:cs typeface="Times New Roman" panose="02020603050405020304" pitchFamily="18" charset="0"/>
              </a:rPr>
              <a:t>to manumit </a:t>
            </a:r>
            <a:r>
              <a:rPr lang="en-US" dirty="0">
                <a:solidFill>
                  <a:srgbClr val="1F1F1F"/>
                </a:solidFill>
                <a:latin typeface="Times New Roman" panose="02020603050405020304" pitchFamily="18" charset="0"/>
                <a:cs typeface="Times New Roman" panose="02020603050405020304" pitchFamily="18" charset="0"/>
              </a:rPr>
              <a:t>(verb) - to set free, release from slavery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72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9" grpId="0" animBg="1"/>
      <p:bldP spid="4" grpId="0"/>
      <p:bldP spid="18"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5AD2-E379-A74D-323C-50A2FE597C48}"/>
              </a:ext>
            </a:extLst>
          </p:cNvPr>
          <p:cNvSpPr>
            <a:spLocks noGrp="1"/>
          </p:cNvSpPr>
          <p:nvPr>
            <p:ph type="title"/>
          </p:nvPr>
        </p:nvSpPr>
        <p:spPr>
          <a:xfrm>
            <a:off x="838200" y="112368"/>
            <a:ext cx="11259312" cy="476123"/>
          </a:xfrm>
        </p:spPr>
        <p:txBody>
          <a:bodyPr>
            <a:normAutofit fontScale="90000"/>
          </a:bodyPr>
          <a:lstStyle/>
          <a:p>
            <a:r>
              <a:rPr lang="en-US" b="1" dirty="0">
                <a:latin typeface="Times New Roman" panose="02020603050405020304" pitchFamily="18" charset="0"/>
                <a:cs typeface="Times New Roman" panose="02020603050405020304" pitchFamily="18" charset="0"/>
              </a:rPr>
              <a:t>Classes of citizens </a:t>
            </a:r>
            <a:r>
              <a:rPr lang="en-US"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PATRICIANS</a:t>
            </a:r>
            <a:r>
              <a:rPr lang="en-US" dirty="0">
                <a:latin typeface="Times New Roman" panose="02020603050405020304" pitchFamily="18" charset="0"/>
                <a:cs typeface="Times New Roman" panose="02020603050405020304" pitchFamily="18" charset="0"/>
              </a:rPr>
              <a:t> </a:t>
            </a:r>
          </a:p>
        </p:txBody>
      </p:sp>
      <p:pic>
        <p:nvPicPr>
          <p:cNvPr id="9" name="Picture 8">
            <a:extLst>
              <a:ext uri="{FF2B5EF4-FFF2-40B4-BE49-F238E27FC236}">
                <a16:creationId xmlns:a16="http://schemas.microsoft.com/office/drawing/2014/main" id="{936F6626-932D-4FCE-97B8-C1E2D8E79900}"/>
              </a:ext>
            </a:extLst>
          </p:cNvPr>
          <p:cNvPicPr>
            <a:picLocks noChangeAspect="1"/>
          </p:cNvPicPr>
          <p:nvPr/>
        </p:nvPicPr>
        <p:blipFill>
          <a:blip r:embed="rId2"/>
          <a:stretch>
            <a:fillRect/>
          </a:stretch>
        </p:blipFill>
        <p:spPr>
          <a:xfrm>
            <a:off x="10744986" y="3647255"/>
            <a:ext cx="1135550" cy="2985255"/>
          </a:xfrm>
          <a:prstGeom prst="rect">
            <a:avLst/>
          </a:prstGeom>
        </p:spPr>
      </p:pic>
      <p:sp>
        <p:nvSpPr>
          <p:cNvPr id="12" name="TextBox 11">
            <a:extLst>
              <a:ext uri="{FF2B5EF4-FFF2-40B4-BE49-F238E27FC236}">
                <a16:creationId xmlns:a16="http://schemas.microsoft.com/office/drawing/2014/main" id="{A11A3CBC-B482-B909-2379-DA4BEAF99056}"/>
              </a:ext>
            </a:extLst>
          </p:cNvPr>
          <p:cNvSpPr txBox="1"/>
          <p:nvPr/>
        </p:nvSpPr>
        <p:spPr>
          <a:xfrm>
            <a:off x="7738166" y="5604700"/>
            <a:ext cx="2904780" cy="830997"/>
          </a:xfrm>
          <a:prstGeom prst="rect">
            <a:avLst/>
          </a:prstGeom>
          <a:noFill/>
        </p:spPr>
        <p:txBody>
          <a:bodyPr wrap="square">
            <a:spAutoFit/>
          </a:bodyPr>
          <a:lstStyle/>
          <a:p>
            <a:pPr algn="l"/>
            <a:r>
              <a:rPr lang="en-US" sz="1600" b="0" i="0" u="none" strike="noStrike" baseline="0" dirty="0">
                <a:solidFill>
                  <a:srgbClr val="000000"/>
                </a:solidFill>
                <a:latin typeface="Times New Roman" panose="02020603050405020304" pitchFamily="18" charset="0"/>
                <a:cs typeface="Times New Roman" panose="02020603050405020304" pitchFamily="18" charset="0"/>
              </a:rPr>
              <a:t>This statue of a patrician shows him wearing a toga and holding busts of his ancestors. </a:t>
            </a:r>
            <a:endParaRPr lang="en-US" sz="16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A485C4A-6117-6B7B-93AF-8D76EB1754D4}"/>
              </a:ext>
            </a:extLst>
          </p:cNvPr>
          <p:cNvSpPr txBox="1"/>
          <p:nvPr/>
        </p:nvSpPr>
        <p:spPr>
          <a:xfrm>
            <a:off x="823584" y="665903"/>
            <a:ext cx="11368416" cy="2677656"/>
          </a:xfrm>
          <a:prstGeom prst="rect">
            <a:avLst/>
          </a:prstGeom>
          <a:noFill/>
        </p:spPr>
        <p:txBody>
          <a:bodyPr wrap="square">
            <a:spAutoFit/>
          </a:bodyPr>
          <a:lstStyle/>
          <a:p>
            <a:pPr algn="l"/>
            <a:r>
              <a:rPr lang="en-US" sz="2800" b="1" i="0" u="none" strike="noStrike" baseline="0" dirty="0">
                <a:solidFill>
                  <a:srgbClr val="FF0000"/>
                </a:solidFill>
                <a:latin typeface="Times New Roman" panose="02020603050405020304" pitchFamily="18" charset="0"/>
                <a:cs typeface="Times New Roman" panose="02020603050405020304" pitchFamily="18" charset="0"/>
              </a:rPr>
              <a:t>Patricians</a:t>
            </a:r>
          </a:p>
          <a:p>
            <a:pPr algn="l"/>
            <a:endParaRPr lang="en-US" sz="2000" b="1" i="0" u="none" strike="noStrike" baseline="0" dirty="0">
              <a:solidFill>
                <a:srgbClr val="0AD79F"/>
              </a:solidFill>
              <a:latin typeface="Times New Roman" panose="02020603050405020304" pitchFamily="18" charset="0"/>
              <a:cs typeface="Times New Roman" panose="02020603050405020304" pitchFamily="18" charset="0"/>
            </a:endParaRPr>
          </a:p>
          <a:p>
            <a:pPr algn="l"/>
            <a:r>
              <a:rPr lang="en-US" sz="2000" b="1" i="0" u="none" strike="noStrike" baseline="0" dirty="0">
                <a:solidFill>
                  <a:srgbClr val="000000"/>
                </a:solidFill>
                <a:latin typeface="Times New Roman" panose="02020603050405020304" pitchFamily="18" charset="0"/>
                <a:cs typeface="Times New Roman" panose="02020603050405020304" pitchFamily="18" charset="0"/>
              </a:rPr>
              <a:t>Patricians </a:t>
            </a:r>
            <a:r>
              <a:rPr lang="en-US" sz="2000" i="0" u="none" strike="noStrike" baseline="0" dirty="0">
                <a:solidFill>
                  <a:srgbClr val="000000"/>
                </a:solidFill>
                <a:latin typeface="Times New Roman" panose="02020603050405020304" pitchFamily="18" charset="0"/>
                <a:cs typeface="Times New Roman" panose="02020603050405020304" pitchFamily="18" charset="0"/>
              </a:rPr>
              <a:t>were people who could typically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trace their line of descent back to the heads</a:t>
            </a:r>
          </a:p>
          <a:p>
            <a:pPr algn="l"/>
            <a:r>
              <a:rPr lang="en-US" sz="2000" b="0" i="0" u="none" strike="noStrike" baseline="0" dirty="0">
                <a:solidFill>
                  <a:srgbClr val="000000"/>
                </a:solidFill>
                <a:latin typeface="Times New Roman" panose="02020603050405020304" pitchFamily="18" charset="0"/>
                <a:cs typeface="Times New Roman" panose="02020603050405020304" pitchFamily="18" charset="0"/>
              </a:rPr>
              <a:t>of those influential families who made up the original </a:t>
            </a:r>
            <a:r>
              <a:rPr lang="en-US" sz="2000" b="1" i="0" u="none" strike="noStrike" baseline="0" dirty="0">
                <a:solidFill>
                  <a:srgbClr val="000000"/>
                </a:solidFill>
                <a:latin typeface="Times New Roman" panose="02020603050405020304" pitchFamily="18" charset="0"/>
                <a:cs typeface="Times New Roman" panose="02020603050405020304" pitchFamily="18" charset="0"/>
              </a:rPr>
              <a:t>Senate</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 in Rome. </a:t>
            </a:r>
          </a:p>
          <a:p>
            <a:pPr algn="l"/>
            <a:r>
              <a:rPr lang="en-US" sz="2000" b="0" i="0" u="none" strike="noStrike" baseline="0" dirty="0">
                <a:solidFill>
                  <a:srgbClr val="000000"/>
                </a:solidFill>
                <a:latin typeface="Times New Roman" panose="02020603050405020304" pitchFamily="18" charset="0"/>
                <a:cs typeface="Times New Roman" panose="02020603050405020304" pitchFamily="18" charset="0"/>
              </a:rPr>
              <a:t>(This was an advisory body first set up to advise the Etruscan kings.)</a:t>
            </a:r>
          </a:p>
          <a:p>
            <a:pPr algn="l"/>
            <a:endParaRPr lang="en-US" sz="2000" b="0" i="0" u="none" strike="noStrike" baseline="0" dirty="0">
              <a:solidFill>
                <a:srgbClr val="000000"/>
              </a:solidFill>
              <a:latin typeface="Times New Roman" panose="02020603050405020304" pitchFamily="18" charset="0"/>
              <a:cs typeface="Times New Roman" panose="02020603050405020304" pitchFamily="18" charset="0"/>
            </a:endParaRPr>
          </a:p>
          <a:p>
            <a:pPr algn="l"/>
            <a:r>
              <a:rPr lang="en-US" sz="2000" b="0" i="0" u="none" strike="noStrike" baseline="0" dirty="0">
                <a:solidFill>
                  <a:srgbClr val="000000"/>
                </a:solidFill>
                <a:latin typeface="Times New Roman" panose="02020603050405020304" pitchFamily="18" charset="0"/>
                <a:cs typeface="Times New Roman" panose="02020603050405020304" pitchFamily="18" charset="0"/>
              </a:rPr>
              <a:t>Patrician families were wealthy and typically owned huge estates. For a long time,</a:t>
            </a:r>
            <a:r>
              <a:rPr lang="en-US" sz="2000" b="0" i="0" u="none" strike="noStrike" dirty="0">
                <a:solidFill>
                  <a:srgbClr val="000000"/>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they held all the positions of political importance, such as offices listed below.</a:t>
            </a:r>
          </a:p>
        </p:txBody>
      </p:sp>
      <p:sp>
        <p:nvSpPr>
          <p:cNvPr id="4" name="TextBox 3">
            <a:extLst>
              <a:ext uri="{FF2B5EF4-FFF2-40B4-BE49-F238E27FC236}">
                <a16:creationId xmlns:a16="http://schemas.microsoft.com/office/drawing/2014/main" id="{18F9E9A5-5FF6-7B92-D7D4-9177B9FA425D}"/>
              </a:ext>
            </a:extLst>
          </p:cNvPr>
          <p:cNvSpPr txBox="1"/>
          <p:nvPr/>
        </p:nvSpPr>
        <p:spPr>
          <a:xfrm>
            <a:off x="2460396" y="673804"/>
            <a:ext cx="9515433" cy="646331"/>
          </a:xfrm>
          <a:prstGeom prst="rect">
            <a:avLst/>
          </a:prstGeom>
          <a:noFill/>
        </p:spPr>
        <p:txBody>
          <a:bodyPr wrap="square">
            <a:spAutoFit/>
          </a:bodyPr>
          <a:lstStyle/>
          <a:p>
            <a:pPr algn="l"/>
            <a:r>
              <a:rPr lang="en-US" sz="1800" b="1" i="0" u="none" strike="noStrike" baseline="0" dirty="0">
                <a:latin typeface="Times New Roman" panose="02020603050405020304" pitchFamily="18" charset="0"/>
                <a:cs typeface="Times New Roman" panose="02020603050405020304" pitchFamily="18" charset="0"/>
              </a:rPr>
              <a:t>The Senate  </a:t>
            </a:r>
            <a:r>
              <a:rPr lang="en-US" sz="1800" b="0" i="0" u="none" strike="noStrike" baseline="0" dirty="0">
                <a:latin typeface="Times New Roman" panose="02020603050405020304" pitchFamily="18" charset="0"/>
                <a:cs typeface="Times New Roman" panose="02020603050405020304" pitchFamily="18" charset="0"/>
              </a:rPr>
              <a:t>- body with ruling power during ancient Rome’s history</a:t>
            </a:r>
            <a:r>
              <a:rPr lang="en-US" dirty="0">
                <a:latin typeface="Times New Roman" panose="02020603050405020304" pitchFamily="18" charset="0"/>
                <a:cs typeface="Times New Roman" panose="02020603050405020304" pitchFamily="18" charset="0"/>
              </a:rPr>
              <a:t> – it </a:t>
            </a:r>
            <a:r>
              <a:rPr lang="en-US" sz="1800" b="0" i="0" u="none" strike="noStrike" baseline="0" dirty="0">
                <a:latin typeface="Times New Roman" panose="02020603050405020304" pitchFamily="18" charset="0"/>
                <a:cs typeface="Times New Roman" panose="02020603050405020304" pitchFamily="18" charset="0"/>
              </a:rPr>
              <a:t>wielded a lot of power during the republic; it continued to function during the empire, though its power was greatly reduced.</a:t>
            </a: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9816732-F768-3C9D-E265-03801B376EAE}"/>
              </a:ext>
            </a:extLst>
          </p:cNvPr>
          <p:cNvPicPr>
            <a:picLocks noChangeAspect="1"/>
          </p:cNvPicPr>
          <p:nvPr/>
        </p:nvPicPr>
        <p:blipFill>
          <a:blip r:embed="rId3"/>
          <a:stretch>
            <a:fillRect/>
          </a:stretch>
        </p:blipFill>
        <p:spPr>
          <a:xfrm>
            <a:off x="701681" y="3728749"/>
            <a:ext cx="7133648" cy="2903761"/>
          </a:xfrm>
          <a:prstGeom prst="rect">
            <a:avLst/>
          </a:prstGeom>
        </p:spPr>
      </p:pic>
      <p:cxnSp>
        <p:nvCxnSpPr>
          <p:cNvPr id="7" name="Straight Arrow Connector 6">
            <a:extLst>
              <a:ext uri="{FF2B5EF4-FFF2-40B4-BE49-F238E27FC236}">
                <a16:creationId xmlns:a16="http://schemas.microsoft.com/office/drawing/2014/main" id="{6C9F220D-63F3-E8A2-11DF-96E21463393E}"/>
              </a:ext>
            </a:extLst>
          </p:cNvPr>
          <p:cNvCxnSpPr>
            <a:cxnSpLocks/>
          </p:cNvCxnSpPr>
          <p:nvPr/>
        </p:nvCxnSpPr>
        <p:spPr>
          <a:xfrm>
            <a:off x="3308808" y="961451"/>
            <a:ext cx="3210864" cy="83991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0" name="TextBox 9">
            <a:extLst>
              <a:ext uri="{FF2B5EF4-FFF2-40B4-BE49-F238E27FC236}">
                <a16:creationId xmlns:a16="http://schemas.microsoft.com/office/drawing/2014/main" id="{BA895697-82D4-E1B7-517E-00F6DAF06620}"/>
              </a:ext>
            </a:extLst>
          </p:cNvPr>
          <p:cNvSpPr txBox="1"/>
          <p:nvPr/>
        </p:nvSpPr>
        <p:spPr>
          <a:xfrm flipH="1">
            <a:off x="7738166" y="3514442"/>
            <a:ext cx="2904780" cy="1477328"/>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consuls</a:t>
            </a:r>
            <a:r>
              <a:rPr lang="en-US"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konzuli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srp</a:t>
            </a:r>
            <a:r>
              <a:rPr lang="en-US" dirty="0">
                <a:latin typeface="Times New Roman" panose="02020603050405020304" pitchFamily="18" charset="0"/>
                <a:cs typeface="Times New Roman" panose="02020603050405020304" pitchFamily="18" charset="0"/>
              </a:rPr>
              <a:t>.)</a:t>
            </a:r>
          </a:p>
          <a:p>
            <a:r>
              <a:rPr lang="en-US" b="1" dirty="0" err="1">
                <a:latin typeface="Times New Roman" panose="02020603050405020304" pitchFamily="18" charset="0"/>
                <a:cs typeface="Times New Roman" panose="02020603050405020304" pitchFamily="18" charset="0"/>
              </a:rPr>
              <a:t>praetores</a:t>
            </a:r>
            <a:r>
              <a:rPr lang="en-US"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pretori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srp</a:t>
            </a:r>
            <a:r>
              <a:rPr lang="en-US"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aediles</a:t>
            </a:r>
            <a:r>
              <a:rPr lang="en-US"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edili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srp</a:t>
            </a:r>
            <a:r>
              <a:rPr lang="en-US" dirty="0">
                <a:latin typeface="Times New Roman" panose="02020603050405020304" pitchFamily="18" charset="0"/>
                <a:cs typeface="Times New Roman" panose="02020603050405020304" pitchFamily="18" charset="0"/>
              </a:rPr>
              <a:t>.)</a:t>
            </a:r>
          </a:p>
          <a:p>
            <a:r>
              <a:rPr lang="en-US" b="1" dirty="0" err="1">
                <a:latin typeface="Times New Roman" panose="02020603050405020304" pitchFamily="18" charset="0"/>
                <a:cs typeface="Times New Roman" panose="02020603050405020304" pitchFamily="18" charset="0"/>
              </a:rPr>
              <a:t>quaestores</a:t>
            </a:r>
            <a:r>
              <a:rPr lang="en-US"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kvestori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srp</a:t>
            </a:r>
            <a:r>
              <a:rPr lang="en-US" dirty="0">
                <a:latin typeface="Times New Roman" panose="02020603050405020304" pitchFamily="18" charset="0"/>
                <a:cs typeface="Times New Roman" panose="02020603050405020304" pitchFamily="18" charset="0"/>
              </a:rPr>
              <a:t>.)</a:t>
            </a:r>
          </a:p>
          <a:p>
            <a:r>
              <a:rPr lang="en-US" b="1" dirty="0" err="1">
                <a:latin typeface="Times New Roman" panose="02020603050405020304" pitchFamily="18" charset="0"/>
                <a:cs typeface="Times New Roman" panose="02020603050405020304" pitchFamily="18" charset="0"/>
              </a:rPr>
              <a:t>censores</a:t>
            </a:r>
            <a:r>
              <a:rPr lang="en-US"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cenzori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srp</a:t>
            </a:r>
            <a:r>
              <a:rPr lang="en-US">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400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 calcmode="lin" valueType="num">
                                      <p:cBhvr additive="base">
                                        <p:cTn id="1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 calcmode="lin" valueType="num">
                                      <p:cBhvr additive="base">
                                        <p:cTn id="23"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xEl>
                                              <p:pRg st="6" end="6"/>
                                            </p:txEl>
                                          </p:spTgt>
                                        </p:tgtEl>
                                        <p:attrNameLst>
                                          <p:attrName>style.visibility</p:attrName>
                                        </p:attrNameLst>
                                      </p:cBhvr>
                                      <p:to>
                                        <p:strVal val="visible"/>
                                      </p:to>
                                    </p:set>
                                    <p:anim calcmode="lin" valueType="num">
                                      <p:cBhvr additive="base">
                                        <p:cTn id="39"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4"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5AD2-E379-A74D-323C-50A2FE597C48}"/>
              </a:ext>
            </a:extLst>
          </p:cNvPr>
          <p:cNvSpPr>
            <a:spLocks noGrp="1"/>
          </p:cNvSpPr>
          <p:nvPr>
            <p:ph type="title"/>
          </p:nvPr>
        </p:nvSpPr>
        <p:spPr>
          <a:xfrm>
            <a:off x="838200" y="365125"/>
            <a:ext cx="10515600" cy="476123"/>
          </a:xfrm>
        </p:spPr>
        <p:txBody>
          <a:bodyPr>
            <a:normAutofit fontScale="90000"/>
          </a:bodyPr>
          <a:lstStyle/>
          <a:p>
            <a:r>
              <a:rPr lang="en-US" b="1" dirty="0">
                <a:latin typeface="Times New Roman" panose="02020603050405020304" pitchFamily="18" charset="0"/>
                <a:cs typeface="Times New Roman" panose="02020603050405020304" pitchFamily="18" charset="0"/>
              </a:rPr>
              <a:t>Classes of citizens </a:t>
            </a:r>
            <a:r>
              <a:rPr lang="en-US"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PLEBEIANS</a:t>
            </a:r>
            <a:r>
              <a:rPr lang="en-US" dirty="0">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6D6C0C85-6EFD-8A3D-0543-927856C70A47}"/>
              </a:ext>
            </a:extLst>
          </p:cNvPr>
          <p:cNvSpPr txBox="1"/>
          <p:nvPr/>
        </p:nvSpPr>
        <p:spPr>
          <a:xfrm>
            <a:off x="703585" y="1185918"/>
            <a:ext cx="8449557" cy="4555093"/>
          </a:xfrm>
          <a:prstGeom prst="rect">
            <a:avLst/>
          </a:prstGeom>
          <a:noFill/>
        </p:spPr>
        <p:txBody>
          <a:bodyPr wrap="square">
            <a:spAutoFit/>
          </a:bodyPr>
          <a:lstStyle/>
          <a:p>
            <a:pPr algn="l"/>
            <a:r>
              <a:rPr lang="en-US" sz="2800" b="1" i="0" u="none" strike="noStrike" baseline="0" dirty="0">
                <a:solidFill>
                  <a:srgbClr val="F81400"/>
                </a:solidFill>
                <a:latin typeface="Times New Roman" panose="02020603050405020304" pitchFamily="18" charset="0"/>
                <a:cs typeface="Times New Roman" panose="02020603050405020304" pitchFamily="18" charset="0"/>
              </a:rPr>
              <a:t>Plebeians</a:t>
            </a:r>
            <a:r>
              <a:rPr lang="en-US" sz="2400" b="1" i="0" u="none" strike="noStrike" baseline="0" dirty="0">
                <a:solidFill>
                  <a:srgbClr val="F81400"/>
                </a:solidFill>
                <a:latin typeface="Times New Roman" panose="02020603050405020304" pitchFamily="18" charset="0"/>
                <a:cs typeface="Times New Roman" panose="02020603050405020304" pitchFamily="18" charset="0"/>
              </a:rPr>
              <a:t> </a:t>
            </a:r>
          </a:p>
          <a:p>
            <a:pPr algn="l"/>
            <a:endParaRPr lang="en-US" sz="2400" b="1" i="0" u="none" strike="noStrike" baseline="0" dirty="0">
              <a:solidFill>
                <a:srgbClr val="F81400"/>
              </a:solidFill>
              <a:latin typeface="Times New Roman" panose="02020603050405020304" pitchFamily="18" charset="0"/>
              <a:cs typeface="Times New Roman" panose="02020603050405020304" pitchFamily="18" charset="0"/>
            </a:endParaRPr>
          </a:p>
          <a:p>
            <a:pPr algn="l"/>
            <a:r>
              <a:rPr lang="en-US" sz="2000" b="1" i="0" u="none" strike="noStrike" baseline="0" dirty="0">
                <a:solidFill>
                  <a:srgbClr val="000000"/>
                </a:solidFill>
                <a:latin typeface="Times New Roman" panose="02020603050405020304" pitchFamily="18" charset="0"/>
                <a:cs typeface="Times New Roman" panose="02020603050405020304" pitchFamily="18" charset="0"/>
              </a:rPr>
              <a:t>Plebeians</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 were the ordinary people of ancient Rome. They made up the bulk of the population and the army. They also included those who </a:t>
            </a:r>
            <a:r>
              <a:rPr lang="en-US" sz="2000" b="0" u="none" strike="noStrike" baseline="0" dirty="0">
                <a:solidFill>
                  <a:srgbClr val="000000"/>
                </a:solidFill>
                <a:latin typeface="Times New Roman" panose="02020603050405020304" pitchFamily="18" charset="0"/>
                <a:cs typeface="Times New Roman" panose="02020603050405020304" pitchFamily="18" charset="0"/>
              </a:rPr>
              <a:t>were i</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nvolved in commerce. </a:t>
            </a:r>
          </a:p>
          <a:p>
            <a:pPr algn="l"/>
            <a:endParaRPr lang="en-US" sz="2000" dirty="0">
              <a:solidFill>
                <a:srgbClr val="000000"/>
              </a:solidFill>
              <a:latin typeface="Times New Roman" panose="02020603050405020304" pitchFamily="18" charset="0"/>
              <a:cs typeface="Times New Roman" panose="02020603050405020304" pitchFamily="18" charset="0"/>
            </a:endParaRPr>
          </a:p>
          <a:p>
            <a:pPr algn="l"/>
            <a:r>
              <a:rPr lang="en-US" sz="2000" b="0" i="0" u="none" strike="noStrike" baseline="0" dirty="0">
                <a:solidFill>
                  <a:srgbClr val="000000"/>
                </a:solidFill>
                <a:latin typeface="Times New Roman" panose="02020603050405020304" pitchFamily="18" charset="0"/>
                <a:cs typeface="Times New Roman" panose="02020603050405020304" pitchFamily="18" charset="0"/>
              </a:rPr>
              <a:t>They had some say in how they were ruled though their membership of the Citizens’ Assembly. However, this body was still dominated by patricians.</a:t>
            </a:r>
          </a:p>
          <a:p>
            <a:pPr algn="l"/>
            <a:endParaRPr lang="en-US" sz="2000" b="0" i="0" u="none" strike="noStrike" baseline="0" dirty="0">
              <a:solidFill>
                <a:srgbClr val="000000"/>
              </a:solidFill>
              <a:latin typeface="Times New Roman" panose="02020603050405020304" pitchFamily="18" charset="0"/>
              <a:cs typeface="Times New Roman" panose="02020603050405020304" pitchFamily="18" charset="0"/>
            </a:endParaRPr>
          </a:p>
          <a:p>
            <a:pPr algn="l"/>
            <a:r>
              <a:rPr lang="en-US" sz="2000" b="0" i="0" u="none" strike="noStrike" baseline="0" dirty="0">
                <a:solidFill>
                  <a:srgbClr val="000000"/>
                </a:solidFill>
                <a:latin typeface="Times New Roman" panose="02020603050405020304" pitchFamily="18" charset="0"/>
                <a:cs typeface="Times New Roman" panose="02020603050405020304" pitchFamily="18" charset="0"/>
              </a:rPr>
              <a:t>The poorest of the plebeians owned no property at all. Wealthier plebeians (called </a:t>
            </a:r>
            <a:r>
              <a:rPr lang="en-US" sz="2000" b="1" i="0" u="none" strike="noStrike" baseline="0" dirty="0">
                <a:solidFill>
                  <a:srgbClr val="FF0000"/>
                </a:solidFill>
                <a:latin typeface="Times New Roman" panose="02020603050405020304" pitchFamily="18" charset="0"/>
                <a:cs typeface="Times New Roman" panose="02020603050405020304" pitchFamily="18" charset="0"/>
              </a:rPr>
              <a:t>equites</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 included artisans and moderately rich landowners. </a:t>
            </a:r>
          </a:p>
          <a:p>
            <a:pPr algn="l"/>
            <a:r>
              <a:rPr lang="en-US" sz="2000" b="0" i="0" u="none" strike="noStrike" baseline="0" dirty="0">
                <a:solidFill>
                  <a:srgbClr val="000000"/>
                </a:solidFill>
                <a:latin typeface="Times New Roman" panose="02020603050405020304" pitchFamily="18" charset="0"/>
                <a:cs typeface="Times New Roman" panose="02020603050405020304" pitchFamily="18" charset="0"/>
              </a:rPr>
              <a:t>These landowners were often those whose </a:t>
            </a:r>
            <a:r>
              <a:rPr lang="en-US" sz="2000" dirty="0">
                <a:solidFill>
                  <a:srgbClr val="000000"/>
                </a:solidFill>
                <a:latin typeface="Times New Roman" panose="02020603050405020304" pitchFamily="18" charset="0"/>
                <a:cs typeface="Times New Roman" panose="02020603050405020304" pitchFamily="18" charset="0"/>
              </a:rPr>
              <a:t>ancestors</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 had been wealthy enough to join the </a:t>
            </a:r>
            <a:r>
              <a:rPr lang="en-US" sz="2000" b="1" i="0" u="none" strike="noStrike" baseline="0" dirty="0">
                <a:solidFill>
                  <a:srgbClr val="000000"/>
                </a:solidFill>
                <a:latin typeface="Times New Roman" panose="02020603050405020304" pitchFamily="18" charset="0"/>
                <a:cs typeface="Times New Roman" panose="02020603050405020304" pitchFamily="18" charset="0"/>
              </a:rPr>
              <a:t>cavalry</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 of Rome’s first armies.</a:t>
            </a:r>
          </a:p>
          <a:p>
            <a:pPr algn="l"/>
            <a:endParaRPr lang="en-US" dirty="0"/>
          </a:p>
        </p:txBody>
      </p:sp>
      <p:pic>
        <p:nvPicPr>
          <p:cNvPr id="5" name="Picture 4">
            <a:extLst>
              <a:ext uri="{FF2B5EF4-FFF2-40B4-BE49-F238E27FC236}">
                <a16:creationId xmlns:a16="http://schemas.microsoft.com/office/drawing/2014/main" id="{C3D74DC3-9B22-91B5-2A8C-FF5D94EBF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601" y="1362889"/>
            <a:ext cx="2006087" cy="3390570"/>
          </a:xfrm>
          <a:prstGeom prst="rect">
            <a:avLst/>
          </a:prstGeom>
        </p:spPr>
      </p:pic>
      <p:sp>
        <p:nvSpPr>
          <p:cNvPr id="7" name="TextBox 6">
            <a:extLst>
              <a:ext uri="{FF2B5EF4-FFF2-40B4-BE49-F238E27FC236}">
                <a16:creationId xmlns:a16="http://schemas.microsoft.com/office/drawing/2014/main" id="{2D8F3C97-0EC1-86FB-E90C-09970F1F5ABB}"/>
              </a:ext>
            </a:extLst>
          </p:cNvPr>
          <p:cNvSpPr txBox="1"/>
          <p:nvPr/>
        </p:nvSpPr>
        <p:spPr>
          <a:xfrm>
            <a:off x="542795" y="5824728"/>
            <a:ext cx="9942575" cy="369332"/>
          </a:xfrm>
          <a:prstGeom prst="rect">
            <a:avLst/>
          </a:prstGeom>
          <a:solidFill>
            <a:schemeClr val="accent4">
              <a:lumMod val="20000"/>
              <a:lumOff val="80000"/>
            </a:schemeClr>
          </a:solidFill>
        </p:spPr>
        <p:txBody>
          <a:bodyPr wrap="square">
            <a:spAutoFit/>
          </a:bodyPr>
          <a:lstStyle/>
          <a:p>
            <a:r>
              <a:rPr lang="en-US" b="1" i="0" dirty="0">
                <a:solidFill>
                  <a:srgbClr val="FF0000"/>
                </a:solidFill>
                <a:effectLst/>
                <a:latin typeface="LFT Etica"/>
              </a:rPr>
              <a:t>The equites </a:t>
            </a:r>
            <a:r>
              <a:rPr lang="en-US" dirty="0">
                <a:solidFill>
                  <a:srgbClr val="000000"/>
                </a:solidFill>
                <a:latin typeface="Times New Roman" panose="02020603050405020304" pitchFamily="18" charset="0"/>
                <a:cs typeface="Times New Roman" panose="02020603050405020304" pitchFamily="18" charset="0"/>
              </a:rPr>
              <a:t>/</a:t>
            </a:r>
            <a:r>
              <a:rPr lang="en-US" b="0" i="0" dirty="0">
                <a:solidFill>
                  <a:srgbClr val="000000"/>
                </a:solidFill>
                <a:effectLst/>
                <a:latin typeface="Times New Roman" panose="02020603050405020304" pitchFamily="18" charset="0"/>
                <a:cs typeface="Times New Roman" panose="02020603050405020304" pitchFamily="18" charset="0"/>
              </a:rPr>
              <a:t>ˈ</a:t>
            </a:r>
            <a:r>
              <a:rPr lang="en-US" b="0" i="0" dirty="0" err="1">
                <a:solidFill>
                  <a:srgbClr val="000000"/>
                </a:solidFill>
                <a:effectLst/>
                <a:latin typeface="Times New Roman" panose="02020603050405020304" pitchFamily="18" charset="0"/>
                <a:cs typeface="Times New Roman" panose="02020603050405020304" pitchFamily="18" charset="0"/>
              </a:rPr>
              <a:t>ɛkwɪˌtiːz</a:t>
            </a:r>
            <a:r>
              <a:rPr lang="en-US" dirty="0">
                <a:solidFill>
                  <a:srgbClr val="252528"/>
                </a:solidFill>
                <a:latin typeface="Times New Roman" panose="02020603050405020304" pitchFamily="18" charset="0"/>
                <a:cs typeface="Times New Roman" panose="02020603050405020304" pitchFamily="18" charset="0"/>
              </a:rPr>
              <a:t>/</a:t>
            </a:r>
            <a:r>
              <a:rPr lang="en-US" b="0" i="0" dirty="0">
                <a:solidFill>
                  <a:srgbClr val="252528"/>
                </a:solidFill>
                <a:effectLst/>
                <a:latin typeface="Times New Roman" panose="02020603050405020304" pitchFamily="18" charset="0"/>
                <a:cs typeface="Times New Roman" panose="02020603050405020304" pitchFamily="18" charset="0"/>
              </a:rPr>
              <a:t> members of a specially privileged class derived from the ancient Roman </a:t>
            </a:r>
            <a:r>
              <a:rPr lang="en-US" b="1" i="0" dirty="0">
                <a:solidFill>
                  <a:srgbClr val="252528"/>
                </a:solidFill>
                <a:effectLst/>
                <a:latin typeface="Times New Roman" panose="02020603050405020304" pitchFamily="18" charset="0"/>
                <a:cs typeface="Times New Roman" panose="02020603050405020304" pitchFamily="18" charset="0"/>
              </a:rPr>
              <a:t>cavalry</a:t>
            </a:r>
            <a:endParaRPr lang="en-US" b="1" dirty="0">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D7141CBC-87AE-BB9D-D5B0-7F99D0D50E75}"/>
              </a:ext>
            </a:extLst>
          </p:cNvPr>
          <p:cNvCxnSpPr/>
          <p:nvPr/>
        </p:nvCxnSpPr>
        <p:spPr>
          <a:xfrm>
            <a:off x="1847088" y="4690872"/>
            <a:ext cx="0" cy="106984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1" name="TextBox 10">
            <a:extLst>
              <a:ext uri="{FF2B5EF4-FFF2-40B4-BE49-F238E27FC236}">
                <a16:creationId xmlns:a16="http://schemas.microsoft.com/office/drawing/2014/main" id="{37FD5025-927C-97F5-D20F-19A9325520B1}"/>
              </a:ext>
            </a:extLst>
          </p:cNvPr>
          <p:cNvSpPr txBox="1"/>
          <p:nvPr/>
        </p:nvSpPr>
        <p:spPr>
          <a:xfrm>
            <a:off x="3542538" y="1259070"/>
            <a:ext cx="2209038" cy="369332"/>
          </a:xfrm>
          <a:prstGeom prst="rect">
            <a:avLst/>
          </a:prstGeom>
          <a:solidFill>
            <a:schemeClr val="accent4">
              <a:lumMod val="20000"/>
              <a:lumOff val="80000"/>
            </a:schemeClr>
          </a:solidFill>
        </p:spPr>
        <p:txBody>
          <a:bodyPr wrap="square">
            <a:spAutoFit/>
          </a:bodyPr>
          <a:lstStyle/>
          <a:p>
            <a:r>
              <a:rPr lang="en-US" b="1" dirty="0">
                <a:solidFill>
                  <a:srgbClr val="1F1F1F"/>
                </a:solidFill>
                <a:latin typeface="Times New Roman" panose="02020603050405020304" pitchFamily="18" charset="0"/>
                <a:cs typeface="Times New Roman" panose="02020603050405020304" pitchFamily="18" charset="0"/>
              </a:rPr>
              <a:t>p</a:t>
            </a:r>
            <a:r>
              <a:rPr lang="en-US" b="1" i="0" dirty="0">
                <a:solidFill>
                  <a:srgbClr val="1F1F1F"/>
                </a:solidFill>
                <a:effectLst/>
                <a:latin typeface="Times New Roman" panose="02020603050405020304" pitchFamily="18" charset="0"/>
                <a:cs typeface="Times New Roman" panose="02020603050405020304" pitchFamily="18" charset="0"/>
              </a:rPr>
              <a:t>lebeians</a:t>
            </a:r>
            <a:r>
              <a:rPr lang="en-US" b="0" i="0" dirty="0">
                <a:solidFill>
                  <a:srgbClr val="1F1F1F"/>
                </a:solidFill>
                <a:effectLst/>
                <a:latin typeface="Times New Roman" panose="02020603050405020304" pitchFamily="18" charset="0"/>
                <a:cs typeface="Times New Roman" panose="02020603050405020304" pitchFamily="18" charset="0"/>
              </a:rPr>
              <a:t> /</a:t>
            </a:r>
            <a:r>
              <a:rPr lang="en-US" b="0" i="0" dirty="0" err="1">
                <a:solidFill>
                  <a:srgbClr val="1F1F1F"/>
                </a:solidFill>
                <a:effectLst/>
                <a:latin typeface="Times New Roman" panose="02020603050405020304" pitchFamily="18" charset="0"/>
                <a:cs typeface="Times New Roman" panose="02020603050405020304" pitchFamily="18" charset="0"/>
              </a:rPr>
              <a:t>plɪˈbiːəns</a:t>
            </a:r>
            <a:r>
              <a:rPr lang="en-US" b="0" i="0" dirty="0">
                <a:solidFill>
                  <a:srgbClr val="1F1F1F"/>
                </a:solidFill>
                <a:effectLst/>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76807F5-AF67-53B6-775B-799FE0596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9852" y="4753459"/>
            <a:ext cx="1145560" cy="1975104"/>
          </a:xfrm>
          <a:prstGeom prst="rect">
            <a:avLst/>
          </a:prstGeom>
        </p:spPr>
      </p:pic>
    </p:spTree>
    <p:extLst>
      <p:ext uri="{BB962C8B-B14F-4D97-AF65-F5344CB8AC3E}">
        <p14:creationId xmlns:p14="http://schemas.microsoft.com/office/powerpoint/2010/main" val="236144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7D6B3-EAFB-5A75-3BE6-6B1F168FB508}"/>
              </a:ext>
            </a:extLst>
          </p:cNvPr>
          <p:cNvSpPr>
            <a:spLocks noGrp="1"/>
          </p:cNvSpPr>
          <p:nvPr>
            <p:ph type="title"/>
          </p:nvPr>
        </p:nvSpPr>
        <p:spPr>
          <a:xfrm>
            <a:off x="998958" y="123351"/>
            <a:ext cx="10515600" cy="723011"/>
          </a:xfrm>
        </p:spPr>
        <p:txBody>
          <a:bodyPr/>
          <a:lstStyle/>
          <a:p>
            <a:r>
              <a:rPr lang="en-US" b="1" dirty="0">
                <a:latin typeface="Times New Roman" panose="02020603050405020304" pitchFamily="18" charset="0"/>
                <a:cs typeface="Times New Roman" panose="02020603050405020304" pitchFamily="18" charset="0"/>
              </a:rPr>
              <a:t>The role of women</a:t>
            </a:r>
          </a:p>
        </p:txBody>
      </p:sp>
      <p:sp>
        <p:nvSpPr>
          <p:cNvPr id="5" name="TextBox 4">
            <a:extLst>
              <a:ext uri="{FF2B5EF4-FFF2-40B4-BE49-F238E27FC236}">
                <a16:creationId xmlns:a16="http://schemas.microsoft.com/office/drawing/2014/main" id="{DC1C246A-6459-DA6C-9CAE-81D3E652244E}"/>
              </a:ext>
            </a:extLst>
          </p:cNvPr>
          <p:cNvSpPr txBox="1"/>
          <p:nvPr/>
        </p:nvSpPr>
        <p:spPr>
          <a:xfrm>
            <a:off x="746195" y="879077"/>
            <a:ext cx="9802399" cy="1015663"/>
          </a:xfrm>
          <a:prstGeom prst="rect">
            <a:avLst/>
          </a:prstGeom>
          <a:noFill/>
        </p:spPr>
        <p:txBody>
          <a:bodyPr wrap="square">
            <a:spAutoFit/>
          </a:bodyPr>
          <a:lstStyle/>
          <a:p>
            <a:pPr algn="l"/>
            <a:r>
              <a:rPr lang="en-US" sz="2000" b="0" i="0" u="none" strike="noStrike" baseline="0" dirty="0">
                <a:latin typeface="Times New Roman" panose="02020603050405020304" pitchFamily="18" charset="0"/>
                <a:cs typeface="Times New Roman" panose="02020603050405020304" pitchFamily="18" charset="0"/>
              </a:rPr>
              <a:t>There are very few sources about the lives of poor women. But we do know that the </a:t>
            </a:r>
            <a:r>
              <a:rPr lang="en-US" sz="2000" b="1" i="1" u="none" strike="noStrike" baseline="0" dirty="0">
                <a:solidFill>
                  <a:srgbClr val="FF0000"/>
                </a:solidFill>
                <a:latin typeface="Times New Roman" panose="02020603050405020304" pitchFamily="18" charset="0"/>
                <a:cs typeface="Times New Roman" panose="02020603050405020304" pitchFamily="18" charset="0"/>
              </a:rPr>
              <a:t>paterfamilias</a:t>
            </a:r>
            <a:r>
              <a:rPr lang="en-US" sz="2000" b="0" i="0" u="none" strike="noStrike" baseline="0" dirty="0">
                <a:latin typeface="Times New Roman" panose="02020603050405020304" pitchFamily="18" charset="0"/>
                <a:cs typeface="Times New Roman" panose="02020603050405020304" pitchFamily="18" charset="0"/>
              </a:rPr>
              <a:t>, the oldest male in the family, had all the power. </a:t>
            </a:r>
          </a:p>
          <a:p>
            <a:pPr algn="l"/>
            <a:r>
              <a:rPr lang="en-US" sz="2000" b="0" i="0" u="none" strike="noStrike" baseline="0" dirty="0">
                <a:latin typeface="Times New Roman" panose="02020603050405020304" pitchFamily="18" charset="0"/>
                <a:cs typeface="Times New Roman" panose="02020603050405020304" pitchFamily="18" charset="0"/>
              </a:rPr>
              <a:t>The </a:t>
            </a:r>
            <a:r>
              <a:rPr lang="en-US" sz="2000" b="1" i="1" u="none" strike="noStrike" baseline="0" dirty="0">
                <a:solidFill>
                  <a:srgbClr val="FF0000"/>
                </a:solidFill>
                <a:latin typeface="Times New Roman" panose="02020603050405020304" pitchFamily="18" charset="0"/>
                <a:cs typeface="Times New Roman" panose="02020603050405020304" pitchFamily="18" charset="0"/>
              </a:rPr>
              <a:t>paterfamilias</a:t>
            </a:r>
            <a:r>
              <a:rPr lang="en-US" sz="2000" b="0" i="1" u="none" strike="noStrike" baseline="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decided whom his daughter married and whether a newborn lived or died.</a:t>
            </a:r>
            <a:endParaRPr lang="en-US"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D27F461-D095-89DC-E5F5-AF32AEBF675D}"/>
              </a:ext>
            </a:extLst>
          </p:cNvPr>
          <p:cNvSpPr txBox="1"/>
          <p:nvPr/>
        </p:nvSpPr>
        <p:spPr>
          <a:xfrm>
            <a:off x="574302" y="5834335"/>
            <a:ext cx="11364911" cy="646331"/>
          </a:xfrm>
          <a:prstGeom prst="rect">
            <a:avLst/>
          </a:prstGeom>
          <a:noFill/>
        </p:spPr>
        <p:txBody>
          <a:bodyPr wrap="square">
            <a:spAutoFit/>
          </a:bodyPr>
          <a:lstStyle/>
          <a:p>
            <a:pPr algn="l"/>
            <a:r>
              <a:rPr lang="en-US" sz="1800" b="0" i="1" u="none" strike="noStrike" baseline="0" dirty="0">
                <a:latin typeface="Times New Roman" panose="02020603050405020304" pitchFamily="18" charset="0"/>
                <a:cs typeface="Times New Roman" panose="02020603050405020304" pitchFamily="18" charset="0"/>
              </a:rPr>
              <a:t>If you give women equal freedom with men, do you think this will make them easier to live with? Far from it! If women have equality, they will become men’s masters.</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sz="1800" b="0" i="0" u="none" strike="noStrike" baseline="0" dirty="0">
                <a:latin typeface="Times New Roman" panose="02020603050405020304" pitchFamily="18" charset="0"/>
                <a:cs typeface="Times New Roman" panose="02020603050405020304" pitchFamily="18" charset="0"/>
              </a:rPr>
              <a:t>Translated extract from the writing of Livy, a Roman historian</a:t>
            </a:r>
            <a:r>
              <a:rPr lang="en-US" dirty="0">
                <a:latin typeface="Times New Roman" panose="02020603050405020304" pitchFamily="18" charset="0"/>
                <a:cs typeface="Times New Roman" panose="02020603050405020304" pitchFamily="18" charset="0"/>
              </a:rPr>
              <a:t>)</a:t>
            </a:r>
          </a:p>
        </p:txBody>
      </p:sp>
      <p:pic>
        <p:nvPicPr>
          <p:cNvPr id="9" name="Picture 8">
            <a:extLst>
              <a:ext uri="{FF2B5EF4-FFF2-40B4-BE49-F238E27FC236}">
                <a16:creationId xmlns:a16="http://schemas.microsoft.com/office/drawing/2014/main" id="{D4771EE5-9654-80E7-9E9C-CA5565AF997E}"/>
              </a:ext>
            </a:extLst>
          </p:cNvPr>
          <p:cNvPicPr>
            <a:picLocks noChangeAspect="1"/>
          </p:cNvPicPr>
          <p:nvPr/>
        </p:nvPicPr>
        <p:blipFill>
          <a:blip r:embed="rId2"/>
          <a:stretch>
            <a:fillRect/>
          </a:stretch>
        </p:blipFill>
        <p:spPr>
          <a:xfrm>
            <a:off x="1851903" y="2380381"/>
            <a:ext cx="8137985" cy="3291479"/>
          </a:xfrm>
          <a:prstGeom prst="rect">
            <a:avLst/>
          </a:prstGeom>
        </p:spPr>
      </p:pic>
      <p:sp>
        <p:nvSpPr>
          <p:cNvPr id="11" name="TextBox 10">
            <a:extLst>
              <a:ext uri="{FF2B5EF4-FFF2-40B4-BE49-F238E27FC236}">
                <a16:creationId xmlns:a16="http://schemas.microsoft.com/office/drawing/2014/main" id="{045F3262-6DDE-F72E-981B-CDE02A4F5ED2}"/>
              </a:ext>
            </a:extLst>
          </p:cNvPr>
          <p:cNvSpPr txBox="1"/>
          <p:nvPr/>
        </p:nvSpPr>
        <p:spPr>
          <a:xfrm>
            <a:off x="4233284" y="1927401"/>
            <a:ext cx="3044207" cy="338554"/>
          </a:xfrm>
          <a:prstGeom prst="rect">
            <a:avLst/>
          </a:prstGeom>
          <a:solidFill>
            <a:schemeClr val="accent4">
              <a:lumMod val="20000"/>
              <a:lumOff val="80000"/>
            </a:schemeClr>
          </a:solidFill>
        </p:spPr>
        <p:txBody>
          <a:bodyPr wrap="square">
            <a:spAutoFit/>
          </a:bodyPr>
          <a:lstStyle/>
          <a:p>
            <a:r>
              <a:rPr lang="en-US" sz="1600" b="1" i="0" u="none" strike="noStrike" baseline="0" dirty="0">
                <a:latin typeface="Times New Roman" panose="02020603050405020304" pitchFamily="18" charset="0"/>
                <a:cs typeface="Times New Roman" panose="02020603050405020304" pitchFamily="18" charset="0"/>
              </a:rPr>
              <a:t>Roles of women in ancient Rome</a:t>
            </a:r>
            <a:endParaRPr lang="en-US" sz="16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7B8A14F-959F-F5B1-3078-A384B9640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4327" y="901019"/>
            <a:ext cx="1558480" cy="876645"/>
          </a:xfrm>
          <a:prstGeom prst="rect">
            <a:avLst/>
          </a:prstGeom>
        </p:spPr>
      </p:pic>
    </p:spTree>
    <p:extLst>
      <p:ext uri="{BB962C8B-B14F-4D97-AF65-F5344CB8AC3E}">
        <p14:creationId xmlns:p14="http://schemas.microsoft.com/office/powerpoint/2010/main" val="162789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FD0F-327E-EC4D-E2F1-850A21579C88}"/>
              </a:ext>
            </a:extLst>
          </p:cNvPr>
          <p:cNvSpPr>
            <a:spLocks noGrp="1"/>
          </p:cNvSpPr>
          <p:nvPr>
            <p:ph type="title"/>
          </p:nvPr>
        </p:nvSpPr>
        <p:spPr>
          <a:xfrm>
            <a:off x="838200" y="235606"/>
            <a:ext cx="10515600" cy="549275"/>
          </a:xfrm>
        </p:spPr>
        <p:txBody>
          <a:bodyPr>
            <a:normAutofit fontScale="90000"/>
          </a:bodyPr>
          <a:lstStyle/>
          <a:p>
            <a:r>
              <a:rPr lang="en-US" b="1" dirty="0">
                <a:latin typeface="Times New Roman" panose="02020603050405020304" pitchFamily="18" charset="0"/>
                <a:cs typeface="Times New Roman" panose="02020603050405020304" pitchFamily="18" charset="0"/>
              </a:rPr>
              <a:t>The role of emperors </a:t>
            </a:r>
          </a:p>
        </p:txBody>
      </p:sp>
      <p:sp>
        <p:nvSpPr>
          <p:cNvPr id="5" name="TextBox 4">
            <a:extLst>
              <a:ext uri="{FF2B5EF4-FFF2-40B4-BE49-F238E27FC236}">
                <a16:creationId xmlns:a16="http://schemas.microsoft.com/office/drawing/2014/main" id="{B07ED820-165E-CBF3-13BE-DD6D054DCB7C}"/>
              </a:ext>
            </a:extLst>
          </p:cNvPr>
          <p:cNvSpPr txBox="1"/>
          <p:nvPr/>
        </p:nvSpPr>
        <p:spPr>
          <a:xfrm>
            <a:off x="444246" y="1664857"/>
            <a:ext cx="6404610" cy="3785652"/>
          </a:xfrm>
          <a:prstGeom prst="rect">
            <a:avLst/>
          </a:prstGeom>
          <a:noFill/>
        </p:spPr>
        <p:txBody>
          <a:bodyPr wrap="square">
            <a:spAutoFit/>
          </a:bodyPr>
          <a:lstStyle/>
          <a:p>
            <a:pPr algn="l"/>
            <a:r>
              <a:rPr lang="en-US" sz="2000" dirty="0">
                <a:latin typeface="Times New Roman" panose="02020603050405020304" pitchFamily="18" charset="0"/>
                <a:cs typeface="Times New Roman" panose="02020603050405020304" pitchFamily="18" charset="0"/>
              </a:rPr>
              <a:t>Emperors were</a:t>
            </a:r>
            <a:r>
              <a:rPr lang="en-US" sz="2000" b="0" i="0" u="none" strike="noStrike" baseline="0" dirty="0">
                <a:latin typeface="Times New Roman" panose="02020603050405020304" pitchFamily="18" charset="0"/>
                <a:cs typeface="Times New Roman" panose="02020603050405020304" pitchFamily="18" charset="0"/>
              </a:rPr>
              <a:t> so powerful because they took on</a:t>
            </a:r>
            <a:r>
              <a:rPr lang="en-US"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(or were given by the Senate) so many rights, titles and official roles.</a:t>
            </a:r>
          </a:p>
          <a:p>
            <a:pPr algn="l"/>
            <a:endParaRPr lang="en-US" sz="2000" b="0" i="0" u="none" strike="noStrike" baseline="0" dirty="0">
              <a:latin typeface="Times New Roman" panose="02020603050405020304" pitchFamily="18" charset="0"/>
              <a:cs typeface="Times New Roman" panose="02020603050405020304" pitchFamily="18" charset="0"/>
            </a:endParaRPr>
          </a:p>
          <a:p>
            <a:pPr algn="l"/>
            <a:r>
              <a:rPr lang="en-US" sz="2000" b="0" i="0" u="none" strike="noStrike" baseline="0" dirty="0">
                <a:latin typeface="Times New Roman" panose="02020603050405020304" pitchFamily="18" charset="0"/>
                <a:cs typeface="Times New Roman" panose="02020603050405020304" pitchFamily="18" charset="0"/>
              </a:rPr>
              <a:t>Many emperors ruled well and worked well with the Senate. Others were corrupt and brutally abused their power. </a:t>
            </a:r>
          </a:p>
          <a:p>
            <a:pPr algn="l"/>
            <a:endParaRPr lang="en-US" sz="2000" dirty="0">
              <a:latin typeface="Times New Roman" panose="02020603050405020304" pitchFamily="18" charset="0"/>
              <a:cs typeface="Times New Roman" panose="02020603050405020304" pitchFamily="18" charset="0"/>
            </a:endParaRPr>
          </a:p>
          <a:p>
            <a:pPr algn="l"/>
            <a:r>
              <a:rPr lang="en-US" sz="2000" b="0" i="0" u="none" strike="noStrike" baseline="0" dirty="0">
                <a:latin typeface="Times New Roman" panose="02020603050405020304" pitchFamily="18" charset="0"/>
                <a:cs typeface="Times New Roman" panose="02020603050405020304" pitchFamily="18" charset="0"/>
              </a:rPr>
              <a:t>Some, such as Augustus, were declared to be gods after their death. Others, such as Nero, declared </a:t>
            </a:r>
            <a:r>
              <a:rPr lang="en-US" sz="2000" b="0" i="1" u="none" strike="noStrike" baseline="0" dirty="0">
                <a:latin typeface="Times New Roman" panose="02020603050405020304" pitchFamily="18" charset="0"/>
                <a:cs typeface="Times New Roman" panose="02020603050405020304" pitchFamily="18" charset="0"/>
              </a:rPr>
              <a:t>themselves </a:t>
            </a:r>
            <a:r>
              <a:rPr lang="en-US" sz="2000" b="0" i="0" u="none" strike="noStrike" baseline="0" dirty="0">
                <a:latin typeface="Times New Roman" panose="02020603050405020304" pitchFamily="18" charset="0"/>
                <a:cs typeface="Times New Roman" panose="02020603050405020304" pitchFamily="18" charset="0"/>
              </a:rPr>
              <a:t>to be gods!</a:t>
            </a:r>
          </a:p>
          <a:p>
            <a:pPr algn="l"/>
            <a:endParaRPr lang="en-US" sz="2000" dirty="0">
              <a:latin typeface="Times New Roman" panose="02020603050405020304" pitchFamily="18" charset="0"/>
              <a:cs typeface="Times New Roman" panose="02020603050405020304" pitchFamily="18" charset="0"/>
            </a:endParaRPr>
          </a:p>
          <a:p>
            <a:pPr algn="l"/>
            <a:r>
              <a:rPr lang="en-US" sz="2000" b="0" i="0" u="none" strike="noStrike" baseline="0" dirty="0">
                <a:latin typeface="Times New Roman" panose="02020603050405020304" pitchFamily="18" charset="0"/>
                <a:cs typeface="Times New Roman" panose="02020603050405020304" pitchFamily="18" charset="0"/>
              </a:rPr>
              <a:t>Having a </a:t>
            </a:r>
            <a:r>
              <a:rPr lang="en-US" sz="2000" b="1" i="0" u="none" strike="noStrike" baseline="0" dirty="0">
                <a:latin typeface="Times New Roman" panose="02020603050405020304" pitchFamily="18" charset="0"/>
                <a:cs typeface="Times New Roman" panose="02020603050405020304" pitchFamily="18" charset="0"/>
              </a:rPr>
              <a:t>god</a:t>
            </a:r>
            <a:r>
              <a:rPr lang="en-US" sz="2000" b="1" dirty="0">
                <a:latin typeface="Times New Roman" panose="02020603050405020304" pitchFamily="18" charset="0"/>
                <a:cs typeface="Times New Roman" panose="02020603050405020304" pitchFamily="18" charset="0"/>
              </a:rPr>
              <a:t> - </a:t>
            </a:r>
            <a:r>
              <a:rPr lang="en-US" sz="2000" b="1" i="0" u="none" strike="noStrike" baseline="0" dirty="0">
                <a:latin typeface="Times New Roman" panose="02020603050405020304" pitchFamily="18" charset="0"/>
                <a:cs typeface="Times New Roman" panose="02020603050405020304" pitchFamily="18" charset="0"/>
              </a:rPr>
              <a:t>emperor </a:t>
            </a:r>
            <a:r>
              <a:rPr lang="en-US" sz="2000" b="0" i="0" u="none" strike="noStrike" baseline="0" dirty="0">
                <a:latin typeface="Times New Roman" panose="02020603050405020304" pitchFamily="18" charset="0"/>
                <a:cs typeface="Times New Roman" panose="02020603050405020304" pitchFamily="18" charset="0"/>
              </a:rPr>
              <a:t>as a central ruling figure helped to unify a territory that consisted of a diversity of peoples, languages and beliefs.</a:t>
            </a:r>
            <a:endParaRPr lang="en-US" sz="20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B9C069BA-D41B-7C17-F547-4642B01949D3}"/>
              </a:ext>
            </a:extLst>
          </p:cNvPr>
          <p:cNvPicPr>
            <a:picLocks noChangeAspect="1"/>
          </p:cNvPicPr>
          <p:nvPr/>
        </p:nvPicPr>
        <p:blipFill>
          <a:blip r:embed="rId2"/>
          <a:stretch>
            <a:fillRect/>
          </a:stretch>
        </p:blipFill>
        <p:spPr>
          <a:xfrm>
            <a:off x="6754005" y="784881"/>
            <a:ext cx="5346556" cy="5055982"/>
          </a:xfrm>
          <a:prstGeom prst="rect">
            <a:avLst/>
          </a:prstGeom>
        </p:spPr>
      </p:pic>
      <p:sp>
        <p:nvSpPr>
          <p:cNvPr id="9" name="TextBox 8">
            <a:extLst>
              <a:ext uri="{FF2B5EF4-FFF2-40B4-BE49-F238E27FC236}">
                <a16:creationId xmlns:a16="http://schemas.microsoft.com/office/drawing/2014/main" id="{E5CE5B9C-418E-E5B6-68FD-A1563EC12E8F}"/>
              </a:ext>
            </a:extLst>
          </p:cNvPr>
          <p:cNvSpPr txBox="1"/>
          <p:nvPr/>
        </p:nvSpPr>
        <p:spPr>
          <a:xfrm>
            <a:off x="6284977" y="5991931"/>
            <a:ext cx="5815584" cy="338554"/>
          </a:xfrm>
          <a:prstGeom prst="rect">
            <a:avLst/>
          </a:prstGeom>
          <a:solidFill>
            <a:schemeClr val="accent1">
              <a:lumMod val="40000"/>
              <a:lumOff val="60000"/>
            </a:schemeClr>
          </a:solidFill>
        </p:spPr>
        <p:txBody>
          <a:bodyPr wrap="square">
            <a:spAutoFit/>
          </a:bodyPr>
          <a:lstStyle/>
          <a:p>
            <a:pPr algn="l"/>
            <a:r>
              <a:rPr lang="en-US" sz="1600" b="1" i="0" u="none" strike="noStrike" baseline="0" dirty="0">
                <a:latin typeface="Times New Roman" panose="02020603050405020304" pitchFamily="18" charset="0"/>
                <a:cs typeface="Times New Roman" panose="02020603050405020304" pitchFamily="18" charset="0"/>
              </a:rPr>
              <a:t>Some of the titles, roles and responsibilities of Roman emperors</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248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809</Words>
  <Application>Microsoft Office PowerPoint</Application>
  <PresentationFormat>Widescreen</PresentationFormat>
  <Paragraphs>61</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HelveticaNeueLTStd-Lt</vt:lpstr>
      <vt:lpstr>LFT Etica</vt:lpstr>
      <vt:lpstr>StoneSerifStd-Medium</vt:lpstr>
      <vt:lpstr>Times New Roman</vt:lpstr>
      <vt:lpstr>Office Theme</vt:lpstr>
      <vt:lpstr>Unit 9 Ancient Rome – an overview</vt:lpstr>
      <vt:lpstr>PowerPoint Presentation</vt:lpstr>
      <vt:lpstr>Classes of citizens </vt:lpstr>
      <vt:lpstr>PowerPoint Presentation</vt:lpstr>
      <vt:lpstr>Classes of citizens - PATRICIANS </vt:lpstr>
      <vt:lpstr>Classes of citizens - PLEBEIANS </vt:lpstr>
      <vt:lpstr>The role of women</vt:lpstr>
      <vt:lpstr>The role of emperors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9 Ancient Rome – an overview</dc:title>
  <dc:creator>maja belanov</dc:creator>
  <cp:lastModifiedBy>maja belanov</cp:lastModifiedBy>
  <cp:revision>4</cp:revision>
  <dcterms:created xsi:type="dcterms:W3CDTF">2024-03-31T01:45:06Z</dcterms:created>
  <dcterms:modified xsi:type="dcterms:W3CDTF">2024-04-12T18:28:48Z</dcterms:modified>
</cp:coreProperties>
</file>