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263" r:id="rId4"/>
    <p:sldId id="264" r:id="rId5"/>
    <p:sldId id="266" r:id="rId6"/>
    <p:sldId id="267" r:id="rId7"/>
    <p:sldId id="269" r:id="rId8"/>
    <p:sldId id="270" r:id="rId9"/>
    <p:sldId id="276" r:id="rId10"/>
  </p:sldIdLst>
  <p:sldSz cx="9144000" cy="5143500" type="screen16x9"/>
  <p:notesSz cx="6858000" cy="9144000"/>
  <p:embeddedFontLst>
    <p:embeddedFont>
      <p:font typeface="Bebas Neue" panose="020B0604020202020204" charset="0"/>
      <p:regular r:id="rId12"/>
    </p:embeddedFont>
    <p:embeddedFont>
      <p:font typeface="Manrope" panose="020B0604020202020204" charset="0"/>
      <p:regular r:id="rId13"/>
      <p:bold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Playfair Display Medium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491377-2708-4A31-AF48-C0921611B303}">
  <a:tblStyle styleId="{46491377-2708-4A31-AF48-C0921611B3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0" name="Google Shape;4920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1" name="Google Shape;4921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9" name="Google Shape;5249;g1596e59917b_0_3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0" name="Google Shape;5250;g1596e59917b_0_3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8" name="Google Shape;5618;gd1bf8d60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9" name="Google Shape;5619;gd1bf8d60a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1" name="Google Shape;5701;gd1bf8d60a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2" name="Google Shape;5702;gd1bf8d60a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1" name="Google Shape;5921;gd1bf8d60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2" name="Google Shape;5922;gd1bf8d60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4" name="Google Shape;5984;gd1bf8d60a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5" name="Google Shape;5985;gd1bf8d60a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8" name="Google Shape;6058;g157d14efb74_0_6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9" name="Google Shape;6059;g157d14efb74_0_6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6" name="Google Shape;6116;g157d14efb74_0_6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7" name="Google Shape;6117;g157d14efb74_0_6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g157d14efb74_0_1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4" name="Google Shape;6474;g157d14efb74_0_1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5238" y="1198960"/>
            <a:ext cx="6974700" cy="222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layfair Display Medium"/>
              <a:buNone/>
              <a:defRPr sz="6500">
                <a:solidFill>
                  <a:srgbClr val="22233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3238" y="3547450"/>
            <a:ext cx="4777500" cy="475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nrope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8100000" flipH="1">
            <a:off x="-839548" y="4070319"/>
            <a:ext cx="864667" cy="864667"/>
            <a:chOff x="1043250" y="1738100"/>
            <a:chExt cx="864675" cy="864675"/>
          </a:xfrm>
        </p:grpSpPr>
        <p:sp>
          <p:nvSpPr>
            <p:cNvPr id="12" name="Google Shape;12;p2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2488134" flipH="1">
            <a:off x="1484298" y="4758165"/>
            <a:ext cx="892307" cy="892307"/>
            <a:chOff x="4334275" y="1748525"/>
            <a:chExt cx="892325" cy="892325"/>
          </a:xfrm>
        </p:grpSpPr>
        <p:sp>
          <p:nvSpPr>
            <p:cNvPr id="40" name="Google Shape;40;p2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-2700000" flipH="1">
            <a:off x="-853377" y="2724313"/>
            <a:ext cx="892316" cy="892316"/>
            <a:chOff x="4334275" y="1748525"/>
            <a:chExt cx="892325" cy="892325"/>
          </a:xfrm>
        </p:grpSpPr>
        <p:sp>
          <p:nvSpPr>
            <p:cNvPr id="59" name="Google Shape;59;p2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 rot="8100000" flipH="1">
            <a:off x="-17761" y="4697725"/>
            <a:ext cx="865517" cy="865217"/>
            <a:chOff x="2048375" y="1737825"/>
            <a:chExt cx="865525" cy="865225"/>
          </a:xfrm>
        </p:grpSpPr>
        <p:sp>
          <p:nvSpPr>
            <p:cNvPr id="78" name="Google Shape;78;p2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-2700000">
            <a:off x="-858993" y="1341704"/>
            <a:ext cx="864789" cy="864789"/>
            <a:chOff x="1043250" y="1738100"/>
            <a:chExt cx="864675" cy="864675"/>
          </a:xfrm>
        </p:grpSpPr>
        <p:sp>
          <p:nvSpPr>
            <p:cNvPr id="94" name="Google Shape;94;p2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-2700000">
            <a:off x="-871980" y="26843"/>
            <a:ext cx="890742" cy="890742"/>
            <a:chOff x="3349175" y="1749375"/>
            <a:chExt cx="890625" cy="890625"/>
          </a:xfrm>
        </p:grpSpPr>
        <p:sp>
          <p:nvSpPr>
            <p:cNvPr id="122" name="Google Shape;122;p2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 rot="2700000">
            <a:off x="-37713" y="-653443"/>
            <a:ext cx="892316" cy="892316"/>
            <a:chOff x="4334275" y="1748525"/>
            <a:chExt cx="892325" cy="892325"/>
          </a:xfrm>
        </p:grpSpPr>
        <p:sp>
          <p:nvSpPr>
            <p:cNvPr id="145" name="Google Shape;145;p2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 rot="2700000">
            <a:off x="1582191" y="-659102"/>
            <a:ext cx="865242" cy="865517"/>
            <a:chOff x="1042950" y="2743525"/>
            <a:chExt cx="865250" cy="865525"/>
          </a:xfrm>
        </p:grpSpPr>
        <p:sp>
          <p:nvSpPr>
            <p:cNvPr id="164" name="Google Shape;164;p2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 rot="8100000">
            <a:off x="9034433" y="4079244"/>
            <a:ext cx="864667" cy="864667"/>
            <a:chOff x="1043250" y="1738100"/>
            <a:chExt cx="864675" cy="864675"/>
          </a:xfrm>
        </p:grpSpPr>
        <p:sp>
          <p:nvSpPr>
            <p:cNvPr id="183" name="Google Shape;183;p2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"/>
          <p:cNvGrpSpPr/>
          <p:nvPr/>
        </p:nvGrpSpPr>
        <p:grpSpPr>
          <a:xfrm rot="2488134">
            <a:off x="6682947" y="4767090"/>
            <a:ext cx="892307" cy="892307"/>
            <a:chOff x="4334275" y="1748525"/>
            <a:chExt cx="892325" cy="892325"/>
          </a:xfrm>
        </p:grpSpPr>
        <p:sp>
          <p:nvSpPr>
            <p:cNvPr id="211" name="Google Shape;211;p2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"/>
          <p:cNvGrpSpPr/>
          <p:nvPr/>
        </p:nvGrpSpPr>
        <p:grpSpPr>
          <a:xfrm rot="2700000">
            <a:off x="9020611" y="2733238"/>
            <a:ext cx="892316" cy="892316"/>
            <a:chOff x="4334275" y="1748525"/>
            <a:chExt cx="892325" cy="892325"/>
          </a:xfrm>
        </p:grpSpPr>
        <p:sp>
          <p:nvSpPr>
            <p:cNvPr id="230" name="Google Shape;230;p2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 rot="-8100000">
            <a:off x="8211796" y="4706650"/>
            <a:ext cx="865517" cy="865217"/>
            <a:chOff x="2048375" y="1737825"/>
            <a:chExt cx="865525" cy="865225"/>
          </a:xfrm>
        </p:grpSpPr>
        <p:sp>
          <p:nvSpPr>
            <p:cNvPr id="249" name="Google Shape;249;p2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"/>
          <p:cNvGrpSpPr/>
          <p:nvPr/>
        </p:nvGrpSpPr>
        <p:grpSpPr>
          <a:xfrm rot="2700000" flipH="1">
            <a:off x="9053756" y="1350629"/>
            <a:ext cx="864789" cy="864789"/>
            <a:chOff x="1043250" y="1738100"/>
            <a:chExt cx="864675" cy="864675"/>
          </a:xfrm>
        </p:grpSpPr>
        <p:sp>
          <p:nvSpPr>
            <p:cNvPr id="265" name="Google Shape;265;p2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2"/>
          <p:cNvGrpSpPr/>
          <p:nvPr/>
        </p:nvGrpSpPr>
        <p:grpSpPr>
          <a:xfrm rot="2700000" flipH="1">
            <a:off x="9040788" y="35768"/>
            <a:ext cx="890742" cy="890742"/>
            <a:chOff x="3349175" y="1749375"/>
            <a:chExt cx="890625" cy="890625"/>
          </a:xfrm>
        </p:grpSpPr>
        <p:sp>
          <p:nvSpPr>
            <p:cNvPr id="293" name="Google Shape;293;p2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"/>
          <p:cNvGrpSpPr/>
          <p:nvPr/>
        </p:nvGrpSpPr>
        <p:grpSpPr>
          <a:xfrm rot="2700000">
            <a:off x="8234218" y="-662850"/>
            <a:ext cx="890341" cy="890891"/>
            <a:chOff x="4335125" y="2742400"/>
            <a:chExt cx="890350" cy="890900"/>
          </a:xfrm>
        </p:grpSpPr>
        <p:sp>
          <p:nvSpPr>
            <p:cNvPr id="316" name="Google Shape;316;p2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833050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2700000">
            <a:off x="6692809" y="-649746"/>
            <a:ext cx="864667" cy="864667"/>
            <a:chOff x="1043250" y="1738100"/>
            <a:chExt cx="864675" cy="864675"/>
          </a:xfrm>
        </p:grpSpPr>
        <p:sp>
          <p:nvSpPr>
            <p:cNvPr id="346" name="Google Shape;346;p2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21"/>
          <p:cNvSpPr txBox="1">
            <a:spLocks noGrp="1"/>
          </p:cNvSpPr>
          <p:nvPr>
            <p:ph type="title"/>
          </p:nvPr>
        </p:nvSpPr>
        <p:spPr>
          <a:xfrm>
            <a:off x="690875" y="458606"/>
            <a:ext cx="7717500" cy="5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3212" name="Google Shape;3212;p21"/>
          <p:cNvGrpSpPr/>
          <p:nvPr/>
        </p:nvGrpSpPr>
        <p:grpSpPr>
          <a:xfrm rot="-8100000">
            <a:off x="8603469" y="4258065"/>
            <a:ext cx="890616" cy="890616"/>
            <a:chOff x="3349175" y="1749375"/>
            <a:chExt cx="890625" cy="890625"/>
          </a:xfrm>
        </p:grpSpPr>
        <p:sp>
          <p:nvSpPr>
            <p:cNvPr id="3213" name="Google Shape;3213;p21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5" name="Google Shape;3235;p21"/>
          <p:cNvGrpSpPr/>
          <p:nvPr/>
        </p:nvGrpSpPr>
        <p:grpSpPr>
          <a:xfrm rot="-8100000">
            <a:off x="8616159" y="3028931"/>
            <a:ext cx="865242" cy="865517"/>
            <a:chOff x="1042950" y="2743525"/>
            <a:chExt cx="865250" cy="865525"/>
          </a:xfrm>
        </p:grpSpPr>
        <p:sp>
          <p:nvSpPr>
            <p:cNvPr id="3236" name="Google Shape;3236;p21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4" name="Google Shape;3254;p21"/>
          <p:cNvGrpSpPr/>
          <p:nvPr/>
        </p:nvGrpSpPr>
        <p:grpSpPr>
          <a:xfrm rot="2700000">
            <a:off x="-369607" y="-277149"/>
            <a:ext cx="890616" cy="890616"/>
            <a:chOff x="3349175" y="1749375"/>
            <a:chExt cx="890625" cy="890625"/>
          </a:xfrm>
        </p:grpSpPr>
        <p:sp>
          <p:nvSpPr>
            <p:cNvPr id="3255" name="Google Shape;3255;p21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1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1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1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1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1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1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1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1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1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1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1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1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1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1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1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1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1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1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21"/>
          <p:cNvGrpSpPr/>
          <p:nvPr/>
        </p:nvGrpSpPr>
        <p:grpSpPr>
          <a:xfrm rot="2700000">
            <a:off x="-356865" y="977032"/>
            <a:ext cx="865159" cy="865693"/>
            <a:chOff x="4335125" y="2742400"/>
            <a:chExt cx="890350" cy="890900"/>
          </a:xfrm>
        </p:grpSpPr>
        <p:sp>
          <p:nvSpPr>
            <p:cNvPr id="3278" name="Google Shape;3278;p21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1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1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1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1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1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1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1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1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1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1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1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1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1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1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1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1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1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1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1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1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1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1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1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1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1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1"/>
            <p:cNvSpPr/>
            <p:nvPr/>
          </p:nvSpPr>
          <p:spPr>
            <a:xfrm>
              <a:off x="4828357" y="3017062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1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6" name="Google Shape;4646;p30"/>
          <p:cNvGrpSpPr/>
          <p:nvPr/>
        </p:nvGrpSpPr>
        <p:grpSpPr>
          <a:xfrm rot="10800000">
            <a:off x="6920557" y="4194645"/>
            <a:ext cx="2602127" cy="1932262"/>
            <a:chOff x="6741282" y="-758905"/>
            <a:chExt cx="2602127" cy="1932262"/>
          </a:xfrm>
        </p:grpSpPr>
        <p:grpSp>
          <p:nvGrpSpPr>
            <p:cNvPr id="4647" name="Google Shape;4647;p30"/>
            <p:cNvGrpSpPr/>
            <p:nvPr/>
          </p:nvGrpSpPr>
          <p:grpSpPr>
            <a:xfrm rot="2717988">
              <a:off x="7636024" y="-579755"/>
              <a:ext cx="865254" cy="865529"/>
              <a:chOff x="1042950" y="2743525"/>
              <a:chExt cx="865250" cy="865525"/>
            </a:xfrm>
          </p:grpSpPr>
          <p:sp>
            <p:nvSpPr>
              <p:cNvPr id="4648" name="Google Shape;4648;p30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0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0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0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0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0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0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0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0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0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0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0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0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0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0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0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0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0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6" name="Google Shape;4666;p30"/>
            <p:cNvGrpSpPr/>
            <p:nvPr/>
          </p:nvGrpSpPr>
          <p:grpSpPr>
            <a:xfrm rot="2717988">
              <a:off x="8299169" y="90781"/>
              <a:ext cx="865254" cy="864679"/>
              <a:chOff x="2048375" y="2743800"/>
              <a:chExt cx="865250" cy="864675"/>
            </a:xfrm>
          </p:grpSpPr>
          <p:sp>
            <p:nvSpPr>
              <p:cNvPr id="4667" name="Google Shape;4667;p30"/>
              <p:cNvSpPr/>
              <p:nvPr/>
            </p:nvSpPr>
            <p:spPr>
              <a:xfrm>
                <a:off x="2438825" y="3558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704" y="0"/>
                    </a:moveTo>
                    <a:cubicBezTo>
                      <a:pt x="767" y="0"/>
                      <a:pt x="0" y="757"/>
                      <a:pt x="0" y="1704"/>
                    </a:cubicBezTo>
                    <a:cubicBezTo>
                      <a:pt x="0" y="1806"/>
                      <a:pt x="11" y="1908"/>
                      <a:pt x="34" y="1987"/>
                    </a:cubicBezTo>
                    <a:lnTo>
                      <a:pt x="3397" y="1987"/>
                    </a:lnTo>
                    <a:cubicBezTo>
                      <a:pt x="3408" y="1908"/>
                      <a:pt x="3419" y="1806"/>
                      <a:pt x="3419" y="1704"/>
                    </a:cubicBezTo>
                    <a:cubicBezTo>
                      <a:pt x="3419" y="757"/>
                      <a:pt x="2652" y="0"/>
                      <a:pt x="1704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30"/>
              <p:cNvSpPr/>
              <p:nvPr/>
            </p:nvSpPr>
            <p:spPr>
              <a:xfrm>
                <a:off x="2711900" y="340675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8057" y="0"/>
                    </a:moveTo>
                    <a:lnTo>
                      <a:pt x="8057" y="4"/>
                    </a:lnTo>
                    <a:lnTo>
                      <a:pt x="8057" y="4"/>
                    </a:lnTo>
                    <a:cubicBezTo>
                      <a:pt x="8061" y="3"/>
                      <a:pt x="8065" y="2"/>
                      <a:pt x="8068" y="0"/>
                    </a:cubicBezTo>
                    <a:close/>
                    <a:moveTo>
                      <a:pt x="8057" y="4"/>
                    </a:moveTo>
                    <a:cubicBezTo>
                      <a:pt x="7373" y="240"/>
                      <a:pt x="6699" y="510"/>
                      <a:pt x="6037" y="824"/>
                    </a:cubicBezTo>
                    <a:cubicBezTo>
                      <a:pt x="4852" y="1366"/>
                      <a:pt x="3747" y="2009"/>
                      <a:pt x="2754" y="2754"/>
                    </a:cubicBezTo>
                    <a:cubicBezTo>
                      <a:pt x="1998" y="3758"/>
                      <a:pt x="1354" y="4864"/>
                      <a:pt x="813" y="6037"/>
                    </a:cubicBezTo>
                    <a:cubicBezTo>
                      <a:pt x="508" y="6703"/>
                      <a:pt x="237" y="7380"/>
                      <a:pt x="0" y="8069"/>
                    </a:cubicBezTo>
                    <a:lnTo>
                      <a:pt x="1196" y="8069"/>
                    </a:lnTo>
                    <a:cubicBezTo>
                      <a:pt x="1377" y="7572"/>
                      <a:pt x="1580" y="7087"/>
                      <a:pt x="1794" y="6613"/>
                    </a:cubicBezTo>
                    <a:cubicBezTo>
                      <a:pt x="2268" y="5563"/>
                      <a:pt x="2844" y="4503"/>
                      <a:pt x="3521" y="3544"/>
                    </a:cubicBezTo>
                    <a:cubicBezTo>
                      <a:pt x="4503" y="2867"/>
                      <a:pt x="5541" y="2291"/>
                      <a:pt x="6601" y="1806"/>
                    </a:cubicBezTo>
                    <a:cubicBezTo>
                      <a:pt x="7075" y="1580"/>
                      <a:pt x="7561" y="1388"/>
                      <a:pt x="8057" y="1219"/>
                    </a:cubicBezTo>
                    <a:lnTo>
                      <a:pt x="8057" y="4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30"/>
              <p:cNvSpPr/>
              <p:nvPr/>
            </p:nvSpPr>
            <p:spPr>
              <a:xfrm>
                <a:off x="2049225" y="3406750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497" y="1388"/>
                      <a:pt x="994" y="1580"/>
                      <a:pt x="1456" y="1795"/>
                    </a:cubicBezTo>
                    <a:cubicBezTo>
                      <a:pt x="2517" y="2268"/>
                      <a:pt x="3566" y="2855"/>
                      <a:pt x="4526" y="3532"/>
                    </a:cubicBezTo>
                    <a:cubicBezTo>
                      <a:pt x="5203" y="4503"/>
                      <a:pt x="5778" y="5541"/>
                      <a:pt x="6263" y="6602"/>
                    </a:cubicBezTo>
                    <a:cubicBezTo>
                      <a:pt x="6489" y="7087"/>
                      <a:pt x="6681" y="7561"/>
                      <a:pt x="6850" y="8057"/>
                    </a:cubicBezTo>
                    <a:lnTo>
                      <a:pt x="8058" y="8057"/>
                    </a:lnTo>
                    <a:cubicBezTo>
                      <a:pt x="7832" y="7380"/>
                      <a:pt x="7550" y="6703"/>
                      <a:pt x="7256" y="6037"/>
                    </a:cubicBezTo>
                    <a:cubicBezTo>
                      <a:pt x="6703" y="4853"/>
                      <a:pt x="6072" y="3758"/>
                      <a:pt x="5315" y="2754"/>
                    </a:cubicBezTo>
                    <a:cubicBezTo>
                      <a:pt x="4311" y="2009"/>
                      <a:pt x="3205" y="1354"/>
                      <a:pt x="2032" y="824"/>
                    </a:cubicBezTo>
                    <a:cubicBezTo>
                      <a:pt x="1366" y="508"/>
                      <a:pt x="689" y="237"/>
                      <a:pt x="1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30"/>
              <p:cNvSpPr/>
              <p:nvPr/>
            </p:nvSpPr>
            <p:spPr>
              <a:xfrm>
                <a:off x="2048375" y="2743800"/>
                <a:ext cx="864975" cy="864675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34587" extrusionOk="0">
                    <a:moveTo>
                      <a:pt x="7888" y="7877"/>
                    </a:moveTo>
                    <a:lnTo>
                      <a:pt x="7888" y="7877"/>
                    </a:lnTo>
                    <a:cubicBezTo>
                      <a:pt x="8701" y="7888"/>
                      <a:pt x="9502" y="7945"/>
                      <a:pt x="10303" y="8170"/>
                    </a:cubicBezTo>
                    <a:cubicBezTo>
                      <a:pt x="11319" y="8452"/>
                      <a:pt x="12210" y="8983"/>
                      <a:pt x="12899" y="9716"/>
                    </a:cubicBezTo>
                    <a:cubicBezTo>
                      <a:pt x="12718" y="9987"/>
                      <a:pt x="12549" y="10258"/>
                      <a:pt x="12368" y="10529"/>
                    </a:cubicBezTo>
                    <a:cubicBezTo>
                      <a:pt x="12120" y="10878"/>
                      <a:pt x="11872" y="11228"/>
                      <a:pt x="11612" y="11601"/>
                    </a:cubicBezTo>
                    <a:cubicBezTo>
                      <a:pt x="11251" y="11849"/>
                      <a:pt x="10901" y="12108"/>
                      <a:pt x="10540" y="12345"/>
                    </a:cubicBezTo>
                    <a:cubicBezTo>
                      <a:pt x="10281" y="12526"/>
                      <a:pt x="10010" y="12695"/>
                      <a:pt x="9739" y="12876"/>
                    </a:cubicBezTo>
                    <a:cubicBezTo>
                      <a:pt x="9006" y="12187"/>
                      <a:pt x="8486" y="11296"/>
                      <a:pt x="8193" y="10280"/>
                    </a:cubicBezTo>
                    <a:cubicBezTo>
                      <a:pt x="7956" y="9479"/>
                      <a:pt x="7911" y="8678"/>
                      <a:pt x="7888" y="7877"/>
                    </a:cubicBezTo>
                    <a:close/>
                    <a:moveTo>
                      <a:pt x="26733" y="7877"/>
                    </a:moveTo>
                    <a:lnTo>
                      <a:pt x="26733" y="7877"/>
                    </a:lnTo>
                    <a:cubicBezTo>
                      <a:pt x="26722" y="8678"/>
                      <a:pt x="26665" y="9479"/>
                      <a:pt x="26440" y="10280"/>
                    </a:cubicBezTo>
                    <a:cubicBezTo>
                      <a:pt x="26158" y="11296"/>
                      <a:pt x="25627" y="12187"/>
                      <a:pt x="24894" y="12876"/>
                    </a:cubicBezTo>
                    <a:cubicBezTo>
                      <a:pt x="24623" y="12695"/>
                      <a:pt x="24352" y="12526"/>
                      <a:pt x="24081" y="12345"/>
                    </a:cubicBezTo>
                    <a:cubicBezTo>
                      <a:pt x="23731" y="12108"/>
                      <a:pt x="23382" y="11849"/>
                      <a:pt x="23009" y="11601"/>
                    </a:cubicBezTo>
                    <a:cubicBezTo>
                      <a:pt x="22761" y="11228"/>
                      <a:pt x="22501" y="10878"/>
                      <a:pt x="22265" y="10529"/>
                    </a:cubicBezTo>
                    <a:cubicBezTo>
                      <a:pt x="22084" y="10258"/>
                      <a:pt x="21915" y="9987"/>
                      <a:pt x="21734" y="9716"/>
                    </a:cubicBezTo>
                    <a:cubicBezTo>
                      <a:pt x="22434" y="8983"/>
                      <a:pt x="23314" y="8464"/>
                      <a:pt x="24330" y="8170"/>
                    </a:cubicBezTo>
                    <a:cubicBezTo>
                      <a:pt x="25131" y="7945"/>
                      <a:pt x="25932" y="7888"/>
                      <a:pt x="26733" y="7877"/>
                    </a:cubicBezTo>
                    <a:close/>
                    <a:moveTo>
                      <a:pt x="13632" y="10709"/>
                    </a:moveTo>
                    <a:cubicBezTo>
                      <a:pt x="13632" y="10720"/>
                      <a:pt x="13643" y="10720"/>
                      <a:pt x="13643" y="10732"/>
                    </a:cubicBezTo>
                    <a:cubicBezTo>
                      <a:pt x="14354" y="11950"/>
                      <a:pt x="14636" y="13327"/>
                      <a:pt x="14738" y="14715"/>
                    </a:cubicBezTo>
                    <a:cubicBezTo>
                      <a:pt x="13350" y="14613"/>
                      <a:pt x="11951" y="14331"/>
                      <a:pt x="10755" y="13632"/>
                    </a:cubicBezTo>
                    <a:cubicBezTo>
                      <a:pt x="10743" y="13632"/>
                      <a:pt x="10743" y="13609"/>
                      <a:pt x="10732" y="13609"/>
                    </a:cubicBezTo>
                    <a:cubicBezTo>
                      <a:pt x="10913" y="13485"/>
                      <a:pt x="11104" y="13361"/>
                      <a:pt x="11296" y="13237"/>
                    </a:cubicBezTo>
                    <a:cubicBezTo>
                      <a:pt x="11669" y="12977"/>
                      <a:pt x="12086" y="12740"/>
                      <a:pt x="12504" y="12470"/>
                    </a:cubicBezTo>
                    <a:cubicBezTo>
                      <a:pt x="12741" y="12063"/>
                      <a:pt x="13000" y="11646"/>
                      <a:pt x="13248" y="11273"/>
                    </a:cubicBezTo>
                    <a:cubicBezTo>
                      <a:pt x="13373" y="11093"/>
                      <a:pt x="13508" y="10890"/>
                      <a:pt x="13632" y="10709"/>
                    </a:cubicBezTo>
                    <a:close/>
                    <a:moveTo>
                      <a:pt x="21012" y="10698"/>
                    </a:moveTo>
                    <a:cubicBezTo>
                      <a:pt x="21136" y="10878"/>
                      <a:pt x="21260" y="11070"/>
                      <a:pt x="21396" y="11262"/>
                    </a:cubicBezTo>
                    <a:cubicBezTo>
                      <a:pt x="21644" y="11634"/>
                      <a:pt x="21881" y="12052"/>
                      <a:pt x="22152" y="12470"/>
                    </a:cubicBezTo>
                    <a:cubicBezTo>
                      <a:pt x="22558" y="12729"/>
                      <a:pt x="22975" y="12977"/>
                      <a:pt x="23370" y="13237"/>
                    </a:cubicBezTo>
                    <a:cubicBezTo>
                      <a:pt x="23551" y="13361"/>
                      <a:pt x="23743" y="13485"/>
                      <a:pt x="23935" y="13609"/>
                    </a:cubicBezTo>
                    <a:cubicBezTo>
                      <a:pt x="23912" y="13609"/>
                      <a:pt x="23912" y="13632"/>
                      <a:pt x="23901" y="13632"/>
                    </a:cubicBezTo>
                    <a:cubicBezTo>
                      <a:pt x="22693" y="14331"/>
                      <a:pt x="21305" y="14613"/>
                      <a:pt x="19929" y="14715"/>
                    </a:cubicBezTo>
                    <a:cubicBezTo>
                      <a:pt x="20008" y="13316"/>
                      <a:pt x="20290" y="11928"/>
                      <a:pt x="21001" y="10720"/>
                    </a:cubicBezTo>
                    <a:cubicBezTo>
                      <a:pt x="21001" y="10709"/>
                      <a:pt x="21012" y="10709"/>
                      <a:pt x="21012" y="10698"/>
                    </a:cubicBezTo>
                    <a:close/>
                    <a:moveTo>
                      <a:pt x="14715" y="19872"/>
                    </a:moveTo>
                    <a:lnTo>
                      <a:pt x="14715" y="19872"/>
                    </a:lnTo>
                    <a:cubicBezTo>
                      <a:pt x="14636" y="21271"/>
                      <a:pt x="14343" y="22659"/>
                      <a:pt x="13643" y="23867"/>
                    </a:cubicBezTo>
                    <a:cubicBezTo>
                      <a:pt x="13643" y="23878"/>
                      <a:pt x="13632" y="23878"/>
                      <a:pt x="13632" y="23900"/>
                    </a:cubicBezTo>
                    <a:cubicBezTo>
                      <a:pt x="13508" y="23709"/>
                      <a:pt x="13384" y="23517"/>
                      <a:pt x="13248" y="23336"/>
                    </a:cubicBezTo>
                    <a:cubicBezTo>
                      <a:pt x="13000" y="22953"/>
                      <a:pt x="12752" y="22546"/>
                      <a:pt x="12492" y="22117"/>
                    </a:cubicBezTo>
                    <a:cubicBezTo>
                      <a:pt x="12086" y="21869"/>
                      <a:pt x="11669" y="21610"/>
                      <a:pt x="11274" y="21361"/>
                    </a:cubicBezTo>
                    <a:cubicBezTo>
                      <a:pt x="11093" y="21226"/>
                      <a:pt x="10890" y="21102"/>
                      <a:pt x="10709" y="20978"/>
                    </a:cubicBezTo>
                    <a:cubicBezTo>
                      <a:pt x="10732" y="20978"/>
                      <a:pt x="10732" y="20966"/>
                      <a:pt x="10743" y="20966"/>
                    </a:cubicBezTo>
                    <a:cubicBezTo>
                      <a:pt x="11951" y="20256"/>
                      <a:pt x="13339" y="19973"/>
                      <a:pt x="14715" y="19872"/>
                    </a:cubicBezTo>
                    <a:close/>
                    <a:moveTo>
                      <a:pt x="19906" y="19894"/>
                    </a:moveTo>
                    <a:lnTo>
                      <a:pt x="19906" y="19894"/>
                    </a:lnTo>
                    <a:cubicBezTo>
                      <a:pt x="21294" y="19985"/>
                      <a:pt x="22693" y="20267"/>
                      <a:pt x="23889" y="20978"/>
                    </a:cubicBezTo>
                    <a:cubicBezTo>
                      <a:pt x="23901" y="20978"/>
                      <a:pt x="23901" y="20989"/>
                      <a:pt x="23912" y="20989"/>
                    </a:cubicBezTo>
                    <a:cubicBezTo>
                      <a:pt x="23731" y="21113"/>
                      <a:pt x="23540" y="21249"/>
                      <a:pt x="23348" y="21373"/>
                    </a:cubicBezTo>
                    <a:cubicBezTo>
                      <a:pt x="22975" y="21621"/>
                      <a:pt x="22558" y="21869"/>
                      <a:pt x="22140" y="22129"/>
                    </a:cubicBezTo>
                    <a:cubicBezTo>
                      <a:pt x="21881" y="22524"/>
                      <a:pt x="21644" y="22953"/>
                      <a:pt x="21396" y="23336"/>
                    </a:cubicBezTo>
                    <a:cubicBezTo>
                      <a:pt x="21260" y="23517"/>
                      <a:pt x="21136" y="23709"/>
                      <a:pt x="21012" y="23900"/>
                    </a:cubicBezTo>
                    <a:cubicBezTo>
                      <a:pt x="21012" y="23878"/>
                      <a:pt x="21001" y="23878"/>
                      <a:pt x="21001" y="23867"/>
                    </a:cubicBezTo>
                    <a:cubicBezTo>
                      <a:pt x="20290" y="22659"/>
                      <a:pt x="20008" y="21271"/>
                      <a:pt x="19906" y="19894"/>
                    </a:cubicBezTo>
                    <a:close/>
                    <a:moveTo>
                      <a:pt x="9739" y="21711"/>
                    </a:moveTo>
                    <a:cubicBezTo>
                      <a:pt x="10010" y="21892"/>
                      <a:pt x="10269" y="22061"/>
                      <a:pt x="10540" y="22242"/>
                    </a:cubicBezTo>
                    <a:cubicBezTo>
                      <a:pt x="10901" y="22490"/>
                      <a:pt x="11251" y="22738"/>
                      <a:pt x="11612" y="22998"/>
                    </a:cubicBezTo>
                    <a:cubicBezTo>
                      <a:pt x="11872" y="23359"/>
                      <a:pt x="12120" y="23709"/>
                      <a:pt x="12368" y="24070"/>
                    </a:cubicBezTo>
                    <a:cubicBezTo>
                      <a:pt x="12549" y="24329"/>
                      <a:pt x="12718" y="24600"/>
                      <a:pt x="12899" y="24871"/>
                    </a:cubicBezTo>
                    <a:cubicBezTo>
                      <a:pt x="12210" y="25604"/>
                      <a:pt x="11319" y="26135"/>
                      <a:pt x="10303" y="26417"/>
                    </a:cubicBezTo>
                    <a:cubicBezTo>
                      <a:pt x="9502" y="26642"/>
                      <a:pt x="8701" y="26699"/>
                      <a:pt x="7888" y="26721"/>
                    </a:cubicBezTo>
                    <a:cubicBezTo>
                      <a:pt x="7911" y="25909"/>
                      <a:pt x="7956" y="25108"/>
                      <a:pt x="8193" y="24307"/>
                    </a:cubicBezTo>
                    <a:cubicBezTo>
                      <a:pt x="8475" y="23291"/>
                      <a:pt x="9006" y="22400"/>
                      <a:pt x="9739" y="21711"/>
                    </a:cubicBezTo>
                    <a:close/>
                    <a:moveTo>
                      <a:pt x="24894" y="21711"/>
                    </a:moveTo>
                    <a:cubicBezTo>
                      <a:pt x="25627" y="22411"/>
                      <a:pt x="26158" y="23291"/>
                      <a:pt x="26440" y="24307"/>
                    </a:cubicBezTo>
                    <a:cubicBezTo>
                      <a:pt x="26665" y="25108"/>
                      <a:pt x="26722" y="25909"/>
                      <a:pt x="26733" y="26721"/>
                    </a:cubicBezTo>
                    <a:cubicBezTo>
                      <a:pt x="25932" y="26699"/>
                      <a:pt x="25131" y="26642"/>
                      <a:pt x="24330" y="26417"/>
                    </a:cubicBezTo>
                    <a:cubicBezTo>
                      <a:pt x="23303" y="26135"/>
                      <a:pt x="22422" y="25604"/>
                      <a:pt x="21734" y="24871"/>
                    </a:cubicBezTo>
                    <a:cubicBezTo>
                      <a:pt x="21915" y="24600"/>
                      <a:pt x="22084" y="24329"/>
                      <a:pt x="22265" y="24070"/>
                    </a:cubicBezTo>
                    <a:cubicBezTo>
                      <a:pt x="22501" y="23709"/>
                      <a:pt x="22761" y="23359"/>
                      <a:pt x="23009" y="22998"/>
                    </a:cubicBezTo>
                    <a:cubicBezTo>
                      <a:pt x="23382" y="22738"/>
                      <a:pt x="23731" y="22479"/>
                      <a:pt x="24081" y="22242"/>
                    </a:cubicBezTo>
                    <a:cubicBezTo>
                      <a:pt x="24352" y="22061"/>
                      <a:pt x="24623" y="21892"/>
                      <a:pt x="24894" y="21711"/>
                    </a:cubicBezTo>
                    <a:close/>
                    <a:moveTo>
                      <a:pt x="17333" y="5169"/>
                    </a:moveTo>
                    <a:cubicBezTo>
                      <a:pt x="17909" y="6038"/>
                      <a:pt x="18496" y="6929"/>
                      <a:pt x="19082" y="7798"/>
                    </a:cubicBezTo>
                    <a:lnTo>
                      <a:pt x="20324" y="9682"/>
                    </a:lnTo>
                    <a:cubicBezTo>
                      <a:pt x="19500" y="10867"/>
                      <a:pt x="19060" y="12255"/>
                      <a:pt x="18868" y="13688"/>
                    </a:cubicBezTo>
                    <a:cubicBezTo>
                      <a:pt x="18766" y="14422"/>
                      <a:pt x="18755" y="15133"/>
                      <a:pt x="18766" y="15866"/>
                    </a:cubicBezTo>
                    <a:cubicBezTo>
                      <a:pt x="19500" y="15866"/>
                      <a:pt x="20233" y="15866"/>
                      <a:pt x="20956" y="15776"/>
                    </a:cubicBezTo>
                    <a:cubicBezTo>
                      <a:pt x="22377" y="15573"/>
                      <a:pt x="23777" y="15133"/>
                      <a:pt x="24961" y="14320"/>
                    </a:cubicBezTo>
                    <a:lnTo>
                      <a:pt x="26835" y="15561"/>
                    </a:lnTo>
                    <a:cubicBezTo>
                      <a:pt x="27715" y="16137"/>
                      <a:pt x="28595" y="16735"/>
                      <a:pt x="29475" y="17310"/>
                    </a:cubicBezTo>
                    <a:cubicBezTo>
                      <a:pt x="28595" y="17886"/>
                      <a:pt x="27715" y="18484"/>
                      <a:pt x="26835" y="19059"/>
                    </a:cubicBezTo>
                    <a:lnTo>
                      <a:pt x="24961" y="20301"/>
                    </a:lnTo>
                    <a:cubicBezTo>
                      <a:pt x="23777" y="19477"/>
                      <a:pt x="22377" y="19048"/>
                      <a:pt x="20956" y="18845"/>
                    </a:cubicBezTo>
                    <a:cubicBezTo>
                      <a:pt x="20364" y="18763"/>
                      <a:pt x="19780" y="18740"/>
                      <a:pt x="19192" y="18740"/>
                    </a:cubicBezTo>
                    <a:cubicBezTo>
                      <a:pt x="19050" y="18740"/>
                      <a:pt x="18908" y="18741"/>
                      <a:pt x="18766" y="18744"/>
                    </a:cubicBezTo>
                    <a:cubicBezTo>
                      <a:pt x="18766" y="19477"/>
                      <a:pt x="18766" y="20210"/>
                      <a:pt x="18868" y="20933"/>
                    </a:cubicBezTo>
                    <a:cubicBezTo>
                      <a:pt x="19060" y="22354"/>
                      <a:pt x="19500" y="23754"/>
                      <a:pt x="20324" y="24939"/>
                    </a:cubicBezTo>
                    <a:lnTo>
                      <a:pt x="19082" y="26812"/>
                    </a:lnTo>
                    <a:cubicBezTo>
                      <a:pt x="18496" y="27692"/>
                      <a:pt x="17909" y="28583"/>
                      <a:pt x="17333" y="29452"/>
                    </a:cubicBezTo>
                    <a:cubicBezTo>
                      <a:pt x="16747" y="28583"/>
                      <a:pt x="16160" y="27692"/>
                      <a:pt x="15584" y="26812"/>
                    </a:cubicBezTo>
                    <a:lnTo>
                      <a:pt x="14343" y="24939"/>
                    </a:lnTo>
                    <a:cubicBezTo>
                      <a:pt x="15155" y="23754"/>
                      <a:pt x="15596" y="22354"/>
                      <a:pt x="15787" y="20933"/>
                    </a:cubicBezTo>
                    <a:cubicBezTo>
                      <a:pt x="15889" y="20199"/>
                      <a:pt x="15900" y="19477"/>
                      <a:pt x="15889" y="18744"/>
                    </a:cubicBezTo>
                    <a:cubicBezTo>
                      <a:pt x="15155" y="18744"/>
                      <a:pt x="14422" y="18744"/>
                      <a:pt x="13700" y="18845"/>
                    </a:cubicBezTo>
                    <a:cubicBezTo>
                      <a:pt x="12278" y="19048"/>
                      <a:pt x="10879" y="19477"/>
                      <a:pt x="9694" y="20301"/>
                    </a:cubicBezTo>
                    <a:lnTo>
                      <a:pt x="7821" y="19059"/>
                    </a:lnTo>
                    <a:cubicBezTo>
                      <a:pt x="6952" y="18484"/>
                      <a:pt x="6060" y="17886"/>
                      <a:pt x="5180" y="17310"/>
                    </a:cubicBezTo>
                    <a:cubicBezTo>
                      <a:pt x="6060" y="16735"/>
                      <a:pt x="6952" y="16137"/>
                      <a:pt x="7821" y="15561"/>
                    </a:cubicBezTo>
                    <a:lnTo>
                      <a:pt x="9694" y="14320"/>
                    </a:lnTo>
                    <a:cubicBezTo>
                      <a:pt x="10879" y="15133"/>
                      <a:pt x="12278" y="15573"/>
                      <a:pt x="13700" y="15776"/>
                    </a:cubicBezTo>
                    <a:cubicBezTo>
                      <a:pt x="14260" y="15845"/>
                      <a:pt x="14814" y="15874"/>
                      <a:pt x="15371" y="15874"/>
                    </a:cubicBezTo>
                    <a:cubicBezTo>
                      <a:pt x="15543" y="15874"/>
                      <a:pt x="15716" y="15871"/>
                      <a:pt x="15889" y="15866"/>
                    </a:cubicBezTo>
                    <a:cubicBezTo>
                      <a:pt x="15889" y="15133"/>
                      <a:pt x="15889" y="14399"/>
                      <a:pt x="15787" y="13688"/>
                    </a:cubicBezTo>
                    <a:cubicBezTo>
                      <a:pt x="15596" y="12255"/>
                      <a:pt x="15155" y="10867"/>
                      <a:pt x="14343" y="9682"/>
                    </a:cubicBezTo>
                    <a:lnTo>
                      <a:pt x="15584" y="7798"/>
                    </a:lnTo>
                    <a:cubicBezTo>
                      <a:pt x="16160" y="6929"/>
                      <a:pt x="16747" y="6038"/>
                      <a:pt x="17333" y="5169"/>
                    </a:cubicBezTo>
                    <a:close/>
                    <a:moveTo>
                      <a:pt x="10800" y="0"/>
                    </a:moveTo>
                    <a:cubicBezTo>
                      <a:pt x="11104" y="497"/>
                      <a:pt x="11375" y="982"/>
                      <a:pt x="11612" y="1513"/>
                    </a:cubicBezTo>
                    <a:cubicBezTo>
                      <a:pt x="12109" y="2562"/>
                      <a:pt x="12447" y="3713"/>
                      <a:pt x="12639" y="4864"/>
                    </a:cubicBezTo>
                    <a:cubicBezTo>
                      <a:pt x="12831" y="5947"/>
                      <a:pt x="12752" y="7098"/>
                      <a:pt x="12887" y="8193"/>
                    </a:cubicBezTo>
                    <a:cubicBezTo>
                      <a:pt x="11557" y="7202"/>
                      <a:pt x="9825" y="6684"/>
                      <a:pt x="8131" y="6684"/>
                    </a:cubicBezTo>
                    <a:cubicBezTo>
                      <a:pt x="7684" y="6684"/>
                      <a:pt x="7239" y="6720"/>
                      <a:pt x="6805" y="6794"/>
                    </a:cubicBezTo>
                    <a:cubicBezTo>
                      <a:pt x="6455" y="8870"/>
                      <a:pt x="6929" y="11194"/>
                      <a:pt x="8204" y="12876"/>
                    </a:cubicBezTo>
                    <a:cubicBezTo>
                      <a:pt x="7099" y="12752"/>
                      <a:pt x="5959" y="12819"/>
                      <a:pt x="4876" y="12639"/>
                    </a:cubicBezTo>
                    <a:cubicBezTo>
                      <a:pt x="3713" y="12458"/>
                      <a:pt x="2574" y="12097"/>
                      <a:pt x="1513" y="11612"/>
                    </a:cubicBezTo>
                    <a:cubicBezTo>
                      <a:pt x="994" y="11364"/>
                      <a:pt x="486" y="11082"/>
                      <a:pt x="1" y="10788"/>
                    </a:cubicBezTo>
                    <a:lnTo>
                      <a:pt x="1" y="12120"/>
                    </a:lnTo>
                    <a:cubicBezTo>
                      <a:pt x="588" y="12436"/>
                      <a:pt x="1174" y="12706"/>
                      <a:pt x="1784" y="12966"/>
                    </a:cubicBezTo>
                    <a:cubicBezTo>
                      <a:pt x="2856" y="13384"/>
                      <a:pt x="3973" y="13666"/>
                      <a:pt x="5101" y="13824"/>
                    </a:cubicBezTo>
                    <a:cubicBezTo>
                      <a:pt x="5802" y="13916"/>
                      <a:pt x="6565" y="14003"/>
                      <a:pt x="7316" y="14003"/>
                    </a:cubicBezTo>
                    <a:cubicBezTo>
                      <a:pt x="7569" y="14003"/>
                      <a:pt x="7821" y="13993"/>
                      <a:pt x="8069" y="13970"/>
                    </a:cubicBezTo>
                    <a:lnTo>
                      <a:pt x="8069" y="13970"/>
                    </a:lnTo>
                    <a:cubicBezTo>
                      <a:pt x="7730" y="14196"/>
                      <a:pt x="7381" y="14422"/>
                      <a:pt x="7042" y="14659"/>
                    </a:cubicBezTo>
                    <a:lnTo>
                      <a:pt x="3409" y="17073"/>
                    </a:lnTo>
                    <a:cubicBezTo>
                      <a:pt x="3296" y="17141"/>
                      <a:pt x="3183" y="17209"/>
                      <a:pt x="3048" y="17299"/>
                    </a:cubicBezTo>
                    <a:cubicBezTo>
                      <a:pt x="3183" y="17367"/>
                      <a:pt x="3296" y="17435"/>
                      <a:pt x="3409" y="17525"/>
                    </a:cubicBezTo>
                    <a:lnTo>
                      <a:pt x="7042" y="19928"/>
                    </a:lnTo>
                    <a:cubicBezTo>
                      <a:pt x="7381" y="20154"/>
                      <a:pt x="7730" y="20380"/>
                      <a:pt x="8069" y="20628"/>
                    </a:cubicBezTo>
                    <a:cubicBezTo>
                      <a:pt x="7802" y="20600"/>
                      <a:pt x="7530" y="20589"/>
                      <a:pt x="7257" y="20589"/>
                    </a:cubicBezTo>
                    <a:cubicBezTo>
                      <a:pt x="6525" y="20589"/>
                      <a:pt x="5783" y="20673"/>
                      <a:pt x="5101" y="20763"/>
                    </a:cubicBezTo>
                    <a:cubicBezTo>
                      <a:pt x="3950" y="20921"/>
                      <a:pt x="2844" y="21203"/>
                      <a:pt x="1784" y="21621"/>
                    </a:cubicBezTo>
                    <a:cubicBezTo>
                      <a:pt x="1174" y="21869"/>
                      <a:pt x="588" y="22151"/>
                      <a:pt x="1" y="22467"/>
                    </a:cubicBezTo>
                    <a:lnTo>
                      <a:pt x="1" y="23799"/>
                    </a:lnTo>
                    <a:cubicBezTo>
                      <a:pt x="497" y="23483"/>
                      <a:pt x="994" y="23223"/>
                      <a:pt x="1513" y="22975"/>
                    </a:cubicBezTo>
                    <a:cubicBezTo>
                      <a:pt x="2574" y="22490"/>
                      <a:pt x="3713" y="22151"/>
                      <a:pt x="4876" y="21948"/>
                    </a:cubicBezTo>
                    <a:cubicBezTo>
                      <a:pt x="5959" y="21768"/>
                      <a:pt x="7099" y="21835"/>
                      <a:pt x="8204" y="21711"/>
                    </a:cubicBezTo>
                    <a:lnTo>
                      <a:pt x="8204" y="21711"/>
                    </a:lnTo>
                    <a:cubicBezTo>
                      <a:pt x="6941" y="23393"/>
                      <a:pt x="6455" y="25717"/>
                      <a:pt x="6805" y="27793"/>
                    </a:cubicBezTo>
                    <a:cubicBezTo>
                      <a:pt x="7243" y="27867"/>
                      <a:pt x="7692" y="27904"/>
                      <a:pt x="8144" y="27904"/>
                    </a:cubicBezTo>
                    <a:cubicBezTo>
                      <a:pt x="9834" y="27904"/>
                      <a:pt x="11561" y="27391"/>
                      <a:pt x="12887" y="26394"/>
                    </a:cubicBezTo>
                    <a:lnTo>
                      <a:pt x="12887" y="26394"/>
                    </a:lnTo>
                    <a:cubicBezTo>
                      <a:pt x="12752" y="27489"/>
                      <a:pt x="12831" y="28640"/>
                      <a:pt x="12639" y="29723"/>
                    </a:cubicBezTo>
                    <a:cubicBezTo>
                      <a:pt x="12459" y="30874"/>
                      <a:pt x="12109" y="32025"/>
                      <a:pt x="11612" y="33074"/>
                    </a:cubicBezTo>
                    <a:cubicBezTo>
                      <a:pt x="11375" y="33605"/>
                      <a:pt x="11093" y="34113"/>
                      <a:pt x="10800" y="34587"/>
                    </a:cubicBezTo>
                    <a:lnTo>
                      <a:pt x="12120" y="34587"/>
                    </a:lnTo>
                    <a:cubicBezTo>
                      <a:pt x="12447" y="34011"/>
                      <a:pt x="12718" y="33413"/>
                      <a:pt x="12966" y="32815"/>
                    </a:cubicBezTo>
                    <a:cubicBezTo>
                      <a:pt x="13395" y="31743"/>
                      <a:pt x="13677" y="30626"/>
                      <a:pt x="13824" y="29497"/>
                    </a:cubicBezTo>
                    <a:cubicBezTo>
                      <a:pt x="13959" y="28549"/>
                      <a:pt x="14072" y="27511"/>
                      <a:pt x="13971" y="26518"/>
                    </a:cubicBezTo>
                    <a:lnTo>
                      <a:pt x="13971" y="26518"/>
                    </a:lnTo>
                    <a:cubicBezTo>
                      <a:pt x="14196" y="26857"/>
                      <a:pt x="14422" y="27207"/>
                      <a:pt x="14659" y="27545"/>
                    </a:cubicBezTo>
                    <a:lnTo>
                      <a:pt x="17074" y="31190"/>
                    </a:lnTo>
                    <a:cubicBezTo>
                      <a:pt x="17141" y="31303"/>
                      <a:pt x="17209" y="31416"/>
                      <a:pt x="17299" y="31540"/>
                    </a:cubicBezTo>
                    <a:cubicBezTo>
                      <a:pt x="17367" y="31416"/>
                      <a:pt x="17435" y="31303"/>
                      <a:pt x="17525" y="31190"/>
                    </a:cubicBezTo>
                    <a:lnTo>
                      <a:pt x="19940" y="27545"/>
                    </a:lnTo>
                    <a:cubicBezTo>
                      <a:pt x="20166" y="27207"/>
                      <a:pt x="20391" y="26857"/>
                      <a:pt x="20628" y="26518"/>
                    </a:cubicBezTo>
                    <a:lnTo>
                      <a:pt x="20628" y="26518"/>
                    </a:lnTo>
                    <a:cubicBezTo>
                      <a:pt x="20527" y="27511"/>
                      <a:pt x="20640" y="28549"/>
                      <a:pt x="20764" y="29497"/>
                    </a:cubicBezTo>
                    <a:cubicBezTo>
                      <a:pt x="20922" y="30637"/>
                      <a:pt x="21204" y="31754"/>
                      <a:pt x="21633" y="32815"/>
                    </a:cubicBezTo>
                    <a:cubicBezTo>
                      <a:pt x="21870" y="33413"/>
                      <a:pt x="22152" y="34011"/>
                      <a:pt x="22479" y="34587"/>
                    </a:cubicBezTo>
                    <a:lnTo>
                      <a:pt x="23799" y="34587"/>
                    </a:lnTo>
                    <a:cubicBezTo>
                      <a:pt x="23506" y="34113"/>
                      <a:pt x="23224" y="33605"/>
                      <a:pt x="22987" y="33074"/>
                    </a:cubicBezTo>
                    <a:cubicBezTo>
                      <a:pt x="22490" y="32025"/>
                      <a:pt x="22152" y="30874"/>
                      <a:pt x="21960" y="29723"/>
                    </a:cubicBezTo>
                    <a:cubicBezTo>
                      <a:pt x="21768" y="28640"/>
                      <a:pt x="21847" y="27489"/>
                      <a:pt x="21712" y="26394"/>
                    </a:cubicBezTo>
                    <a:lnTo>
                      <a:pt x="21712" y="26394"/>
                    </a:lnTo>
                    <a:cubicBezTo>
                      <a:pt x="23042" y="27385"/>
                      <a:pt x="24774" y="27903"/>
                      <a:pt x="26468" y="27903"/>
                    </a:cubicBezTo>
                    <a:cubicBezTo>
                      <a:pt x="26915" y="27903"/>
                      <a:pt x="27360" y="27867"/>
                      <a:pt x="27794" y="27793"/>
                    </a:cubicBezTo>
                    <a:cubicBezTo>
                      <a:pt x="28144" y="25717"/>
                      <a:pt x="27670" y="23393"/>
                      <a:pt x="26395" y="21711"/>
                    </a:cubicBezTo>
                    <a:lnTo>
                      <a:pt x="26395" y="21711"/>
                    </a:lnTo>
                    <a:cubicBezTo>
                      <a:pt x="27500" y="21835"/>
                      <a:pt x="28640" y="21768"/>
                      <a:pt x="29723" y="21948"/>
                    </a:cubicBezTo>
                    <a:cubicBezTo>
                      <a:pt x="30886" y="22129"/>
                      <a:pt x="32025" y="22490"/>
                      <a:pt x="33086" y="22975"/>
                    </a:cubicBezTo>
                    <a:cubicBezTo>
                      <a:pt x="33605" y="23223"/>
                      <a:pt x="34113" y="23505"/>
                      <a:pt x="34598" y="23799"/>
                    </a:cubicBezTo>
                    <a:lnTo>
                      <a:pt x="34598" y="22467"/>
                    </a:lnTo>
                    <a:cubicBezTo>
                      <a:pt x="34011" y="22151"/>
                      <a:pt x="33425" y="21881"/>
                      <a:pt x="32815" y="21621"/>
                    </a:cubicBezTo>
                    <a:cubicBezTo>
                      <a:pt x="31743" y="21203"/>
                      <a:pt x="30626" y="20921"/>
                      <a:pt x="29498" y="20763"/>
                    </a:cubicBezTo>
                    <a:cubicBezTo>
                      <a:pt x="28816" y="20673"/>
                      <a:pt x="28074" y="20589"/>
                      <a:pt x="27342" y="20589"/>
                    </a:cubicBezTo>
                    <a:cubicBezTo>
                      <a:pt x="27069" y="20589"/>
                      <a:pt x="26797" y="20600"/>
                      <a:pt x="26530" y="20628"/>
                    </a:cubicBezTo>
                    <a:cubicBezTo>
                      <a:pt x="26868" y="20402"/>
                      <a:pt x="27218" y="20177"/>
                      <a:pt x="27557" y="19928"/>
                    </a:cubicBezTo>
                    <a:lnTo>
                      <a:pt x="31190" y="17525"/>
                    </a:lnTo>
                    <a:cubicBezTo>
                      <a:pt x="31303" y="17446"/>
                      <a:pt x="31416" y="17378"/>
                      <a:pt x="31540" y="17299"/>
                    </a:cubicBezTo>
                    <a:cubicBezTo>
                      <a:pt x="31416" y="17220"/>
                      <a:pt x="31303" y="17152"/>
                      <a:pt x="31190" y="17073"/>
                    </a:cubicBezTo>
                    <a:lnTo>
                      <a:pt x="27557" y="14659"/>
                    </a:lnTo>
                    <a:cubicBezTo>
                      <a:pt x="27218" y="14433"/>
                      <a:pt x="26868" y="14207"/>
                      <a:pt x="26530" y="13970"/>
                    </a:cubicBezTo>
                    <a:lnTo>
                      <a:pt x="26530" y="13970"/>
                    </a:lnTo>
                    <a:cubicBezTo>
                      <a:pt x="26778" y="13993"/>
                      <a:pt x="27030" y="14003"/>
                      <a:pt x="27283" y="14003"/>
                    </a:cubicBezTo>
                    <a:cubicBezTo>
                      <a:pt x="28034" y="14003"/>
                      <a:pt x="28797" y="13916"/>
                      <a:pt x="29498" y="13824"/>
                    </a:cubicBezTo>
                    <a:cubicBezTo>
                      <a:pt x="30649" y="13666"/>
                      <a:pt x="31755" y="13384"/>
                      <a:pt x="32815" y="12966"/>
                    </a:cubicBezTo>
                    <a:cubicBezTo>
                      <a:pt x="33425" y="12718"/>
                      <a:pt x="34011" y="12436"/>
                      <a:pt x="34598" y="12120"/>
                    </a:cubicBezTo>
                    <a:lnTo>
                      <a:pt x="34598" y="10788"/>
                    </a:lnTo>
                    <a:cubicBezTo>
                      <a:pt x="34102" y="11104"/>
                      <a:pt x="33605" y="11364"/>
                      <a:pt x="33086" y="11612"/>
                    </a:cubicBezTo>
                    <a:cubicBezTo>
                      <a:pt x="32025" y="12097"/>
                      <a:pt x="30886" y="12436"/>
                      <a:pt x="29723" y="12639"/>
                    </a:cubicBezTo>
                    <a:cubicBezTo>
                      <a:pt x="28640" y="12819"/>
                      <a:pt x="27500" y="12752"/>
                      <a:pt x="26395" y="12876"/>
                    </a:cubicBezTo>
                    <a:cubicBezTo>
                      <a:pt x="27658" y="11194"/>
                      <a:pt x="28144" y="8870"/>
                      <a:pt x="27794" y="6794"/>
                    </a:cubicBezTo>
                    <a:cubicBezTo>
                      <a:pt x="27356" y="6720"/>
                      <a:pt x="26907" y="6683"/>
                      <a:pt x="26455" y="6683"/>
                    </a:cubicBezTo>
                    <a:cubicBezTo>
                      <a:pt x="24765" y="6683"/>
                      <a:pt x="23038" y="7196"/>
                      <a:pt x="21712" y="8193"/>
                    </a:cubicBezTo>
                    <a:cubicBezTo>
                      <a:pt x="21847" y="7098"/>
                      <a:pt x="21768" y="5947"/>
                      <a:pt x="21960" y="4864"/>
                    </a:cubicBezTo>
                    <a:cubicBezTo>
                      <a:pt x="22140" y="3713"/>
                      <a:pt x="22490" y="2562"/>
                      <a:pt x="22987" y="1513"/>
                    </a:cubicBezTo>
                    <a:cubicBezTo>
                      <a:pt x="23224" y="982"/>
                      <a:pt x="23506" y="474"/>
                      <a:pt x="23799" y="0"/>
                    </a:cubicBezTo>
                    <a:lnTo>
                      <a:pt x="22479" y="0"/>
                    </a:lnTo>
                    <a:cubicBezTo>
                      <a:pt x="22152" y="576"/>
                      <a:pt x="21881" y="1174"/>
                      <a:pt x="21633" y="1772"/>
                    </a:cubicBezTo>
                    <a:cubicBezTo>
                      <a:pt x="21204" y="2844"/>
                      <a:pt x="20922" y="3961"/>
                      <a:pt x="20764" y="5090"/>
                    </a:cubicBezTo>
                    <a:cubicBezTo>
                      <a:pt x="20640" y="6038"/>
                      <a:pt x="20527" y="7076"/>
                      <a:pt x="20628" y="8069"/>
                    </a:cubicBezTo>
                    <a:cubicBezTo>
                      <a:pt x="20403" y="7730"/>
                      <a:pt x="20177" y="7380"/>
                      <a:pt x="19940" y="7042"/>
                    </a:cubicBezTo>
                    <a:lnTo>
                      <a:pt x="17525" y="3397"/>
                    </a:lnTo>
                    <a:cubicBezTo>
                      <a:pt x="17457" y="3284"/>
                      <a:pt x="17378" y="3171"/>
                      <a:pt x="17299" y="3047"/>
                    </a:cubicBezTo>
                    <a:cubicBezTo>
                      <a:pt x="17232" y="3171"/>
                      <a:pt x="17153" y="3284"/>
                      <a:pt x="17074" y="3397"/>
                    </a:cubicBezTo>
                    <a:lnTo>
                      <a:pt x="14659" y="7042"/>
                    </a:lnTo>
                    <a:cubicBezTo>
                      <a:pt x="14433" y="7380"/>
                      <a:pt x="14208" y="7730"/>
                      <a:pt x="13971" y="8069"/>
                    </a:cubicBezTo>
                    <a:cubicBezTo>
                      <a:pt x="14072" y="7076"/>
                      <a:pt x="13959" y="6038"/>
                      <a:pt x="13824" y="5090"/>
                    </a:cubicBezTo>
                    <a:cubicBezTo>
                      <a:pt x="13677" y="3950"/>
                      <a:pt x="13395" y="2833"/>
                      <a:pt x="12966" y="1772"/>
                    </a:cubicBezTo>
                    <a:cubicBezTo>
                      <a:pt x="12729" y="1174"/>
                      <a:pt x="12447" y="576"/>
                      <a:pt x="1212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30"/>
              <p:cNvSpPr/>
              <p:nvPr/>
            </p:nvSpPr>
            <p:spPr>
              <a:xfrm>
                <a:off x="27680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88"/>
                      <a:pt x="1" y="1276"/>
                    </a:cubicBezTo>
                    <a:cubicBezTo>
                      <a:pt x="1" y="1975"/>
                      <a:pt x="565" y="2540"/>
                      <a:pt x="1265" y="2540"/>
                    </a:cubicBezTo>
                    <a:cubicBezTo>
                      <a:pt x="1976" y="2540"/>
                      <a:pt x="2540" y="1975"/>
                      <a:pt x="2540" y="1276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30"/>
              <p:cNvSpPr/>
              <p:nvPr/>
            </p:nvSpPr>
            <p:spPr>
              <a:xfrm>
                <a:off x="2863950" y="3133100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1704" y="1"/>
                    </a:moveTo>
                    <a:cubicBezTo>
                      <a:pt x="756" y="12"/>
                      <a:pt x="0" y="779"/>
                      <a:pt x="0" y="1727"/>
                    </a:cubicBezTo>
                    <a:cubicBezTo>
                      <a:pt x="0" y="2664"/>
                      <a:pt x="756" y="3431"/>
                      <a:pt x="1704" y="3431"/>
                    </a:cubicBezTo>
                    <a:cubicBezTo>
                      <a:pt x="1806" y="3431"/>
                      <a:pt x="1896" y="3420"/>
                      <a:pt x="1986" y="3397"/>
                    </a:cubicBezTo>
                    <a:lnTo>
                      <a:pt x="1986" y="35"/>
                    </a:lnTo>
                    <a:cubicBezTo>
                      <a:pt x="1885" y="12"/>
                      <a:pt x="1806" y="1"/>
                      <a:pt x="1704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30"/>
              <p:cNvSpPr/>
              <p:nvPr/>
            </p:nvSpPr>
            <p:spPr>
              <a:xfrm>
                <a:off x="2635450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4" y="1"/>
                    </a:moveTo>
                    <a:cubicBezTo>
                      <a:pt x="576" y="1"/>
                      <a:pt x="0" y="565"/>
                      <a:pt x="0" y="1265"/>
                    </a:cubicBezTo>
                    <a:cubicBezTo>
                      <a:pt x="0" y="1975"/>
                      <a:pt x="564" y="2540"/>
                      <a:pt x="1264" y="2540"/>
                    </a:cubicBezTo>
                    <a:cubicBezTo>
                      <a:pt x="1975" y="2540"/>
                      <a:pt x="2539" y="1975"/>
                      <a:pt x="2539" y="1265"/>
                    </a:cubicBezTo>
                    <a:cubicBezTo>
                      <a:pt x="2539" y="565"/>
                      <a:pt x="1975" y="1"/>
                      <a:pt x="126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30"/>
              <p:cNvSpPr/>
              <p:nvPr/>
            </p:nvSpPr>
            <p:spPr>
              <a:xfrm>
                <a:off x="2048950" y="274380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6861" y="0"/>
                    </a:moveTo>
                    <a:cubicBezTo>
                      <a:pt x="6681" y="497"/>
                      <a:pt x="6489" y="993"/>
                      <a:pt x="6274" y="1456"/>
                    </a:cubicBezTo>
                    <a:cubicBezTo>
                      <a:pt x="5789" y="2517"/>
                      <a:pt x="5214" y="3566"/>
                      <a:pt x="4537" y="4525"/>
                    </a:cubicBezTo>
                    <a:cubicBezTo>
                      <a:pt x="3566" y="5202"/>
                      <a:pt x="2528" y="5778"/>
                      <a:pt x="1467" y="6263"/>
                    </a:cubicBezTo>
                    <a:cubicBezTo>
                      <a:pt x="982" y="6489"/>
                      <a:pt x="508" y="6681"/>
                      <a:pt x="12" y="6850"/>
                    </a:cubicBezTo>
                    <a:lnTo>
                      <a:pt x="12" y="8065"/>
                    </a:lnTo>
                    <a:lnTo>
                      <a:pt x="12" y="8065"/>
                    </a:lnTo>
                    <a:cubicBezTo>
                      <a:pt x="696" y="7829"/>
                      <a:pt x="1369" y="7559"/>
                      <a:pt x="2031" y="7256"/>
                    </a:cubicBezTo>
                    <a:cubicBezTo>
                      <a:pt x="3216" y="6703"/>
                      <a:pt x="4311" y="6071"/>
                      <a:pt x="5315" y="5315"/>
                    </a:cubicBezTo>
                    <a:cubicBezTo>
                      <a:pt x="6060" y="4311"/>
                      <a:pt x="6714" y="3205"/>
                      <a:pt x="7245" y="2032"/>
                    </a:cubicBezTo>
                    <a:cubicBezTo>
                      <a:pt x="7561" y="1366"/>
                      <a:pt x="7832" y="689"/>
                      <a:pt x="8069" y="0"/>
                    </a:cubicBezTo>
                    <a:close/>
                    <a:moveTo>
                      <a:pt x="12" y="8065"/>
                    </a:moveTo>
                    <a:lnTo>
                      <a:pt x="12" y="8065"/>
                    </a:lnTo>
                    <a:cubicBezTo>
                      <a:pt x="8" y="8066"/>
                      <a:pt x="4" y="8067"/>
                      <a:pt x="0" y="8069"/>
                    </a:cubicBezTo>
                    <a:lnTo>
                      <a:pt x="12" y="8069"/>
                    </a:lnTo>
                    <a:lnTo>
                      <a:pt x="12" y="8065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30"/>
              <p:cNvSpPr/>
              <p:nvPr/>
            </p:nvSpPr>
            <p:spPr>
              <a:xfrm>
                <a:off x="2712175" y="2744075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1"/>
                    </a:moveTo>
                    <a:cubicBezTo>
                      <a:pt x="226" y="678"/>
                      <a:pt x="497" y="1355"/>
                      <a:pt x="802" y="2021"/>
                    </a:cubicBezTo>
                    <a:cubicBezTo>
                      <a:pt x="1355" y="3205"/>
                      <a:pt x="1987" y="4311"/>
                      <a:pt x="2743" y="5304"/>
                    </a:cubicBezTo>
                    <a:cubicBezTo>
                      <a:pt x="3736" y="6049"/>
                      <a:pt x="4853" y="6704"/>
                      <a:pt x="6026" y="7245"/>
                    </a:cubicBezTo>
                    <a:cubicBezTo>
                      <a:pt x="6692" y="7550"/>
                      <a:pt x="7369" y="7821"/>
                      <a:pt x="8057" y="8058"/>
                    </a:cubicBezTo>
                    <a:lnTo>
                      <a:pt x="8057" y="6862"/>
                    </a:lnTo>
                    <a:cubicBezTo>
                      <a:pt x="7561" y="6681"/>
                      <a:pt x="7064" y="6478"/>
                      <a:pt x="6602" y="6263"/>
                    </a:cubicBezTo>
                    <a:cubicBezTo>
                      <a:pt x="5541" y="5790"/>
                      <a:pt x="4492" y="5203"/>
                      <a:pt x="3532" y="4537"/>
                    </a:cubicBezTo>
                    <a:cubicBezTo>
                      <a:pt x="2855" y="3555"/>
                      <a:pt x="2269" y="2517"/>
                      <a:pt x="1795" y="1456"/>
                    </a:cubicBezTo>
                    <a:cubicBezTo>
                      <a:pt x="1569" y="982"/>
                      <a:pt x="1366" y="497"/>
                      <a:pt x="119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30"/>
              <p:cNvSpPr/>
              <p:nvPr/>
            </p:nvSpPr>
            <p:spPr>
              <a:xfrm>
                <a:off x="2635150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64"/>
                      <a:pt x="576" y="2540"/>
                      <a:pt x="1276" y="2540"/>
                    </a:cubicBezTo>
                    <a:cubicBezTo>
                      <a:pt x="1976" y="2540"/>
                      <a:pt x="2540" y="1964"/>
                      <a:pt x="2540" y="1265"/>
                    </a:cubicBezTo>
                    <a:cubicBezTo>
                      <a:pt x="2540" y="565"/>
                      <a:pt x="1976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30"/>
              <p:cNvSpPr/>
              <p:nvPr/>
            </p:nvSpPr>
            <p:spPr>
              <a:xfrm>
                <a:off x="2768025" y="33303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0"/>
                    </a:moveTo>
                    <a:cubicBezTo>
                      <a:pt x="565" y="0"/>
                      <a:pt x="1" y="576"/>
                      <a:pt x="1" y="1264"/>
                    </a:cubicBezTo>
                    <a:cubicBezTo>
                      <a:pt x="1" y="1975"/>
                      <a:pt x="565" y="2539"/>
                      <a:pt x="1265" y="2539"/>
                    </a:cubicBezTo>
                    <a:cubicBezTo>
                      <a:pt x="1976" y="2539"/>
                      <a:pt x="2540" y="1975"/>
                      <a:pt x="2540" y="1264"/>
                    </a:cubicBezTo>
                    <a:cubicBezTo>
                      <a:pt x="2540" y="565"/>
                      <a:pt x="1976" y="0"/>
                      <a:pt x="126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30"/>
              <p:cNvSpPr/>
              <p:nvPr/>
            </p:nvSpPr>
            <p:spPr>
              <a:xfrm>
                <a:off x="21313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5" y="1"/>
                    </a:moveTo>
                    <a:cubicBezTo>
                      <a:pt x="565" y="1"/>
                      <a:pt x="0" y="588"/>
                      <a:pt x="0" y="1276"/>
                    </a:cubicBezTo>
                    <a:cubicBezTo>
                      <a:pt x="0" y="1975"/>
                      <a:pt x="565" y="2540"/>
                      <a:pt x="1275" y="2540"/>
                    </a:cubicBezTo>
                    <a:cubicBezTo>
                      <a:pt x="1975" y="2540"/>
                      <a:pt x="2539" y="1975"/>
                      <a:pt x="2539" y="1276"/>
                    </a:cubicBezTo>
                    <a:cubicBezTo>
                      <a:pt x="2539" y="565"/>
                      <a:pt x="1975" y="1"/>
                      <a:pt x="127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30"/>
              <p:cNvSpPr/>
              <p:nvPr/>
            </p:nvSpPr>
            <p:spPr>
              <a:xfrm>
                <a:off x="2263625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75"/>
                      <a:pt x="565" y="2540"/>
                      <a:pt x="1276" y="2540"/>
                    </a:cubicBezTo>
                    <a:cubicBezTo>
                      <a:pt x="1975" y="2540"/>
                      <a:pt x="2540" y="1975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30"/>
              <p:cNvSpPr/>
              <p:nvPr/>
            </p:nvSpPr>
            <p:spPr>
              <a:xfrm>
                <a:off x="2049225" y="3133375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283" y="1"/>
                    </a:moveTo>
                    <a:cubicBezTo>
                      <a:pt x="181" y="1"/>
                      <a:pt x="91" y="24"/>
                      <a:pt x="1" y="35"/>
                    </a:cubicBezTo>
                    <a:lnTo>
                      <a:pt x="1" y="3409"/>
                    </a:lnTo>
                    <a:cubicBezTo>
                      <a:pt x="102" y="3420"/>
                      <a:pt x="181" y="3431"/>
                      <a:pt x="283" y="3431"/>
                    </a:cubicBezTo>
                    <a:cubicBezTo>
                      <a:pt x="1219" y="3431"/>
                      <a:pt x="1987" y="2653"/>
                      <a:pt x="1987" y="1716"/>
                    </a:cubicBezTo>
                    <a:cubicBezTo>
                      <a:pt x="1987" y="768"/>
                      <a:pt x="1231" y="1"/>
                      <a:pt x="283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30"/>
              <p:cNvSpPr/>
              <p:nvPr/>
            </p:nvSpPr>
            <p:spPr>
              <a:xfrm>
                <a:off x="2263625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65" y="1"/>
                      <a:pt x="1" y="565"/>
                      <a:pt x="1" y="1265"/>
                    </a:cubicBezTo>
                    <a:cubicBezTo>
                      <a:pt x="1" y="1976"/>
                      <a:pt x="565" y="2540"/>
                      <a:pt x="1276" y="2540"/>
                    </a:cubicBezTo>
                    <a:cubicBezTo>
                      <a:pt x="1975" y="2540"/>
                      <a:pt x="2540" y="1964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30"/>
              <p:cNvSpPr/>
              <p:nvPr/>
            </p:nvSpPr>
            <p:spPr>
              <a:xfrm>
                <a:off x="2438525" y="2743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2" y="0"/>
                    </a:moveTo>
                    <a:cubicBezTo>
                      <a:pt x="1" y="102"/>
                      <a:pt x="1" y="181"/>
                      <a:pt x="1" y="283"/>
                    </a:cubicBezTo>
                    <a:cubicBezTo>
                      <a:pt x="1" y="1230"/>
                      <a:pt x="768" y="1986"/>
                      <a:pt x="1705" y="1986"/>
                    </a:cubicBezTo>
                    <a:cubicBezTo>
                      <a:pt x="2653" y="1986"/>
                      <a:pt x="3420" y="1230"/>
                      <a:pt x="3420" y="283"/>
                    </a:cubicBezTo>
                    <a:cubicBezTo>
                      <a:pt x="3420" y="181"/>
                      <a:pt x="3397" y="91"/>
                      <a:pt x="3386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30"/>
              <p:cNvSpPr/>
              <p:nvPr/>
            </p:nvSpPr>
            <p:spPr>
              <a:xfrm>
                <a:off x="2131050" y="3330300"/>
                <a:ext cx="6347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540" extrusionOk="0">
                    <a:moveTo>
                      <a:pt x="1264" y="0"/>
                    </a:moveTo>
                    <a:cubicBezTo>
                      <a:pt x="564" y="0"/>
                      <a:pt x="0" y="565"/>
                      <a:pt x="0" y="1264"/>
                    </a:cubicBezTo>
                    <a:cubicBezTo>
                      <a:pt x="0" y="1975"/>
                      <a:pt x="564" y="2539"/>
                      <a:pt x="1264" y="2539"/>
                    </a:cubicBezTo>
                    <a:cubicBezTo>
                      <a:pt x="1975" y="2539"/>
                      <a:pt x="2539" y="1975"/>
                      <a:pt x="2539" y="1264"/>
                    </a:cubicBezTo>
                    <a:cubicBezTo>
                      <a:pt x="2539" y="565"/>
                      <a:pt x="1975" y="0"/>
                      <a:pt x="1264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4" name="Google Shape;4684;p30"/>
            <p:cNvGrpSpPr/>
            <p:nvPr/>
          </p:nvGrpSpPr>
          <p:grpSpPr>
            <a:xfrm rot="2717988">
              <a:off x="6926081" y="96229"/>
              <a:ext cx="892329" cy="892329"/>
              <a:chOff x="4334275" y="1748525"/>
              <a:chExt cx="892325" cy="892325"/>
            </a:xfrm>
          </p:grpSpPr>
          <p:sp>
            <p:nvSpPr>
              <p:cNvPr id="4685" name="Google Shape;4685;p30"/>
              <p:cNvSpPr/>
              <p:nvPr/>
            </p:nvSpPr>
            <p:spPr>
              <a:xfrm>
                <a:off x="4607650" y="1854050"/>
                <a:ext cx="956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3609" extrusionOk="0">
                    <a:moveTo>
                      <a:pt x="2031" y="0"/>
                    </a:moveTo>
                    <a:cubicBezTo>
                      <a:pt x="1772" y="0"/>
                      <a:pt x="1535" y="57"/>
                      <a:pt x="1309" y="147"/>
                    </a:cubicBezTo>
                    <a:cubicBezTo>
                      <a:pt x="1083" y="226"/>
                      <a:pt x="892" y="373"/>
                      <a:pt x="700" y="542"/>
                    </a:cubicBezTo>
                    <a:cubicBezTo>
                      <a:pt x="0" y="1241"/>
                      <a:pt x="0" y="2370"/>
                      <a:pt x="700" y="3081"/>
                    </a:cubicBezTo>
                    <a:cubicBezTo>
                      <a:pt x="1057" y="3430"/>
                      <a:pt x="1521" y="3608"/>
                      <a:pt x="1987" y="3608"/>
                    </a:cubicBezTo>
                    <a:cubicBezTo>
                      <a:pt x="2229" y="3608"/>
                      <a:pt x="2470" y="3561"/>
                      <a:pt x="2697" y="3464"/>
                    </a:cubicBezTo>
                    <a:cubicBezTo>
                      <a:pt x="3352" y="3194"/>
                      <a:pt x="3825" y="2539"/>
                      <a:pt x="3825" y="1794"/>
                    </a:cubicBezTo>
                    <a:cubicBezTo>
                      <a:pt x="3825" y="801"/>
                      <a:pt x="3013" y="0"/>
                      <a:pt x="2031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30"/>
              <p:cNvSpPr/>
              <p:nvPr/>
            </p:nvSpPr>
            <p:spPr>
              <a:xfrm>
                <a:off x="5063525" y="2478050"/>
                <a:ext cx="161950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67" extrusionOk="0">
                    <a:moveTo>
                      <a:pt x="6478" y="1"/>
                    </a:moveTo>
                    <a:lnTo>
                      <a:pt x="3262" y="3251"/>
                    </a:lnTo>
                    <a:lnTo>
                      <a:pt x="0" y="6467"/>
                    </a:lnTo>
                    <a:lnTo>
                      <a:pt x="1084" y="6467"/>
                    </a:lnTo>
                    <a:lnTo>
                      <a:pt x="3792" y="3792"/>
                    </a:lnTo>
                    <a:lnTo>
                      <a:pt x="6478" y="1095"/>
                    </a:lnTo>
                    <a:lnTo>
                      <a:pt x="6478" y="1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30"/>
              <p:cNvSpPr/>
              <p:nvPr/>
            </p:nvSpPr>
            <p:spPr>
              <a:xfrm>
                <a:off x="4335125" y="1749375"/>
                <a:ext cx="161675" cy="1622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490" extrusionOk="0">
                    <a:moveTo>
                      <a:pt x="5383" y="1"/>
                    </a:moveTo>
                    <a:lnTo>
                      <a:pt x="2675" y="2686"/>
                    </a:lnTo>
                    <a:lnTo>
                      <a:pt x="1" y="5383"/>
                    </a:lnTo>
                    <a:lnTo>
                      <a:pt x="1" y="6489"/>
                    </a:lnTo>
                    <a:lnTo>
                      <a:pt x="3205" y="3228"/>
                    </a:lnTo>
                    <a:lnTo>
                      <a:pt x="6466" y="1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30"/>
              <p:cNvSpPr/>
              <p:nvPr/>
            </p:nvSpPr>
            <p:spPr>
              <a:xfrm>
                <a:off x="4335125" y="2478050"/>
                <a:ext cx="161675" cy="161675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467" extrusionOk="0">
                    <a:moveTo>
                      <a:pt x="1" y="1"/>
                    </a:moveTo>
                    <a:lnTo>
                      <a:pt x="1" y="1095"/>
                    </a:lnTo>
                    <a:lnTo>
                      <a:pt x="2675" y="3804"/>
                    </a:lnTo>
                    <a:lnTo>
                      <a:pt x="5383" y="6467"/>
                    </a:lnTo>
                    <a:lnTo>
                      <a:pt x="6466" y="6467"/>
                    </a:lnTo>
                    <a:lnTo>
                      <a:pt x="3228" y="32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30"/>
              <p:cNvSpPr/>
              <p:nvPr/>
            </p:nvSpPr>
            <p:spPr>
              <a:xfrm>
                <a:off x="4660100" y="2074075"/>
                <a:ext cx="240675" cy="240675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9627" extrusionOk="0">
                    <a:moveTo>
                      <a:pt x="4808" y="1897"/>
                    </a:moveTo>
                    <a:lnTo>
                      <a:pt x="5451" y="3307"/>
                    </a:lnTo>
                    <a:lnTo>
                      <a:pt x="6884" y="2754"/>
                    </a:lnTo>
                    <a:lnTo>
                      <a:pt x="6331" y="4199"/>
                    </a:lnTo>
                    <a:lnTo>
                      <a:pt x="7742" y="4830"/>
                    </a:lnTo>
                    <a:lnTo>
                      <a:pt x="6331" y="5462"/>
                    </a:lnTo>
                    <a:lnTo>
                      <a:pt x="6884" y="6907"/>
                    </a:lnTo>
                    <a:lnTo>
                      <a:pt x="6884" y="6907"/>
                    </a:lnTo>
                    <a:lnTo>
                      <a:pt x="5451" y="6354"/>
                    </a:lnTo>
                    <a:lnTo>
                      <a:pt x="4808" y="7764"/>
                    </a:lnTo>
                    <a:lnTo>
                      <a:pt x="4176" y="6354"/>
                    </a:lnTo>
                    <a:lnTo>
                      <a:pt x="2743" y="6907"/>
                    </a:lnTo>
                    <a:lnTo>
                      <a:pt x="3285" y="5462"/>
                    </a:lnTo>
                    <a:lnTo>
                      <a:pt x="1874" y="4830"/>
                    </a:lnTo>
                    <a:lnTo>
                      <a:pt x="3285" y="4199"/>
                    </a:lnTo>
                    <a:lnTo>
                      <a:pt x="2743" y="2754"/>
                    </a:lnTo>
                    <a:lnTo>
                      <a:pt x="4176" y="3307"/>
                    </a:lnTo>
                    <a:lnTo>
                      <a:pt x="4808" y="1897"/>
                    </a:lnTo>
                    <a:close/>
                    <a:moveTo>
                      <a:pt x="4808" y="1"/>
                    </a:moveTo>
                    <a:lnTo>
                      <a:pt x="3781" y="2314"/>
                    </a:lnTo>
                    <a:lnTo>
                      <a:pt x="1411" y="1411"/>
                    </a:lnTo>
                    <a:lnTo>
                      <a:pt x="2314" y="3781"/>
                    </a:lnTo>
                    <a:lnTo>
                      <a:pt x="1" y="4819"/>
                    </a:lnTo>
                    <a:lnTo>
                      <a:pt x="2314" y="5846"/>
                    </a:lnTo>
                    <a:lnTo>
                      <a:pt x="1411" y="8216"/>
                    </a:lnTo>
                    <a:lnTo>
                      <a:pt x="3781" y="7313"/>
                    </a:lnTo>
                    <a:lnTo>
                      <a:pt x="4808" y="9626"/>
                    </a:lnTo>
                    <a:lnTo>
                      <a:pt x="5846" y="7313"/>
                    </a:lnTo>
                    <a:lnTo>
                      <a:pt x="8216" y="8216"/>
                    </a:lnTo>
                    <a:lnTo>
                      <a:pt x="7313" y="5846"/>
                    </a:lnTo>
                    <a:lnTo>
                      <a:pt x="9626" y="4819"/>
                    </a:lnTo>
                    <a:lnTo>
                      <a:pt x="7313" y="3781"/>
                    </a:lnTo>
                    <a:lnTo>
                      <a:pt x="8216" y="1411"/>
                    </a:lnTo>
                    <a:lnTo>
                      <a:pt x="8216" y="1411"/>
                    </a:lnTo>
                    <a:lnTo>
                      <a:pt x="5846" y="2314"/>
                    </a:lnTo>
                    <a:lnTo>
                      <a:pt x="4808" y="1"/>
                    </a:ln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30"/>
              <p:cNvSpPr/>
              <p:nvPr/>
            </p:nvSpPr>
            <p:spPr>
              <a:xfrm>
                <a:off x="4438950" y="2026825"/>
                <a:ext cx="939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3640" extrusionOk="0">
                    <a:moveTo>
                      <a:pt x="1818" y="1"/>
                    </a:moveTo>
                    <a:cubicBezTo>
                      <a:pt x="1360" y="1"/>
                      <a:pt x="903" y="176"/>
                      <a:pt x="553" y="525"/>
                    </a:cubicBezTo>
                    <a:cubicBezTo>
                      <a:pt x="373" y="706"/>
                      <a:pt x="237" y="909"/>
                      <a:pt x="158" y="1135"/>
                    </a:cubicBezTo>
                    <a:cubicBezTo>
                      <a:pt x="57" y="1349"/>
                      <a:pt x="11" y="1597"/>
                      <a:pt x="11" y="1857"/>
                    </a:cubicBezTo>
                    <a:cubicBezTo>
                      <a:pt x="0" y="2827"/>
                      <a:pt x="813" y="3640"/>
                      <a:pt x="1806" y="3640"/>
                    </a:cubicBezTo>
                    <a:cubicBezTo>
                      <a:pt x="2573" y="3640"/>
                      <a:pt x="3216" y="3177"/>
                      <a:pt x="3476" y="2511"/>
                    </a:cubicBezTo>
                    <a:cubicBezTo>
                      <a:pt x="3758" y="1857"/>
                      <a:pt x="3622" y="1067"/>
                      <a:pt x="3092" y="525"/>
                    </a:cubicBezTo>
                    <a:cubicBezTo>
                      <a:pt x="2737" y="176"/>
                      <a:pt x="2277" y="1"/>
                      <a:pt x="1818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30"/>
              <p:cNvSpPr/>
              <p:nvPr/>
            </p:nvSpPr>
            <p:spPr>
              <a:xfrm>
                <a:off x="4580850" y="1995650"/>
                <a:ext cx="398350" cy="398375"/>
              </a:xfrm>
              <a:custGeom>
                <a:avLst/>
                <a:gdLst/>
                <a:ahLst/>
                <a:cxnLst/>
                <a:rect l="l" t="t" r="r" b="b"/>
                <a:pathLst>
                  <a:path w="15934" h="15935" extrusionOk="0">
                    <a:moveTo>
                      <a:pt x="7955" y="1592"/>
                    </a:moveTo>
                    <a:lnTo>
                      <a:pt x="9445" y="4357"/>
                    </a:lnTo>
                    <a:lnTo>
                      <a:pt x="12458" y="3465"/>
                    </a:lnTo>
                    <a:lnTo>
                      <a:pt x="11566" y="6467"/>
                    </a:lnTo>
                    <a:lnTo>
                      <a:pt x="14331" y="7967"/>
                    </a:lnTo>
                    <a:lnTo>
                      <a:pt x="11566" y="9457"/>
                    </a:lnTo>
                    <a:lnTo>
                      <a:pt x="12458" y="12470"/>
                    </a:lnTo>
                    <a:lnTo>
                      <a:pt x="9445" y="11578"/>
                    </a:lnTo>
                    <a:lnTo>
                      <a:pt x="7955" y="14343"/>
                    </a:lnTo>
                    <a:lnTo>
                      <a:pt x="6455" y="11578"/>
                    </a:lnTo>
                    <a:lnTo>
                      <a:pt x="3453" y="12470"/>
                    </a:lnTo>
                    <a:lnTo>
                      <a:pt x="3453" y="12470"/>
                    </a:lnTo>
                    <a:lnTo>
                      <a:pt x="4345" y="9457"/>
                    </a:lnTo>
                    <a:lnTo>
                      <a:pt x="1580" y="7967"/>
                    </a:lnTo>
                    <a:lnTo>
                      <a:pt x="4345" y="6467"/>
                    </a:lnTo>
                    <a:lnTo>
                      <a:pt x="3453" y="3465"/>
                    </a:lnTo>
                    <a:lnTo>
                      <a:pt x="6455" y="4357"/>
                    </a:lnTo>
                    <a:lnTo>
                      <a:pt x="7955" y="1592"/>
                    </a:lnTo>
                    <a:close/>
                    <a:moveTo>
                      <a:pt x="7967" y="1"/>
                    </a:moveTo>
                    <a:lnTo>
                      <a:pt x="6094" y="3454"/>
                    </a:lnTo>
                    <a:lnTo>
                      <a:pt x="2325" y="2325"/>
                    </a:lnTo>
                    <a:lnTo>
                      <a:pt x="2325" y="2325"/>
                    </a:lnTo>
                    <a:lnTo>
                      <a:pt x="3453" y="6094"/>
                    </a:lnTo>
                    <a:lnTo>
                      <a:pt x="0" y="7967"/>
                    </a:lnTo>
                    <a:lnTo>
                      <a:pt x="3453" y="9841"/>
                    </a:lnTo>
                    <a:lnTo>
                      <a:pt x="2325" y="13610"/>
                    </a:lnTo>
                    <a:lnTo>
                      <a:pt x="6094" y="12481"/>
                    </a:lnTo>
                    <a:lnTo>
                      <a:pt x="7967" y="15934"/>
                    </a:lnTo>
                    <a:lnTo>
                      <a:pt x="9840" y="12481"/>
                    </a:lnTo>
                    <a:lnTo>
                      <a:pt x="13609" y="13610"/>
                    </a:lnTo>
                    <a:lnTo>
                      <a:pt x="12480" y="9841"/>
                    </a:lnTo>
                    <a:lnTo>
                      <a:pt x="15933" y="7967"/>
                    </a:lnTo>
                    <a:lnTo>
                      <a:pt x="12480" y="6094"/>
                    </a:lnTo>
                    <a:lnTo>
                      <a:pt x="13609" y="2325"/>
                    </a:lnTo>
                    <a:lnTo>
                      <a:pt x="13609" y="2325"/>
                    </a:lnTo>
                    <a:lnTo>
                      <a:pt x="9840" y="3454"/>
                    </a:lnTo>
                    <a:lnTo>
                      <a:pt x="7967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30"/>
              <p:cNvSpPr/>
              <p:nvPr/>
            </p:nvSpPr>
            <p:spPr>
              <a:xfrm>
                <a:off x="5027700" y="2026325"/>
                <a:ext cx="934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649" extrusionOk="0">
                    <a:moveTo>
                      <a:pt x="1928" y="1"/>
                    </a:moveTo>
                    <a:cubicBezTo>
                      <a:pt x="1470" y="1"/>
                      <a:pt x="1010" y="179"/>
                      <a:pt x="655" y="534"/>
                    </a:cubicBezTo>
                    <a:cubicBezTo>
                      <a:pt x="124" y="1065"/>
                      <a:pt x="0" y="1877"/>
                      <a:pt x="282" y="2520"/>
                    </a:cubicBezTo>
                    <a:cubicBezTo>
                      <a:pt x="542" y="3186"/>
                      <a:pt x="1196" y="3649"/>
                      <a:pt x="1941" y="3649"/>
                    </a:cubicBezTo>
                    <a:cubicBezTo>
                      <a:pt x="2934" y="3649"/>
                      <a:pt x="3735" y="2847"/>
                      <a:pt x="3735" y="1854"/>
                    </a:cubicBezTo>
                    <a:cubicBezTo>
                      <a:pt x="3735" y="1606"/>
                      <a:pt x="3679" y="1369"/>
                      <a:pt x="3589" y="1143"/>
                    </a:cubicBezTo>
                    <a:cubicBezTo>
                      <a:pt x="3510" y="918"/>
                      <a:pt x="3363" y="715"/>
                      <a:pt x="3194" y="534"/>
                    </a:cubicBezTo>
                    <a:cubicBezTo>
                      <a:pt x="2844" y="179"/>
                      <a:pt x="2387" y="1"/>
                      <a:pt x="1928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30"/>
              <p:cNvSpPr/>
              <p:nvPr/>
            </p:nvSpPr>
            <p:spPr>
              <a:xfrm>
                <a:off x="4857300" y="1853750"/>
                <a:ext cx="95650" cy="90025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3601" extrusionOk="0">
                    <a:moveTo>
                      <a:pt x="1795" y="1"/>
                    </a:moveTo>
                    <a:cubicBezTo>
                      <a:pt x="802" y="1"/>
                      <a:pt x="1" y="802"/>
                      <a:pt x="1" y="1795"/>
                    </a:cubicBezTo>
                    <a:cubicBezTo>
                      <a:pt x="1" y="2551"/>
                      <a:pt x="463" y="3206"/>
                      <a:pt x="1129" y="3454"/>
                    </a:cubicBezTo>
                    <a:cubicBezTo>
                      <a:pt x="1360" y="3552"/>
                      <a:pt x="1606" y="3601"/>
                      <a:pt x="1851" y="3601"/>
                    </a:cubicBezTo>
                    <a:cubicBezTo>
                      <a:pt x="2312" y="3601"/>
                      <a:pt x="2769" y="3428"/>
                      <a:pt x="3115" y="3081"/>
                    </a:cubicBezTo>
                    <a:cubicBezTo>
                      <a:pt x="3826" y="2371"/>
                      <a:pt x="3826" y="1242"/>
                      <a:pt x="3115" y="543"/>
                    </a:cubicBezTo>
                    <a:cubicBezTo>
                      <a:pt x="2935" y="362"/>
                      <a:pt x="2731" y="227"/>
                      <a:pt x="2506" y="148"/>
                    </a:cubicBezTo>
                    <a:cubicBezTo>
                      <a:pt x="2303" y="46"/>
                      <a:pt x="2043" y="1"/>
                      <a:pt x="1795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30"/>
              <p:cNvSpPr/>
              <p:nvPr/>
            </p:nvSpPr>
            <p:spPr>
              <a:xfrm>
                <a:off x="5063525" y="1749375"/>
                <a:ext cx="161950" cy="1622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6490" extrusionOk="0">
                    <a:moveTo>
                      <a:pt x="0" y="1"/>
                    </a:moveTo>
                    <a:lnTo>
                      <a:pt x="3262" y="3228"/>
                    </a:lnTo>
                    <a:lnTo>
                      <a:pt x="6478" y="6489"/>
                    </a:lnTo>
                    <a:lnTo>
                      <a:pt x="6478" y="5383"/>
                    </a:lnTo>
                    <a:lnTo>
                      <a:pt x="3792" y="2686"/>
                    </a:lnTo>
                    <a:lnTo>
                      <a:pt x="1084" y="1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30"/>
              <p:cNvSpPr/>
              <p:nvPr/>
            </p:nvSpPr>
            <p:spPr>
              <a:xfrm>
                <a:off x="4813025" y="1749375"/>
                <a:ext cx="413575" cy="413325"/>
              </a:xfrm>
              <a:custGeom>
                <a:avLst/>
                <a:gdLst/>
                <a:ahLst/>
                <a:cxnLst/>
                <a:rect l="l" t="t" r="r" b="b"/>
                <a:pathLst>
                  <a:path w="16543" h="16533" extrusionOk="0">
                    <a:moveTo>
                      <a:pt x="3532" y="3160"/>
                    </a:moveTo>
                    <a:cubicBezTo>
                      <a:pt x="3916" y="3160"/>
                      <a:pt x="4299" y="3228"/>
                      <a:pt x="4649" y="3386"/>
                    </a:cubicBezTo>
                    <a:lnTo>
                      <a:pt x="4660" y="3386"/>
                    </a:lnTo>
                    <a:cubicBezTo>
                      <a:pt x="5010" y="3533"/>
                      <a:pt x="5337" y="3736"/>
                      <a:pt x="5608" y="4007"/>
                    </a:cubicBezTo>
                    <a:cubicBezTo>
                      <a:pt x="6725" y="5101"/>
                      <a:pt x="6725" y="6884"/>
                      <a:pt x="5620" y="7990"/>
                    </a:cubicBezTo>
                    <a:cubicBezTo>
                      <a:pt x="5084" y="8525"/>
                      <a:pt x="4372" y="8811"/>
                      <a:pt x="3639" y="8811"/>
                    </a:cubicBezTo>
                    <a:cubicBezTo>
                      <a:pt x="3260" y="8811"/>
                      <a:pt x="2874" y="8734"/>
                      <a:pt x="2505" y="8577"/>
                    </a:cubicBezTo>
                    <a:cubicBezTo>
                      <a:pt x="1433" y="8159"/>
                      <a:pt x="722" y="7121"/>
                      <a:pt x="722" y="5970"/>
                    </a:cubicBezTo>
                    <a:cubicBezTo>
                      <a:pt x="722" y="4413"/>
                      <a:pt x="1986" y="3160"/>
                      <a:pt x="3532" y="3160"/>
                    </a:cubicBezTo>
                    <a:close/>
                    <a:moveTo>
                      <a:pt x="10528" y="10077"/>
                    </a:moveTo>
                    <a:cubicBezTo>
                      <a:pt x="11250" y="10077"/>
                      <a:pt x="11973" y="10337"/>
                      <a:pt x="12514" y="10890"/>
                    </a:cubicBezTo>
                    <a:cubicBezTo>
                      <a:pt x="12774" y="11161"/>
                      <a:pt x="12988" y="11465"/>
                      <a:pt x="13124" y="11838"/>
                    </a:cubicBezTo>
                    <a:cubicBezTo>
                      <a:pt x="13282" y="12199"/>
                      <a:pt x="13361" y="12571"/>
                      <a:pt x="13361" y="12966"/>
                    </a:cubicBezTo>
                    <a:cubicBezTo>
                      <a:pt x="13361" y="14512"/>
                      <a:pt x="12108" y="15776"/>
                      <a:pt x="10562" y="15776"/>
                    </a:cubicBezTo>
                    <a:cubicBezTo>
                      <a:pt x="9400" y="15776"/>
                      <a:pt x="8373" y="15076"/>
                      <a:pt x="7944" y="13993"/>
                    </a:cubicBezTo>
                    <a:cubicBezTo>
                      <a:pt x="7481" y="12932"/>
                      <a:pt x="7718" y="11714"/>
                      <a:pt x="8542" y="10890"/>
                    </a:cubicBezTo>
                    <a:cubicBezTo>
                      <a:pt x="9095" y="10337"/>
                      <a:pt x="9806" y="10077"/>
                      <a:pt x="10528" y="10077"/>
                    </a:cubicBezTo>
                    <a:close/>
                    <a:moveTo>
                      <a:pt x="34" y="1"/>
                    </a:moveTo>
                    <a:cubicBezTo>
                      <a:pt x="925" y="576"/>
                      <a:pt x="1997" y="1434"/>
                      <a:pt x="2686" y="2495"/>
                    </a:cubicBezTo>
                    <a:cubicBezTo>
                      <a:pt x="1151" y="2889"/>
                      <a:pt x="0" y="4289"/>
                      <a:pt x="0" y="5947"/>
                    </a:cubicBezTo>
                    <a:cubicBezTo>
                      <a:pt x="0" y="7437"/>
                      <a:pt x="891" y="8735"/>
                      <a:pt x="2246" y="9276"/>
                    </a:cubicBezTo>
                    <a:cubicBezTo>
                      <a:pt x="2708" y="9479"/>
                      <a:pt x="3193" y="9581"/>
                      <a:pt x="3667" y="9581"/>
                    </a:cubicBezTo>
                    <a:cubicBezTo>
                      <a:pt x="4604" y="9581"/>
                      <a:pt x="5507" y="9209"/>
                      <a:pt x="6195" y="8520"/>
                    </a:cubicBezTo>
                    <a:cubicBezTo>
                      <a:pt x="7369" y="7347"/>
                      <a:pt x="7549" y="5541"/>
                      <a:pt x="6748" y="4176"/>
                    </a:cubicBezTo>
                    <a:cubicBezTo>
                      <a:pt x="7215" y="4076"/>
                      <a:pt x="7700" y="4036"/>
                      <a:pt x="8178" y="4036"/>
                    </a:cubicBezTo>
                    <a:cubicBezTo>
                      <a:pt x="9755" y="4036"/>
                      <a:pt x="11262" y="4476"/>
                      <a:pt x="11860" y="4684"/>
                    </a:cubicBezTo>
                    <a:cubicBezTo>
                      <a:pt x="12108" y="5462"/>
                      <a:pt x="12785" y="7787"/>
                      <a:pt x="12356" y="9795"/>
                    </a:cubicBezTo>
                    <a:cubicBezTo>
                      <a:pt x="11800" y="9464"/>
                      <a:pt x="11171" y="9300"/>
                      <a:pt x="10541" y="9300"/>
                    </a:cubicBezTo>
                    <a:cubicBezTo>
                      <a:pt x="9625" y="9300"/>
                      <a:pt x="8707" y="9648"/>
                      <a:pt x="8012" y="10337"/>
                    </a:cubicBezTo>
                    <a:cubicBezTo>
                      <a:pt x="6974" y="11386"/>
                      <a:pt x="6680" y="12932"/>
                      <a:pt x="7256" y="14275"/>
                    </a:cubicBezTo>
                    <a:cubicBezTo>
                      <a:pt x="7809" y="15641"/>
                      <a:pt x="9106" y="16532"/>
                      <a:pt x="10585" y="16532"/>
                    </a:cubicBezTo>
                    <a:cubicBezTo>
                      <a:pt x="12243" y="16532"/>
                      <a:pt x="13643" y="15392"/>
                      <a:pt x="14038" y="13846"/>
                    </a:cubicBezTo>
                    <a:cubicBezTo>
                      <a:pt x="15098" y="14546"/>
                      <a:pt x="15945" y="15595"/>
                      <a:pt x="16531" y="16498"/>
                    </a:cubicBezTo>
                    <a:lnTo>
                      <a:pt x="16531" y="15178"/>
                    </a:lnTo>
                    <a:cubicBezTo>
                      <a:pt x="15899" y="14377"/>
                      <a:pt x="15110" y="13576"/>
                      <a:pt x="14150" y="13034"/>
                    </a:cubicBezTo>
                    <a:lnTo>
                      <a:pt x="14150" y="12978"/>
                    </a:lnTo>
                    <a:cubicBezTo>
                      <a:pt x="14150" y="12481"/>
                      <a:pt x="14049" y="12018"/>
                      <a:pt x="13857" y="11567"/>
                    </a:cubicBezTo>
                    <a:cubicBezTo>
                      <a:pt x="13676" y="11116"/>
                      <a:pt x="13406" y="10709"/>
                      <a:pt x="13067" y="10371"/>
                    </a:cubicBezTo>
                    <a:lnTo>
                      <a:pt x="13022" y="10326"/>
                    </a:lnTo>
                    <a:cubicBezTo>
                      <a:pt x="13473" y="8690"/>
                      <a:pt x="13225" y="6873"/>
                      <a:pt x="12909" y="5620"/>
                    </a:cubicBezTo>
                    <a:lnTo>
                      <a:pt x="12909" y="5620"/>
                    </a:lnTo>
                    <a:lnTo>
                      <a:pt x="16543" y="9209"/>
                    </a:lnTo>
                    <a:lnTo>
                      <a:pt x="16543" y="8125"/>
                    </a:lnTo>
                    <a:lnTo>
                      <a:pt x="12480" y="4097"/>
                    </a:lnTo>
                    <a:lnTo>
                      <a:pt x="8418" y="1"/>
                    </a:lnTo>
                    <a:lnTo>
                      <a:pt x="7323" y="1"/>
                    </a:lnTo>
                    <a:lnTo>
                      <a:pt x="10923" y="3623"/>
                    </a:lnTo>
                    <a:cubicBezTo>
                      <a:pt x="10156" y="3436"/>
                      <a:pt x="9170" y="3267"/>
                      <a:pt x="8150" y="3267"/>
                    </a:cubicBezTo>
                    <a:cubicBezTo>
                      <a:pt x="7504" y="3267"/>
                      <a:pt x="6844" y="3335"/>
                      <a:pt x="6218" y="3510"/>
                    </a:cubicBezTo>
                    <a:lnTo>
                      <a:pt x="6172" y="3465"/>
                    </a:lnTo>
                    <a:cubicBezTo>
                      <a:pt x="5823" y="3115"/>
                      <a:pt x="5428" y="2844"/>
                      <a:pt x="4976" y="2675"/>
                    </a:cubicBezTo>
                    <a:cubicBezTo>
                      <a:pt x="4525" y="2483"/>
                      <a:pt x="4051" y="2382"/>
                      <a:pt x="3566" y="2382"/>
                    </a:cubicBezTo>
                    <a:lnTo>
                      <a:pt x="3498" y="2382"/>
                    </a:lnTo>
                    <a:cubicBezTo>
                      <a:pt x="2968" y="1423"/>
                      <a:pt x="2167" y="633"/>
                      <a:pt x="1354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30"/>
              <p:cNvSpPr/>
              <p:nvPr/>
            </p:nvSpPr>
            <p:spPr>
              <a:xfrm>
                <a:off x="4812450" y="2227550"/>
                <a:ext cx="413025" cy="413300"/>
              </a:xfrm>
              <a:custGeom>
                <a:avLst/>
                <a:gdLst/>
                <a:ahLst/>
                <a:cxnLst/>
                <a:rect l="l" t="t" r="r" b="b"/>
                <a:pathLst>
                  <a:path w="16521" h="16532" extrusionOk="0">
                    <a:moveTo>
                      <a:pt x="10562" y="723"/>
                    </a:moveTo>
                    <a:cubicBezTo>
                      <a:pt x="12120" y="723"/>
                      <a:pt x="13372" y="1975"/>
                      <a:pt x="13372" y="3521"/>
                    </a:cubicBezTo>
                    <a:cubicBezTo>
                      <a:pt x="13372" y="3905"/>
                      <a:pt x="13305" y="4288"/>
                      <a:pt x="13147" y="4638"/>
                    </a:cubicBezTo>
                    <a:lnTo>
                      <a:pt x="13147" y="4649"/>
                    </a:lnTo>
                    <a:cubicBezTo>
                      <a:pt x="13011" y="5011"/>
                      <a:pt x="12797" y="5338"/>
                      <a:pt x="12526" y="5597"/>
                    </a:cubicBezTo>
                    <a:cubicBezTo>
                      <a:pt x="11976" y="6159"/>
                      <a:pt x="11249" y="6438"/>
                      <a:pt x="10525" y="6438"/>
                    </a:cubicBezTo>
                    <a:cubicBezTo>
                      <a:pt x="9808" y="6438"/>
                      <a:pt x="9093" y="6164"/>
                      <a:pt x="8554" y="5620"/>
                    </a:cubicBezTo>
                    <a:cubicBezTo>
                      <a:pt x="7730" y="4796"/>
                      <a:pt x="7493" y="3589"/>
                      <a:pt x="7956" y="2494"/>
                    </a:cubicBezTo>
                    <a:cubicBezTo>
                      <a:pt x="8385" y="1422"/>
                      <a:pt x="9411" y="723"/>
                      <a:pt x="10562" y="723"/>
                    </a:cubicBezTo>
                    <a:close/>
                    <a:moveTo>
                      <a:pt x="3657" y="7708"/>
                    </a:moveTo>
                    <a:cubicBezTo>
                      <a:pt x="4390" y="7708"/>
                      <a:pt x="5090" y="7990"/>
                      <a:pt x="5643" y="8531"/>
                    </a:cubicBezTo>
                    <a:cubicBezTo>
                      <a:pt x="6748" y="9626"/>
                      <a:pt x="6748" y="11397"/>
                      <a:pt x="5643" y="12503"/>
                    </a:cubicBezTo>
                    <a:cubicBezTo>
                      <a:pt x="5372" y="12763"/>
                      <a:pt x="5056" y="12977"/>
                      <a:pt x="4695" y="13113"/>
                    </a:cubicBezTo>
                    <a:lnTo>
                      <a:pt x="4683" y="13113"/>
                    </a:lnTo>
                    <a:cubicBezTo>
                      <a:pt x="4334" y="13271"/>
                      <a:pt x="3950" y="13350"/>
                      <a:pt x="3566" y="13350"/>
                    </a:cubicBezTo>
                    <a:cubicBezTo>
                      <a:pt x="2020" y="13350"/>
                      <a:pt x="756" y="12086"/>
                      <a:pt x="756" y="10540"/>
                    </a:cubicBezTo>
                    <a:cubicBezTo>
                      <a:pt x="756" y="9378"/>
                      <a:pt x="1456" y="8351"/>
                      <a:pt x="2539" y="7933"/>
                    </a:cubicBezTo>
                    <a:cubicBezTo>
                      <a:pt x="2900" y="7775"/>
                      <a:pt x="3284" y="7708"/>
                      <a:pt x="3657" y="7708"/>
                    </a:cubicBezTo>
                    <a:close/>
                    <a:moveTo>
                      <a:pt x="10562" y="0"/>
                    </a:moveTo>
                    <a:cubicBezTo>
                      <a:pt x="9084" y="0"/>
                      <a:pt x="7787" y="892"/>
                      <a:pt x="7245" y="2246"/>
                    </a:cubicBezTo>
                    <a:cubicBezTo>
                      <a:pt x="6669" y="3600"/>
                      <a:pt x="6963" y="5146"/>
                      <a:pt x="8012" y="6195"/>
                    </a:cubicBezTo>
                    <a:cubicBezTo>
                      <a:pt x="8701" y="6884"/>
                      <a:pt x="9626" y="7234"/>
                      <a:pt x="10540" y="7234"/>
                    </a:cubicBezTo>
                    <a:cubicBezTo>
                      <a:pt x="11172" y="7234"/>
                      <a:pt x="11792" y="7064"/>
                      <a:pt x="12357" y="6748"/>
                    </a:cubicBezTo>
                    <a:lnTo>
                      <a:pt x="12357" y="6748"/>
                    </a:lnTo>
                    <a:cubicBezTo>
                      <a:pt x="12785" y="8746"/>
                      <a:pt x="12120" y="11070"/>
                      <a:pt x="11849" y="11849"/>
                    </a:cubicBezTo>
                    <a:cubicBezTo>
                      <a:pt x="11250" y="12049"/>
                      <a:pt x="9735" y="12496"/>
                      <a:pt x="8159" y="12496"/>
                    </a:cubicBezTo>
                    <a:cubicBezTo>
                      <a:pt x="7686" y="12496"/>
                      <a:pt x="7209" y="12455"/>
                      <a:pt x="6748" y="12357"/>
                    </a:cubicBezTo>
                    <a:cubicBezTo>
                      <a:pt x="7550" y="10991"/>
                      <a:pt x="7369" y="9186"/>
                      <a:pt x="6195" y="8012"/>
                    </a:cubicBezTo>
                    <a:cubicBezTo>
                      <a:pt x="5502" y="7326"/>
                      <a:pt x="4592" y="6961"/>
                      <a:pt x="3667" y="6961"/>
                    </a:cubicBezTo>
                    <a:cubicBezTo>
                      <a:pt x="3192" y="6961"/>
                      <a:pt x="2713" y="7057"/>
                      <a:pt x="2257" y="7256"/>
                    </a:cubicBezTo>
                    <a:cubicBezTo>
                      <a:pt x="892" y="7798"/>
                      <a:pt x="0" y="9095"/>
                      <a:pt x="0" y="10585"/>
                    </a:cubicBezTo>
                    <a:cubicBezTo>
                      <a:pt x="0" y="12244"/>
                      <a:pt x="1140" y="13643"/>
                      <a:pt x="2675" y="14038"/>
                    </a:cubicBezTo>
                    <a:cubicBezTo>
                      <a:pt x="1986" y="15099"/>
                      <a:pt x="926" y="15945"/>
                      <a:pt x="23" y="16532"/>
                    </a:cubicBezTo>
                    <a:lnTo>
                      <a:pt x="1355" y="16532"/>
                    </a:lnTo>
                    <a:cubicBezTo>
                      <a:pt x="2156" y="15900"/>
                      <a:pt x="2968" y="15110"/>
                      <a:pt x="3499" y="14151"/>
                    </a:cubicBezTo>
                    <a:lnTo>
                      <a:pt x="3555" y="14151"/>
                    </a:lnTo>
                    <a:cubicBezTo>
                      <a:pt x="4051" y="14151"/>
                      <a:pt x="4514" y="14049"/>
                      <a:pt x="4965" y="13857"/>
                    </a:cubicBezTo>
                    <a:cubicBezTo>
                      <a:pt x="5417" y="13666"/>
                      <a:pt x="5823" y="13406"/>
                      <a:pt x="6162" y="13068"/>
                    </a:cubicBezTo>
                    <a:lnTo>
                      <a:pt x="6207" y="13022"/>
                    </a:lnTo>
                    <a:cubicBezTo>
                      <a:pt x="6839" y="13192"/>
                      <a:pt x="7504" y="13259"/>
                      <a:pt x="8159" y="13259"/>
                    </a:cubicBezTo>
                    <a:cubicBezTo>
                      <a:pt x="9175" y="13259"/>
                      <a:pt x="10156" y="13090"/>
                      <a:pt x="10935" y="12910"/>
                    </a:cubicBezTo>
                    <a:lnTo>
                      <a:pt x="10935" y="12910"/>
                    </a:lnTo>
                    <a:lnTo>
                      <a:pt x="7335" y="16532"/>
                    </a:lnTo>
                    <a:lnTo>
                      <a:pt x="8418" y="16532"/>
                    </a:lnTo>
                    <a:lnTo>
                      <a:pt x="12458" y="12469"/>
                    </a:lnTo>
                    <a:lnTo>
                      <a:pt x="16521" y="8407"/>
                    </a:lnTo>
                    <a:lnTo>
                      <a:pt x="16521" y="7324"/>
                    </a:lnTo>
                    <a:lnTo>
                      <a:pt x="12898" y="10924"/>
                    </a:lnTo>
                    <a:cubicBezTo>
                      <a:pt x="13203" y="9660"/>
                      <a:pt x="13463" y="7832"/>
                      <a:pt x="13011" y="6207"/>
                    </a:cubicBezTo>
                    <a:lnTo>
                      <a:pt x="13045" y="6162"/>
                    </a:lnTo>
                    <a:cubicBezTo>
                      <a:pt x="13395" y="5812"/>
                      <a:pt x="13666" y="5417"/>
                      <a:pt x="13835" y="4965"/>
                    </a:cubicBezTo>
                    <a:cubicBezTo>
                      <a:pt x="14038" y="4514"/>
                      <a:pt x="14128" y="4051"/>
                      <a:pt x="14128" y="3555"/>
                    </a:cubicBezTo>
                    <a:lnTo>
                      <a:pt x="14128" y="3499"/>
                    </a:lnTo>
                    <a:cubicBezTo>
                      <a:pt x="15087" y="2968"/>
                      <a:pt x="15877" y="2156"/>
                      <a:pt x="16521" y="1355"/>
                    </a:cubicBezTo>
                    <a:lnTo>
                      <a:pt x="16521" y="34"/>
                    </a:lnTo>
                    <a:cubicBezTo>
                      <a:pt x="15934" y="914"/>
                      <a:pt x="15076" y="1986"/>
                      <a:pt x="14015" y="2686"/>
                    </a:cubicBezTo>
                    <a:cubicBezTo>
                      <a:pt x="13620" y="1140"/>
                      <a:pt x="12233" y="0"/>
                      <a:pt x="1056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30"/>
              <p:cNvSpPr/>
              <p:nvPr/>
            </p:nvSpPr>
            <p:spPr>
              <a:xfrm>
                <a:off x="4334275" y="2226425"/>
                <a:ext cx="413325" cy="413300"/>
              </a:xfrm>
              <a:custGeom>
                <a:avLst/>
                <a:gdLst/>
                <a:ahLst/>
                <a:cxnLst/>
                <a:rect l="l" t="t" r="r" b="b"/>
                <a:pathLst>
                  <a:path w="16533" h="16532" extrusionOk="0">
                    <a:moveTo>
                      <a:pt x="5970" y="779"/>
                    </a:moveTo>
                    <a:cubicBezTo>
                      <a:pt x="7121" y="779"/>
                      <a:pt x="8159" y="1467"/>
                      <a:pt x="8577" y="2562"/>
                    </a:cubicBezTo>
                    <a:cubicBezTo>
                      <a:pt x="9039" y="3611"/>
                      <a:pt x="8802" y="4841"/>
                      <a:pt x="7990" y="5665"/>
                    </a:cubicBezTo>
                    <a:cubicBezTo>
                      <a:pt x="7437" y="6212"/>
                      <a:pt x="6718" y="6486"/>
                      <a:pt x="5998" y="6486"/>
                    </a:cubicBezTo>
                    <a:cubicBezTo>
                      <a:pt x="5279" y="6486"/>
                      <a:pt x="4560" y="6212"/>
                      <a:pt x="4007" y="5665"/>
                    </a:cubicBezTo>
                    <a:cubicBezTo>
                      <a:pt x="3758" y="5394"/>
                      <a:pt x="3555" y="5067"/>
                      <a:pt x="3397" y="4717"/>
                    </a:cubicBezTo>
                    <a:cubicBezTo>
                      <a:pt x="3251" y="4345"/>
                      <a:pt x="3160" y="3984"/>
                      <a:pt x="3160" y="3589"/>
                    </a:cubicBezTo>
                    <a:cubicBezTo>
                      <a:pt x="3160" y="2031"/>
                      <a:pt x="4413" y="779"/>
                      <a:pt x="5970" y="779"/>
                    </a:cubicBezTo>
                    <a:close/>
                    <a:moveTo>
                      <a:pt x="12876" y="7753"/>
                    </a:moveTo>
                    <a:cubicBezTo>
                      <a:pt x="13260" y="7753"/>
                      <a:pt x="13643" y="7820"/>
                      <a:pt x="14004" y="7989"/>
                    </a:cubicBezTo>
                    <a:cubicBezTo>
                      <a:pt x="15076" y="8407"/>
                      <a:pt x="15787" y="9445"/>
                      <a:pt x="15787" y="10596"/>
                    </a:cubicBezTo>
                    <a:cubicBezTo>
                      <a:pt x="15787" y="12153"/>
                      <a:pt x="14523" y="13406"/>
                      <a:pt x="12978" y="13406"/>
                    </a:cubicBezTo>
                    <a:cubicBezTo>
                      <a:pt x="12594" y="13406"/>
                      <a:pt x="12210" y="13327"/>
                      <a:pt x="11860" y="13180"/>
                    </a:cubicBezTo>
                    <a:lnTo>
                      <a:pt x="11849" y="13180"/>
                    </a:lnTo>
                    <a:cubicBezTo>
                      <a:pt x="11499" y="13034"/>
                      <a:pt x="11172" y="12819"/>
                      <a:pt x="10901" y="12560"/>
                    </a:cubicBezTo>
                    <a:cubicBezTo>
                      <a:pt x="9807" y="11442"/>
                      <a:pt x="9807" y="9671"/>
                      <a:pt x="10901" y="8565"/>
                    </a:cubicBezTo>
                    <a:cubicBezTo>
                      <a:pt x="11443" y="8035"/>
                      <a:pt x="12165" y="7753"/>
                      <a:pt x="12876" y="7753"/>
                    </a:cubicBezTo>
                    <a:close/>
                    <a:moveTo>
                      <a:pt x="5959" y="0"/>
                    </a:moveTo>
                    <a:cubicBezTo>
                      <a:pt x="4289" y="0"/>
                      <a:pt x="2889" y="1151"/>
                      <a:pt x="2495" y="2686"/>
                    </a:cubicBezTo>
                    <a:cubicBezTo>
                      <a:pt x="1445" y="1998"/>
                      <a:pt x="599" y="937"/>
                      <a:pt x="1" y="34"/>
                    </a:cubicBezTo>
                    <a:lnTo>
                      <a:pt x="1" y="1354"/>
                    </a:lnTo>
                    <a:cubicBezTo>
                      <a:pt x="633" y="2156"/>
                      <a:pt x="1423" y="2968"/>
                      <a:pt x="2382" y="3498"/>
                    </a:cubicBezTo>
                    <a:lnTo>
                      <a:pt x="2382" y="3555"/>
                    </a:lnTo>
                    <a:cubicBezTo>
                      <a:pt x="2382" y="4051"/>
                      <a:pt x="2483" y="4514"/>
                      <a:pt x="2686" y="4965"/>
                    </a:cubicBezTo>
                    <a:cubicBezTo>
                      <a:pt x="2867" y="5417"/>
                      <a:pt x="3138" y="5823"/>
                      <a:pt x="3476" y="6161"/>
                    </a:cubicBezTo>
                    <a:lnTo>
                      <a:pt x="3510" y="6207"/>
                    </a:lnTo>
                    <a:cubicBezTo>
                      <a:pt x="3059" y="7843"/>
                      <a:pt x="3318" y="9660"/>
                      <a:pt x="3623" y="10923"/>
                    </a:cubicBezTo>
                    <a:lnTo>
                      <a:pt x="1" y="7324"/>
                    </a:lnTo>
                    <a:lnTo>
                      <a:pt x="1" y="8407"/>
                    </a:lnTo>
                    <a:lnTo>
                      <a:pt x="4063" y="12447"/>
                    </a:lnTo>
                    <a:lnTo>
                      <a:pt x="8114" y="16532"/>
                    </a:lnTo>
                    <a:lnTo>
                      <a:pt x="9197" y="16532"/>
                    </a:lnTo>
                    <a:lnTo>
                      <a:pt x="5598" y="12909"/>
                    </a:lnTo>
                    <a:lnTo>
                      <a:pt x="5598" y="12909"/>
                    </a:lnTo>
                    <a:cubicBezTo>
                      <a:pt x="6376" y="13090"/>
                      <a:pt x="7347" y="13259"/>
                      <a:pt x="8385" y="13259"/>
                    </a:cubicBezTo>
                    <a:cubicBezTo>
                      <a:pt x="9028" y="13259"/>
                      <a:pt x="9694" y="13191"/>
                      <a:pt x="10326" y="13022"/>
                    </a:cubicBezTo>
                    <a:lnTo>
                      <a:pt x="10371" y="13067"/>
                    </a:lnTo>
                    <a:cubicBezTo>
                      <a:pt x="10721" y="13417"/>
                      <a:pt x="11116" y="13688"/>
                      <a:pt x="11567" y="13857"/>
                    </a:cubicBezTo>
                    <a:cubicBezTo>
                      <a:pt x="12018" y="14049"/>
                      <a:pt x="12481" y="14151"/>
                      <a:pt x="12978" y="14151"/>
                    </a:cubicBezTo>
                    <a:lnTo>
                      <a:pt x="13034" y="14151"/>
                    </a:lnTo>
                    <a:cubicBezTo>
                      <a:pt x="13576" y="15110"/>
                      <a:pt x="14377" y="15900"/>
                      <a:pt x="15178" y="16532"/>
                    </a:cubicBezTo>
                    <a:lnTo>
                      <a:pt x="16510" y="16532"/>
                    </a:lnTo>
                    <a:cubicBezTo>
                      <a:pt x="15618" y="15956"/>
                      <a:pt x="14546" y="15099"/>
                      <a:pt x="13858" y="14038"/>
                    </a:cubicBezTo>
                    <a:cubicBezTo>
                      <a:pt x="15392" y="13643"/>
                      <a:pt x="16532" y="12244"/>
                      <a:pt x="16532" y="10585"/>
                    </a:cubicBezTo>
                    <a:cubicBezTo>
                      <a:pt x="16532" y="9107"/>
                      <a:pt x="15641" y="7809"/>
                      <a:pt x="14287" y="7256"/>
                    </a:cubicBezTo>
                    <a:cubicBezTo>
                      <a:pt x="13827" y="7057"/>
                      <a:pt x="13345" y="6960"/>
                      <a:pt x="12869" y="6960"/>
                    </a:cubicBezTo>
                    <a:cubicBezTo>
                      <a:pt x="11940" y="6960"/>
                      <a:pt x="11030" y="7326"/>
                      <a:pt x="10337" y="8012"/>
                    </a:cubicBezTo>
                    <a:cubicBezTo>
                      <a:pt x="9175" y="9186"/>
                      <a:pt x="8983" y="10991"/>
                      <a:pt x="9795" y="12356"/>
                    </a:cubicBezTo>
                    <a:cubicBezTo>
                      <a:pt x="9328" y="12456"/>
                      <a:pt x="8843" y="12497"/>
                      <a:pt x="8365" y="12497"/>
                    </a:cubicBezTo>
                    <a:cubicBezTo>
                      <a:pt x="6789" y="12497"/>
                      <a:pt x="5281" y="12056"/>
                      <a:pt x="4684" y="11849"/>
                    </a:cubicBezTo>
                    <a:cubicBezTo>
                      <a:pt x="4435" y="11070"/>
                      <a:pt x="3758" y="8746"/>
                      <a:pt x="4176" y="6748"/>
                    </a:cubicBezTo>
                    <a:lnTo>
                      <a:pt x="4176" y="6748"/>
                    </a:lnTo>
                    <a:cubicBezTo>
                      <a:pt x="4740" y="7075"/>
                      <a:pt x="5361" y="7233"/>
                      <a:pt x="5993" y="7233"/>
                    </a:cubicBezTo>
                    <a:cubicBezTo>
                      <a:pt x="6918" y="7233"/>
                      <a:pt x="7832" y="6884"/>
                      <a:pt x="8520" y="6195"/>
                    </a:cubicBezTo>
                    <a:cubicBezTo>
                      <a:pt x="9570" y="5157"/>
                      <a:pt x="9863" y="3600"/>
                      <a:pt x="9288" y="2257"/>
                    </a:cubicBezTo>
                    <a:cubicBezTo>
                      <a:pt x="8735" y="892"/>
                      <a:pt x="7437" y="0"/>
                      <a:pt x="5959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30"/>
              <p:cNvSpPr/>
              <p:nvPr/>
            </p:nvSpPr>
            <p:spPr>
              <a:xfrm>
                <a:off x="4857300" y="2445350"/>
                <a:ext cx="9565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3600" extrusionOk="0">
                    <a:moveTo>
                      <a:pt x="1848" y="0"/>
                    </a:moveTo>
                    <a:cubicBezTo>
                      <a:pt x="1604" y="0"/>
                      <a:pt x="1359" y="49"/>
                      <a:pt x="1129" y="147"/>
                    </a:cubicBezTo>
                    <a:cubicBezTo>
                      <a:pt x="463" y="417"/>
                      <a:pt x="1" y="1061"/>
                      <a:pt x="1" y="1817"/>
                    </a:cubicBezTo>
                    <a:cubicBezTo>
                      <a:pt x="1" y="2798"/>
                      <a:pt x="802" y="3599"/>
                      <a:pt x="1795" y="3599"/>
                    </a:cubicBezTo>
                    <a:cubicBezTo>
                      <a:pt x="2043" y="3599"/>
                      <a:pt x="2280" y="3543"/>
                      <a:pt x="2506" y="3464"/>
                    </a:cubicBezTo>
                    <a:cubicBezTo>
                      <a:pt x="2731" y="3374"/>
                      <a:pt x="2935" y="3238"/>
                      <a:pt x="3115" y="3069"/>
                    </a:cubicBezTo>
                    <a:cubicBezTo>
                      <a:pt x="3826" y="2358"/>
                      <a:pt x="3826" y="1230"/>
                      <a:pt x="3115" y="530"/>
                    </a:cubicBezTo>
                    <a:cubicBezTo>
                      <a:pt x="2768" y="176"/>
                      <a:pt x="2310" y="0"/>
                      <a:pt x="1848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30"/>
              <p:cNvSpPr/>
              <p:nvPr/>
            </p:nvSpPr>
            <p:spPr>
              <a:xfrm>
                <a:off x="4439500" y="2272125"/>
                <a:ext cx="934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640" extrusionOk="0">
                    <a:moveTo>
                      <a:pt x="1784" y="0"/>
                    </a:moveTo>
                    <a:cubicBezTo>
                      <a:pt x="802" y="0"/>
                      <a:pt x="1" y="801"/>
                      <a:pt x="1" y="1783"/>
                    </a:cubicBezTo>
                    <a:cubicBezTo>
                      <a:pt x="1" y="2043"/>
                      <a:pt x="57" y="2280"/>
                      <a:pt x="136" y="2505"/>
                    </a:cubicBezTo>
                    <a:cubicBezTo>
                      <a:pt x="226" y="2731"/>
                      <a:pt x="362" y="2934"/>
                      <a:pt x="531" y="3115"/>
                    </a:cubicBezTo>
                    <a:cubicBezTo>
                      <a:pt x="887" y="3465"/>
                      <a:pt x="1346" y="3639"/>
                      <a:pt x="1805" y="3639"/>
                    </a:cubicBezTo>
                    <a:cubicBezTo>
                      <a:pt x="2263" y="3639"/>
                      <a:pt x="2720" y="3465"/>
                      <a:pt x="3070" y="3115"/>
                    </a:cubicBezTo>
                    <a:cubicBezTo>
                      <a:pt x="3612" y="2562"/>
                      <a:pt x="3736" y="1772"/>
                      <a:pt x="3454" y="1129"/>
                    </a:cubicBezTo>
                    <a:cubicBezTo>
                      <a:pt x="3183" y="463"/>
                      <a:pt x="2540" y="0"/>
                      <a:pt x="1784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30"/>
              <p:cNvSpPr/>
              <p:nvPr/>
            </p:nvSpPr>
            <p:spPr>
              <a:xfrm>
                <a:off x="4607650" y="2445675"/>
                <a:ext cx="956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3610" extrusionOk="0">
                    <a:moveTo>
                      <a:pt x="1987" y="1"/>
                    </a:moveTo>
                    <a:cubicBezTo>
                      <a:pt x="1521" y="1"/>
                      <a:pt x="1057" y="179"/>
                      <a:pt x="700" y="528"/>
                    </a:cubicBezTo>
                    <a:cubicBezTo>
                      <a:pt x="0" y="1239"/>
                      <a:pt x="0" y="2368"/>
                      <a:pt x="700" y="3067"/>
                    </a:cubicBezTo>
                    <a:cubicBezTo>
                      <a:pt x="892" y="3237"/>
                      <a:pt x="1083" y="3383"/>
                      <a:pt x="1309" y="3462"/>
                    </a:cubicBezTo>
                    <a:cubicBezTo>
                      <a:pt x="1523" y="3564"/>
                      <a:pt x="1772" y="3609"/>
                      <a:pt x="2031" y="3609"/>
                    </a:cubicBezTo>
                    <a:cubicBezTo>
                      <a:pt x="3013" y="3609"/>
                      <a:pt x="3825" y="2797"/>
                      <a:pt x="3825" y="1815"/>
                    </a:cubicBezTo>
                    <a:cubicBezTo>
                      <a:pt x="3825" y="1048"/>
                      <a:pt x="3352" y="404"/>
                      <a:pt x="2697" y="145"/>
                    </a:cubicBezTo>
                    <a:cubicBezTo>
                      <a:pt x="2470" y="49"/>
                      <a:pt x="2229" y="1"/>
                      <a:pt x="1987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30"/>
              <p:cNvSpPr/>
              <p:nvPr/>
            </p:nvSpPr>
            <p:spPr>
              <a:xfrm>
                <a:off x="5027700" y="2271550"/>
                <a:ext cx="936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3652" extrusionOk="0">
                    <a:moveTo>
                      <a:pt x="1941" y="1"/>
                    </a:moveTo>
                    <a:cubicBezTo>
                      <a:pt x="1185" y="1"/>
                      <a:pt x="531" y="475"/>
                      <a:pt x="282" y="1129"/>
                    </a:cubicBezTo>
                    <a:cubicBezTo>
                      <a:pt x="0" y="1795"/>
                      <a:pt x="124" y="2585"/>
                      <a:pt x="655" y="3126"/>
                    </a:cubicBezTo>
                    <a:cubicBezTo>
                      <a:pt x="1010" y="3476"/>
                      <a:pt x="1470" y="3651"/>
                      <a:pt x="1928" y="3651"/>
                    </a:cubicBezTo>
                    <a:cubicBezTo>
                      <a:pt x="2387" y="3651"/>
                      <a:pt x="2844" y="3476"/>
                      <a:pt x="3194" y="3126"/>
                    </a:cubicBezTo>
                    <a:cubicBezTo>
                      <a:pt x="3386" y="2935"/>
                      <a:pt x="3510" y="2743"/>
                      <a:pt x="3589" y="2517"/>
                    </a:cubicBezTo>
                    <a:cubicBezTo>
                      <a:pt x="3690" y="2303"/>
                      <a:pt x="3735" y="2054"/>
                      <a:pt x="3735" y="1795"/>
                    </a:cubicBezTo>
                    <a:cubicBezTo>
                      <a:pt x="3747" y="813"/>
                      <a:pt x="2945" y="1"/>
                      <a:pt x="1941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30"/>
              <p:cNvSpPr/>
              <p:nvPr/>
            </p:nvSpPr>
            <p:spPr>
              <a:xfrm>
                <a:off x="4335125" y="1748525"/>
                <a:ext cx="413300" cy="413325"/>
              </a:xfrm>
              <a:custGeom>
                <a:avLst/>
                <a:gdLst/>
                <a:ahLst/>
                <a:cxnLst/>
                <a:rect l="l" t="t" r="r" b="b"/>
                <a:pathLst>
                  <a:path w="16532" h="16533" extrusionOk="0">
                    <a:moveTo>
                      <a:pt x="12944" y="3194"/>
                    </a:moveTo>
                    <a:cubicBezTo>
                      <a:pt x="14501" y="3194"/>
                      <a:pt x="15753" y="4447"/>
                      <a:pt x="15753" y="6004"/>
                    </a:cubicBezTo>
                    <a:cubicBezTo>
                      <a:pt x="15753" y="7155"/>
                      <a:pt x="15065" y="8193"/>
                      <a:pt x="13970" y="8611"/>
                    </a:cubicBezTo>
                    <a:cubicBezTo>
                      <a:pt x="13613" y="8768"/>
                      <a:pt x="13234" y="8845"/>
                      <a:pt x="12857" y="8845"/>
                    </a:cubicBezTo>
                    <a:cubicBezTo>
                      <a:pt x="12129" y="8845"/>
                      <a:pt x="11410" y="8559"/>
                      <a:pt x="10867" y="8024"/>
                    </a:cubicBezTo>
                    <a:cubicBezTo>
                      <a:pt x="9773" y="6918"/>
                      <a:pt x="9773" y="5135"/>
                      <a:pt x="10867" y="4041"/>
                    </a:cubicBezTo>
                    <a:cubicBezTo>
                      <a:pt x="11138" y="3770"/>
                      <a:pt x="11465" y="3567"/>
                      <a:pt x="11815" y="3420"/>
                    </a:cubicBezTo>
                    <a:lnTo>
                      <a:pt x="11826" y="3420"/>
                    </a:lnTo>
                    <a:cubicBezTo>
                      <a:pt x="12188" y="3262"/>
                      <a:pt x="12560" y="3194"/>
                      <a:pt x="12944" y="3194"/>
                    </a:cubicBezTo>
                    <a:close/>
                    <a:moveTo>
                      <a:pt x="5992" y="10089"/>
                    </a:moveTo>
                    <a:cubicBezTo>
                      <a:pt x="6703" y="10089"/>
                      <a:pt x="7426" y="10360"/>
                      <a:pt x="7978" y="10913"/>
                    </a:cubicBezTo>
                    <a:cubicBezTo>
                      <a:pt x="8791" y="11725"/>
                      <a:pt x="9039" y="12944"/>
                      <a:pt x="8565" y="14027"/>
                    </a:cubicBezTo>
                    <a:cubicBezTo>
                      <a:pt x="8148" y="15099"/>
                      <a:pt x="7121" y="15810"/>
                      <a:pt x="5959" y="15810"/>
                    </a:cubicBezTo>
                    <a:cubicBezTo>
                      <a:pt x="4413" y="15810"/>
                      <a:pt x="3149" y="14546"/>
                      <a:pt x="3149" y="13000"/>
                    </a:cubicBezTo>
                    <a:cubicBezTo>
                      <a:pt x="3149" y="12617"/>
                      <a:pt x="3228" y="12233"/>
                      <a:pt x="3375" y="11883"/>
                    </a:cubicBezTo>
                    <a:lnTo>
                      <a:pt x="3375" y="11872"/>
                    </a:lnTo>
                    <a:cubicBezTo>
                      <a:pt x="3521" y="11522"/>
                      <a:pt x="3736" y="11195"/>
                      <a:pt x="3995" y="10924"/>
                    </a:cubicBezTo>
                    <a:cubicBezTo>
                      <a:pt x="4548" y="10371"/>
                      <a:pt x="5270" y="10089"/>
                      <a:pt x="5992" y="10089"/>
                    </a:cubicBezTo>
                    <a:close/>
                    <a:moveTo>
                      <a:pt x="15178" y="1"/>
                    </a:moveTo>
                    <a:cubicBezTo>
                      <a:pt x="14365" y="644"/>
                      <a:pt x="13564" y="1434"/>
                      <a:pt x="13034" y="2393"/>
                    </a:cubicBezTo>
                    <a:lnTo>
                      <a:pt x="12977" y="2393"/>
                    </a:lnTo>
                    <a:cubicBezTo>
                      <a:pt x="12481" y="2393"/>
                      <a:pt x="12018" y="2483"/>
                      <a:pt x="11567" y="2686"/>
                    </a:cubicBezTo>
                    <a:cubicBezTo>
                      <a:pt x="11104" y="2867"/>
                      <a:pt x="10698" y="3138"/>
                      <a:pt x="10359" y="3476"/>
                    </a:cubicBezTo>
                    <a:lnTo>
                      <a:pt x="10326" y="3522"/>
                    </a:lnTo>
                    <a:cubicBezTo>
                      <a:pt x="9684" y="3345"/>
                      <a:pt x="9013" y="3275"/>
                      <a:pt x="8359" y="3275"/>
                    </a:cubicBezTo>
                    <a:cubicBezTo>
                      <a:pt x="7345" y="3275"/>
                      <a:pt x="6370" y="3442"/>
                      <a:pt x="5609" y="3634"/>
                    </a:cubicBezTo>
                    <a:lnTo>
                      <a:pt x="9208" y="12"/>
                    </a:lnTo>
                    <a:lnTo>
                      <a:pt x="8114" y="12"/>
                    </a:lnTo>
                    <a:lnTo>
                      <a:pt x="4085" y="4074"/>
                    </a:lnTo>
                    <a:lnTo>
                      <a:pt x="1" y="8137"/>
                    </a:lnTo>
                    <a:lnTo>
                      <a:pt x="1" y="9220"/>
                    </a:lnTo>
                    <a:lnTo>
                      <a:pt x="3623" y="5620"/>
                    </a:lnTo>
                    <a:lnTo>
                      <a:pt x="3623" y="5620"/>
                    </a:lnTo>
                    <a:cubicBezTo>
                      <a:pt x="3307" y="6873"/>
                      <a:pt x="3059" y="8712"/>
                      <a:pt x="3510" y="10337"/>
                    </a:cubicBezTo>
                    <a:lnTo>
                      <a:pt x="3465" y="10371"/>
                    </a:lnTo>
                    <a:cubicBezTo>
                      <a:pt x="3115" y="10732"/>
                      <a:pt x="2844" y="11127"/>
                      <a:pt x="2675" y="11578"/>
                    </a:cubicBezTo>
                    <a:cubicBezTo>
                      <a:pt x="2483" y="12030"/>
                      <a:pt x="2382" y="12492"/>
                      <a:pt x="2382" y="12989"/>
                    </a:cubicBezTo>
                    <a:lnTo>
                      <a:pt x="2382" y="13045"/>
                    </a:lnTo>
                    <a:cubicBezTo>
                      <a:pt x="1422" y="13576"/>
                      <a:pt x="632" y="14377"/>
                      <a:pt x="1" y="15189"/>
                    </a:cubicBezTo>
                    <a:lnTo>
                      <a:pt x="1" y="16510"/>
                    </a:lnTo>
                    <a:cubicBezTo>
                      <a:pt x="576" y="15618"/>
                      <a:pt x="1434" y="14546"/>
                      <a:pt x="2494" y="13858"/>
                    </a:cubicBezTo>
                    <a:cubicBezTo>
                      <a:pt x="2889" y="15392"/>
                      <a:pt x="4289" y="16532"/>
                      <a:pt x="5947" y="16532"/>
                    </a:cubicBezTo>
                    <a:cubicBezTo>
                      <a:pt x="7426" y="16532"/>
                      <a:pt x="8723" y="15652"/>
                      <a:pt x="9276" y="14298"/>
                    </a:cubicBezTo>
                    <a:cubicBezTo>
                      <a:pt x="9852" y="12944"/>
                      <a:pt x="9558" y="11387"/>
                      <a:pt x="8520" y="10348"/>
                    </a:cubicBezTo>
                    <a:cubicBezTo>
                      <a:pt x="7824" y="9653"/>
                      <a:pt x="6906" y="9306"/>
                      <a:pt x="5990" y="9306"/>
                    </a:cubicBezTo>
                    <a:cubicBezTo>
                      <a:pt x="5360" y="9306"/>
                      <a:pt x="4732" y="9469"/>
                      <a:pt x="4176" y="9796"/>
                    </a:cubicBezTo>
                    <a:cubicBezTo>
                      <a:pt x="3747" y="7798"/>
                      <a:pt x="4413" y="5462"/>
                      <a:pt x="4684" y="4695"/>
                    </a:cubicBezTo>
                    <a:cubicBezTo>
                      <a:pt x="5277" y="4494"/>
                      <a:pt x="6811" y="4043"/>
                      <a:pt x="8400" y="4043"/>
                    </a:cubicBezTo>
                    <a:cubicBezTo>
                      <a:pt x="8864" y="4043"/>
                      <a:pt x="9333" y="4082"/>
                      <a:pt x="9784" y="4176"/>
                    </a:cubicBezTo>
                    <a:cubicBezTo>
                      <a:pt x="8983" y="5553"/>
                      <a:pt x="9163" y="7358"/>
                      <a:pt x="10337" y="8532"/>
                    </a:cubicBezTo>
                    <a:cubicBezTo>
                      <a:pt x="11025" y="9220"/>
                      <a:pt x="11928" y="9581"/>
                      <a:pt x="12865" y="9581"/>
                    </a:cubicBezTo>
                    <a:cubicBezTo>
                      <a:pt x="13338" y="9581"/>
                      <a:pt x="13824" y="9491"/>
                      <a:pt x="14275" y="9288"/>
                    </a:cubicBezTo>
                    <a:cubicBezTo>
                      <a:pt x="15640" y="8735"/>
                      <a:pt x="16532" y="7437"/>
                      <a:pt x="16532" y="5959"/>
                    </a:cubicBezTo>
                    <a:cubicBezTo>
                      <a:pt x="16532" y="4289"/>
                      <a:pt x="15381" y="2901"/>
                      <a:pt x="13846" y="2506"/>
                    </a:cubicBezTo>
                    <a:cubicBezTo>
                      <a:pt x="14535" y="1445"/>
                      <a:pt x="15595" y="599"/>
                      <a:pt x="1649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03" name="Google Shape;4703;p30"/>
          <p:cNvGrpSpPr/>
          <p:nvPr/>
        </p:nvGrpSpPr>
        <p:grpSpPr>
          <a:xfrm>
            <a:off x="-458356" y="-943932"/>
            <a:ext cx="2578716" cy="1911890"/>
            <a:chOff x="-1155206" y="422431"/>
            <a:chExt cx="2578716" cy="1911890"/>
          </a:xfrm>
        </p:grpSpPr>
        <p:grpSp>
          <p:nvGrpSpPr>
            <p:cNvPr id="4704" name="Google Shape;4704;p30"/>
            <p:cNvGrpSpPr/>
            <p:nvPr/>
          </p:nvGrpSpPr>
          <p:grpSpPr>
            <a:xfrm rot="-2700000">
              <a:off x="-975911" y="1268320"/>
              <a:ext cx="865242" cy="865517"/>
              <a:chOff x="1042950" y="2743525"/>
              <a:chExt cx="865250" cy="865525"/>
            </a:xfrm>
          </p:grpSpPr>
          <p:sp>
            <p:nvSpPr>
              <p:cNvPr id="4705" name="Google Shape;4705;p30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0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0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30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30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30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30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30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30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30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0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30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30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30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30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30"/>
              <p:cNvSpPr/>
              <p:nvPr/>
            </p:nvSpPr>
            <p:spPr>
              <a:xfrm rot="10800000" flipH="1"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30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30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3" name="Google Shape;4723;p30"/>
            <p:cNvGrpSpPr/>
            <p:nvPr/>
          </p:nvGrpSpPr>
          <p:grpSpPr>
            <a:xfrm rot="-8100000">
              <a:off x="348441" y="1259252"/>
              <a:ext cx="890616" cy="890616"/>
              <a:chOff x="3349175" y="1749375"/>
              <a:chExt cx="890625" cy="890625"/>
            </a:xfrm>
          </p:grpSpPr>
          <p:sp>
            <p:nvSpPr>
              <p:cNvPr id="4724" name="Google Shape;4724;p30"/>
              <p:cNvSpPr/>
              <p:nvPr/>
            </p:nvSpPr>
            <p:spPr>
              <a:xfrm>
                <a:off x="4001400" y="2401900"/>
                <a:ext cx="2384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24" extrusionOk="0">
                    <a:moveTo>
                      <a:pt x="9524" y="0"/>
                    </a:moveTo>
                    <a:lnTo>
                      <a:pt x="9524" y="11"/>
                    </a:lnTo>
                    <a:lnTo>
                      <a:pt x="9524" y="11"/>
                    </a:lnTo>
                    <a:cubicBezTo>
                      <a:pt x="9528" y="7"/>
                      <a:pt x="9532" y="4"/>
                      <a:pt x="9535" y="0"/>
                    </a:cubicBezTo>
                    <a:close/>
                    <a:moveTo>
                      <a:pt x="9524" y="11"/>
                    </a:moveTo>
                    <a:lnTo>
                      <a:pt x="9524" y="11"/>
                    </a:lnTo>
                    <a:cubicBezTo>
                      <a:pt x="8104" y="1343"/>
                      <a:pt x="6195" y="3584"/>
                      <a:pt x="6083" y="6071"/>
                    </a:cubicBezTo>
                    <a:cubicBezTo>
                      <a:pt x="3577" y="6184"/>
                      <a:pt x="1343" y="8091"/>
                      <a:pt x="0" y="9524"/>
                    </a:cubicBezTo>
                    <a:lnTo>
                      <a:pt x="1637" y="9524"/>
                    </a:lnTo>
                    <a:cubicBezTo>
                      <a:pt x="2849" y="8418"/>
                      <a:pt x="4543" y="7231"/>
                      <a:pt x="6293" y="7231"/>
                    </a:cubicBezTo>
                    <a:cubicBezTo>
                      <a:pt x="6400" y="7231"/>
                      <a:pt x="6506" y="7235"/>
                      <a:pt x="6613" y="7244"/>
                    </a:cubicBezTo>
                    <a:lnTo>
                      <a:pt x="7290" y="7301"/>
                    </a:lnTo>
                    <a:lnTo>
                      <a:pt x="7234" y="6624"/>
                    </a:lnTo>
                    <a:cubicBezTo>
                      <a:pt x="7076" y="4762"/>
                      <a:pt x="8339" y="2923"/>
                      <a:pt x="9524" y="1648"/>
                    </a:cubicBezTo>
                    <a:lnTo>
                      <a:pt x="9524" y="1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30"/>
              <p:cNvSpPr/>
              <p:nvPr/>
            </p:nvSpPr>
            <p:spPr>
              <a:xfrm>
                <a:off x="3349450" y="1749375"/>
                <a:ext cx="238400" cy="2384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36" extrusionOk="0">
                    <a:moveTo>
                      <a:pt x="7888" y="1"/>
                    </a:moveTo>
                    <a:cubicBezTo>
                      <a:pt x="6676" y="1117"/>
                      <a:pt x="4973" y="2294"/>
                      <a:pt x="3223" y="2294"/>
                    </a:cubicBezTo>
                    <a:cubicBezTo>
                      <a:pt x="3116" y="2294"/>
                      <a:pt x="3008" y="2289"/>
                      <a:pt x="2901" y="2280"/>
                    </a:cubicBezTo>
                    <a:lnTo>
                      <a:pt x="2224" y="2235"/>
                    </a:lnTo>
                    <a:lnTo>
                      <a:pt x="2280" y="2912"/>
                    </a:lnTo>
                    <a:cubicBezTo>
                      <a:pt x="2438" y="4774"/>
                      <a:pt x="1185" y="6602"/>
                      <a:pt x="1" y="7888"/>
                    </a:cubicBezTo>
                    <a:lnTo>
                      <a:pt x="1" y="9536"/>
                    </a:lnTo>
                    <a:cubicBezTo>
                      <a:pt x="1422" y="8193"/>
                      <a:pt x="3341" y="5959"/>
                      <a:pt x="3454" y="3454"/>
                    </a:cubicBezTo>
                    <a:cubicBezTo>
                      <a:pt x="5947" y="3341"/>
                      <a:pt x="8193" y="1434"/>
                      <a:pt x="9536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30"/>
              <p:cNvSpPr/>
              <p:nvPr/>
            </p:nvSpPr>
            <p:spPr>
              <a:xfrm>
                <a:off x="3349175" y="2401900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0" y="0"/>
                    </a:moveTo>
                    <a:lnTo>
                      <a:pt x="0" y="1636"/>
                    </a:lnTo>
                    <a:cubicBezTo>
                      <a:pt x="1185" y="2911"/>
                      <a:pt x="2438" y="4751"/>
                      <a:pt x="2280" y="6613"/>
                    </a:cubicBezTo>
                    <a:lnTo>
                      <a:pt x="2223" y="7290"/>
                    </a:lnTo>
                    <a:lnTo>
                      <a:pt x="2900" y="7233"/>
                    </a:lnTo>
                    <a:cubicBezTo>
                      <a:pt x="3008" y="7224"/>
                      <a:pt x="3115" y="7220"/>
                      <a:pt x="3223" y="7220"/>
                    </a:cubicBezTo>
                    <a:cubicBezTo>
                      <a:pt x="4973" y="7220"/>
                      <a:pt x="6675" y="8396"/>
                      <a:pt x="7877" y="9513"/>
                    </a:cubicBezTo>
                    <a:lnTo>
                      <a:pt x="9513" y="9513"/>
                    </a:lnTo>
                    <a:cubicBezTo>
                      <a:pt x="8193" y="8091"/>
                      <a:pt x="5947" y="6184"/>
                      <a:pt x="3453" y="6071"/>
                    </a:cubicBezTo>
                    <a:cubicBezTo>
                      <a:pt x="3340" y="3577"/>
                      <a:pt x="1433" y="1332"/>
                      <a:pt x="0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30"/>
              <p:cNvSpPr/>
              <p:nvPr/>
            </p:nvSpPr>
            <p:spPr>
              <a:xfrm>
                <a:off x="3575425" y="2450275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3319" y="1165"/>
                    </a:moveTo>
                    <a:cubicBezTo>
                      <a:pt x="3547" y="1165"/>
                      <a:pt x="3776" y="1206"/>
                      <a:pt x="3995" y="1292"/>
                    </a:cubicBezTo>
                    <a:cubicBezTo>
                      <a:pt x="4672" y="1586"/>
                      <a:pt x="5112" y="2263"/>
                      <a:pt x="5112" y="3008"/>
                    </a:cubicBezTo>
                    <a:cubicBezTo>
                      <a:pt x="5112" y="4046"/>
                      <a:pt x="4266" y="4892"/>
                      <a:pt x="3227" y="4892"/>
                    </a:cubicBezTo>
                    <a:cubicBezTo>
                      <a:pt x="2991" y="4892"/>
                      <a:pt x="2765" y="4847"/>
                      <a:pt x="2550" y="4757"/>
                    </a:cubicBezTo>
                    <a:cubicBezTo>
                      <a:pt x="2347" y="4666"/>
                      <a:pt x="2155" y="4531"/>
                      <a:pt x="1986" y="4362"/>
                    </a:cubicBezTo>
                    <a:cubicBezTo>
                      <a:pt x="1253" y="3628"/>
                      <a:pt x="1253" y="2443"/>
                      <a:pt x="1986" y="1710"/>
                    </a:cubicBezTo>
                    <a:cubicBezTo>
                      <a:pt x="2348" y="1356"/>
                      <a:pt x="2830" y="1165"/>
                      <a:pt x="3319" y="1165"/>
                    </a:cubicBezTo>
                    <a:close/>
                    <a:moveTo>
                      <a:pt x="3328" y="1"/>
                    </a:moveTo>
                    <a:cubicBezTo>
                      <a:pt x="2536" y="1"/>
                      <a:pt x="1761" y="310"/>
                      <a:pt x="1185" y="886"/>
                    </a:cubicBezTo>
                    <a:cubicBezTo>
                      <a:pt x="0" y="2071"/>
                      <a:pt x="0" y="3989"/>
                      <a:pt x="1185" y="5152"/>
                    </a:cubicBezTo>
                    <a:cubicBezTo>
                      <a:pt x="1456" y="5422"/>
                      <a:pt x="1761" y="5637"/>
                      <a:pt x="2122" y="5795"/>
                    </a:cubicBezTo>
                    <a:lnTo>
                      <a:pt x="2133" y="5806"/>
                    </a:lnTo>
                    <a:cubicBezTo>
                      <a:pt x="2483" y="5964"/>
                      <a:pt x="2855" y="6032"/>
                      <a:pt x="3227" y="6032"/>
                    </a:cubicBezTo>
                    <a:cubicBezTo>
                      <a:pt x="4898" y="6032"/>
                      <a:pt x="6263" y="4678"/>
                      <a:pt x="6263" y="2996"/>
                    </a:cubicBezTo>
                    <a:cubicBezTo>
                      <a:pt x="6263" y="1800"/>
                      <a:pt x="5541" y="694"/>
                      <a:pt x="4446" y="220"/>
                    </a:cubicBezTo>
                    <a:lnTo>
                      <a:pt x="4435" y="209"/>
                    </a:lnTo>
                    <a:cubicBezTo>
                      <a:pt x="4075" y="69"/>
                      <a:pt x="3699" y="1"/>
                      <a:pt x="332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30"/>
              <p:cNvSpPr/>
              <p:nvPr/>
            </p:nvSpPr>
            <p:spPr>
              <a:xfrm>
                <a:off x="3857250" y="2450550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2933" y="1154"/>
                    </a:moveTo>
                    <a:cubicBezTo>
                      <a:pt x="3420" y="1154"/>
                      <a:pt x="3900" y="1345"/>
                      <a:pt x="4254" y="1699"/>
                    </a:cubicBezTo>
                    <a:cubicBezTo>
                      <a:pt x="4988" y="2432"/>
                      <a:pt x="4988" y="3617"/>
                      <a:pt x="4254" y="4351"/>
                    </a:cubicBezTo>
                    <a:cubicBezTo>
                      <a:pt x="4085" y="4520"/>
                      <a:pt x="3904" y="4655"/>
                      <a:pt x="3690" y="4746"/>
                    </a:cubicBezTo>
                    <a:cubicBezTo>
                      <a:pt x="3487" y="4836"/>
                      <a:pt x="3261" y="4881"/>
                      <a:pt x="3013" y="4881"/>
                    </a:cubicBezTo>
                    <a:cubicBezTo>
                      <a:pt x="1986" y="4881"/>
                      <a:pt x="1140" y="4035"/>
                      <a:pt x="1140" y="2997"/>
                    </a:cubicBezTo>
                    <a:cubicBezTo>
                      <a:pt x="1140" y="2252"/>
                      <a:pt x="1580" y="1586"/>
                      <a:pt x="2257" y="1281"/>
                    </a:cubicBezTo>
                    <a:cubicBezTo>
                      <a:pt x="2476" y="1195"/>
                      <a:pt x="2705" y="1154"/>
                      <a:pt x="2933" y="1154"/>
                    </a:cubicBezTo>
                    <a:close/>
                    <a:moveTo>
                      <a:pt x="2930" y="1"/>
                    </a:moveTo>
                    <a:cubicBezTo>
                      <a:pt x="2559" y="1"/>
                      <a:pt x="2185" y="69"/>
                      <a:pt x="1828" y="209"/>
                    </a:cubicBezTo>
                    <a:lnTo>
                      <a:pt x="1817" y="221"/>
                    </a:lnTo>
                    <a:cubicBezTo>
                      <a:pt x="722" y="706"/>
                      <a:pt x="0" y="1789"/>
                      <a:pt x="0" y="2997"/>
                    </a:cubicBezTo>
                    <a:cubicBezTo>
                      <a:pt x="0" y="4667"/>
                      <a:pt x="1354" y="6032"/>
                      <a:pt x="3036" y="6032"/>
                    </a:cubicBezTo>
                    <a:cubicBezTo>
                      <a:pt x="3408" y="6032"/>
                      <a:pt x="3792" y="5964"/>
                      <a:pt x="4141" y="5818"/>
                    </a:cubicBezTo>
                    <a:lnTo>
                      <a:pt x="4164" y="5806"/>
                    </a:lnTo>
                    <a:cubicBezTo>
                      <a:pt x="4514" y="5648"/>
                      <a:pt x="4818" y="5434"/>
                      <a:pt x="5089" y="5174"/>
                    </a:cubicBezTo>
                    <a:cubicBezTo>
                      <a:pt x="6263" y="3990"/>
                      <a:pt x="6263" y="2071"/>
                      <a:pt x="5078" y="886"/>
                    </a:cubicBezTo>
                    <a:cubicBezTo>
                      <a:pt x="4502" y="310"/>
                      <a:pt x="3722" y="1"/>
                      <a:pt x="2930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30"/>
              <p:cNvSpPr/>
              <p:nvPr/>
            </p:nvSpPr>
            <p:spPr>
              <a:xfrm>
                <a:off x="3902375" y="24963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51" y="0"/>
                    </a:moveTo>
                    <a:cubicBezTo>
                      <a:pt x="1005" y="0"/>
                      <a:pt x="859" y="28"/>
                      <a:pt x="723" y="83"/>
                    </a:cubicBezTo>
                    <a:cubicBezTo>
                      <a:pt x="294" y="264"/>
                      <a:pt x="1" y="693"/>
                      <a:pt x="1" y="1189"/>
                    </a:cubicBezTo>
                    <a:cubicBezTo>
                      <a:pt x="1" y="1844"/>
                      <a:pt x="531" y="2385"/>
                      <a:pt x="1197" y="2385"/>
                    </a:cubicBezTo>
                    <a:cubicBezTo>
                      <a:pt x="1355" y="2385"/>
                      <a:pt x="1490" y="2351"/>
                      <a:pt x="1637" y="2295"/>
                    </a:cubicBezTo>
                    <a:cubicBezTo>
                      <a:pt x="1761" y="2239"/>
                      <a:pt x="1885" y="2160"/>
                      <a:pt x="1998" y="2047"/>
                    </a:cubicBezTo>
                    <a:cubicBezTo>
                      <a:pt x="2461" y="1584"/>
                      <a:pt x="2461" y="817"/>
                      <a:pt x="1998" y="354"/>
                    </a:cubicBezTo>
                    <a:cubicBezTo>
                      <a:pt x="1762" y="118"/>
                      <a:pt x="1455" y="0"/>
                      <a:pt x="115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30"/>
              <p:cNvSpPr/>
              <p:nvPr/>
            </p:nvSpPr>
            <p:spPr>
              <a:xfrm>
                <a:off x="3625075" y="2495950"/>
                <a:ext cx="6180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8" extrusionOk="0">
                    <a:moveTo>
                      <a:pt x="1311" y="1"/>
                    </a:moveTo>
                    <a:cubicBezTo>
                      <a:pt x="1011" y="1"/>
                      <a:pt x="707" y="116"/>
                      <a:pt x="474" y="357"/>
                    </a:cubicBezTo>
                    <a:cubicBezTo>
                      <a:pt x="0" y="819"/>
                      <a:pt x="0" y="1575"/>
                      <a:pt x="474" y="2049"/>
                    </a:cubicBezTo>
                    <a:cubicBezTo>
                      <a:pt x="576" y="2162"/>
                      <a:pt x="711" y="2241"/>
                      <a:pt x="835" y="2298"/>
                    </a:cubicBezTo>
                    <a:cubicBezTo>
                      <a:pt x="982" y="2354"/>
                      <a:pt x="1117" y="2388"/>
                      <a:pt x="1275" y="2388"/>
                    </a:cubicBezTo>
                    <a:cubicBezTo>
                      <a:pt x="1941" y="2388"/>
                      <a:pt x="2471" y="1846"/>
                      <a:pt x="2471" y="1181"/>
                    </a:cubicBezTo>
                    <a:cubicBezTo>
                      <a:pt x="2471" y="695"/>
                      <a:pt x="2178" y="266"/>
                      <a:pt x="1749" y="86"/>
                    </a:cubicBezTo>
                    <a:cubicBezTo>
                      <a:pt x="1610" y="30"/>
                      <a:pt x="1461" y="1"/>
                      <a:pt x="131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30"/>
              <p:cNvSpPr/>
              <p:nvPr/>
            </p:nvSpPr>
            <p:spPr>
              <a:xfrm>
                <a:off x="4001675" y="1749650"/>
                <a:ext cx="2381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" y="1"/>
                    </a:moveTo>
                    <a:cubicBezTo>
                      <a:pt x="1332" y="1423"/>
                      <a:pt x="3566" y="3330"/>
                      <a:pt x="6072" y="3443"/>
                    </a:cubicBezTo>
                    <a:cubicBezTo>
                      <a:pt x="6184" y="5936"/>
                      <a:pt x="8080" y="8182"/>
                      <a:pt x="9524" y="9525"/>
                    </a:cubicBezTo>
                    <a:lnTo>
                      <a:pt x="9524" y="7889"/>
                    </a:lnTo>
                    <a:cubicBezTo>
                      <a:pt x="8340" y="6602"/>
                      <a:pt x="7087" y="4774"/>
                      <a:pt x="7234" y="2912"/>
                    </a:cubicBezTo>
                    <a:lnTo>
                      <a:pt x="7302" y="2235"/>
                    </a:lnTo>
                    <a:lnTo>
                      <a:pt x="6624" y="2292"/>
                    </a:lnTo>
                    <a:cubicBezTo>
                      <a:pt x="6524" y="2300"/>
                      <a:pt x="6424" y="2303"/>
                      <a:pt x="6323" y="2303"/>
                    </a:cubicBezTo>
                    <a:cubicBezTo>
                      <a:pt x="4566" y="2303"/>
                      <a:pt x="2854" y="1122"/>
                      <a:pt x="163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30"/>
              <p:cNvSpPr/>
              <p:nvPr/>
            </p:nvSpPr>
            <p:spPr>
              <a:xfrm>
                <a:off x="3746925" y="2146875"/>
                <a:ext cx="959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837" extrusionOk="0">
                    <a:moveTo>
                      <a:pt x="1885" y="0"/>
                    </a:moveTo>
                    <a:cubicBezTo>
                      <a:pt x="1637" y="0"/>
                      <a:pt x="1389" y="45"/>
                      <a:pt x="1186" y="136"/>
                    </a:cubicBezTo>
                    <a:cubicBezTo>
                      <a:pt x="971" y="237"/>
                      <a:pt x="757" y="361"/>
                      <a:pt x="576" y="542"/>
                    </a:cubicBezTo>
                    <a:lnTo>
                      <a:pt x="565" y="564"/>
                    </a:lnTo>
                    <a:lnTo>
                      <a:pt x="543" y="576"/>
                    </a:lnTo>
                    <a:cubicBezTo>
                      <a:pt x="362" y="756"/>
                      <a:pt x="238" y="959"/>
                      <a:pt x="136" y="1185"/>
                    </a:cubicBezTo>
                    <a:cubicBezTo>
                      <a:pt x="57" y="1411"/>
                      <a:pt x="1" y="1648"/>
                      <a:pt x="1" y="1885"/>
                    </a:cubicBezTo>
                    <a:lnTo>
                      <a:pt x="1" y="1918"/>
                    </a:lnTo>
                    <a:lnTo>
                      <a:pt x="1" y="1941"/>
                    </a:lnTo>
                    <a:cubicBezTo>
                      <a:pt x="1" y="2201"/>
                      <a:pt x="35" y="2438"/>
                      <a:pt x="136" y="2652"/>
                    </a:cubicBezTo>
                    <a:cubicBezTo>
                      <a:pt x="238" y="2866"/>
                      <a:pt x="362" y="3069"/>
                      <a:pt x="543" y="3261"/>
                    </a:cubicBezTo>
                    <a:lnTo>
                      <a:pt x="565" y="3273"/>
                    </a:lnTo>
                    <a:lnTo>
                      <a:pt x="576" y="3284"/>
                    </a:lnTo>
                    <a:cubicBezTo>
                      <a:pt x="757" y="3464"/>
                      <a:pt x="960" y="3600"/>
                      <a:pt x="1186" y="3690"/>
                    </a:cubicBezTo>
                    <a:cubicBezTo>
                      <a:pt x="1412" y="3780"/>
                      <a:pt x="1648" y="3837"/>
                      <a:pt x="1885" y="3837"/>
                    </a:cubicBezTo>
                    <a:lnTo>
                      <a:pt x="1942" y="3837"/>
                    </a:lnTo>
                    <a:cubicBezTo>
                      <a:pt x="2201" y="3837"/>
                      <a:pt x="2438" y="3792"/>
                      <a:pt x="2653" y="3690"/>
                    </a:cubicBezTo>
                    <a:cubicBezTo>
                      <a:pt x="2856" y="3600"/>
                      <a:pt x="3070" y="3464"/>
                      <a:pt x="3251" y="3284"/>
                    </a:cubicBezTo>
                    <a:lnTo>
                      <a:pt x="3273" y="3273"/>
                    </a:lnTo>
                    <a:lnTo>
                      <a:pt x="3285" y="3261"/>
                    </a:lnTo>
                    <a:cubicBezTo>
                      <a:pt x="3465" y="3069"/>
                      <a:pt x="3589" y="2878"/>
                      <a:pt x="3691" y="2652"/>
                    </a:cubicBezTo>
                    <a:cubicBezTo>
                      <a:pt x="3781" y="2426"/>
                      <a:pt x="3838" y="2189"/>
                      <a:pt x="3838" y="1941"/>
                    </a:cubicBezTo>
                    <a:lnTo>
                      <a:pt x="3838" y="1918"/>
                    </a:lnTo>
                    <a:lnTo>
                      <a:pt x="3838" y="1885"/>
                    </a:lnTo>
                    <a:cubicBezTo>
                      <a:pt x="3815" y="1636"/>
                      <a:pt x="3781" y="1399"/>
                      <a:pt x="3691" y="1185"/>
                    </a:cubicBezTo>
                    <a:cubicBezTo>
                      <a:pt x="3589" y="971"/>
                      <a:pt x="3465" y="756"/>
                      <a:pt x="3285" y="576"/>
                    </a:cubicBezTo>
                    <a:lnTo>
                      <a:pt x="3273" y="564"/>
                    </a:lnTo>
                    <a:lnTo>
                      <a:pt x="3251" y="542"/>
                    </a:lnTo>
                    <a:cubicBezTo>
                      <a:pt x="3070" y="361"/>
                      <a:pt x="2878" y="237"/>
                      <a:pt x="2653" y="136"/>
                    </a:cubicBezTo>
                    <a:cubicBezTo>
                      <a:pt x="2427" y="57"/>
                      <a:pt x="2179" y="0"/>
                      <a:pt x="194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30"/>
              <p:cNvSpPr/>
              <p:nvPr/>
            </p:nvSpPr>
            <p:spPr>
              <a:xfrm>
                <a:off x="3387825" y="1983250"/>
                <a:ext cx="15657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70" extrusionOk="0">
                    <a:moveTo>
                      <a:pt x="3002" y="1140"/>
                    </a:moveTo>
                    <a:cubicBezTo>
                      <a:pt x="3498" y="1140"/>
                      <a:pt x="3972" y="1343"/>
                      <a:pt x="4333" y="1693"/>
                    </a:cubicBezTo>
                    <a:cubicBezTo>
                      <a:pt x="4852" y="2212"/>
                      <a:pt x="5022" y="3002"/>
                      <a:pt x="4751" y="3690"/>
                    </a:cubicBezTo>
                    <a:cubicBezTo>
                      <a:pt x="4457" y="4367"/>
                      <a:pt x="3780" y="4807"/>
                      <a:pt x="3036" y="4807"/>
                    </a:cubicBezTo>
                    <a:cubicBezTo>
                      <a:pt x="1997" y="4807"/>
                      <a:pt x="1151" y="3961"/>
                      <a:pt x="1151" y="2934"/>
                    </a:cubicBezTo>
                    <a:cubicBezTo>
                      <a:pt x="1174" y="2709"/>
                      <a:pt x="1219" y="2472"/>
                      <a:pt x="1287" y="2257"/>
                    </a:cubicBezTo>
                    <a:cubicBezTo>
                      <a:pt x="1388" y="2043"/>
                      <a:pt x="1512" y="1851"/>
                      <a:pt x="1682" y="1693"/>
                    </a:cubicBezTo>
                    <a:cubicBezTo>
                      <a:pt x="2031" y="1343"/>
                      <a:pt x="2494" y="1140"/>
                      <a:pt x="3002" y="1140"/>
                    </a:cubicBezTo>
                    <a:close/>
                    <a:moveTo>
                      <a:pt x="3002" y="0"/>
                    </a:moveTo>
                    <a:cubicBezTo>
                      <a:pt x="2201" y="0"/>
                      <a:pt x="1445" y="305"/>
                      <a:pt x="858" y="892"/>
                    </a:cubicBezTo>
                    <a:cubicBezTo>
                      <a:pt x="598" y="1151"/>
                      <a:pt x="384" y="1467"/>
                      <a:pt x="226" y="1817"/>
                    </a:cubicBezTo>
                    <a:lnTo>
                      <a:pt x="215" y="1828"/>
                    </a:lnTo>
                    <a:cubicBezTo>
                      <a:pt x="68" y="2189"/>
                      <a:pt x="0" y="2562"/>
                      <a:pt x="0" y="2945"/>
                    </a:cubicBezTo>
                    <a:cubicBezTo>
                      <a:pt x="11" y="4616"/>
                      <a:pt x="1366" y="5970"/>
                      <a:pt x="3036" y="5970"/>
                    </a:cubicBezTo>
                    <a:cubicBezTo>
                      <a:pt x="4232" y="5970"/>
                      <a:pt x="5338" y="5247"/>
                      <a:pt x="5812" y="4142"/>
                    </a:cubicBezTo>
                    <a:lnTo>
                      <a:pt x="5823" y="4130"/>
                    </a:lnTo>
                    <a:cubicBezTo>
                      <a:pt x="6263" y="3002"/>
                      <a:pt x="5992" y="1738"/>
                      <a:pt x="5146" y="892"/>
                    </a:cubicBezTo>
                    <a:cubicBezTo>
                      <a:pt x="4570" y="305"/>
                      <a:pt x="3826" y="0"/>
                      <a:pt x="300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30"/>
              <p:cNvSpPr/>
              <p:nvPr/>
            </p:nvSpPr>
            <p:spPr>
              <a:xfrm>
                <a:off x="4093350" y="2302300"/>
                <a:ext cx="61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357" extrusionOk="0">
                    <a:moveTo>
                      <a:pt x="1276" y="1"/>
                    </a:moveTo>
                    <a:cubicBezTo>
                      <a:pt x="780" y="1"/>
                      <a:pt x="362" y="294"/>
                      <a:pt x="170" y="723"/>
                    </a:cubicBezTo>
                    <a:cubicBezTo>
                      <a:pt x="1" y="1140"/>
                      <a:pt x="91" y="1648"/>
                      <a:pt x="441" y="2009"/>
                    </a:cubicBezTo>
                    <a:cubicBezTo>
                      <a:pt x="672" y="2241"/>
                      <a:pt x="980" y="2356"/>
                      <a:pt x="1287" y="2356"/>
                    </a:cubicBezTo>
                    <a:cubicBezTo>
                      <a:pt x="1595" y="2356"/>
                      <a:pt x="1902" y="2241"/>
                      <a:pt x="2134" y="2009"/>
                    </a:cubicBezTo>
                    <a:cubicBezTo>
                      <a:pt x="2247" y="1908"/>
                      <a:pt x="2337" y="1784"/>
                      <a:pt x="2393" y="1637"/>
                    </a:cubicBezTo>
                    <a:cubicBezTo>
                      <a:pt x="2450" y="1502"/>
                      <a:pt x="2472" y="1355"/>
                      <a:pt x="2472" y="1197"/>
                    </a:cubicBezTo>
                    <a:cubicBezTo>
                      <a:pt x="2472" y="542"/>
                      <a:pt x="1942" y="1"/>
                      <a:pt x="127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30"/>
              <p:cNvSpPr/>
              <p:nvPr/>
            </p:nvSpPr>
            <p:spPr>
              <a:xfrm>
                <a:off x="4044550" y="2257175"/>
                <a:ext cx="156600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5970" extrusionOk="0">
                    <a:moveTo>
                      <a:pt x="3228" y="1163"/>
                    </a:moveTo>
                    <a:cubicBezTo>
                      <a:pt x="4255" y="1163"/>
                      <a:pt x="5101" y="2009"/>
                      <a:pt x="5101" y="3036"/>
                    </a:cubicBezTo>
                    <a:cubicBezTo>
                      <a:pt x="5101" y="3273"/>
                      <a:pt x="5056" y="3498"/>
                      <a:pt x="4977" y="3713"/>
                    </a:cubicBezTo>
                    <a:cubicBezTo>
                      <a:pt x="4876" y="3927"/>
                      <a:pt x="4751" y="4119"/>
                      <a:pt x="4582" y="4277"/>
                    </a:cubicBezTo>
                    <a:cubicBezTo>
                      <a:pt x="4215" y="4644"/>
                      <a:pt x="3736" y="4827"/>
                      <a:pt x="3256" y="4827"/>
                    </a:cubicBezTo>
                    <a:cubicBezTo>
                      <a:pt x="2777" y="4827"/>
                      <a:pt x="2297" y="4644"/>
                      <a:pt x="1930" y="4277"/>
                    </a:cubicBezTo>
                    <a:cubicBezTo>
                      <a:pt x="1411" y="3758"/>
                      <a:pt x="1242" y="2968"/>
                      <a:pt x="1502" y="2268"/>
                    </a:cubicBezTo>
                    <a:cubicBezTo>
                      <a:pt x="1795" y="1591"/>
                      <a:pt x="2483" y="1163"/>
                      <a:pt x="3228" y="1163"/>
                    </a:cubicBezTo>
                    <a:close/>
                    <a:moveTo>
                      <a:pt x="3228" y="0"/>
                    </a:moveTo>
                    <a:cubicBezTo>
                      <a:pt x="2032" y="0"/>
                      <a:pt x="926" y="722"/>
                      <a:pt x="441" y="1817"/>
                    </a:cubicBezTo>
                    <a:lnTo>
                      <a:pt x="430" y="1840"/>
                    </a:lnTo>
                    <a:cubicBezTo>
                      <a:pt x="1" y="2968"/>
                      <a:pt x="260" y="4232"/>
                      <a:pt x="1107" y="5078"/>
                    </a:cubicBezTo>
                    <a:cubicBezTo>
                      <a:pt x="1705" y="5676"/>
                      <a:pt x="2483" y="5970"/>
                      <a:pt x="3251" y="5970"/>
                    </a:cubicBezTo>
                    <a:cubicBezTo>
                      <a:pt x="4029" y="5970"/>
                      <a:pt x="4808" y="5687"/>
                      <a:pt x="5395" y="5089"/>
                    </a:cubicBezTo>
                    <a:cubicBezTo>
                      <a:pt x="5665" y="4830"/>
                      <a:pt x="5880" y="4514"/>
                      <a:pt x="6038" y="4164"/>
                    </a:cubicBezTo>
                    <a:lnTo>
                      <a:pt x="6049" y="4153"/>
                    </a:lnTo>
                    <a:cubicBezTo>
                      <a:pt x="6185" y="3792"/>
                      <a:pt x="6264" y="3419"/>
                      <a:pt x="6264" y="3036"/>
                    </a:cubicBezTo>
                    <a:cubicBezTo>
                      <a:pt x="6264" y="1366"/>
                      <a:pt x="4909" y="0"/>
                      <a:pt x="322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30"/>
              <p:cNvSpPr/>
              <p:nvPr/>
            </p:nvSpPr>
            <p:spPr>
              <a:xfrm>
                <a:off x="3575425" y="1788300"/>
                <a:ext cx="1565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8" extrusionOk="0">
                    <a:moveTo>
                      <a:pt x="3227" y="1152"/>
                    </a:moveTo>
                    <a:cubicBezTo>
                      <a:pt x="4254" y="1152"/>
                      <a:pt x="5101" y="1998"/>
                      <a:pt x="5101" y="3025"/>
                    </a:cubicBezTo>
                    <a:cubicBezTo>
                      <a:pt x="5101" y="3781"/>
                      <a:pt x="4672" y="4436"/>
                      <a:pt x="3995" y="4752"/>
                    </a:cubicBezTo>
                    <a:cubicBezTo>
                      <a:pt x="3777" y="4837"/>
                      <a:pt x="3549" y="4879"/>
                      <a:pt x="3322" y="4879"/>
                    </a:cubicBezTo>
                    <a:cubicBezTo>
                      <a:pt x="2832" y="4879"/>
                      <a:pt x="2349" y="4685"/>
                      <a:pt x="1986" y="4323"/>
                    </a:cubicBezTo>
                    <a:cubicBezTo>
                      <a:pt x="1253" y="3589"/>
                      <a:pt x="1253" y="2404"/>
                      <a:pt x="1986" y="1671"/>
                    </a:cubicBezTo>
                    <a:cubicBezTo>
                      <a:pt x="2155" y="1502"/>
                      <a:pt x="2347" y="1378"/>
                      <a:pt x="2550" y="1276"/>
                    </a:cubicBezTo>
                    <a:cubicBezTo>
                      <a:pt x="2765" y="1197"/>
                      <a:pt x="2991" y="1152"/>
                      <a:pt x="3227" y="1152"/>
                    </a:cubicBezTo>
                    <a:close/>
                    <a:moveTo>
                      <a:pt x="3227" y="1"/>
                    </a:moveTo>
                    <a:cubicBezTo>
                      <a:pt x="2855" y="1"/>
                      <a:pt x="2471" y="69"/>
                      <a:pt x="2122" y="204"/>
                    </a:cubicBezTo>
                    <a:lnTo>
                      <a:pt x="2099" y="227"/>
                    </a:lnTo>
                    <a:cubicBezTo>
                      <a:pt x="1749" y="373"/>
                      <a:pt x="1445" y="588"/>
                      <a:pt x="1174" y="859"/>
                    </a:cubicBezTo>
                    <a:cubicBezTo>
                      <a:pt x="0" y="2043"/>
                      <a:pt x="0" y="3962"/>
                      <a:pt x="1174" y="5147"/>
                    </a:cubicBezTo>
                    <a:cubicBezTo>
                      <a:pt x="1749" y="5722"/>
                      <a:pt x="2528" y="6038"/>
                      <a:pt x="3318" y="6038"/>
                    </a:cubicBezTo>
                    <a:cubicBezTo>
                      <a:pt x="3679" y="6038"/>
                      <a:pt x="4063" y="5959"/>
                      <a:pt x="4435" y="5824"/>
                    </a:cubicBezTo>
                    <a:lnTo>
                      <a:pt x="4446" y="5812"/>
                    </a:lnTo>
                    <a:cubicBezTo>
                      <a:pt x="5541" y="5327"/>
                      <a:pt x="6263" y="4244"/>
                      <a:pt x="6263" y="3025"/>
                    </a:cubicBezTo>
                    <a:cubicBezTo>
                      <a:pt x="6263" y="1366"/>
                      <a:pt x="4909" y="1"/>
                      <a:pt x="3227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30"/>
              <p:cNvSpPr/>
              <p:nvPr/>
            </p:nvSpPr>
            <p:spPr>
              <a:xfrm>
                <a:off x="4044275" y="1983250"/>
                <a:ext cx="156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959" extrusionOk="0">
                    <a:moveTo>
                      <a:pt x="3262" y="1140"/>
                    </a:moveTo>
                    <a:cubicBezTo>
                      <a:pt x="3758" y="1140"/>
                      <a:pt x="4243" y="1343"/>
                      <a:pt x="4593" y="1693"/>
                    </a:cubicBezTo>
                    <a:cubicBezTo>
                      <a:pt x="4762" y="1862"/>
                      <a:pt x="4887" y="2043"/>
                      <a:pt x="4988" y="2257"/>
                    </a:cubicBezTo>
                    <a:cubicBezTo>
                      <a:pt x="5067" y="2472"/>
                      <a:pt x="5112" y="2697"/>
                      <a:pt x="5112" y="2934"/>
                    </a:cubicBezTo>
                    <a:cubicBezTo>
                      <a:pt x="5112" y="3961"/>
                      <a:pt x="4266" y="4807"/>
                      <a:pt x="3239" y="4807"/>
                    </a:cubicBezTo>
                    <a:cubicBezTo>
                      <a:pt x="2494" y="4807"/>
                      <a:pt x="1829" y="4367"/>
                      <a:pt x="1513" y="3690"/>
                    </a:cubicBezTo>
                    <a:cubicBezTo>
                      <a:pt x="1242" y="3002"/>
                      <a:pt x="1411" y="2212"/>
                      <a:pt x="1941" y="1693"/>
                    </a:cubicBezTo>
                    <a:cubicBezTo>
                      <a:pt x="2291" y="1343"/>
                      <a:pt x="2754" y="1140"/>
                      <a:pt x="3262" y="1140"/>
                    </a:cubicBezTo>
                    <a:close/>
                    <a:moveTo>
                      <a:pt x="3262" y="0"/>
                    </a:moveTo>
                    <a:cubicBezTo>
                      <a:pt x="2460" y="0"/>
                      <a:pt x="1704" y="305"/>
                      <a:pt x="1118" y="880"/>
                    </a:cubicBezTo>
                    <a:cubicBezTo>
                      <a:pt x="271" y="1727"/>
                      <a:pt x="1" y="3013"/>
                      <a:pt x="441" y="4130"/>
                    </a:cubicBezTo>
                    <a:lnTo>
                      <a:pt x="452" y="4142"/>
                    </a:lnTo>
                    <a:cubicBezTo>
                      <a:pt x="937" y="5247"/>
                      <a:pt x="2020" y="5958"/>
                      <a:pt x="3239" y="5958"/>
                    </a:cubicBezTo>
                    <a:cubicBezTo>
                      <a:pt x="4898" y="5958"/>
                      <a:pt x="6275" y="4604"/>
                      <a:pt x="6275" y="2934"/>
                    </a:cubicBezTo>
                    <a:cubicBezTo>
                      <a:pt x="6275" y="2551"/>
                      <a:pt x="6196" y="2189"/>
                      <a:pt x="6060" y="1828"/>
                    </a:cubicBezTo>
                    <a:lnTo>
                      <a:pt x="6049" y="1817"/>
                    </a:lnTo>
                    <a:cubicBezTo>
                      <a:pt x="5891" y="1467"/>
                      <a:pt x="5676" y="1151"/>
                      <a:pt x="5406" y="880"/>
                    </a:cubicBezTo>
                    <a:cubicBezTo>
                      <a:pt x="4830" y="305"/>
                      <a:pt x="4085" y="0"/>
                      <a:pt x="326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30"/>
              <p:cNvSpPr/>
              <p:nvPr/>
            </p:nvSpPr>
            <p:spPr>
              <a:xfrm>
                <a:off x="3625075" y="1833725"/>
                <a:ext cx="61800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3" extrusionOk="0">
                    <a:moveTo>
                      <a:pt x="1275" y="1"/>
                    </a:moveTo>
                    <a:cubicBezTo>
                      <a:pt x="1117" y="1"/>
                      <a:pt x="982" y="23"/>
                      <a:pt x="835" y="80"/>
                    </a:cubicBezTo>
                    <a:cubicBezTo>
                      <a:pt x="711" y="136"/>
                      <a:pt x="587" y="226"/>
                      <a:pt x="474" y="339"/>
                    </a:cubicBezTo>
                    <a:cubicBezTo>
                      <a:pt x="0" y="802"/>
                      <a:pt x="0" y="1569"/>
                      <a:pt x="474" y="2032"/>
                    </a:cubicBezTo>
                    <a:cubicBezTo>
                      <a:pt x="699" y="2264"/>
                      <a:pt x="999" y="2382"/>
                      <a:pt x="1300" y="2382"/>
                    </a:cubicBezTo>
                    <a:cubicBezTo>
                      <a:pt x="1452" y="2382"/>
                      <a:pt x="1605" y="2352"/>
                      <a:pt x="1749" y="2291"/>
                    </a:cubicBezTo>
                    <a:cubicBezTo>
                      <a:pt x="2178" y="2111"/>
                      <a:pt x="2471" y="1693"/>
                      <a:pt x="2471" y="1197"/>
                    </a:cubicBezTo>
                    <a:cubicBezTo>
                      <a:pt x="2471" y="531"/>
                      <a:pt x="1941" y="1"/>
                      <a:pt x="1275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30"/>
              <p:cNvSpPr/>
              <p:nvPr/>
            </p:nvSpPr>
            <p:spPr>
              <a:xfrm>
                <a:off x="4093925" y="2028450"/>
                <a:ext cx="6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7" extrusionOk="0">
                    <a:moveTo>
                      <a:pt x="1280" y="1"/>
                    </a:moveTo>
                    <a:cubicBezTo>
                      <a:pt x="974" y="1"/>
                      <a:pt x="666" y="116"/>
                      <a:pt x="429" y="348"/>
                    </a:cubicBezTo>
                    <a:cubicBezTo>
                      <a:pt x="80" y="697"/>
                      <a:pt x="1" y="1194"/>
                      <a:pt x="159" y="1634"/>
                    </a:cubicBezTo>
                    <a:cubicBezTo>
                      <a:pt x="350" y="2051"/>
                      <a:pt x="768" y="2356"/>
                      <a:pt x="1264" y="2356"/>
                    </a:cubicBezTo>
                    <a:cubicBezTo>
                      <a:pt x="1930" y="2356"/>
                      <a:pt x="2461" y="1815"/>
                      <a:pt x="2461" y="1149"/>
                    </a:cubicBezTo>
                    <a:cubicBezTo>
                      <a:pt x="2461" y="1002"/>
                      <a:pt x="2438" y="855"/>
                      <a:pt x="2382" y="720"/>
                    </a:cubicBezTo>
                    <a:cubicBezTo>
                      <a:pt x="2314" y="573"/>
                      <a:pt x="2224" y="449"/>
                      <a:pt x="2122" y="348"/>
                    </a:cubicBezTo>
                    <a:cubicBezTo>
                      <a:pt x="1891" y="116"/>
                      <a:pt x="1586" y="1"/>
                      <a:pt x="1280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30"/>
              <p:cNvSpPr/>
              <p:nvPr/>
            </p:nvSpPr>
            <p:spPr>
              <a:xfrm>
                <a:off x="3433800" y="2027950"/>
                <a:ext cx="615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4" extrusionOk="0">
                    <a:moveTo>
                      <a:pt x="1181" y="1"/>
                    </a:moveTo>
                    <a:cubicBezTo>
                      <a:pt x="875" y="1"/>
                      <a:pt x="570" y="119"/>
                      <a:pt x="339" y="356"/>
                    </a:cubicBezTo>
                    <a:cubicBezTo>
                      <a:pt x="226" y="469"/>
                      <a:pt x="136" y="593"/>
                      <a:pt x="80" y="717"/>
                    </a:cubicBezTo>
                    <a:cubicBezTo>
                      <a:pt x="23" y="864"/>
                      <a:pt x="1" y="1000"/>
                      <a:pt x="1" y="1157"/>
                    </a:cubicBezTo>
                    <a:cubicBezTo>
                      <a:pt x="1" y="1823"/>
                      <a:pt x="531" y="2354"/>
                      <a:pt x="1197" y="2354"/>
                    </a:cubicBezTo>
                    <a:cubicBezTo>
                      <a:pt x="1693" y="2354"/>
                      <a:pt x="2111" y="2060"/>
                      <a:pt x="2291" y="1631"/>
                    </a:cubicBezTo>
                    <a:cubicBezTo>
                      <a:pt x="2460" y="1214"/>
                      <a:pt x="2381" y="706"/>
                      <a:pt x="2032" y="356"/>
                    </a:cubicBezTo>
                    <a:cubicBezTo>
                      <a:pt x="1795" y="119"/>
                      <a:pt x="1487" y="1"/>
                      <a:pt x="118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30"/>
              <p:cNvSpPr/>
              <p:nvPr/>
            </p:nvSpPr>
            <p:spPr>
              <a:xfrm>
                <a:off x="3387825" y="2257175"/>
                <a:ext cx="156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81" extrusionOk="0">
                    <a:moveTo>
                      <a:pt x="3036" y="1163"/>
                    </a:moveTo>
                    <a:cubicBezTo>
                      <a:pt x="3780" y="1163"/>
                      <a:pt x="4446" y="1591"/>
                      <a:pt x="4751" y="2268"/>
                    </a:cubicBezTo>
                    <a:cubicBezTo>
                      <a:pt x="5022" y="2968"/>
                      <a:pt x="4852" y="3758"/>
                      <a:pt x="4333" y="4277"/>
                    </a:cubicBezTo>
                    <a:cubicBezTo>
                      <a:pt x="3967" y="4644"/>
                      <a:pt x="3487" y="4827"/>
                      <a:pt x="3007" y="4827"/>
                    </a:cubicBezTo>
                    <a:cubicBezTo>
                      <a:pt x="2528" y="4827"/>
                      <a:pt x="2048" y="4644"/>
                      <a:pt x="1682" y="4277"/>
                    </a:cubicBezTo>
                    <a:cubicBezTo>
                      <a:pt x="1512" y="4108"/>
                      <a:pt x="1388" y="3927"/>
                      <a:pt x="1287" y="3713"/>
                    </a:cubicBezTo>
                    <a:cubicBezTo>
                      <a:pt x="1196" y="3498"/>
                      <a:pt x="1162" y="3273"/>
                      <a:pt x="1162" y="3036"/>
                    </a:cubicBezTo>
                    <a:cubicBezTo>
                      <a:pt x="1162" y="2009"/>
                      <a:pt x="2009" y="1163"/>
                      <a:pt x="3036" y="1163"/>
                    </a:cubicBezTo>
                    <a:close/>
                    <a:moveTo>
                      <a:pt x="3036" y="0"/>
                    </a:moveTo>
                    <a:cubicBezTo>
                      <a:pt x="1366" y="0"/>
                      <a:pt x="0" y="1354"/>
                      <a:pt x="0" y="3036"/>
                    </a:cubicBezTo>
                    <a:cubicBezTo>
                      <a:pt x="0" y="3419"/>
                      <a:pt x="68" y="3792"/>
                      <a:pt x="215" y="4153"/>
                    </a:cubicBezTo>
                    <a:lnTo>
                      <a:pt x="226" y="4164"/>
                    </a:lnTo>
                    <a:cubicBezTo>
                      <a:pt x="384" y="4514"/>
                      <a:pt x="598" y="4830"/>
                      <a:pt x="858" y="5089"/>
                    </a:cubicBezTo>
                    <a:cubicBezTo>
                      <a:pt x="1456" y="5687"/>
                      <a:pt x="2234" y="5981"/>
                      <a:pt x="3002" y="5981"/>
                    </a:cubicBezTo>
                    <a:cubicBezTo>
                      <a:pt x="3780" y="5981"/>
                      <a:pt x="4559" y="5687"/>
                      <a:pt x="5146" y="5089"/>
                    </a:cubicBezTo>
                    <a:cubicBezTo>
                      <a:pt x="5992" y="4232"/>
                      <a:pt x="6263" y="2968"/>
                      <a:pt x="5823" y="1840"/>
                    </a:cubicBezTo>
                    <a:lnTo>
                      <a:pt x="5812" y="1817"/>
                    </a:lnTo>
                    <a:cubicBezTo>
                      <a:pt x="5338" y="722"/>
                      <a:pt x="4243" y="0"/>
                      <a:pt x="3036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30"/>
              <p:cNvSpPr/>
              <p:nvPr/>
            </p:nvSpPr>
            <p:spPr>
              <a:xfrm>
                <a:off x="3433800" y="2302600"/>
                <a:ext cx="615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6" extrusionOk="0">
                    <a:moveTo>
                      <a:pt x="1197" y="0"/>
                    </a:moveTo>
                    <a:cubicBezTo>
                      <a:pt x="531" y="0"/>
                      <a:pt x="1" y="542"/>
                      <a:pt x="1" y="1207"/>
                    </a:cubicBezTo>
                    <a:cubicBezTo>
                      <a:pt x="1" y="1354"/>
                      <a:pt x="23" y="1501"/>
                      <a:pt x="80" y="1636"/>
                    </a:cubicBezTo>
                    <a:cubicBezTo>
                      <a:pt x="136" y="1772"/>
                      <a:pt x="226" y="1896"/>
                      <a:pt x="339" y="2009"/>
                    </a:cubicBezTo>
                    <a:cubicBezTo>
                      <a:pt x="570" y="2240"/>
                      <a:pt x="875" y="2356"/>
                      <a:pt x="1181" y="2356"/>
                    </a:cubicBezTo>
                    <a:cubicBezTo>
                      <a:pt x="1487" y="2356"/>
                      <a:pt x="1795" y="2240"/>
                      <a:pt x="2032" y="2009"/>
                    </a:cubicBezTo>
                    <a:cubicBezTo>
                      <a:pt x="2381" y="1659"/>
                      <a:pt x="2460" y="1162"/>
                      <a:pt x="2291" y="722"/>
                    </a:cubicBezTo>
                    <a:cubicBezTo>
                      <a:pt x="2099" y="305"/>
                      <a:pt x="1693" y="0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30"/>
              <p:cNvSpPr/>
              <p:nvPr/>
            </p:nvSpPr>
            <p:spPr>
              <a:xfrm>
                <a:off x="3856950" y="1788600"/>
                <a:ext cx="1568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038" extrusionOk="0">
                    <a:moveTo>
                      <a:pt x="3025" y="1140"/>
                    </a:moveTo>
                    <a:cubicBezTo>
                      <a:pt x="3262" y="1140"/>
                      <a:pt x="3488" y="1185"/>
                      <a:pt x="3702" y="1264"/>
                    </a:cubicBezTo>
                    <a:cubicBezTo>
                      <a:pt x="3916" y="1366"/>
                      <a:pt x="4120" y="1490"/>
                      <a:pt x="4266" y="1659"/>
                    </a:cubicBezTo>
                    <a:cubicBezTo>
                      <a:pt x="5000" y="2392"/>
                      <a:pt x="5000" y="3577"/>
                      <a:pt x="4266" y="4311"/>
                    </a:cubicBezTo>
                    <a:cubicBezTo>
                      <a:pt x="3912" y="4673"/>
                      <a:pt x="3430" y="4867"/>
                      <a:pt x="2942" y="4867"/>
                    </a:cubicBezTo>
                    <a:cubicBezTo>
                      <a:pt x="2715" y="4867"/>
                      <a:pt x="2487" y="4825"/>
                      <a:pt x="2269" y="4740"/>
                    </a:cubicBezTo>
                    <a:cubicBezTo>
                      <a:pt x="1592" y="4446"/>
                      <a:pt x="1152" y="3769"/>
                      <a:pt x="1152" y="3013"/>
                    </a:cubicBezTo>
                    <a:cubicBezTo>
                      <a:pt x="1152" y="1986"/>
                      <a:pt x="1998" y="1140"/>
                      <a:pt x="3025" y="1140"/>
                    </a:cubicBezTo>
                    <a:close/>
                    <a:moveTo>
                      <a:pt x="3025" y="0"/>
                    </a:moveTo>
                    <a:cubicBezTo>
                      <a:pt x="1366" y="0"/>
                      <a:pt x="1" y="1354"/>
                      <a:pt x="1" y="3036"/>
                    </a:cubicBezTo>
                    <a:cubicBezTo>
                      <a:pt x="1" y="4232"/>
                      <a:pt x="712" y="5326"/>
                      <a:pt x="1818" y="5812"/>
                    </a:cubicBezTo>
                    <a:lnTo>
                      <a:pt x="1829" y="5823"/>
                    </a:lnTo>
                    <a:cubicBezTo>
                      <a:pt x="2201" y="5970"/>
                      <a:pt x="2562" y="6037"/>
                      <a:pt x="2946" y="6037"/>
                    </a:cubicBezTo>
                    <a:cubicBezTo>
                      <a:pt x="3736" y="6037"/>
                      <a:pt x="4515" y="5721"/>
                      <a:pt x="5090" y="5146"/>
                    </a:cubicBezTo>
                    <a:cubicBezTo>
                      <a:pt x="6275" y="3961"/>
                      <a:pt x="6275" y="2043"/>
                      <a:pt x="5090" y="869"/>
                    </a:cubicBezTo>
                    <a:cubicBezTo>
                      <a:pt x="4819" y="610"/>
                      <a:pt x="4515" y="395"/>
                      <a:pt x="4153" y="237"/>
                    </a:cubicBezTo>
                    <a:lnTo>
                      <a:pt x="4142" y="226"/>
                    </a:lnTo>
                    <a:cubicBezTo>
                      <a:pt x="3792" y="68"/>
                      <a:pt x="3409" y="0"/>
                      <a:pt x="3025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30"/>
              <p:cNvSpPr/>
              <p:nvPr/>
            </p:nvSpPr>
            <p:spPr>
              <a:xfrm>
                <a:off x="3902100" y="18340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96" y="1"/>
                    </a:moveTo>
                    <a:cubicBezTo>
                      <a:pt x="531" y="1"/>
                      <a:pt x="0" y="543"/>
                      <a:pt x="0" y="1197"/>
                    </a:cubicBezTo>
                    <a:cubicBezTo>
                      <a:pt x="0" y="1694"/>
                      <a:pt x="294" y="2122"/>
                      <a:pt x="711" y="2303"/>
                    </a:cubicBezTo>
                    <a:cubicBezTo>
                      <a:pt x="851" y="2358"/>
                      <a:pt x="999" y="2386"/>
                      <a:pt x="1148" y="2386"/>
                    </a:cubicBezTo>
                    <a:cubicBezTo>
                      <a:pt x="1454" y="2386"/>
                      <a:pt x="1762" y="2268"/>
                      <a:pt x="1998" y="2032"/>
                    </a:cubicBezTo>
                    <a:cubicBezTo>
                      <a:pt x="2460" y="1569"/>
                      <a:pt x="2460" y="802"/>
                      <a:pt x="1998" y="339"/>
                    </a:cubicBezTo>
                    <a:cubicBezTo>
                      <a:pt x="1885" y="227"/>
                      <a:pt x="1761" y="148"/>
                      <a:pt x="1625" y="91"/>
                    </a:cubicBezTo>
                    <a:cubicBezTo>
                      <a:pt x="1501" y="24"/>
                      <a:pt x="1343" y="1"/>
                      <a:pt x="119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30"/>
              <p:cNvSpPr/>
              <p:nvPr/>
            </p:nvSpPr>
            <p:spPr>
              <a:xfrm>
                <a:off x="3393175" y="1793400"/>
                <a:ext cx="801775" cy="802025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32081" extrusionOk="0">
                    <a:moveTo>
                      <a:pt x="16047" y="2110"/>
                    </a:moveTo>
                    <a:cubicBezTo>
                      <a:pt x="17062" y="3825"/>
                      <a:pt x="18247" y="6748"/>
                      <a:pt x="17739" y="10528"/>
                    </a:cubicBezTo>
                    <a:lnTo>
                      <a:pt x="17536" y="12052"/>
                    </a:lnTo>
                    <a:cubicBezTo>
                      <a:pt x="17085" y="11882"/>
                      <a:pt x="16600" y="11792"/>
                      <a:pt x="16103" y="11792"/>
                    </a:cubicBezTo>
                    <a:lnTo>
                      <a:pt x="16013" y="11792"/>
                    </a:lnTo>
                    <a:cubicBezTo>
                      <a:pt x="15516" y="11792"/>
                      <a:pt x="15031" y="11882"/>
                      <a:pt x="14580" y="12052"/>
                    </a:cubicBezTo>
                    <a:lnTo>
                      <a:pt x="14377" y="10528"/>
                    </a:lnTo>
                    <a:cubicBezTo>
                      <a:pt x="13846" y="6748"/>
                      <a:pt x="15031" y="3825"/>
                      <a:pt x="16047" y="2110"/>
                    </a:cubicBezTo>
                    <a:close/>
                    <a:moveTo>
                      <a:pt x="6196" y="6195"/>
                    </a:moveTo>
                    <a:cubicBezTo>
                      <a:pt x="8125" y="6692"/>
                      <a:pt x="11025" y="7922"/>
                      <a:pt x="13327" y="10946"/>
                    </a:cubicBezTo>
                    <a:lnTo>
                      <a:pt x="14264" y="12176"/>
                    </a:lnTo>
                    <a:cubicBezTo>
                      <a:pt x="13824" y="12390"/>
                      <a:pt x="13418" y="12661"/>
                      <a:pt x="13079" y="13011"/>
                    </a:cubicBezTo>
                    <a:lnTo>
                      <a:pt x="13000" y="13078"/>
                    </a:lnTo>
                    <a:cubicBezTo>
                      <a:pt x="12650" y="13428"/>
                      <a:pt x="12379" y="13823"/>
                      <a:pt x="12176" y="14263"/>
                    </a:cubicBezTo>
                    <a:lnTo>
                      <a:pt x="10946" y="13327"/>
                    </a:lnTo>
                    <a:cubicBezTo>
                      <a:pt x="7911" y="11036"/>
                      <a:pt x="6681" y="8125"/>
                      <a:pt x="6196" y="6195"/>
                    </a:cubicBezTo>
                    <a:close/>
                    <a:moveTo>
                      <a:pt x="25909" y="6195"/>
                    </a:moveTo>
                    <a:cubicBezTo>
                      <a:pt x="25413" y="8125"/>
                      <a:pt x="24194" y="11036"/>
                      <a:pt x="21158" y="13338"/>
                    </a:cubicBezTo>
                    <a:lnTo>
                      <a:pt x="19929" y="14263"/>
                    </a:lnTo>
                    <a:cubicBezTo>
                      <a:pt x="19714" y="13823"/>
                      <a:pt x="19443" y="13417"/>
                      <a:pt x="19093" y="13078"/>
                    </a:cubicBezTo>
                    <a:lnTo>
                      <a:pt x="19026" y="13011"/>
                    </a:lnTo>
                    <a:cubicBezTo>
                      <a:pt x="18676" y="12661"/>
                      <a:pt x="18281" y="12390"/>
                      <a:pt x="17841" y="12176"/>
                    </a:cubicBezTo>
                    <a:lnTo>
                      <a:pt x="18778" y="10946"/>
                    </a:lnTo>
                    <a:cubicBezTo>
                      <a:pt x="21068" y="7922"/>
                      <a:pt x="23980" y="6692"/>
                      <a:pt x="25909" y="6195"/>
                    </a:cubicBezTo>
                    <a:close/>
                    <a:moveTo>
                      <a:pt x="8741" y="14243"/>
                    </a:moveTo>
                    <a:cubicBezTo>
                      <a:pt x="9316" y="14243"/>
                      <a:pt x="9916" y="14281"/>
                      <a:pt x="10540" y="14365"/>
                    </a:cubicBezTo>
                    <a:lnTo>
                      <a:pt x="12063" y="14579"/>
                    </a:lnTo>
                    <a:cubicBezTo>
                      <a:pt x="11894" y="15031"/>
                      <a:pt x="11804" y="15505"/>
                      <a:pt x="11804" y="16001"/>
                    </a:cubicBezTo>
                    <a:lnTo>
                      <a:pt x="11804" y="16046"/>
                    </a:lnTo>
                    <a:lnTo>
                      <a:pt x="11804" y="16103"/>
                    </a:lnTo>
                    <a:cubicBezTo>
                      <a:pt x="11804" y="16588"/>
                      <a:pt x="11894" y="17062"/>
                      <a:pt x="12063" y="17524"/>
                    </a:cubicBezTo>
                    <a:lnTo>
                      <a:pt x="10540" y="17739"/>
                    </a:lnTo>
                    <a:cubicBezTo>
                      <a:pt x="9902" y="17826"/>
                      <a:pt x="9289" y="17865"/>
                      <a:pt x="8703" y="17865"/>
                    </a:cubicBezTo>
                    <a:cubicBezTo>
                      <a:pt x="5794" y="17865"/>
                      <a:pt x="3538" y="16903"/>
                      <a:pt x="2111" y="16057"/>
                    </a:cubicBezTo>
                    <a:cubicBezTo>
                      <a:pt x="3552" y="15209"/>
                      <a:pt x="5828" y="14243"/>
                      <a:pt x="8741" y="14243"/>
                    </a:cubicBezTo>
                    <a:close/>
                    <a:moveTo>
                      <a:pt x="23405" y="14250"/>
                    </a:moveTo>
                    <a:cubicBezTo>
                      <a:pt x="26303" y="14250"/>
                      <a:pt x="28569" y="15212"/>
                      <a:pt x="30005" y="16057"/>
                    </a:cubicBezTo>
                    <a:cubicBezTo>
                      <a:pt x="28564" y="16905"/>
                      <a:pt x="26288" y="17872"/>
                      <a:pt x="23375" y="17872"/>
                    </a:cubicBezTo>
                    <a:cubicBezTo>
                      <a:pt x="22800" y="17872"/>
                      <a:pt x="22200" y="17834"/>
                      <a:pt x="21576" y="17750"/>
                    </a:cubicBezTo>
                    <a:lnTo>
                      <a:pt x="20053" y="17536"/>
                    </a:lnTo>
                    <a:cubicBezTo>
                      <a:pt x="20222" y="17084"/>
                      <a:pt x="20312" y="16610"/>
                      <a:pt x="20312" y="16114"/>
                    </a:cubicBezTo>
                    <a:lnTo>
                      <a:pt x="20312" y="16069"/>
                    </a:lnTo>
                    <a:lnTo>
                      <a:pt x="20312" y="16012"/>
                    </a:lnTo>
                    <a:cubicBezTo>
                      <a:pt x="20312" y="15516"/>
                      <a:pt x="20222" y="15053"/>
                      <a:pt x="20053" y="14591"/>
                    </a:cubicBezTo>
                    <a:lnTo>
                      <a:pt x="21576" y="14376"/>
                    </a:lnTo>
                    <a:cubicBezTo>
                      <a:pt x="22210" y="14289"/>
                      <a:pt x="22820" y="14250"/>
                      <a:pt x="23405" y="14250"/>
                    </a:cubicBezTo>
                    <a:close/>
                    <a:moveTo>
                      <a:pt x="16092" y="12966"/>
                    </a:moveTo>
                    <a:cubicBezTo>
                      <a:pt x="16487" y="12966"/>
                      <a:pt x="16870" y="13033"/>
                      <a:pt x="17232" y="13191"/>
                    </a:cubicBezTo>
                    <a:cubicBezTo>
                      <a:pt x="17604" y="13349"/>
                      <a:pt x="17931" y="13552"/>
                      <a:pt x="18213" y="13834"/>
                    </a:cubicBezTo>
                    <a:lnTo>
                      <a:pt x="18281" y="13913"/>
                    </a:lnTo>
                    <a:cubicBezTo>
                      <a:pt x="18563" y="14196"/>
                      <a:pt x="18778" y="14523"/>
                      <a:pt x="18924" y="14873"/>
                    </a:cubicBezTo>
                    <a:cubicBezTo>
                      <a:pt x="19071" y="15234"/>
                      <a:pt x="19150" y="15617"/>
                      <a:pt x="19150" y="16012"/>
                    </a:cubicBezTo>
                    <a:lnTo>
                      <a:pt x="19150" y="16069"/>
                    </a:lnTo>
                    <a:lnTo>
                      <a:pt x="19150" y="16114"/>
                    </a:lnTo>
                    <a:cubicBezTo>
                      <a:pt x="19150" y="16509"/>
                      <a:pt x="19082" y="16904"/>
                      <a:pt x="18924" y="17254"/>
                    </a:cubicBezTo>
                    <a:cubicBezTo>
                      <a:pt x="18778" y="17626"/>
                      <a:pt x="18563" y="17942"/>
                      <a:pt x="18281" y="18224"/>
                    </a:cubicBezTo>
                    <a:lnTo>
                      <a:pt x="18213" y="18303"/>
                    </a:lnTo>
                    <a:cubicBezTo>
                      <a:pt x="17931" y="18585"/>
                      <a:pt x="17604" y="18788"/>
                      <a:pt x="17254" y="18946"/>
                    </a:cubicBezTo>
                    <a:cubicBezTo>
                      <a:pt x="16882" y="19093"/>
                      <a:pt x="16498" y="19172"/>
                      <a:pt x="16103" y="19172"/>
                    </a:cubicBezTo>
                    <a:lnTo>
                      <a:pt x="16013" y="19172"/>
                    </a:lnTo>
                    <a:cubicBezTo>
                      <a:pt x="15618" y="19172"/>
                      <a:pt x="15234" y="19104"/>
                      <a:pt x="14862" y="18946"/>
                    </a:cubicBezTo>
                    <a:cubicBezTo>
                      <a:pt x="14501" y="18788"/>
                      <a:pt x="14174" y="18585"/>
                      <a:pt x="13891" y="18303"/>
                    </a:cubicBezTo>
                    <a:lnTo>
                      <a:pt x="13824" y="18224"/>
                    </a:lnTo>
                    <a:cubicBezTo>
                      <a:pt x="13542" y="17942"/>
                      <a:pt x="13327" y="17626"/>
                      <a:pt x="13169" y="17265"/>
                    </a:cubicBezTo>
                    <a:cubicBezTo>
                      <a:pt x="13034" y="16904"/>
                      <a:pt x="12944" y="16520"/>
                      <a:pt x="12944" y="16125"/>
                    </a:cubicBezTo>
                    <a:lnTo>
                      <a:pt x="12944" y="16069"/>
                    </a:lnTo>
                    <a:lnTo>
                      <a:pt x="12944" y="16024"/>
                    </a:lnTo>
                    <a:cubicBezTo>
                      <a:pt x="12944" y="15629"/>
                      <a:pt x="13023" y="15234"/>
                      <a:pt x="13169" y="14884"/>
                    </a:cubicBezTo>
                    <a:cubicBezTo>
                      <a:pt x="13327" y="14512"/>
                      <a:pt x="13542" y="14196"/>
                      <a:pt x="13824" y="13913"/>
                    </a:cubicBezTo>
                    <a:lnTo>
                      <a:pt x="13891" y="13834"/>
                    </a:lnTo>
                    <a:cubicBezTo>
                      <a:pt x="14174" y="13552"/>
                      <a:pt x="14501" y="13349"/>
                      <a:pt x="14851" y="13191"/>
                    </a:cubicBezTo>
                    <a:cubicBezTo>
                      <a:pt x="15223" y="13045"/>
                      <a:pt x="15595" y="12966"/>
                      <a:pt x="15990" y="12966"/>
                    </a:cubicBezTo>
                    <a:close/>
                    <a:moveTo>
                      <a:pt x="12176" y="17840"/>
                    </a:moveTo>
                    <a:cubicBezTo>
                      <a:pt x="12379" y="18280"/>
                      <a:pt x="12650" y="18687"/>
                      <a:pt x="13000" y="19025"/>
                    </a:cubicBezTo>
                    <a:lnTo>
                      <a:pt x="13079" y="19104"/>
                    </a:lnTo>
                    <a:cubicBezTo>
                      <a:pt x="13429" y="19454"/>
                      <a:pt x="13824" y="19725"/>
                      <a:pt x="14264" y="19928"/>
                    </a:cubicBezTo>
                    <a:lnTo>
                      <a:pt x="13327" y="21158"/>
                    </a:lnTo>
                    <a:cubicBezTo>
                      <a:pt x="11025" y="24193"/>
                      <a:pt x="8125" y="25423"/>
                      <a:pt x="6196" y="25920"/>
                    </a:cubicBezTo>
                    <a:cubicBezTo>
                      <a:pt x="6681" y="23979"/>
                      <a:pt x="7911" y="21079"/>
                      <a:pt x="10946" y="18777"/>
                    </a:cubicBezTo>
                    <a:lnTo>
                      <a:pt x="12176" y="17840"/>
                    </a:lnTo>
                    <a:close/>
                    <a:moveTo>
                      <a:pt x="19929" y="17852"/>
                    </a:moveTo>
                    <a:lnTo>
                      <a:pt x="21158" y="18777"/>
                    </a:lnTo>
                    <a:cubicBezTo>
                      <a:pt x="24194" y="21090"/>
                      <a:pt x="25413" y="23979"/>
                      <a:pt x="25909" y="25920"/>
                    </a:cubicBezTo>
                    <a:cubicBezTo>
                      <a:pt x="23980" y="25423"/>
                      <a:pt x="21068" y="24193"/>
                      <a:pt x="18778" y="21158"/>
                    </a:cubicBezTo>
                    <a:lnTo>
                      <a:pt x="17841" y="19939"/>
                    </a:lnTo>
                    <a:cubicBezTo>
                      <a:pt x="18281" y="19725"/>
                      <a:pt x="18687" y="19454"/>
                      <a:pt x="19026" y="19104"/>
                    </a:cubicBezTo>
                    <a:lnTo>
                      <a:pt x="19093" y="19036"/>
                    </a:lnTo>
                    <a:cubicBezTo>
                      <a:pt x="19432" y="18698"/>
                      <a:pt x="19714" y="18280"/>
                      <a:pt x="19929" y="17852"/>
                    </a:cubicBezTo>
                    <a:close/>
                    <a:moveTo>
                      <a:pt x="17514" y="20052"/>
                    </a:moveTo>
                    <a:lnTo>
                      <a:pt x="17728" y="21575"/>
                    </a:lnTo>
                    <a:cubicBezTo>
                      <a:pt x="18247" y="25367"/>
                      <a:pt x="17062" y="28290"/>
                      <a:pt x="16047" y="29993"/>
                    </a:cubicBezTo>
                    <a:cubicBezTo>
                      <a:pt x="15031" y="28267"/>
                      <a:pt x="13846" y="25356"/>
                      <a:pt x="14354" y="21575"/>
                    </a:cubicBezTo>
                    <a:lnTo>
                      <a:pt x="14569" y="20052"/>
                    </a:lnTo>
                    <a:cubicBezTo>
                      <a:pt x="15020" y="20221"/>
                      <a:pt x="15505" y="20300"/>
                      <a:pt x="15990" y="20300"/>
                    </a:cubicBezTo>
                    <a:lnTo>
                      <a:pt x="16092" y="20300"/>
                    </a:lnTo>
                    <a:cubicBezTo>
                      <a:pt x="16588" y="20300"/>
                      <a:pt x="17051" y="20221"/>
                      <a:pt x="17514" y="20052"/>
                    </a:cubicBezTo>
                    <a:close/>
                    <a:moveTo>
                      <a:pt x="16035" y="0"/>
                    </a:moveTo>
                    <a:lnTo>
                      <a:pt x="15562" y="677"/>
                    </a:lnTo>
                    <a:cubicBezTo>
                      <a:pt x="14546" y="2133"/>
                      <a:pt x="13023" y="4999"/>
                      <a:pt x="13056" y="8858"/>
                    </a:cubicBezTo>
                    <a:cubicBezTo>
                      <a:pt x="10371" y="6082"/>
                      <a:pt x="7268" y="5157"/>
                      <a:pt x="5519" y="4841"/>
                    </a:cubicBezTo>
                    <a:lnTo>
                      <a:pt x="4695" y="4706"/>
                    </a:lnTo>
                    <a:lnTo>
                      <a:pt x="4695" y="4706"/>
                    </a:lnTo>
                    <a:lnTo>
                      <a:pt x="4842" y="5518"/>
                    </a:lnTo>
                    <a:cubicBezTo>
                      <a:pt x="5146" y="7267"/>
                      <a:pt x="6094" y="10370"/>
                      <a:pt x="8859" y="13067"/>
                    </a:cubicBezTo>
                    <a:cubicBezTo>
                      <a:pt x="8789" y="13066"/>
                      <a:pt x="8720" y="13066"/>
                      <a:pt x="8651" y="13066"/>
                    </a:cubicBezTo>
                    <a:cubicBezTo>
                      <a:pt x="4875" y="13066"/>
                      <a:pt x="2107" y="14564"/>
                      <a:pt x="678" y="15561"/>
                    </a:cubicBezTo>
                    <a:lnTo>
                      <a:pt x="1" y="16046"/>
                    </a:lnTo>
                    <a:lnTo>
                      <a:pt x="678" y="16520"/>
                    </a:lnTo>
                    <a:cubicBezTo>
                      <a:pt x="2107" y="17517"/>
                      <a:pt x="4886" y="19015"/>
                      <a:pt x="8651" y="19015"/>
                    </a:cubicBezTo>
                    <a:cubicBezTo>
                      <a:pt x="8720" y="19015"/>
                      <a:pt x="8789" y="19015"/>
                      <a:pt x="8859" y="19014"/>
                    </a:cubicBezTo>
                    <a:lnTo>
                      <a:pt x="8859" y="19014"/>
                    </a:lnTo>
                    <a:cubicBezTo>
                      <a:pt x="6083" y="21711"/>
                      <a:pt x="5146" y="24814"/>
                      <a:pt x="4842" y="26563"/>
                    </a:cubicBezTo>
                    <a:lnTo>
                      <a:pt x="4695" y="27387"/>
                    </a:lnTo>
                    <a:lnTo>
                      <a:pt x="4695" y="27387"/>
                    </a:lnTo>
                    <a:lnTo>
                      <a:pt x="5519" y="27240"/>
                    </a:lnTo>
                    <a:cubicBezTo>
                      <a:pt x="7268" y="26935"/>
                      <a:pt x="10371" y="25988"/>
                      <a:pt x="13056" y="23223"/>
                    </a:cubicBezTo>
                    <a:lnTo>
                      <a:pt x="13056" y="23223"/>
                    </a:lnTo>
                    <a:cubicBezTo>
                      <a:pt x="13000" y="27082"/>
                      <a:pt x="14546" y="29948"/>
                      <a:pt x="15562" y="31404"/>
                    </a:cubicBezTo>
                    <a:lnTo>
                      <a:pt x="16035" y="32081"/>
                    </a:lnTo>
                    <a:lnTo>
                      <a:pt x="16521" y="31404"/>
                    </a:lnTo>
                    <a:cubicBezTo>
                      <a:pt x="17536" y="29948"/>
                      <a:pt x="19060" y="27082"/>
                      <a:pt x="19014" y="23223"/>
                    </a:cubicBezTo>
                    <a:lnTo>
                      <a:pt x="19014" y="23223"/>
                    </a:lnTo>
                    <a:cubicBezTo>
                      <a:pt x="21700" y="25999"/>
                      <a:pt x="24803" y="26935"/>
                      <a:pt x="26564" y="27240"/>
                    </a:cubicBezTo>
                    <a:lnTo>
                      <a:pt x="27376" y="27387"/>
                    </a:lnTo>
                    <a:lnTo>
                      <a:pt x="27241" y="26563"/>
                    </a:lnTo>
                    <a:cubicBezTo>
                      <a:pt x="26925" y="24814"/>
                      <a:pt x="25977" y="21711"/>
                      <a:pt x="23212" y="19014"/>
                    </a:cubicBezTo>
                    <a:lnTo>
                      <a:pt x="23212" y="19014"/>
                    </a:lnTo>
                    <a:cubicBezTo>
                      <a:pt x="23282" y="19015"/>
                      <a:pt x="23351" y="19015"/>
                      <a:pt x="23420" y="19015"/>
                    </a:cubicBezTo>
                    <a:cubicBezTo>
                      <a:pt x="27185" y="19015"/>
                      <a:pt x="29975" y="17517"/>
                      <a:pt x="31393" y="16520"/>
                    </a:cubicBezTo>
                    <a:lnTo>
                      <a:pt x="32070" y="16046"/>
                    </a:lnTo>
                    <a:lnTo>
                      <a:pt x="31393" y="15561"/>
                    </a:lnTo>
                    <a:cubicBezTo>
                      <a:pt x="29970" y="14560"/>
                      <a:pt x="27166" y="13066"/>
                      <a:pt x="23380" y="13066"/>
                    </a:cubicBezTo>
                    <a:cubicBezTo>
                      <a:pt x="23324" y="13066"/>
                      <a:pt x="23268" y="13066"/>
                      <a:pt x="23212" y="13067"/>
                    </a:cubicBezTo>
                    <a:cubicBezTo>
                      <a:pt x="25999" y="10370"/>
                      <a:pt x="26925" y="7267"/>
                      <a:pt x="27241" y="5518"/>
                    </a:cubicBezTo>
                    <a:lnTo>
                      <a:pt x="27376" y="4706"/>
                    </a:lnTo>
                    <a:lnTo>
                      <a:pt x="26564" y="4841"/>
                    </a:lnTo>
                    <a:cubicBezTo>
                      <a:pt x="24803" y="5157"/>
                      <a:pt x="21700" y="6094"/>
                      <a:pt x="19014" y="8858"/>
                    </a:cubicBezTo>
                    <a:cubicBezTo>
                      <a:pt x="19071" y="4999"/>
                      <a:pt x="17536" y="2133"/>
                      <a:pt x="16521" y="677"/>
                    </a:cubicBezTo>
                    <a:lnTo>
                      <a:pt x="16035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30"/>
            <p:cNvGrpSpPr/>
            <p:nvPr/>
          </p:nvGrpSpPr>
          <p:grpSpPr>
            <a:xfrm rot="-8100000">
              <a:off x="-309231" y="601729"/>
              <a:ext cx="865517" cy="865217"/>
              <a:chOff x="2048375" y="1737825"/>
              <a:chExt cx="865525" cy="865225"/>
            </a:xfrm>
          </p:grpSpPr>
          <p:sp>
            <p:nvSpPr>
              <p:cNvPr id="4747" name="Google Shape;4747;p30"/>
              <p:cNvSpPr/>
              <p:nvPr/>
            </p:nvSpPr>
            <p:spPr>
              <a:xfrm>
                <a:off x="2048950" y="2415150"/>
                <a:ext cx="1879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16" extrusionOk="0">
                    <a:moveTo>
                      <a:pt x="4995" y="1619"/>
                    </a:moveTo>
                    <a:cubicBezTo>
                      <a:pt x="5259" y="1619"/>
                      <a:pt x="5529" y="1644"/>
                      <a:pt x="5800" y="1682"/>
                    </a:cubicBezTo>
                    <a:cubicBezTo>
                      <a:pt x="5958" y="2821"/>
                      <a:pt x="5891" y="3939"/>
                      <a:pt x="4751" y="4582"/>
                    </a:cubicBezTo>
                    <a:cubicBezTo>
                      <a:pt x="4313" y="4835"/>
                      <a:pt x="3888" y="4926"/>
                      <a:pt x="3470" y="4926"/>
                    </a:cubicBezTo>
                    <a:cubicBezTo>
                      <a:pt x="3198" y="4926"/>
                      <a:pt x="2930" y="4888"/>
                      <a:pt x="2663" y="4830"/>
                    </a:cubicBezTo>
                    <a:cubicBezTo>
                      <a:pt x="2528" y="4153"/>
                      <a:pt x="2494" y="3476"/>
                      <a:pt x="2900" y="2742"/>
                    </a:cubicBezTo>
                    <a:cubicBezTo>
                      <a:pt x="3398" y="1868"/>
                      <a:pt x="4162" y="1619"/>
                      <a:pt x="4995" y="1619"/>
                    </a:cubicBezTo>
                    <a:close/>
                    <a:moveTo>
                      <a:pt x="0" y="0"/>
                    </a:moveTo>
                    <a:lnTo>
                      <a:pt x="0" y="1795"/>
                    </a:lnTo>
                    <a:cubicBezTo>
                      <a:pt x="497" y="2190"/>
                      <a:pt x="1061" y="2472"/>
                      <a:pt x="1704" y="2663"/>
                    </a:cubicBezTo>
                    <a:cubicBezTo>
                      <a:pt x="1343" y="3634"/>
                      <a:pt x="1309" y="4841"/>
                      <a:pt x="1659" y="5857"/>
                    </a:cubicBezTo>
                    <a:cubicBezTo>
                      <a:pt x="2138" y="6024"/>
                      <a:pt x="2660" y="6106"/>
                      <a:pt x="3183" y="6106"/>
                    </a:cubicBezTo>
                    <a:cubicBezTo>
                      <a:pt x="3757" y="6106"/>
                      <a:pt x="4333" y="6007"/>
                      <a:pt x="4853" y="5812"/>
                    </a:cubicBezTo>
                    <a:cubicBezTo>
                      <a:pt x="5067" y="6466"/>
                      <a:pt x="5326" y="7019"/>
                      <a:pt x="5721" y="7516"/>
                    </a:cubicBezTo>
                    <a:lnTo>
                      <a:pt x="7516" y="7516"/>
                    </a:lnTo>
                    <a:cubicBezTo>
                      <a:pt x="6658" y="6940"/>
                      <a:pt x="6173" y="6263"/>
                      <a:pt x="5834" y="5225"/>
                    </a:cubicBezTo>
                    <a:cubicBezTo>
                      <a:pt x="7109" y="4130"/>
                      <a:pt x="7234" y="2314"/>
                      <a:pt x="6703" y="802"/>
                    </a:cubicBezTo>
                    <a:cubicBezTo>
                      <a:pt x="6159" y="616"/>
                      <a:pt x="5576" y="511"/>
                      <a:pt x="5003" y="511"/>
                    </a:cubicBezTo>
                    <a:cubicBezTo>
                      <a:pt x="3970" y="511"/>
                      <a:pt x="2969" y="851"/>
                      <a:pt x="2280" y="1670"/>
                    </a:cubicBezTo>
                    <a:cubicBezTo>
                      <a:pt x="1242" y="1343"/>
                      <a:pt x="565" y="858"/>
                      <a:pt x="0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0"/>
              <p:cNvSpPr/>
              <p:nvPr/>
            </p:nvSpPr>
            <p:spPr>
              <a:xfrm>
                <a:off x="2049500" y="1738950"/>
                <a:ext cx="863275" cy="863550"/>
              </a:xfrm>
              <a:custGeom>
                <a:avLst/>
                <a:gdLst/>
                <a:ahLst/>
                <a:cxnLst/>
                <a:rect l="l" t="t" r="r" b="b"/>
                <a:pathLst>
                  <a:path w="34531" h="34542" extrusionOk="0">
                    <a:moveTo>
                      <a:pt x="14797" y="3739"/>
                    </a:moveTo>
                    <a:cubicBezTo>
                      <a:pt x="15635" y="3739"/>
                      <a:pt x="16469" y="3878"/>
                      <a:pt x="17266" y="4141"/>
                    </a:cubicBezTo>
                    <a:cubicBezTo>
                      <a:pt x="18073" y="3882"/>
                      <a:pt x="18913" y="3744"/>
                      <a:pt x="19757" y="3744"/>
                    </a:cubicBezTo>
                    <a:cubicBezTo>
                      <a:pt x="20600" y="3744"/>
                      <a:pt x="21447" y="3882"/>
                      <a:pt x="22265" y="4175"/>
                    </a:cubicBezTo>
                    <a:cubicBezTo>
                      <a:pt x="24239" y="4875"/>
                      <a:pt x="25537" y="6545"/>
                      <a:pt x="26056" y="8475"/>
                    </a:cubicBezTo>
                    <a:cubicBezTo>
                      <a:pt x="27986" y="8982"/>
                      <a:pt x="29656" y="10280"/>
                      <a:pt x="30355" y="12266"/>
                    </a:cubicBezTo>
                    <a:cubicBezTo>
                      <a:pt x="30942" y="13902"/>
                      <a:pt x="30920" y="15651"/>
                      <a:pt x="30389" y="17265"/>
                    </a:cubicBezTo>
                    <a:cubicBezTo>
                      <a:pt x="30908" y="18867"/>
                      <a:pt x="30942" y="20616"/>
                      <a:pt x="30355" y="22253"/>
                    </a:cubicBezTo>
                    <a:cubicBezTo>
                      <a:pt x="29656" y="24227"/>
                      <a:pt x="27986" y="25525"/>
                      <a:pt x="26056" y="26044"/>
                    </a:cubicBezTo>
                    <a:cubicBezTo>
                      <a:pt x="25548" y="27985"/>
                      <a:pt x="24251" y="29644"/>
                      <a:pt x="22265" y="30355"/>
                    </a:cubicBezTo>
                    <a:cubicBezTo>
                      <a:pt x="21448" y="30644"/>
                      <a:pt x="20597" y="30785"/>
                      <a:pt x="19748" y="30785"/>
                    </a:cubicBezTo>
                    <a:cubicBezTo>
                      <a:pt x="18908" y="30785"/>
                      <a:pt x="18068" y="30647"/>
                      <a:pt x="17266" y="30377"/>
                    </a:cubicBezTo>
                    <a:cubicBezTo>
                      <a:pt x="16460" y="30638"/>
                      <a:pt x="15618" y="30776"/>
                      <a:pt x="14772" y="30776"/>
                    </a:cubicBezTo>
                    <a:cubicBezTo>
                      <a:pt x="13934" y="30776"/>
                      <a:pt x="13092" y="30641"/>
                      <a:pt x="12278" y="30355"/>
                    </a:cubicBezTo>
                    <a:cubicBezTo>
                      <a:pt x="10303" y="29644"/>
                      <a:pt x="9006" y="27985"/>
                      <a:pt x="8487" y="26044"/>
                    </a:cubicBezTo>
                    <a:cubicBezTo>
                      <a:pt x="6546" y="25536"/>
                      <a:pt x="4887" y="24239"/>
                      <a:pt x="4176" y="22253"/>
                    </a:cubicBezTo>
                    <a:cubicBezTo>
                      <a:pt x="3601" y="20616"/>
                      <a:pt x="3612" y="18867"/>
                      <a:pt x="4153" y="17265"/>
                    </a:cubicBezTo>
                    <a:cubicBezTo>
                      <a:pt x="3634" y="15651"/>
                      <a:pt x="3601" y="13902"/>
                      <a:pt x="4176" y="12266"/>
                    </a:cubicBezTo>
                    <a:cubicBezTo>
                      <a:pt x="4887" y="10291"/>
                      <a:pt x="6546" y="8994"/>
                      <a:pt x="8487" y="8475"/>
                    </a:cubicBezTo>
                    <a:cubicBezTo>
                      <a:pt x="8994" y="6545"/>
                      <a:pt x="10292" y="4875"/>
                      <a:pt x="12278" y="4175"/>
                    </a:cubicBezTo>
                    <a:cubicBezTo>
                      <a:pt x="13100" y="3880"/>
                      <a:pt x="13951" y="3739"/>
                      <a:pt x="14797" y="3739"/>
                    </a:cubicBezTo>
                    <a:close/>
                    <a:moveTo>
                      <a:pt x="10484" y="0"/>
                    </a:moveTo>
                    <a:cubicBezTo>
                      <a:pt x="10687" y="248"/>
                      <a:pt x="10879" y="485"/>
                      <a:pt x="11059" y="700"/>
                    </a:cubicBezTo>
                    <a:cubicBezTo>
                      <a:pt x="11714" y="1422"/>
                      <a:pt x="12572" y="2144"/>
                      <a:pt x="13531" y="2720"/>
                    </a:cubicBezTo>
                    <a:cubicBezTo>
                      <a:pt x="12808" y="2833"/>
                      <a:pt x="12109" y="3013"/>
                      <a:pt x="11432" y="3306"/>
                    </a:cubicBezTo>
                    <a:cubicBezTo>
                      <a:pt x="9626" y="4085"/>
                      <a:pt x="8171" y="5721"/>
                      <a:pt x="7606" y="7594"/>
                    </a:cubicBezTo>
                    <a:cubicBezTo>
                      <a:pt x="5733" y="8181"/>
                      <a:pt x="4086" y="9626"/>
                      <a:pt x="3318" y="11420"/>
                    </a:cubicBezTo>
                    <a:cubicBezTo>
                      <a:pt x="3025" y="12097"/>
                      <a:pt x="2822" y="12808"/>
                      <a:pt x="2732" y="13519"/>
                    </a:cubicBezTo>
                    <a:cubicBezTo>
                      <a:pt x="2145" y="12560"/>
                      <a:pt x="1423" y="11702"/>
                      <a:pt x="712" y="11059"/>
                    </a:cubicBezTo>
                    <a:cubicBezTo>
                      <a:pt x="497" y="10856"/>
                      <a:pt x="260" y="10675"/>
                      <a:pt x="1" y="10472"/>
                    </a:cubicBezTo>
                    <a:lnTo>
                      <a:pt x="1" y="11961"/>
                    </a:lnTo>
                    <a:cubicBezTo>
                      <a:pt x="46" y="11995"/>
                      <a:pt x="91" y="12029"/>
                      <a:pt x="114" y="12074"/>
                    </a:cubicBezTo>
                    <a:cubicBezTo>
                      <a:pt x="881" y="12819"/>
                      <a:pt x="1490" y="13677"/>
                      <a:pt x="1987" y="14613"/>
                    </a:cubicBezTo>
                    <a:cubicBezTo>
                      <a:pt x="2269" y="15121"/>
                      <a:pt x="2506" y="15663"/>
                      <a:pt x="2743" y="16204"/>
                    </a:cubicBezTo>
                    <a:cubicBezTo>
                      <a:pt x="2799" y="16554"/>
                      <a:pt x="2867" y="16904"/>
                      <a:pt x="2969" y="17265"/>
                    </a:cubicBezTo>
                    <a:cubicBezTo>
                      <a:pt x="2867" y="17615"/>
                      <a:pt x="2799" y="17965"/>
                      <a:pt x="2743" y="18314"/>
                    </a:cubicBezTo>
                    <a:cubicBezTo>
                      <a:pt x="2483" y="18856"/>
                      <a:pt x="2269" y="19409"/>
                      <a:pt x="1987" y="19917"/>
                    </a:cubicBezTo>
                    <a:cubicBezTo>
                      <a:pt x="1479" y="20842"/>
                      <a:pt x="881" y="21700"/>
                      <a:pt x="114" y="22456"/>
                    </a:cubicBezTo>
                    <a:lnTo>
                      <a:pt x="1" y="22569"/>
                    </a:lnTo>
                    <a:lnTo>
                      <a:pt x="1" y="24058"/>
                    </a:lnTo>
                    <a:cubicBezTo>
                      <a:pt x="260" y="23866"/>
                      <a:pt x="497" y="23663"/>
                      <a:pt x="712" y="23483"/>
                    </a:cubicBezTo>
                    <a:cubicBezTo>
                      <a:pt x="1434" y="22828"/>
                      <a:pt x="2145" y="21971"/>
                      <a:pt x="2732" y="21011"/>
                    </a:cubicBezTo>
                    <a:cubicBezTo>
                      <a:pt x="2833" y="21734"/>
                      <a:pt x="3025" y="22433"/>
                      <a:pt x="3318" y="23110"/>
                    </a:cubicBezTo>
                    <a:cubicBezTo>
                      <a:pt x="4097" y="24916"/>
                      <a:pt x="5733" y="26371"/>
                      <a:pt x="7606" y="26936"/>
                    </a:cubicBezTo>
                    <a:cubicBezTo>
                      <a:pt x="8182" y="28809"/>
                      <a:pt x="9638" y="30468"/>
                      <a:pt x="11432" y="31224"/>
                    </a:cubicBezTo>
                    <a:cubicBezTo>
                      <a:pt x="12109" y="31517"/>
                      <a:pt x="12808" y="31720"/>
                      <a:pt x="13531" y="31822"/>
                    </a:cubicBezTo>
                    <a:cubicBezTo>
                      <a:pt x="12572" y="32397"/>
                      <a:pt x="11714" y="33119"/>
                      <a:pt x="11059" y="33830"/>
                    </a:cubicBezTo>
                    <a:cubicBezTo>
                      <a:pt x="10868" y="34045"/>
                      <a:pt x="10687" y="34282"/>
                      <a:pt x="10484" y="34541"/>
                    </a:cubicBezTo>
                    <a:lnTo>
                      <a:pt x="11985" y="34541"/>
                    </a:lnTo>
                    <a:cubicBezTo>
                      <a:pt x="12019" y="34496"/>
                      <a:pt x="12052" y="34451"/>
                      <a:pt x="12098" y="34428"/>
                    </a:cubicBezTo>
                    <a:cubicBezTo>
                      <a:pt x="12842" y="33661"/>
                      <a:pt x="13700" y="33063"/>
                      <a:pt x="14637" y="32555"/>
                    </a:cubicBezTo>
                    <a:cubicBezTo>
                      <a:pt x="15144" y="32273"/>
                      <a:pt x="15686" y="32047"/>
                      <a:pt x="16228" y="31799"/>
                    </a:cubicBezTo>
                    <a:cubicBezTo>
                      <a:pt x="16577" y="31743"/>
                      <a:pt x="16927" y="31675"/>
                      <a:pt x="17277" y="31573"/>
                    </a:cubicBezTo>
                    <a:cubicBezTo>
                      <a:pt x="17638" y="31675"/>
                      <a:pt x="17988" y="31743"/>
                      <a:pt x="18338" y="31799"/>
                    </a:cubicBezTo>
                    <a:cubicBezTo>
                      <a:pt x="18879" y="32059"/>
                      <a:pt x="19432" y="32273"/>
                      <a:pt x="19929" y="32555"/>
                    </a:cubicBezTo>
                    <a:cubicBezTo>
                      <a:pt x="20865" y="33063"/>
                      <a:pt x="21723" y="33661"/>
                      <a:pt x="22468" y="34428"/>
                    </a:cubicBezTo>
                    <a:lnTo>
                      <a:pt x="22581" y="34541"/>
                    </a:lnTo>
                    <a:lnTo>
                      <a:pt x="24081" y="34541"/>
                    </a:lnTo>
                    <a:cubicBezTo>
                      <a:pt x="23867" y="34304"/>
                      <a:pt x="23675" y="34056"/>
                      <a:pt x="23472" y="33853"/>
                    </a:cubicBezTo>
                    <a:cubicBezTo>
                      <a:pt x="22829" y="33131"/>
                      <a:pt x="21971" y="32408"/>
                      <a:pt x="21012" y="31833"/>
                    </a:cubicBezTo>
                    <a:cubicBezTo>
                      <a:pt x="21723" y="31720"/>
                      <a:pt x="22434" y="31540"/>
                      <a:pt x="23111" y="31235"/>
                    </a:cubicBezTo>
                    <a:cubicBezTo>
                      <a:pt x="24916" y="30468"/>
                      <a:pt x="26372" y="28831"/>
                      <a:pt x="26936" y="26947"/>
                    </a:cubicBezTo>
                    <a:cubicBezTo>
                      <a:pt x="28809" y="26371"/>
                      <a:pt x="30457" y="24916"/>
                      <a:pt x="31224" y="23133"/>
                    </a:cubicBezTo>
                    <a:cubicBezTo>
                      <a:pt x="31518" y="22456"/>
                      <a:pt x="31710" y="21745"/>
                      <a:pt x="31811" y="21023"/>
                    </a:cubicBezTo>
                    <a:cubicBezTo>
                      <a:pt x="32387" y="21982"/>
                      <a:pt x="33109" y="22851"/>
                      <a:pt x="33831" y="23494"/>
                    </a:cubicBezTo>
                    <a:cubicBezTo>
                      <a:pt x="34045" y="23697"/>
                      <a:pt x="34282" y="23878"/>
                      <a:pt x="34531" y="24069"/>
                    </a:cubicBezTo>
                    <a:lnTo>
                      <a:pt x="34531" y="22580"/>
                    </a:lnTo>
                    <a:cubicBezTo>
                      <a:pt x="34497" y="22535"/>
                      <a:pt x="34452" y="22512"/>
                      <a:pt x="34418" y="22467"/>
                    </a:cubicBezTo>
                    <a:cubicBezTo>
                      <a:pt x="33662" y="21722"/>
                      <a:pt x="33052" y="20853"/>
                      <a:pt x="32545" y="19928"/>
                    </a:cubicBezTo>
                    <a:cubicBezTo>
                      <a:pt x="32262" y="19420"/>
                      <a:pt x="32037" y="18867"/>
                      <a:pt x="31800" y="18337"/>
                    </a:cubicBezTo>
                    <a:cubicBezTo>
                      <a:pt x="31743" y="17976"/>
                      <a:pt x="31676" y="17626"/>
                      <a:pt x="31574" y="17276"/>
                    </a:cubicBezTo>
                    <a:cubicBezTo>
                      <a:pt x="31676" y="16926"/>
                      <a:pt x="31743" y="16565"/>
                      <a:pt x="31800" y="16216"/>
                    </a:cubicBezTo>
                    <a:cubicBezTo>
                      <a:pt x="32048" y="15685"/>
                      <a:pt x="32262" y="15132"/>
                      <a:pt x="32545" y="14625"/>
                    </a:cubicBezTo>
                    <a:cubicBezTo>
                      <a:pt x="33052" y="13688"/>
                      <a:pt x="33662" y="12830"/>
                      <a:pt x="34418" y="12086"/>
                    </a:cubicBezTo>
                    <a:lnTo>
                      <a:pt x="34531" y="11973"/>
                    </a:lnTo>
                    <a:lnTo>
                      <a:pt x="34531" y="10472"/>
                    </a:lnTo>
                    <a:cubicBezTo>
                      <a:pt x="34282" y="10675"/>
                      <a:pt x="34045" y="10867"/>
                      <a:pt x="33831" y="11059"/>
                    </a:cubicBezTo>
                    <a:cubicBezTo>
                      <a:pt x="33109" y="11702"/>
                      <a:pt x="32387" y="12560"/>
                      <a:pt x="31811" y="13519"/>
                    </a:cubicBezTo>
                    <a:cubicBezTo>
                      <a:pt x="31698" y="12808"/>
                      <a:pt x="31518" y="12097"/>
                      <a:pt x="31224" y="11420"/>
                    </a:cubicBezTo>
                    <a:cubicBezTo>
                      <a:pt x="30446" y="9614"/>
                      <a:pt x="28809" y="8159"/>
                      <a:pt x="26936" y="7594"/>
                    </a:cubicBezTo>
                    <a:cubicBezTo>
                      <a:pt x="26350" y="5721"/>
                      <a:pt x="24905" y="4074"/>
                      <a:pt x="23111" y="3306"/>
                    </a:cubicBezTo>
                    <a:cubicBezTo>
                      <a:pt x="22434" y="3013"/>
                      <a:pt x="21723" y="2821"/>
                      <a:pt x="21012" y="2720"/>
                    </a:cubicBezTo>
                    <a:cubicBezTo>
                      <a:pt x="21971" y="2144"/>
                      <a:pt x="22829" y="1422"/>
                      <a:pt x="23472" y="700"/>
                    </a:cubicBezTo>
                    <a:cubicBezTo>
                      <a:pt x="23675" y="485"/>
                      <a:pt x="23856" y="248"/>
                      <a:pt x="24059" y="0"/>
                    </a:cubicBezTo>
                    <a:lnTo>
                      <a:pt x="22558" y="0"/>
                    </a:lnTo>
                    <a:cubicBezTo>
                      <a:pt x="22513" y="34"/>
                      <a:pt x="22490" y="79"/>
                      <a:pt x="22445" y="113"/>
                    </a:cubicBezTo>
                    <a:cubicBezTo>
                      <a:pt x="21700" y="869"/>
                      <a:pt x="20843" y="1478"/>
                      <a:pt x="19906" y="1986"/>
                    </a:cubicBezTo>
                    <a:cubicBezTo>
                      <a:pt x="19398" y="2268"/>
                      <a:pt x="18846" y="2494"/>
                      <a:pt x="18315" y="2731"/>
                    </a:cubicBezTo>
                    <a:cubicBezTo>
                      <a:pt x="17965" y="2787"/>
                      <a:pt x="17604" y="2855"/>
                      <a:pt x="17254" y="2957"/>
                    </a:cubicBezTo>
                    <a:cubicBezTo>
                      <a:pt x="16905" y="2855"/>
                      <a:pt x="16555" y="2787"/>
                      <a:pt x="16194" y="2731"/>
                    </a:cubicBezTo>
                    <a:cubicBezTo>
                      <a:pt x="15663" y="2483"/>
                      <a:pt x="15110" y="2268"/>
                      <a:pt x="14603" y="1986"/>
                    </a:cubicBezTo>
                    <a:cubicBezTo>
                      <a:pt x="13677" y="1478"/>
                      <a:pt x="12808" y="869"/>
                      <a:pt x="12064" y="113"/>
                    </a:cubicBezTo>
                    <a:lnTo>
                      <a:pt x="11951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0"/>
              <p:cNvSpPr/>
              <p:nvPr/>
            </p:nvSpPr>
            <p:spPr>
              <a:xfrm>
                <a:off x="2377875" y="192327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5799" y="1036"/>
                    </a:moveTo>
                    <a:cubicBezTo>
                      <a:pt x="5881" y="1036"/>
                      <a:pt x="5964" y="1043"/>
                      <a:pt x="6049" y="1056"/>
                    </a:cubicBezTo>
                    <a:cubicBezTo>
                      <a:pt x="8013" y="1350"/>
                      <a:pt x="6026" y="3460"/>
                      <a:pt x="5361" y="4047"/>
                    </a:cubicBezTo>
                    <a:cubicBezTo>
                      <a:pt x="5033" y="4329"/>
                      <a:pt x="4582" y="4679"/>
                      <a:pt x="4131" y="5074"/>
                    </a:cubicBezTo>
                    <a:cubicBezTo>
                      <a:pt x="3679" y="4679"/>
                      <a:pt x="3217" y="4340"/>
                      <a:pt x="2912" y="4047"/>
                    </a:cubicBezTo>
                    <a:cubicBezTo>
                      <a:pt x="2246" y="3460"/>
                      <a:pt x="260" y="1350"/>
                      <a:pt x="2212" y="1056"/>
                    </a:cubicBezTo>
                    <a:cubicBezTo>
                      <a:pt x="2292" y="1045"/>
                      <a:pt x="2370" y="1039"/>
                      <a:pt x="2447" y="1039"/>
                    </a:cubicBezTo>
                    <a:cubicBezTo>
                      <a:pt x="3113" y="1039"/>
                      <a:pt x="3645" y="1461"/>
                      <a:pt x="4131" y="1937"/>
                    </a:cubicBezTo>
                    <a:cubicBezTo>
                      <a:pt x="4622" y="1455"/>
                      <a:pt x="5149" y="1036"/>
                      <a:pt x="5799" y="1036"/>
                    </a:cubicBezTo>
                    <a:close/>
                    <a:moveTo>
                      <a:pt x="2415" y="0"/>
                    </a:moveTo>
                    <a:cubicBezTo>
                      <a:pt x="1508" y="0"/>
                      <a:pt x="595" y="554"/>
                      <a:pt x="351" y="1463"/>
                    </a:cubicBezTo>
                    <a:cubicBezTo>
                      <a:pt x="1" y="2738"/>
                      <a:pt x="1197" y="3934"/>
                      <a:pt x="2043" y="4713"/>
                    </a:cubicBezTo>
                    <a:cubicBezTo>
                      <a:pt x="2765" y="5378"/>
                      <a:pt x="3544" y="5943"/>
                      <a:pt x="4131" y="6642"/>
                    </a:cubicBezTo>
                    <a:cubicBezTo>
                      <a:pt x="4740" y="5943"/>
                      <a:pt x="5519" y="5378"/>
                      <a:pt x="6218" y="4713"/>
                    </a:cubicBezTo>
                    <a:cubicBezTo>
                      <a:pt x="7053" y="3934"/>
                      <a:pt x="8261" y="2738"/>
                      <a:pt x="7911" y="1463"/>
                    </a:cubicBezTo>
                    <a:cubicBezTo>
                      <a:pt x="7667" y="554"/>
                      <a:pt x="6754" y="0"/>
                      <a:pt x="5846" y="0"/>
                    </a:cubicBezTo>
                    <a:cubicBezTo>
                      <a:pt x="5706" y="0"/>
                      <a:pt x="5566" y="14"/>
                      <a:pt x="5428" y="41"/>
                    </a:cubicBezTo>
                    <a:cubicBezTo>
                      <a:pt x="4954" y="120"/>
                      <a:pt x="4514" y="334"/>
                      <a:pt x="4131" y="616"/>
                    </a:cubicBezTo>
                    <a:cubicBezTo>
                      <a:pt x="3747" y="334"/>
                      <a:pt x="3318" y="120"/>
                      <a:pt x="2833" y="41"/>
                    </a:cubicBezTo>
                    <a:cubicBezTo>
                      <a:pt x="2696" y="14"/>
                      <a:pt x="2555" y="0"/>
                      <a:pt x="241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0"/>
              <p:cNvSpPr/>
              <p:nvPr/>
            </p:nvSpPr>
            <p:spPr>
              <a:xfrm>
                <a:off x="2872975" y="209072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1625" y="1"/>
                    </a:moveTo>
                    <a:cubicBezTo>
                      <a:pt x="678" y="497"/>
                      <a:pt x="1" y="2156"/>
                      <a:pt x="12" y="3025"/>
                    </a:cubicBezTo>
                    <a:cubicBezTo>
                      <a:pt x="12" y="3081"/>
                      <a:pt x="12" y="3149"/>
                      <a:pt x="34" y="3205"/>
                    </a:cubicBezTo>
                    <a:cubicBezTo>
                      <a:pt x="34" y="3273"/>
                      <a:pt x="12" y="3329"/>
                      <a:pt x="12" y="3386"/>
                    </a:cubicBezTo>
                    <a:cubicBezTo>
                      <a:pt x="1" y="4232"/>
                      <a:pt x="678" y="5913"/>
                      <a:pt x="1625" y="6410"/>
                    </a:cubicBezTo>
                    <a:lnTo>
                      <a:pt x="1625" y="4853"/>
                    </a:lnTo>
                    <a:cubicBezTo>
                      <a:pt x="1625" y="4841"/>
                      <a:pt x="1614" y="4808"/>
                      <a:pt x="1592" y="4796"/>
                    </a:cubicBezTo>
                    <a:cubicBezTo>
                      <a:pt x="1580" y="4774"/>
                      <a:pt x="1569" y="4740"/>
                      <a:pt x="1558" y="4695"/>
                    </a:cubicBezTo>
                    <a:cubicBezTo>
                      <a:pt x="1580" y="4684"/>
                      <a:pt x="1592" y="4672"/>
                      <a:pt x="1625" y="4672"/>
                    </a:cubicBezTo>
                    <a:lnTo>
                      <a:pt x="1625" y="1738"/>
                    </a:lnTo>
                    <a:cubicBezTo>
                      <a:pt x="1592" y="1727"/>
                      <a:pt x="1580" y="1704"/>
                      <a:pt x="1558" y="1704"/>
                    </a:cubicBezTo>
                    <a:cubicBezTo>
                      <a:pt x="1569" y="1682"/>
                      <a:pt x="1580" y="1648"/>
                      <a:pt x="1592" y="1614"/>
                    </a:cubicBezTo>
                    <a:cubicBezTo>
                      <a:pt x="1614" y="1592"/>
                      <a:pt x="1614" y="1569"/>
                      <a:pt x="1625" y="1558"/>
                    </a:cubicBez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0"/>
              <p:cNvSpPr/>
              <p:nvPr/>
            </p:nvSpPr>
            <p:spPr>
              <a:xfrm>
                <a:off x="2401025" y="1738100"/>
                <a:ext cx="1602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1604" extrusionOk="0">
                    <a:moveTo>
                      <a:pt x="0" y="0"/>
                    </a:moveTo>
                    <a:cubicBezTo>
                      <a:pt x="477" y="933"/>
                      <a:pt x="2112" y="1603"/>
                      <a:pt x="2982" y="1603"/>
                    </a:cubicBezTo>
                    <a:cubicBezTo>
                      <a:pt x="2996" y="1603"/>
                      <a:pt x="3010" y="1603"/>
                      <a:pt x="3024" y="1603"/>
                    </a:cubicBezTo>
                    <a:cubicBezTo>
                      <a:pt x="3081" y="1603"/>
                      <a:pt x="3148" y="1603"/>
                      <a:pt x="3205" y="1591"/>
                    </a:cubicBezTo>
                    <a:cubicBezTo>
                      <a:pt x="3272" y="1591"/>
                      <a:pt x="3329" y="1603"/>
                      <a:pt x="3385" y="1603"/>
                    </a:cubicBezTo>
                    <a:cubicBezTo>
                      <a:pt x="3400" y="1603"/>
                      <a:pt x="3414" y="1603"/>
                      <a:pt x="3429" y="1603"/>
                    </a:cubicBezTo>
                    <a:cubicBezTo>
                      <a:pt x="4309" y="1603"/>
                      <a:pt x="5921" y="944"/>
                      <a:pt x="6409" y="0"/>
                    </a:cubicBezTo>
                    <a:lnTo>
                      <a:pt x="4852" y="0"/>
                    </a:lnTo>
                    <a:cubicBezTo>
                      <a:pt x="4841" y="0"/>
                      <a:pt x="4818" y="12"/>
                      <a:pt x="4796" y="34"/>
                    </a:cubicBezTo>
                    <a:cubicBezTo>
                      <a:pt x="4773" y="45"/>
                      <a:pt x="4739" y="57"/>
                      <a:pt x="4706" y="68"/>
                    </a:cubicBezTo>
                    <a:cubicBezTo>
                      <a:pt x="4683" y="45"/>
                      <a:pt x="4672" y="34"/>
                      <a:pt x="4672" y="0"/>
                    </a:cubicBezTo>
                    <a:lnTo>
                      <a:pt x="1738" y="0"/>
                    </a:lnTo>
                    <a:cubicBezTo>
                      <a:pt x="1727" y="34"/>
                      <a:pt x="1715" y="45"/>
                      <a:pt x="1715" y="68"/>
                    </a:cubicBezTo>
                    <a:cubicBezTo>
                      <a:pt x="1681" y="57"/>
                      <a:pt x="1659" y="45"/>
                      <a:pt x="1614" y="34"/>
                    </a:cubicBezTo>
                    <a:cubicBezTo>
                      <a:pt x="1602" y="12"/>
                      <a:pt x="1569" y="12"/>
                      <a:pt x="1557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0"/>
              <p:cNvSpPr/>
              <p:nvPr/>
            </p:nvSpPr>
            <p:spPr>
              <a:xfrm>
                <a:off x="2725425" y="1737825"/>
                <a:ext cx="1882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16" extrusionOk="0">
                    <a:moveTo>
                      <a:pt x="4053" y="2595"/>
                    </a:moveTo>
                    <a:cubicBezTo>
                      <a:pt x="4326" y="2595"/>
                      <a:pt x="4597" y="2635"/>
                      <a:pt x="4864" y="2697"/>
                    </a:cubicBezTo>
                    <a:cubicBezTo>
                      <a:pt x="5000" y="3374"/>
                      <a:pt x="5034" y="4051"/>
                      <a:pt x="4616" y="4785"/>
                    </a:cubicBezTo>
                    <a:cubicBezTo>
                      <a:pt x="4128" y="5650"/>
                      <a:pt x="3367" y="5897"/>
                      <a:pt x="2535" y="5897"/>
                    </a:cubicBezTo>
                    <a:cubicBezTo>
                      <a:pt x="2271" y="5897"/>
                      <a:pt x="1999" y="5872"/>
                      <a:pt x="1727" y="5834"/>
                    </a:cubicBezTo>
                    <a:cubicBezTo>
                      <a:pt x="1558" y="4694"/>
                      <a:pt x="1648" y="3577"/>
                      <a:pt x="2777" y="2934"/>
                    </a:cubicBezTo>
                    <a:cubicBezTo>
                      <a:pt x="3207" y="2688"/>
                      <a:pt x="3633" y="2595"/>
                      <a:pt x="4053" y="2595"/>
                    </a:cubicBezTo>
                    <a:close/>
                    <a:moveTo>
                      <a:pt x="1" y="0"/>
                    </a:moveTo>
                    <a:cubicBezTo>
                      <a:pt x="881" y="576"/>
                      <a:pt x="1366" y="1253"/>
                      <a:pt x="1682" y="2302"/>
                    </a:cubicBezTo>
                    <a:cubicBezTo>
                      <a:pt x="418" y="3385"/>
                      <a:pt x="294" y="5202"/>
                      <a:pt x="825" y="6714"/>
                    </a:cubicBezTo>
                    <a:cubicBezTo>
                      <a:pt x="1369" y="6900"/>
                      <a:pt x="1950" y="7004"/>
                      <a:pt x="2522" y="7004"/>
                    </a:cubicBezTo>
                    <a:cubicBezTo>
                      <a:pt x="3551" y="7004"/>
                      <a:pt x="4548" y="6665"/>
                      <a:pt x="5237" y="5845"/>
                    </a:cubicBezTo>
                    <a:cubicBezTo>
                      <a:pt x="6286" y="6173"/>
                      <a:pt x="6963" y="6658"/>
                      <a:pt x="7527" y="7515"/>
                    </a:cubicBezTo>
                    <a:lnTo>
                      <a:pt x="7527" y="5721"/>
                    </a:lnTo>
                    <a:cubicBezTo>
                      <a:pt x="7031" y="5326"/>
                      <a:pt x="6467" y="5044"/>
                      <a:pt x="5812" y="4852"/>
                    </a:cubicBezTo>
                    <a:cubicBezTo>
                      <a:pt x="6185" y="3882"/>
                      <a:pt x="6207" y="2674"/>
                      <a:pt x="5857" y="1659"/>
                    </a:cubicBezTo>
                    <a:cubicBezTo>
                      <a:pt x="5379" y="1492"/>
                      <a:pt x="4857" y="1410"/>
                      <a:pt x="4335" y="1410"/>
                    </a:cubicBezTo>
                    <a:cubicBezTo>
                      <a:pt x="3762" y="1410"/>
                      <a:pt x="3189" y="1509"/>
                      <a:pt x="2675" y="1704"/>
                    </a:cubicBezTo>
                    <a:cubicBezTo>
                      <a:pt x="2461" y="1049"/>
                      <a:pt x="2190" y="485"/>
                      <a:pt x="1795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0"/>
              <p:cNvSpPr/>
              <p:nvPr/>
            </p:nvSpPr>
            <p:spPr>
              <a:xfrm>
                <a:off x="2726000" y="2415150"/>
                <a:ext cx="1879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05" extrusionOk="0">
                    <a:moveTo>
                      <a:pt x="2490" y="1627"/>
                    </a:moveTo>
                    <a:cubicBezTo>
                      <a:pt x="3322" y="1627"/>
                      <a:pt x="4092" y="1887"/>
                      <a:pt x="4582" y="2754"/>
                    </a:cubicBezTo>
                    <a:cubicBezTo>
                      <a:pt x="5011" y="3476"/>
                      <a:pt x="4977" y="4153"/>
                      <a:pt x="4841" y="4830"/>
                    </a:cubicBezTo>
                    <a:cubicBezTo>
                      <a:pt x="4573" y="4884"/>
                      <a:pt x="4305" y="4921"/>
                      <a:pt x="4033" y="4921"/>
                    </a:cubicBezTo>
                    <a:cubicBezTo>
                      <a:pt x="3619" y="4921"/>
                      <a:pt x="3197" y="4834"/>
                      <a:pt x="2754" y="4582"/>
                    </a:cubicBezTo>
                    <a:cubicBezTo>
                      <a:pt x="1603" y="3939"/>
                      <a:pt x="1535" y="2821"/>
                      <a:pt x="1693" y="1693"/>
                    </a:cubicBezTo>
                    <a:cubicBezTo>
                      <a:pt x="1960" y="1653"/>
                      <a:pt x="2228" y="1627"/>
                      <a:pt x="2490" y="1627"/>
                    </a:cubicBezTo>
                    <a:close/>
                    <a:moveTo>
                      <a:pt x="7504" y="0"/>
                    </a:moveTo>
                    <a:cubicBezTo>
                      <a:pt x="6940" y="858"/>
                      <a:pt x="6263" y="1343"/>
                      <a:pt x="5214" y="1670"/>
                    </a:cubicBezTo>
                    <a:cubicBezTo>
                      <a:pt x="4517" y="850"/>
                      <a:pt x="3517" y="506"/>
                      <a:pt x="2490" y="506"/>
                    </a:cubicBezTo>
                    <a:cubicBezTo>
                      <a:pt x="1920" y="506"/>
                      <a:pt x="1341" y="612"/>
                      <a:pt x="802" y="802"/>
                    </a:cubicBezTo>
                    <a:cubicBezTo>
                      <a:pt x="283" y="2325"/>
                      <a:pt x="395" y="4153"/>
                      <a:pt x="1659" y="5225"/>
                    </a:cubicBezTo>
                    <a:cubicBezTo>
                      <a:pt x="1343" y="6263"/>
                      <a:pt x="858" y="6940"/>
                      <a:pt x="0" y="7504"/>
                    </a:cubicBezTo>
                    <a:lnTo>
                      <a:pt x="1795" y="7504"/>
                    </a:lnTo>
                    <a:cubicBezTo>
                      <a:pt x="2190" y="7008"/>
                      <a:pt x="2472" y="6444"/>
                      <a:pt x="2664" y="5800"/>
                    </a:cubicBezTo>
                    <a:cubicBezTo>
                      <a:pt x="3176" y="5991"/>
                      <a:pt x="3754" y="6090"/>
                      <a:pt x="4335" y="6090"/>
                    </a:cubicBezTo>
                    <a:cubicBezTo>
                      <a:pt x="4855" y="6090"/>
                      <a:pt x="5377" y="6011"/>
                      <a:pt x="5857" y="5846"/>
                    </a:cubicBezTo>
                    <a:cubicBezTo>
                      <a:pt x="6207" y="4841"/>
                      <a:pt x="6173" y="3645"/>
                      <a:pt x="5812" y="2652"/>
                    </a:cubicBezTo>
                    <a:cubicBezTo>
                      <a:pt x="6455" y="2438"/>
                      <a:pt x="7019" y="2178"/>
                      <a:pt x="7516" y="1783"/>
                    </a:cubicBezTo>
                    <a:lnTo>
                      <a:pt x="7516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0"/>
              <p:cNvSpPr/>
              <p:nvPr/>
            </p:nvSpPr>
            <p:spPr>
              <a:xfrm>
                <a:off x="2230050" y="2074425"/>
                <a:ext cx="1701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688" extrusionOk="0">
                    <a:moveTo>
                      <a:pt x="1937" y="1080"/>
                    </a:moveTo>
                    <a:cubicBezTo>
                      <a:pt x="2692" y="1080"/>
                      <a:pt x="3810" y="2159"/>
                      <a:pt x="4221" y="2616"/>
                    </a:cubicBezTo>
                    <a:cubicBezTo>
                      <a:pt x="4503" y="2932"/>
                      <a:pt x="4853" y="3383"/>
                      <a:pt x="5248" y="3835"/>
                    </a:cubicBezTo>
                    <a:cubicBezTo>
                      <a:pt x="4853" y="4297"/>
                      <a:pt x="4503" y="4749"/>
                      <a:pt x="4221" y="5065"/>
                    </a:cubicBezTo>
                    <a:cubicBezTo>
                      <a:pt x="3810" y="5522"/>
                      <a:pt x="2692" y="6601"/>
                      <a:pt x="1937" y="6601"/>
                    </a:cubicBezTo>
                    <a:cubicBezTo>
                      <a:pt x="1592" y="6601"/>
                      <a:pt x="1323" y="6376"/>
                      <a:pt x="1231" y="5764"/>
                    </a:cubicBezTo>
                    <a:cubicBezTo>
                      <a:pt x="1118" y="4986"/>
                      <a:pt x="1581" y="4388"/>
                      <a:pt x="2100" y="3846"/>
                    </a:cubicBezTo>
                    <a:cubicBezTo>
                      <a:pt x="1569" y="3293"/>
                      <a:pt x="1107" y="2695"/>
                      <a:pt x="1231" y="1916"/>
                    </a:cubicBezTo>
                    <a:cubicBezTo>
                      <a:pt x="1323" y="1305"/>
                      <a:pt x="1592" y="1080"/>
                      <a:pt x="1937" y="1080"/>
                    </a:cubicBezTo>
                    <a:close/>
                    <a:moveTo>
                      <a:pt x="2095" y="1"/>
                    </a:moveTo>
                    <a:cubicBezTo>
                      <a:pt x="1940" y="1"/>
                      <a:pt x="1784" y="21"/>
                      <a:pt x="1626" y="66"/>
                    </a:cubicBezTo>
                    <a:cubicBezTo>
                      <a:pt x="565" y="348"/>
                      <a:pt x="1" y="1510"/>
                      <a:pt x="204" y="2548"/>
                    </a:cubicBezTo>
                    <a:cubicBezTo>
                      <a:pt x="283" y="3022"/>
                      <a:pt x="497" y="3462"/>
                      <a:pt x="779" y="3846"/>
                    </a:cubicBezTo>
                    <a:cubicBezTo>
                      <a:pt x="497" y="4218"/>
                      <a:pt x="283" y="4658"/>
                      <a:pt x="204" y="5144"/>
                    </a:cubicBezTo>
                    <a:cubicBezTo>
                      <a:pt x="1" y="6171"/>
                      <a:pt x="565" y="7344"/>
                      <a:pt x="1626" y="7626"/>
                    </a:cubicBezTo>
                    <a:cubicBezTo>
                      <a:pt x="1780" y="7668"/>
                      <a:pt x="1932" y="7688"/>
                      <a:pt x="2083" y="7688"/>
                    </a:cubicBezTo>
                    <a:cubicBezTo>
                      <a:pt x="3183" y="7688"/>
                      <a:pt x="4191" y="6658"/>
                      <a:pt x="4876" y="5934"/>
                    </a:cubicBezTo>
                    <a:cubicBezTo>
                      <a:pt x="5530" y="5223"/>
                      <a:pt x="6094" y="4433"/>
                      <a:pt x="6805" y="3846"/>
                    </a:cubicBezTo>
                    <a:cubicBezTo>
                      <a:pt x="6094" y="3237"/>
                      <a:pt x="5530" y="2458"/>
                      <a:pt x="4876" y="1758"/>
                    </a:cubicBezTo>
                    <a:cubicBezTo>
                      <a:pt x="4193" y="1027"/>
                      <a:pt x="3191" y="1"/>
                      <a:pt x="209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0"/>
              <p:cNvSpPr/>
              <p:nvPr/>
            </p:nvSpPr>
            <p:spPr>
              <a:xfrm>
                <a:off x="2163200" y="1856150"/>
                <a:ext cx="636175" cy="628600"/>
              </a:xfrm>
              <a:custGeom>
                <a:avLst/>
                <a:gdLst/>
                <a:ahLst/>
                <a:cxnLst/>
                <a:rect l="l" t="t" r="r" b="b"/>
                <a:pathLst>
                  <a:path w="25447" h="25144" extrusionOk="0">
                    <a:moveTo>
                      <a:pt x="15014" y="1160"/>
                    </a:moveTo>
                    <a:cubicBezTo>
                      <a:pt x="15633" y="1160"/>
                      <a:pt x="16257" y="1269"/>
                      <a:pt x="16882" y="1519"/>
                    </a:cubicBezTo>
                    <a:cubicBezTo>
                      <a:pt x="17852" y="1891"/>
                      <a:pt x="18687" y="2591"/>
                      <a:pt x="19150" y="3516"/>
                    </a:cubicBezTo>
                    <a:cubicBezTo>
                      <a:pt x="19488" y="4182"/>
                      <a:pt x="19579" y="4904"/>
                      <a:pt x="19703" y="5603"/>
                    </a:cubicBezTo>
                    <a:cubicBezTo>
                      <a:pt x="20414" y="5728"/>
                      <a:pt x="21124" y="5818"/>
                      <a:pt x="21790" y="6156"/>
                    </a:cubicBezTo>
                    <a:cubicBezTo>
                      <a:pt x="22727" y="6619"/>
                      <a:pt x="23415" y="7465"/>
                      <a:pt x="23799" y="8424"/>
                    </a:cubicBezTo>
                    <a:cubicBezTo>
                      <a:pt x="24340" y="9835"/>
                      <a:pt x="24171" y="11245"/>
                      <a:pt x="23697" y="12588"/>
                    </a:cubicBezTo>
                    <a:cubicBezTo>
                      <a:pt x="24194" y="13931"/>
                      <a:pt x="24363" y="15342"/>
                      <a:pt x="23799" y="16752"/>
                    </a:cubicBezTo>
                    <a:cubicBezTo>
                      <a:pt x="23415" y="17723"/>
                      <a:pt x="22727" y="18558"/>
                      <a:pt x="21790" y="19020"/>
                    </a:cubicBezTo>
                    <a:cubicBezTo>
                      <a:pt x="21124" y="19359"/>
                      <a:pt x="20414" y="19438"/>
                      <a:pt x="19703" y="19573"/>
                    </a:cubicBezTo>
                    <a:cubicBezTo>
                      <a:pt x="19579" y="20273"/>
                      <a:pt x="19488" y="20995"/>
                      <a:pt x="19150" y="21661"/>
                    </a:cubicBezTo>
                    <a:cubicBezTo>
                      <a:pt x="18687" y="22575"/>
                      <a:pt x="17852" y="23274"/>
                      <a:pt x="16882" y="23658"/>
                    </a:cubicBezTo>
                    <a:cubicBezTo>
                      <a:pt x="16266" y="23899"/>
                      <a:pt x="15651" y="24003"/>
                      <a:pt x="15041" y="24003"/>
                    </a:cubicBezTo>
                    <a:cubicBezTo>
                      <a:pt x="14253" y="24003"/>
                      <a:pt x="13475" y="23830"/>
                      <a:pt x="12718" y="23557"/>
                    </a:cubicBezTo>
                    <a:cubicBezTo>
                      <a:pt x="11969" y="23836"/>
                      <a:pt x="11195" y="24011"/>
                      <a:pt x="10411" y="24011"/>
                    </a:cubicBezTo>
                    <a:cubicBezTo>
                      <a:pt x="9800" y="24011"/>
                      <a:pt x="9182" y="23905"/>
                      <a:pt x="8565" y="23658"/>
                    </a:cubicBezTo>
                    <a:cubicBezTo>
                      <a:pt x="7583" y="23274"/>
                      <a:pt x="6760" y="22586"/>
                      <a:pt x="6286" y="21661"/>
                    </a:cubicBezTo>
                    <a:cubicBezTo>
                      <a:pt x="5947" y="20995"/>
                      <a:pt x="5868" y="20273"/>
                      <a:pt x="5744" y="19573"/>
                    </a:cubicBezTo>
                    <a:cubicBezTo>
                      <a:pt x="5033" y="19438"/>
                      <a:pt x="4311" y="19359"/>
                      <a:pt x="3657" y="19020"/>
                    </a:cubicBezTo>
                    <a:cubicBezTo>
                      <a:pt x="2720" y="18558"/>
                      <a:pt x="2032" y="17711"/>
                      <a:pt x="1648" y="16752"/>
                    </a:cubicBezTo>
                    <a:cubicBezTo>
                      <a:pt x="1095" y="15342"/>
                      <a:pt x="1264" y="13931"/>
                      <a:pt x="1749" y="12588"/>
                    </a:cubicBezTo>
                    <a:cubicBezTo>
                      <a:pt x="1253" y="11245"/>
                      <a:pt x="1084" y="9835"/>
                      <a:pt x="1648" y="8424"/>
                    </a:cubicBezTo>
                    <a:cubicBezTo>
                      <a:pt x="2032" y="7454"/>
                      <a:pt x="2720" y="6619"/>
                      <a:pt x="3657" y="6156"/>
                    </a:cubicBezTo>
                    <a:cubicBezTo>
                      <a:pt x="4311" y="5818"/>
                      <a:pt x="5033" y="5728"/>
                      <a:pt x="5744" y="5603"/>
                    </a:cubicBezTo>
                    <a:cubicBezTo>
                      <a:pt x="5868" y="4904"/>
                      <a:pt x="5947" y="4182"/>
                      <a:pt x="6286" y="3516"/>
                    </a:cubicBezTo>
                    <a:cubicBezTo>
                      <a:pt x="6748" y="2579"/>
                      <a:pt x="7595" y="1891"/>
                      <a:pt x="8565" y="1519"/>
                    </a:cubicBezTo>
                    <a:cubicBezTo>
                      <a:pt x="9183" y="1276"/>
                      <a:pt x="9802" y="1173"/>
                      <a:pt x="10413" y="1173"/>
                    </a:cubicBezTo>
                    <a:cubicBezTo>
                      <a:pt x="11197" y="1173"/>
                      <a:pt x="11970" y="1343"/>
                      <a:pt x="12718" y="1609"/>
                    </a:cubicBezTo>
                    <a:cubicBezTo>
                      <a:pt x="13466" y="1332"/>
                      <a:pt x="14236" y="1160"/>
                      <a:pt x="15014" y="1160"/>
                    </a:cubicBezTo>
                    <a:close/>
                    <a:moveTo>
                      <a:pt x="10477" y="0"/>
                    </a:moveTo>
                    <a:cubicBezTo>
                      <a:pt x="9580" y="0"/>
                      <a:pt x="8687" y="173"/>
                      <a:pt x="7854" y="559"/>
                    </a:cubicBezTo>
                    <a:cubicBezTo>
                      <a:pt x="6286" y="1270"/>
                      <a:pt x="5022" y="2873"/>
                      <a:pt x="4751" y="4599"/>
                    </a:cubicBezTo>
                    <a:cubicBezTo>
                      <a:pt x="3013" y="4870"/>
                      <a:pt x="1411" y="6122"/>
                      <a:pt x="700" y="7702"/>
                    </a:cubicBezTo>
                    <a:cubicBezTo>
                      <a:pt x="0" y="9248"/>
                      <a:pt x="12" y="10975"/>
                      <a:pt x="497" y="12577"/>
                    </a:cubicBezTo>
                    <a:cubicBezTo>
                      <a:pt x="12" y="14168"/>
                      <a:pt x="0" y="15906"/>
                      <a:pt x="700" y="17440"/>
                    </a:cubicBezTo>
                    <a:cubicBezTo>
                      <a:pt x="1422" y="19009"/>
                      <a:pt x="3013" y="20273"/>
                      <a:pt x="4751" y="20544"/>
                    </a:cubicBezTo>
                    <a:cubicBezTo>
                      <a:pt x="5022" y="22281"/>
                      <a:pt x="6274" y="23884"/>
                      <a:pt x="7854" y="24595"/>
                    </a:cubicBezTo>
                    <a:cubicBezTo>
                      <a:pt x="8684" y="24973"/>
                      <a:pt x="9574" y="25143"/>
                      <a:pt x="10467" y="25143"/>
                    </a:cubicBezTo>
                    <a:cubicBezTo>
                      <a:pt x="11226" y="25143"/>
                      <a:pt x="11987" y="25021"/>
                      <a:pt x="12718" y="24798"/>
                    </a:cubicBezTo>
                    <a:cubicBezTo>
                      <a:pt x="13454" y="25021"/>
                      <a:pt x="14215" y="25143"/>
                      <a:pt x="14974" y="25143"/>
                    </a:cubicBezTo>
                    <a:cubicBezTo>
                      <a:pt x="15868" y="25143"/>
                      <a:pt x="16756" y="24973"/>
                      <a:pt x="17593" y="24595"/>
                    </a:cubicBezTo>
                    <a:cubicBezTo>
                      <a:pt x="19172" y="23884"/>
                      <a:pt x="20425" y="22281"/>
                      <a:pt x="20696" y="20544"/>
                    </a:cubicBezTo>
                    <a:cubicBezTo>
                      <a:pt x="22422" y="20273"/>
                      <a:pt x="24036" y="19020"/>
                      <a:pt x="24735" y="17440"/>
                    </a:cubicBezTo>
                    <a:cubicBezTo>
                      <a:pt x="25446" y="15906"/>
                      <a:pt x="25435" y="14168"/>
                      <a:pt x="24950" y="12577"/>
                    </a:cubicBezTo>
                    <a:cubicBezTo>
                      <a:pt x="25435" y="10975"/>
                      <a:pt x="25446" y="9248"/>
                      <a:pt x="24735" y="7702"/>
                    </a:cubicBezTo>
                    <a:cubicBezTo>
                      <a:pt x="24025" y="6145"/>
                      <a:pt x="22422" y="4870"/>
                      <a:pt x="20696" y="4599"/>
                    </a:cubicBezTo>
                    <a:cubicBezTo>
                      <a:pt x="20425" y="2873"/>
                      <a:pt x="19172" y="1259"/>
                      <a:pt x="17593" y="559"/>
                    </a:cubicBezTo>
                    <a:cubicBezTo>
                      <a:pt x="16753" y="173"/>
                      <a:pt x="15861" y="0"/>
                      <a:pt x="14964" y="0"/>
                    </a:cubicBezTo>
                    <a:cubicBezTo>
                      <a:pt x="14209" y="0"/>
                      <a:pt x="13450" y="123"/>
                      <a:pt x="12718" y="345"/>
                    </a:cubicBezTo>
                    <a:cubicBezTo>
                      <a:pt x="11990" y="123"/>
                      <a:pt x="11232" y="0"/>
                      <a:pt x="10477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0"/>
              <p:cNvSpPr/>
              <p:nvPr/>
            </p:nvSpPr>
            <p:spPr>
              <a:xfrm>
                <a:off x="2048375" y="1738100"/>
                <a:ext cx="1882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05" extrusionOk="0">
                    <a:moveTo>
                      <a:pt x="3514" y="2571"/>
                    </a:moveTo>
                    <a:cubicBezTo>
                      <a:pt x="3925" y="2571"/>
                      <a:pt x="4345" y="2657"/>
                      <a:pt x="4785" y="2900"/>
                    </a:cubicBezTo>
                    <a:cubicBezTo>
                      <a:pt x="5936" y="3555"/>
                      <a:pt x="6004" y="4672"/>
                      <a:pt x="5846" y="5800"/>
                    </a:cubicBezTo>
                    <a:cubicBezTo>
                      <a:pt x="5579" y="5841"/>
                      <a:pt x="5311" y="5867"/>
                      <a:pt x="5050" y="5867"/>
                    </a:cubicBezTo>
                    <a:cubicBezTo>
                      <a:pt x="4217" y="5867"/>
                      <a:pt x="3447" y="5607"/>
                      <a:pt x="2957" y="4740"/>
                    </a:cubicBezTo>
                    <a:cubicBezTo>
                      <a:pt x="2528" y="4018"/>
                      <a:pt x="2551" y="3340"/>
                      <a:pt x="2698" y="2663"/>
                    </a:cubicBezTo>
                    <a:cubicBezTo>
                      <a:pt x="2969" y="2609"/>
                      <a:pt x="3239" y="2571"/>
                      <a:pt x="3514" y="2571"/>
                    </a:cubicBezTo>
                    <a:close/>
                    <a:moveTo>
                      <a:pt x="5733" y="0"/>
                    </a:moveTo>
                    <a:cubicBezTo>
                      <a:pt x="5338" y="497"/>
                      <a:pt x="5056" y="1061"/>
                      <a:pt x="4853" y="1704"/>
                    </a:cubicBezTo>
                    <a:cubicBezTo>
                      <a:pt x="4345" y="1515"/>
                      <a:pt x="3775" y="1416"/>
                      <a:pt x="3202" y="1416"/>
                    </a:cubicBezTo>
                    <a:cubicBezTo>
                      <a:pt x="2680" y="1416"/>
                      <a:pt x="2155" y="1498"/>
                      <a:pt x="1671" y="1670"/>
                    </a:cubicBezTo>
                    <a:cubicBezTo>
                      <a:pt x="1321" y="2663"/>
                      <a:pt x="1344" y="3871"/>
                      <a:pt x="1716" y="4853"/>
                    </a:cubicBezTo>
                    <a:cubicBezTo>
                      <a:pt x="1061" y="5067"/>
                      <a:pt x="497" y="5338"/>
                      <a:pt x="1" y="5733"/>
                    </a:cubicBezTo>
                    <a:lnTo>
                      <a:pt x="1" y="7504"/>
                    </a:lnTo>
                    <a:lnTo>
                      <a:pt x="23" y="7504"/>
                    </a:lnTo>
                    <a:cubicBezTo>
                      <a:pt x="588" y="6647"/>
                      <a:pt x="1265" y="6162"/>
                      <a:pt x="2303" y="5834"/>
                    </a:cubicBezTo>
                    <a:cubicBezTo>
                      <a:pt x="3007" y="6654"/>
                      <a:pt x="4009" y="6998"/>
                      <a:pt x="5038" y="6998"/>
                    </a:cubicBezTo>
                    <a:cubicBezTo>
                      <a:pt x="5608" y="6998"/>
                      <a:pt x="6187" y="6892"/>
                      <a:pt x="6726" y="6703"/>
                    </a:cubicBezTo>
                    <a:cubicBezTo>
                      <a:pt x="7245" y="5180"/>
                      <a:pt x="7132" y="3363"/>
                      <a:pt x="5857" y="2291"/>
                    </a:cubicBezTo>
                    <a:cubicBezTo>
                      <a:pt x="6185" y="1242"/>
                      <a:pt x="6670" y="565"/>
                      <a:pt x="752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0"/>
              <p:cNvSpPr/>
              <p:nvPr/>
            </p:nvSpPr>
            <p:spPr>
              <a:xfrm>
                <a:off x="2401575" y="2562675"/>
                <a:ext cx="159975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399" h="1604" extrusionOk="0">
                    <a:moveTo>
                      <a:pt x="2970" y="0"/>
                    </a:moveTo>
                    <a:cubicBezTo>
                      <a:pt x="2102" y="0"/>
                      <a:pt x="489" y="660"/>
                      <a:pt x="1" y="1603"/>
                    </a:cubicBezTo>
                    <a:lnTo>
                      <a:pt x="1547" y="1603"/>
                    </a:lnTo>
                    <a:cubicBezTo>
                      <a:pt x="1569" y="1603"/>
                      <a:pt x="1592" y="1592"/>
                      <a:pt x="1603" y="1581"/>
                    </a:cubicBezTo>
                    <a:cubicBezTo>
                      <a:pt x="1637" y="1558"/>
                      <a:pt x="1659" y="1547"/>
                      <a:pt x="1705" y="1536"/>
                    </a:cubicBezTo>
                    <a:cubicBezTo>
                      <a:pt x="1716" y="1558"/>
                      <a:pt x="1738" y="1581"/>
                      <a:pt x="1738" y="1603"/>
                    </a:cubicBezTo>
                    <a:lnTo>
                      <a:pt x="4672" y="1603"/>
                    </a:lnTo>
                    <a:cubicBezTo>
                      <a:pt x="4684" y="1581"/>
                      <a:pt x="4695" y="1558"/>
                      <a:pt x="4695" y="1536"/>
                    </a:cubicBezTo>
                    <a:cubicBezTo>
                      <a:pt x="4729" y="1547"/>
                      <a:pt x="4751" y="1558"/>
                      <a:pt x="4796" y="1581"/>
                    </a:cubicBezTo>
                    <a:cubicBezTo>
                      <a:pt x="4808" y="1592"/>
                      <a:pt x="4842" y="1592"/>
                      <a:pt x="4853" y="1603"/>
                    </a:cubicBezTo>
                    <a:lnTo>
                      <a:pt x="6399" y="1603"/>
                    </a:lnTo>
                    <a:cubicBezTo>
                      <a:pt x="5922" y="660"/>
                      <a:pt x="4298" y="0"/>
                      <a:pt x="3429" y="0"/>
                    </a:cubicBezTo>
                    <a:cubicBezTo>
                      <a:pt x="3414" y="0"/>
                      <a:pt x="3400" y="1"/>
                      <a:pt x="3386" y="1"/>
                    </a:cubicBezTo>
                    <a:cubicBezTo>
                      <a:pt x="3329" y="1"/>
                      <a:pt x="3262" y="1"/>
                      <a:pt x="3205" y="12"/>
                    </a:cubicBezTo>
                    <a:cubicBezTo>
                      <a:pt x="3126" y="12"/>
                      <a:pt x="3070" y="1"/>
                      <a:pt x="3013" y="1"/>
                    </a:cubicBezTo>
                    <a:cubicBezTo>
                      <a:pt x="2999" y="1"/>
                      <a:pt x="2985" y="0"/>
                      <a:pt x="297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0"/>
              <p:cNvSpPr/>
              <p:nvPr/>
            </p:nvSpPr>
            <p:spPr>
              <a:xfrm>
                <a:off x="2378175" y="225152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4119" y="1558"/>
                    </a:moveTo>
                    <a:cubicBezTo>
                      <a:pt x="4570" y="1953"/>
                      <a:pt x="5044" y="2291"/>
                      <a:pt x="5349" y="2585"/>
                    </a:cubicBezTo>
                    <a:cubicBezTo>
                      <a:pt x="6014" y="3194"/>
                      <a:pt x="8001" y="5293"/>
                      <a:pt x="6037" y="5575"/>
                    </a:cubicBezTo>
                    <a:cubicBezTo>
                      <a:pt x="5958" y="5587"/>
                      <a:pt x="5881" y="5592"/>
                      <a:pt x="5806" y="5592"/>
                    </a:cubicBezTo>
                    <a:cubicBezTo>
                      <a:pt x="5147" y="5592"/>
                      <a:pt x="4615" y="5171"/>
                      <a:pt x="4119" y="4695"/>
                    </a:cubicBezTo>
                    <a:cubicBezTo>
                      <a:pt x="3637" y="5176"/>
                      <a:pt x="3111" y="5595"/>
                      <a:pt x="2453" y="5595"/>
                    </a:cubicBezTo>
                    <a:cubicBezTo>
                      <a:pt x="2371" y="5595"/>
                      <a:pt x="2287" y="5589"/>
                      <a:pt x="2200" y="5575"/>
                    </a:cubicBezTo>
                    <a:cubicBezTo>
                      <a:pt x="248" y="5282"/>
                      <a:pt x="2234" y="3171"/>
                      <a:pt x="2900" y="2585"/>
                    </a:cubicBezTo>
                    <a:cubicBezTo>
                      <a:pt x="3216" y="2303"/>
                      <a:pt x="3667" y="1953"/>
                      <a:pt x="4119" y="1558"/>
                    </a:cubicBezTo>
                    <a:close/>
                    <a:moveTo>
                      <a:pt x="4141" y="1"/>
                    </a:moveTo>
                    <a:cubicBezTo>
                      <a:pt x="3532" y="711"/>
                      <a:pt x="2753" y="1276"/>
                      <a:pt x="2054" y="1930"/>
                    </a:cubicBezTo>
                    <a:cubicBezTo>
                      <a:pt x="1219" y="2709"/>
                      <a:pt x="0" y="3905"/>
                      <a:pt x="361" y="5180"/>
                    </a:cubicBezTo>
                    <a:cubicBezTo>
                      <a:pt x="605" y="6097"/>
                      <a:pt x="1506" y="6643"/>
                      <a:pt x="2417" y="6643"/>
                    </a:cubicBezTo>
                    <a:cubicBezTo>
                      <a:pt x="2560" y="6643"/>
                      <a:pt x="2703" y="6629"/>
                      <a:pt x="2844" y="6602"/>
                    </a:cubicBezTo>
                    <a:cubicBezTo>
                      <a:pt x="3318" y="6523"/>
                      <a:pt x="3758" y="6308"/>
                      <a:pt x="4141" y="6026"/>
                    </a:cubicBezTo>
                    <a:cubicBezTo>
                      <a:pt x="4514" y="6308"/>
                      <a:pt x="4954" y="6523"/>
                      <a:pt x="5439" y="6602"/>
                    </a:cubicBezTo>
                    <a:cubicBezTo>
                      <a:pt x="5578" y="6629"/>
                      <a:pt x="5720" y="6643"/>
                      <a:pt x="5862" y="6643"/>
                    </a:cubicBezTo>
                    <a:cubicBezTo>
                      <a:pt x="6768" y="6643"/>
                      <a:pt x="7678" y="6097"/>
                      <a:pt x="7922" y="5180"/>
                    </a:cubicBezTo>
                    <a:cubicBezTo>
                      <a:pt x="8260" y="3905"/>
                      <a:pt x="7053" y="2709"/>
                      <a:pt x="6229" y="1930"/>
                    </a:cubicBezTo>
                    <a:cubicBezTo>
                      <a:pt x="5507" y="1276"/>
                      <a:pt x="4728" y="711"/>
                      <a:pt x="4141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0"/>
              <p:cNvSpPr/>
              <p:nvPr/>
            </p:nvSpPr>
            <p:spPr>
              <a:xfrm>
                <a:off x="2562375" y="2074225"/>
                <a:ext cx="169850" cy="192425"/>
              </a:xfrm>
              <a:custGeom>
                <a:avLst/>
                <a:gdLst/>
                <a:ahLst/>
                <a:cxnLst/>
                <a:rect l="l" t="t" r="r" b="b"/>
                <a:pathLst>
                  <a:path w="6794" h="7697" extrusionOk="0">
                    <a:moveTo>
                      <a:pt x="4874" y="1091"/>
                    </a:moveTo>
                    <a:cubicBezTo>
                      <a:pt x="5222" y="1091"/>
                      <a:pt x="5494" y="1318"/>
                      <a:pt x="5586" y="1936"/>
                    </a:cubicBezTo>
                    <a:cubicBezTo>
                      <a:pt x="5699" y="2703"/>
                      <a:pt x="5236" y="3301"/>
                      <a:pt x="4706" y="3854"/>
                    </a:cubicBezTo>
                    <a:cubicBezTo>
                      <a:pt x="5248" y="4396"/>
                      <a:pt x="5710" y="4994"/>
                      <a:pt x="5586" y="5772"/>
                    </a:cubicBezTo>
                    <a:cubicBezTo>
                      <a:pt x="5494" y="6384"/>
                      <a:pt x="5224" y="6609"/>
                      <a:pt x="4878" y="6609"/>
                    </a:cubicBezTo>
                    <a:cubicBezTo>
                      <a:pt x="4120" y="6609"/>
                      <a:pt x="2999" y="5530"/>
                      <a:pt x="2596" y="5073"/>
                    </a:cubicBezTo>
                    <a:cubicBezTo>
                      <a:pt x="2314" y="4757"/>
                      <a:pt x="1964" y="4305"/>
                      <a:pt x="1569" y="3854"/>
                    </a:cubicBezTo>
                    <a:cubicBezTo>
                      <a:pt x="1964" y="3403"/>
                      <a:pt x="2303" y="2929"/>
                      <a:pt x="2596" y="2624"/>
                    </a:cubicBezTo>
                    <a:cubicBezTo>
                      <a:pt x="2998" y="2168"/>
                      <a:pt x="4116" y="1091"/>
                      <a:pt x="4874" y="1091"/>
                    </a:cubicBezTo>
                    <a:close/>
                    <a:moveTo>
                      <a:pt x="4723" y="1"/>
                    </a:moveTo>
                    <a:cubicBezTo>
                      <a:pt x="3622" y="1"/>
                      <a:pt x="2615" y="1031"/>
                      <a:pt x="1930" y="1755"/>
                    </a:cubicBezTo>
                    <a:cubicBezTo>
                      <a:pt x="1264" y="2477"/>
                      <a:pt x="700" y="3256"/>
                      <a:pt x="1" y="3854"/>
                    </a:cubicBezTo>
                    <a:cubicBezTo>
                      <a:pt x="700" y="4452"/>
                      <a:pt x="1264" y="5231"/>
                      <a:pt x="1930" y="5942"/>
                    </a:cubicBezTo>
                    <a:cubicBezTo>
                      <a:pt x="2614" y="6684"/>
                      <a:pt x="3619" y="7697"/>
                      <a:pt x="4716" y="7697"/>
                    </a:cubicBezTo>
                    <a:cubicBezTo>
                      <a:pt x="4869" y="7697"/>
                      <a:pt x="5024" y="7677"/>
                      <a:pt x="5180" y="7634"/>
                    </a:cubicBezTo>
                    <a:cubicBezTo>
                      <a:pt x="6229" y="7352"/>
                      <a:pt x="6794" y="6179"/>
                      <a:pt x="6602" y="5140"/>
                    </a:cubicBezTo>
                    <a:cubicBezTo>
                      <a:pt x="6512" y="4666"/>
                      <a:pt x="6308" y="4226"/>
                      <a:pt x="6026" y="3854"/>
                    </a:cubicBezTo>
                    <a:cubicBezTo>
                      <a:pt x="6308" y="3470"/>
                      <a:pt x="6512" y="3030"/>
                      <a:pt x="6602" y="2556"/>
                    </a:cubicBezTo>
                    <a:cubicBezTo>
                      <a:pt x="6794" y="1518"/>
                      <a:pt x="6229" y="345"/>
                      <a:pt x="5180" y="63"/>
                    </a:cubicBezTo>
                    <a:cubicBezTo>
                      <a:pt x="5026" y="20"/>
                      <a:pt x="4874" y="1"/>
                      <a:pt x="4723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0"/>
              <p:cNvSpPr/>
              <p:nvPr/>
            </p:nvSpPr>
            <p:spPr>
              <a:xfrm>
                <a:off x="2048950" y="209017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0" y="0"/>
                    </a:moveTo>
                    <a:lnTo>
                      <a:pt x="0" y="1546"/>
                    </a:lnTo>
                    <a:cubicBezTo>
                      <a:pt x="0" y="1557"/>
                      <a:pt x="12" y="1591"/>
                      <a:pt x="23" y="1602"/>
                    </a:cubicBezTo>
                    <a:cubicBezTo>
                      <a:pt x="45" y="1636"/>
                      <a:pt x="57" y="1659"/>
                      <a:pt x="68" y="1704"/>
                    </a:cubicBezTo>
                    <a:cubicBezTo>
                      <a:pt x="34" y="1715"/>
                      <a:pt x="23" y="1726"/>
                      <a:pt x="0" y="1726"/>
                    </a:cubicBezTo>
                    <a:lnTo>
                      <a:pt x="0" y="4683"/>
                    </a:lnTo>
                    <a:cubicBezTo>
                      <a:pt x="23" y="4694"/>
                      <a:pt x="34" y="4706"/>
                      <a:pt x="68" y="4706"/>
                    </a:cubicBezTo>
                    <a:cubicBezTo>
                      <a:pt x="57" y="4739"/>
                      <a:pt x="34" y="4762"/>
                      <a:pt x="23" y="4807"/>
                    </a:cubicBezTo>
                    <a:cubicBezTo>
                      <a:pt x="12" y="4818"/>
                      <a:pt x="12" y="4852"/>
                      <a:pt x="0" y="4863"/>
                    </a:cubicBezTo>
                    <a:lnTo>
                      <a:pt x="0" y="6409"/>
                    </a:lnTo>
                    <a:cubicBezTo>
                      <a:pt x="948" y="5913"/>
                      <a:pt x="1625" y="4254"/>
                      <a:pt x="1603" y="3397"/>
                    </a:cubicBezTo>
                    <a:cubicBezTo>
                      <a:pt x="1603" y="3340"/>
                      <a:pt x="1603" y="3272"/>
                      <a:pt x="1591" y="3216"/>
                    </a:cubicBezTo>
                    <a:cubicBezTo>
                      <a:pt x="1591" y="3137"/>
                      <a:pt x="1603" y="3081"/>
                      <a:pt x="1603" y="3024"/>
                    </a:cubicBezTo>
                    <a:cubicBezTo>
                      <a:pt x="1625" y="2155"/>
                      <a:pt x="959" y="485"/>
                      <a:pt x="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0"/>
              <p:cNvSpPr/>
              <p:nvPr/>
            </p:nvSpPr>
            <p:spPr>
              <a:xfrm>
                <a:off x="2449525" y="21367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76"/>
                      <a:pt x="1" y="1265"/>
                    </a:cubicBezTo>
                    <a:cubicBezTo>
                      <a:pt x="1" y="1976"/>
                      <a:pt x="576" y="2540"/>
                      <a:pt x="1265" y="2540"/>
                    </a:cubicBezTo>
                    <a:cubicBezTo>
                      <a:pt x="1976" y="2540"/>
                      <a:pt x="2540" y="1953"/>
                      <a:pt x="2540" y="1265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5"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3" name="Google Shape;4763;p31"/>
          <p:cNvGrpSpPr/>
          <p:nvPr/>
        </p:nvGrpSpPr>
        <p:grpSpPr>
          <a:xfrm rot="-2700000">
            <a:off x="-349152" y="1502393"/>
            <a:ext cx="865242" cy="865517"/>
            <a:chOff x="1042950" y="2743525"/>
            <a:chExt cx="865250" cy="865525"/>
          </a:xfrm>
        </p:grpSpPr>
        <p:sp>
          <p:nvSpPr>
            <p:cNvPr id="4764" name="Google Shape;4764;p31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1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1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1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1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1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1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1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1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1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1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1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1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1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1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1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1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1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2" name="Google Shape;4782;p31"/>
          <p:cNvGrpSpPr/>
          <p:nvPr/>
        </p:nvGrpSpPr>
        <p:grpSpPr>
          <a:xfrm rot="-2700000">
            <a:off x="-349159" y="4035849"/>
            <a:ext cx="865242" cy="864667"/>
            <a:chOff x="2048375" y="2743800"/>
            <a:chExt cx="865250" cy="864675"/>
          </a:xfrm>
        </p:grpSpPr>
        <p:sp>
          <p:nvSpPr>
            <p:cNvPr id="4783" name="Google Shape;4783;p31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1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1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1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1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1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1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1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1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1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1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1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1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1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1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1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1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0" name="Google Shape;4800;p31"/>
          <p:cNvGrpSpPr/>
          <p:nvPr/>
        </p:nvGrpSpPr>
        <p:grpSpPr>
          <a:xfrm rot="-2911866">
            <a:off x="-362695" y="2755675"/>
            <a:ext cx="892307" cy="892307"/>
            <a:chOff x="4334275" y="1748525"/>
            <a:chExt cx="892325" cy="892325"/>
          </a:xfrm>
        </p:grpSpPr>
        <p:sp>
          <p:nvSpPr>
            <p:cNvPr id="4801" name="Google Shape;4801;p3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9" name="Google Shape;4819;p31"/>
          <p:cNvGrpSpPr/>
          <p:nvPr/>
        </p:nvGrpSpPr>
        <p:grpSpPr>
          <a:xfrm rot="-2911866">
            <a:off x="-362695" y="247325"/>
            <a:ext cx="892307" cy="892307"/>
            <a:chOff x="4334275" y="1748525"/>
            <a:chExt cx="892325" cy="892325"/>
          </a:xfrm>
        </p:grpSpPr>
        <p:sp>
          <p:nvSpPr>
            <p:cNvPr id="4820" name="Google Shape;4820;p3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8" name="Google Shape;4838;p31"/>
          <p:cNvGrpSpPr/>
          <p:nvPr/>
        </p:nvGrpSpPr>
        <p:grpSpPr>
          <a:xfrm rot="8100000">
            <a:off x="8627850" y="2839309"/>
            <a:ext cx="865242" cy="865517"/>
            <a:chOff x="1042950" y="2743525"/>
            <a:chExt cx="865250" cy="865525"/>
          </a:xfrm>
        </p:grpSpPr>
        <p:sp>
          <p:nvSpPr>
            <p:cNvPr id="4839" name="Google Shape;4839;p31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1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1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1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1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1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1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1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1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1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1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1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1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1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1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1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1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1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7" name="Google Shape;4857;p31"/>
          <p:cNvGrpSpPr/>
          <p:nvPr/>
        </p:nvGrpSpPr>
        <p:grpSpPr>
          <a:xfrm rot="8100000">
            <a:off x="8627857" y="306702"/>
            <a:ext cx="865242" cy="864667"/>
            <a:chOff x="2048375" y="2743800"/>
            <a:chExt cx="865250" cy="864675"/>
          </a:xfrm>
        </p:grpSpPr>
        <p:sp>
          <p:nvSpPr>
            <p:cNvPr id="4858" name="Google Shape;4858;p31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1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1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1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1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1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1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1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1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1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1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1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1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1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1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1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1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5" name="Google Shape;4875;p31"/>
          <p:cNvGrpSpPr/>
          <p:nvPr/>
        </p:nvGrpSpPr>
        <p:grpSpPr>
          <a:xfrm rot="7888134">
            <a:off x="8614327" y="1559236"/>
            <a:ext cx="892307" cy="892307"/>
            <a:chOff x="4334275" y="1748525"/>
            <a:chExt cx="892325" cy="892325"/>
          </a:xfrm>
        </p:grpSpPr>
        <p:sp>
          <p:nvSpPr>
            <p:cNvPr id="4876" name="Google Shape;4876;p3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4" name="Google Shape;4894;p31"/>
          <p:cNvGrpSpPr/>
          <p:nvPr/>
        </p:nvGrpSpPr>
        <p:grpSpPr>
          <a:xfrm rot="7888134">
            <a:off x="8614327" y="4067586"/>
            <a:ext cx="892307" cy="892307"/>
            <a:chOff x="4334275" y="1748525"/>
            <a:chExt cx="892325" cy="892325"/>
          </a:xfrm>
        </p:grpSpPr>
        <p:sp>
          <p:nvSpPr>
            <p:cNvPr id="4895" name="Google Shape;4895;p3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"/>
          <p:cNvSpPr txBox="1">
            <a:spLocks noGrp="1"/>
          </p:cNvSpPr>
          <p:nvPr>
            <p:ph type="title"/>
          </p:nvPr>
        </p:nvSpPr>
        <p:spPr>
          <a:xfrm>
            <a:off x="720000" y="459177"/>
            <a:ext cx="77040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5"/>
          <p:cNvSpPr txBox="1">
            <a:spLocks noGrp="1"/>
          </p:cNvSpPr>
          <p:nvPr>
            <p:ph type="subTitle" idx="1"/>
          </p:nvPr>
        </p:nvSpPr>
        <p:spPr>
          <a:xfrm>
            <a:off x="5063121" y="3120275"/>
            <a:ext cx="2687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8" name="Google Shape;548;p5"/>
          <p:cNvSpPr txBox="1">
            <a:spLocks noGrp="1"/>
          </p:cNvSpPr>
          <p:nvPr>
            <p:ph type="subTitle" idx="2"/>
          </p:nvPr>
        </p:nvSpPr>
        <p:spPr>
          <a:xfrm>
            <a:off x="1393175" y="3120275"/>
            <a:ext cx="26877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9" name="Google Shape;549;p5"/>
          <p:cNvSpPr txBox="1">
            <a:spLocks noGrp="1"/>
          </p:cNvSpPr>
          <p:nvPr>
            <p:ph type="subTitle" idx="3"/>
          </p:nvPr>
        </p:nvSpPr>
        <p:spPr>
          <a:xfrm>
            <a:off x="5063125" y="2725475"/>
            <a:ext cx="26877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0" name="Google Shape;550;p5"/>
          <p:cNvSpPr txBox="1">
            <a:spLocks noGrp="1"/>
          </p:cNvSpPr>
          <p:nvPr>
            <p:ph type="subTitle" idx="4"/>
          </p:nvPr>
        </p:nvSpPr>
        <p:spPr>
          <a:xfrm>
            <a:off x="1393175" y="2725475"/>
            <a:ext cx="26877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1" name="Google Shape;551;p5"/>
          <p:cNvGrpSpPr/>
          <p:nvPr/>
        </p:nvGrpSpPr>
        <p:grpSpPr>
          <a:xfrm rot="2700000">
            <a:off x="-452582" y="-124574"/>
            <a:ext cx="890616" cy="890616"/>
            <a:chOff x="3349175" y="1749375"/>
            <a:chExt cx="890625" cy="890625"/>
          </a:xfrm>
        </p:grpSpPr>
        <p:sp>
          <p:nvSpPr>
            <p:cNvPr id="552" name="Google Shape;552;p5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5"/>
          <p:cNvGrpSpPr/>
          <p:nvPr/>
        </p:nvGrpSpPr>
        <p:grpSpPr>
          <a:xfrm rot="2700000">
            <a:off x="-439884" y="1129635"/>
            <a:ext cx="865242" cy="865517"/>
            <a:chOff x="1042950" y="2743525"/>
            <a:chExt cx="865250" cy="865525"/>
          </a:xfrm>
        </p:grpSpPr>
        <p:sp>
          <p:nvSpPr>
            <p:cNvPr id="575" name="Google Shape;575;p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5"/>
          <p:cNvGrpSpPr/>
          <p:nvPr/>
        </p:nvGrpSpPr>
        <p:grpSpPr>
          <a:xfrm>
            <a:off x="7818864" y="2865256"/>
            <a:ext cx="2008986" cy="2581303"/>
            <a:chOff x="7818864" y="2865256"/>
            <a:chExt cx="2008986" cy="2581303"/>
          </a:xfrm>
        </p:grpSpPr>
        <p:grpSp>
          <p:nvGrpSpPr>
            <p:cNvPr id="594" name="Google Shape;594;p5"/>
            <p:cNvGrpSpPr/>
            <p:nvPr/>
          </p:nvGrpSpPr>
          <p:grpSpPr>
            <a:xfrm rot="-8100000">
              <a:off x="8752781" y="4371490"/>
              <a:ext cx="890616" cy="890616"/>
              <a:chOff x="3349175" y="1749375"/>
              <a:chExt cx="890625" cy="89062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001400" y="2401900"/>
                <a:ext cx="2384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24" extrusionOk="0">
                    <a:moveTo>
                      <a:pt x="9524" y="0"/>
                    </a:moveTo>
                    <a:lnTo>
                      <a:pt x="9524" y="11"/>
                    </a:lnTo>
                    <a:lnTo>
                      <a:pt x="9524" y="11"/>
                    </a:lnTo>
                    <a:cubicBezTo>
                      <a:pt x="9528" y="7"/>
                      <a:pt x="9532" y="4"/>
                      <a:pt x="9535" y="0"/>
                    </a:cubicBezTo>
                    <a:close/>
                    <a:moveTo>
                      <a:pt x="9524" y="11"/>
                    </a:moveTo>
                    <a:lnTo>
                      <a:pt x="9524" y="11"/>
                    </a:lnTo>
                    <a:cubicBezTo>
                      <a:pt x="8104" y="1343"/>
                      <a:pt x="6195" y="3584"/>
                      <a:pt x="6083" y="6071"/>
                    </a:cubicBezTo>
                    <a:cubicBezTo>
                      <a:pt x="3577" y="6184"/>
                      <a:pt x="1343" y="8091"/>
                      <a:pt x="0" y="9524"/>
                    </a:cubicBezTo>
                    <a:lnTo>
                      <a:pt x="1637" y="9524"/>
                    </a:lnTo>
                    <a:cubicBezTo>
                      <a:pt x="2849" y="8418"/>
                      <a:pt x="4543" y="7231"/>
                      <a:pt x="6293" y="7231"/>
                    </a:cubicBezTo>
                    <a:cubicBezTo>
                      <a:pt x="6400" y="7231"/>
                      <a:pt x="6506" y="7235"/>
                      <a:pt x="6613" y="7244"/>
                    </a:cubicBezTo>
                    <a:lnTo>
                      <a:pt x="7290" y="7301"/>
                    </a:lnTo>
                    <a:lnTo>
                      <a:pt x="7234" y="6624"/>
                    </a:lnTo>
                    <a:cubicBezTo>
                      <a:pt x="7076" y="4762"/>
                      <a:pt x="8339" y="2923"/>
                      <a:pt x="9524" y="1648"/>
                    </a:cubicBezTo>
                    <a:lnTo>
                      <a:pt x="9524" y="1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3349450" y="1749375"/>
                <a:ext cx="238400" cy="2384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36" extrusionOk="0">
                    <a:moveTo>
                      <a:pt x="7888" y="1"/>
                    </a:moveTo>
                    <a:cubicBezTo>
                      <a:pt x="6676" y="1117"/>
                      <a:pt x="4973" y="2294"/>
                      <a:pt x="3223" y="2294"/>
                    </a:cubicBezTo>
                    <a:cubicBezTo>
                      <a:pt x="3116" y="2294"/>
                      <a:pt x="3008" y="2289"/>
                      <a:pt x="2901" y="2280"/>
                    </a:cubicBezTo>
                    <a:lnTo>
                      <a:pt x="2224" y="2235"/>
                    </a:lnTo>
                    <a:lnTo>
                      <a:pt x="2280" y="2912"/>
                    </a:lnTo>
                    <a:cubicBezTo>
                      <a:pt x="2438" y="4774"/>
                      <a:pt x="1185" y="6602"/>
                      <a:pt x="1" y="7888"/>
                    </a:cubicBezTo>
                    <a:lnTo>
                      <a:pt x="1" y="9536"/>
                    </a:lnTo>
                    <a:cubicBezTo>
                      <a:pt x="1422" y="8193"/>
                      <a:pt x="3341" y="5959"/>
                      <a:pt x="3454" y="3454"/>
                    </a:cubicBezTo>
                    <a:cubicBezTo>
                      <a:pt x="5947" y="3341"/>
                      <a:pt x="8193" y="1434"/>
                      <a:pt x="9536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3349175" y="2401900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0" y="0"/>
                    </a:moveTo>
                    <a:lnTo>
                      <a:pt x="0" y="1636"/>
                    </a:lnTo>
                    <a:cubicBezTo>
                      <a:pt x="1185" y="2911"/>
                      <a:pt x="2438" y="4751"/>
                      <a:pt x="2280" y="6613"/>
                    </a:cubicBezTo>
                    <a:lnTo>
                      <a:pt x="2223" y="7290"/>
                    </a:lnTo>
                    <a:lnTo>
                      <a:pt x="2900" y="7233"/>
                    </a:lnTo>
                    <a:cubicBezTo>
                      <a:pt x="3008" y="7224"/>
                      <a:pt x="3115" y="7220"/>
                      <a:pt x="3223" y="7220"/>
                    </a:cubicBezTo>
                    <a:cubicBezTo>
                      <a:pt x="4973" y="7220"/>
                      <a:pt x="6675" y="8396"/>
                      <a:pt x="7877" y="9513"/>
                    </a:cubicBezTo>
                    <a:lnTo>
                      <a:pt x="9513" y="9513"/>
                    </a:lnTo>
                    <a:cubicBezTo>
                      <a:pt x="8193" y="8091"/>
                      <a:pt x="5947" y="6184"/>
                      <a:pt x="3453" y="6071"/>
                    </a:cubicBezTo>
                    <a:cubicBezTo>
                      <a:pt x="3340" y="3577"/>
                      <a:pt x="1433" y="1332"/>
                      <a:pt x="0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3575425" y="2450275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3319" y="1165"/>
                    </a:moveTo>
                    <a:cubicBezTo>
                      <a:pt x="3547" y="1165"/>
                      <a:pt x="3776" y="1206"/>
                      <a:pt x="3995" y="1292"/>
                    </a:cubicBezTo>
                    <a:cubicBezTo>
                      <a:pt x="4672" y="1586"/>
                      <a:pt x="5112" y="2263"/>
                      <a:pt x="5112" y="3008"/>
                    </a:cubicBezTo>
                    <a:cubicBezTo>
                      <a:pt x="5112" y="4046"/>
                      <a:pt x="4266" y="4892"/>
                      <a:pt x="3227" y="4892"/>
                    </a:cubicBezTo>
                    <a:cubicBezTo>
                      <a:pt x="2991" y="4892"/>
                      <a:pt x="2765" y="4847"/>
                      <a:pt x="2550" y="4757"/>
                    </a:cubicBezTo>
                    <a:cubicBezTo>
                      <a:pt x="2347" y="4666"/>
                      <a:pt x="2155" y="4531"/>
                      <a:pt x="1986" y="4362"/>
                    </a:cubicBezTo>
                    <a:cubicBezTo>
                      <a:pt x="1253" y="3628"/>
                      <a:pt x="1253" y="2443"/>
                      <a:pt x="1986" y="1710"/>
                    </a:cubicBezTo>
                    <a:cubicBezTo>
                      <a:pt x="2348" y="1356"/>
                      <a:pt x="2830" y="1165"/>
                      <a:pt x="3319" y="1165"/>
                    </a:cubicBezTo>
                    <a:close/>
                    <a:moveTo>
                      <a:pt x="3328" y="1"/>
                    </a:moveTo>
                    <a:cubicBezTo>
                      <a:pt x="2536" y="1"/>
                      <a:pt x="1761" y="310"/>
                      <a:pt x="1185" y="886"/>
                    </a:cubicBezTo>
                    <a:cubicBezTo>
                      <a:pt x="0" y="2071"/>
                      <a:pt x="0" y="3989"/>
                      <a:pt x="1185" y="5152"/>
                    </a:cubicBezTo>
                    <a:cubicBezTo>
                      <a:pt x="1456" y="5422"/>
                      <a:pt x="1761" y="5637"/>
                      <a:pt x="2122" y="5795"/>
                    </a:cubicBezTo>
                    <a:lnTo>
                      <a:pt x="2133" y="5806"/>
                    </a:lnTo>
                    <a:cubicBezTo>
                      <a:pt x="2483" y="5964"/>
                      <a:pt x="2855" y="6032"/>
                      <a:pt x="3227" y="6032"/>
                    </a:cubicBezTo>
                    <a:cubicBezTo>
                      <a:pt x="4898" y="6032"/>
                      <a:pt x="6263" y="4678"/>
                      <a:pt x="6263" y="2996"/>
                    </a:cubicBezTo>
                    <a:cubicBezTo>
                      <a:pt x="6263" y="1800"/>
                      <a:pt x="5541" y="694"/>
                      <a:pt x="4446" y="220"/>
                    </a:cubicBezTo>
                    <a:lnTo>
                      <a:pt x="4435" y="209"/>
                    </a:lnTo>
                    <a:cubicBezTo>
                      <a:pt x="4075" y="69"/>
                      <a:pt x="3699" y="1"/>
                      <a:pt x="332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3857250" y="2450550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2933" y="1154"/>
                    </a:moveTo>
                    <a:cubicBezTo>
                      <a:pt x="3420" y="1154"/>
                      <a:pt x="3900" y="1345"/>
                      <a:pt x="4254" y="1699"/>
                    </a:cubicBezTo>
                    <a:cubicBezTo>
                      <a:pt x="4988" y="2432"/>
                      <a:pt x="4988" y="3617"/>
                      <a:pt x="4254" y="4351"/>
                    </a:cubicBezTo>
                    <a:cubicBezTo>
                      <a:pt x="4085" y="4520"/>
                      <a:pt x="3904" y="4655"/>
                      <a:pt x="3690" y="4746"/>
                    </a:cubicBezTo>
                    <a:cubicBezTo>
                      <a:pt x="3487" y="4836"/>
                      <a:pt x="3261" y="4881"/>
                      <a:pt x="3013" y="4881"/>
                    </a:cubicBezTo>
                    <a:cubicBezTo>
                      <a:pt x="1986" y="4881"/>
                      <a:pt x="1140" y="4035"/>
                      <a:pt x="1140" y="2997"/>
                    </a:cubicBezTo>
                    <a:cubicBezTo>
                      <a:pt x="1140" y="2252"/>
                      <a:pt x="1580" y="1586"/>
                      <a:pt x="2257" y="1281"/>
                    </a:cubicBezTo>
                    <a:cubicBezTo>
                      <a:pt x="2476" y="1195"/>
                      <a:pt x="2705" y="1154"/>
                      <a:pt x="2933" y="1154"/>
                    </a:cubicBezTo>
                    <a:close/>
                    <a:moveTo>
                      <a:pt x="2930" y="1"/>
                    </a:moveTo>
                    <a:cubicBezTo>
                      <a:pt x="2559" y="1"/>
                      <a:pt x="2185" y="69"/>
                      <a:pt x="1828" y="209"/>
                    </a:cubicBezTo>
                    <a:lnTo>
                      <a:pt x="1817" y="221"/>
                    </a:lnTo>
                    <a:cubicBezTo>
                      <a:pt x="722" y="706"/>
                      <a:pt x="0" y="1789"/>
                      <a:pt x="0" y="2997"/>
                    </a:cubicBezTo>
                    <a:cubicBezTo>
                      <a:pt x="0" y="4667"/>
                      <a:pt x="1354" y="6032"/>
                      <a:pt x="3036" y="6032"/>
                    </a:cubicBezTo>
                    <a:cubicBezTo>
                      <a:pt x="3408" y="6032"/>
                      <a:pt x="3792" y="5964"/>
                      <a:pt x="4141" y="5818"/>
                    </a:cubicBezTo>
                    <a:lnTo>
                      <a:pt x="4164" y="5806"/>
                    </a:lnTo>
                    <a:cubicBezTo>
                      <a:pt x="4514" y="5648"/>
                      <a:pt x="4818" y="5434"/>
                      <a:pt x="5089" y="5174"/>
                    </a:cubicBezTo>
                    <a:cubicBezTo>
                      <a:pt x="6263" y="3990"/>
                      <a:pt x="6263" y="2071"/>
                      <a:pt x="5078" y="886"/>
                    </a:cubicBezTo>
                    <a:cubicBezTo>
                      <a:pt x="4502" y="310"/>
                      <a:pt x="3722" y="1"/>
                      <a:pt x="2930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3902375" y="24963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51" y="0"/>
                    </a:moveTo>
                    <a:cubicBezTo>
                      <a:pt x="1005" y="0"/>
                      <a:pt x="859" y="28"/>
                      <a:pt x="723" y="83"/>
                    </a:cubicBezTo>
                    <a:cubicBezTo>
                      <a:pt x="294" y="264"/>
                      <a:pt x="1" y="693"/>
                      <a:pt x="1" y="1189"/>
                    </a:cubicBezTo>
                    <a:cubicBezTo>
                      <a:pt x="1" y="1844"/>
                      <a:pt x="531" y="2385"/>
                      <a:pt x="1197" y="2385"/>
                    </a:cubicBezTo>
                    <a:cubicBezTo>
                      <a:pt x="1355" y="2385"/>
                      <a:pt x="1490" y="2351"/>
                      <a:pt x="1637" y="2295"/>
                    </a:cubicBezTo>
                    <a:cubicBezTo>
                      <a:pt x="1761" y="2239"/>
                      <a:pt x="1885" y="2160"/>
                      <a:pt x="1998" y="2047"/>
                    </a:cubicBezTo>
                    <a:cubicBezTo>
                      <a:pt x="2461" y="1584"/>
                      <a:pt x="2461" y="817"/>
                      <a:pt x="1998" y="354"/>
                    </a:cubicBezTo>
                    <a:cubicBezTo>
                      <a:pt x="1762" y="118"/>
                      <a:pt x="1455" y="0"/>
                      <a:pt x="115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3625075" y="2495950"/>
                <a:ext cx="6180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8" extrusionOk="0">
                    <a:moveTo>
                      <a:pt x="1311" y="1"/>
                    </a:moveTo>
                    <a:cubicBezTo>
                      <a:pt x="1011" y="1"/>
                      <a:pt x="707" y="116"/>
                      <a:pt x="474" y="357"/>
                    </a:cubicBezTo>
                    <a:cubicBezTo>
                      <a:pt x="0" y="819"/>
                      <a:pt x="0" y="1575"/>
                      <a:pt x="474" y="2049"/>
                    </a:cubicBezTo>
                    <a:cubicBezTo>
                      <a:pt x="576" y="2162"/>
                      <a:pt x="711" y="2241"/>
                      <a:pt x="835" y="2298"/>
                    </a:cubicBezTo>
                    <a:cubicBezTo>
                      <a:pt x="982" y="2354"/>
                      <a:pt x="1117" y="2388"/>
                      <a:pt x="1275" y="2388"/>
                    </a:cubicBezTo>
                    <a:cubicBezTo>
                      <a:pt x="1941" y="2388"/>
                      <a:pt x="2471" y="1846"/>
                      <a:pt x="2471" y="1181"/>
                    </a:cubicBezTo>
                    <a:cubicBezTo>
                      <a:pt x="2471" y="695"/>
                      <a:pt x="2178" y="266"/>
                      <a:pt x="1749" y="86"/>
                    </a:cubicBezTo>
                    <a:cubicBezTo>
                      <a:pt x="1610" y="30"/>
                      <a:pt x="1461" y="1"/>
                      <a:pt x="131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4001675" y="1749650"/>
                <a:ext cx="2381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" y="1"/>
                    </a:moveTo>
                    <a:cubicBezTo>
                      <a:pt x="1332" y="1423"/>
                      <a:pt x="3566" y="3330"/>
                      <a:pt x="6072" y="3443"/>
                    </a:cubicBezTo>
                    <a:cubicBezTo>
                      <a:pt x="6184" y="5936"/>
                      <a:pt x="8080" y="8182"/>
                      <a:pt x="9524" y="9525"/>
                    </a:cubicBezTo>
                    <a:lnTo>
                      <a:pt x="9524" y="7889"/>
                    </a:lnTo>
                    <a:cubicBezTo>
                      <a:pt x="8340" y="6602"/>
                      <a:pt x="7087" y="4774"/>
                      <a:pt x="7234" y="2912"/>
                    </a:cubicBezTo>
                    <a:lnTo>
                      <a:pt x="7302" y="2235"/>
                    </a:lnTo>
                    <a:lnTo>
                      <a:pt x="6624" y="2292"/>
                    </a:lnTo>
                    <a:cubicBezTo>
                      <a:pt x="6524" y="2300"/>
                      <a:pt x="6424" y="2303"/>
                      <a:pt x="6323" y="2303"/>
                    </a:cubicBezTo>
                    <a:cubicBezTo>
                      <a:pt x="4566" y="2303"/>
                      <a:pt x="2854" y="1122"/>
                      <a:pt x="163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3746925" y="2146875"/>
                <a:ext cx="959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837" extrusionOk="0">
                    <a:moveTo>
                      <a:pt x="1885" y="0"/>
                    </a:moveTo>
                    <a:cubicBezTo>
                      <a:pt x="1637" y="0"/>
                      <a:pt x="1389" y="45"/>
                      <a:pt x="1186" y="136"/>
                    </a:cubicBezTo>
                    <a:cubicBezTo>
                      <a:pt x="971" y="237"/>
                      <a:pt x="757" y="361"/>
                      <a:pt x="576" y="542"/>
                    </a:cubicBezTo>
                    <a:lnTo>
                      <a:pt x="565" y="564"/>
                    </a:lnTo>
                    <a:lnTo>
                      <a:pt x="543" y="576"/>
                    </a:lnTo>
                    <a:cubicBezTo>
                      <a:pt x="362" y="756"/>
                      <a:pt x="238" y="959"/>
                      <a:pt x="136" y="1185"/>
                    </a:cubicBezTo>
                    <a:cubicBezTo>
                      <a:pt x="57" y="1411"/>
                      <a:pt x="1" y="1648"/>
                      <a:pt x="1" y="1885"/>
                    </a:cubicBezTo>
                    <a:lnTo>
                      <a:pt x="1" y="1918"/>
                    </a:lnTo>
                    <a:lnTo>
                      <a:pt x="1" y="1941"/>
                    </a:lnTo>
                    <a:cubicBezTo>
                      <a:pt x="1" y="2201"/>
                      <a:pt x="35" y="2438"/>
                      <a:pt x="136" y="2652"/>
                    </a:cubicBezTo>
                    <a:cubicBezTo>
                      <a:pt x="238" y="2866"/>
                      <a:pt x="362" y="3069"/>
                      <a:pt x="543" y="3261"/>
                    </a:cubicBezTo>
                    <a:lnTo>
                      <a:pt x="565" y="3273"/>
                    </a:lnTo>
                    <a:lnTo>
                      <a:pt x="576" y="3284"/>
                    </a:lnTo>
                    <a:cubicBezTo>
                      <a:pt x="757" y="3464"/>
                      <a:pt x="960" y="3600"/>
                      <a:pt x="1186" y="3690"/>
                    </a:cubicBezTo>
                    <a:cubicBezTo>
                      <a:pt x="1412" y="3780"/>
                      <a:pt x="1648" y="3837"/>
                      <a:pt x="1885" y="3837"/>
                    </a:cubicBezTo>
                    <a:lnTo>
                      <a:pt x="1942" y="3837"/>
                    </a:lnTo>
                    <a:cubicBezTo>
                      <a:pt x="2201" y="3837"/>
                      <a:pt x="2438" y="3792"/>
                      <a:pt x="2653" y="3690"/>
                    </a:cubicBezTo>
                    <a:cubicBezTo>
                      <a:pt x="2856" y="3600"/>
                      <a:pt x="3070" y="3464"/>
                      <a:pt x="3251" y="3284"/>
                    </a:cubicBezTo>
                    <a:lnTo>
                      <a:pt x="3273" y="3273"/>
                    </a:lnTo>
                    <a:lnTo>
                      <a:pt x="3285" y="3261"/>
                    </a:lnTo>
                    <a:cubicBezTo>
                      <a:pt x="3465" y="3069"/>
                      <a:pt x="3589" y="2878"/>
                      <a:pt x="3691" y="2652"/>
                    </a:cubicBezTo>
                    <a:cubicBezTo>
                      <a:pt x="3781" y="2426"/>
                      <a:pt x="3838" y="2189"/>
                      <a:pt x="3838" y="1941"/>
                    </a:cubicBezTo>
                    <a:lnTo>
                      <a:pt x="3838" y="1918"/>
                    </a:lnTo>
                    <a:lnTo>
                      <a:pt x="3838" y="1885"/>
                    </a:lnTo>
                    <a:cubicBezTo>
                      <a:pt x="3815" y="1636"/>
                      <a:pt x="3781" y="1399"/>
                      <a:pt x="3691" y="1185"/>
                    </a:cubicBezTo>
                    <a:cubicBezTo>
                      <a:pt x="3589" y="971"/>
                      <a:pt x="3465" y="756"/>
                      <a:pt x="3285" y="576"/>
                    </a:cubicBezTo>
                    <a:lnTo>
                      <a:pt x="3273" y="564"/>
                    </a:lnTo>
                    <a:lnTo>
                      <a:pt x="3251" y="542"/>
                    </a:lnTo>
                    <a:cubicBezTo>
                      <a:pt x="3070" y="361"/>
                      <a:pt x="2878" y="237"/>
                      <a:pt x="2653" y="136"/>
                    </a:cubicBezTo>
                    <a:cubicBezTo>
                      <a:pt x="2427" y="57"/>
                      <a:pt x="2179" y="0"/>
                      <a:pt x="194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3387825" y="1983250"/>
                <a:ext cx="15657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70" extrusionOk="0">
                    <a:moveTo>
                      <a:pt x="3002" y="1140"/>
                    </a:moveTo>
                    <a:cubicBezTo>
                      <a:pt x="3498" y="1140"/>
                      <a:pt x="3972" y="1343"/>
                      <a:pt x="4333" y="1693"/>
                    </a:cubicBezTo>
                    <a:cubicBezTo>
                      <a:pt x="4852" y="2212"/>
                      <a:pt x="5022" y="3002"/>
                      <a:pt x="4751" y="3690"/>
                    </a:cubicBezTo>
                    <a:cubicBezTo>
                      <a:pt x="4457" y="4367"/>
                      <a:pt x="3780" y="4807"/>
                      <a:pt x="3036" y="4807"/>
                    </a:cubicBezTo>
                    <a:cubicBezTo>
                      <a:pt x="1997" y="4807"/>
                      <a:pt x="1151" y="3961"/>
                      <a:pt x="1151" y="2934"/>
                    </a:cubicBezTo>
                    <a:cubicBezTo>
                      <a:pt x="1174" y="2709"/>
                      <a:pt x="1219" y="2472"/>
                      <a:pt x="1287" y="2257"/>
                    </a:cubicBezTo>
                    <a:cubicBezTo>
                      <a:pt x="1388" y="2043"/>
                      <a:pt x="1512" y="1851"/>
                      <a:pt x="1682" y="1693"/>
                    </a:cubicBezTo>
                    <a:cubicBezTo>
                      <a:pt x="2031" y="1343"/>
                      <a:pt x="2494" y="1140"/>
                      <a:pt x="3002" y="1140"/>
                    </a:cubicBezTo>
                    <a:close/>
                    <a:moveTo>
                      <a:pt x="3002" y="0"/>
                    </a:moveTo>
                    <a:cubicBezTo>
                      <a:pt x="2201" y="0"/>
                      <a:pt x="1445" y="305"/>
                      <a:pt x="858" y="892"/>
                    </a:cubicBezTo>
                    <a:cubicBezTo>
                      <a:pt x="598" y="1151"/>
                      <a:pt x="384" y="1467"/>
                      <a:pt x="226" y="1817"/>
                    </a:cubicBezTo>
                    <a:lnTo>
                      <a:pt x="215" y="1828"/>
                    </a:lnTo>
                    <a:cubicBezTo>
                      <a:pt x="68" y="2189"/>
                      <a:pt x="0" y="2562"/>
                      <a:pt x="0" y="2945"/>
                    </a:cubicBezTo>
                    <a:cubicBezTo>
                      <a:pt x="11" y="4616"/>
                      <a:pt x="1366" y="5970"/>
                      <a:pt x="3036" y="5970"/>
                    </a:cubicBezTo>
                    <a:cubicBezTo>
                      <a:pt x="4232" y="5970"/>
                      <a:pt x="5338" y="5247"/>
                      <a:pt x="5812" y="4142"/>
                    </a:cubicBezTo>
                    <a:lnTo>
                      <a:pt x="5823" y="4130"/>
                    </a:lnTo>
                    <a:cubicBezTo>
                      <a:pt x="6263" y="3002"/>
                      <a:pt x="5992" y="1738"/>
                      <a:pt x="5146" y="892"/>
                    </a:cubicBezTo>
                    <a:cubicBezTo>
                      <a:pt x="4570" y="305"/>
                      <a:pt x="3826" y="0"/>
                      <a:pt x="300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4093350" y="2302300"/>
                <a:ext cx="61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357" extrusionOk="0">
                    <a:moveTo>
                      <a:pt x="1276" y="1"/>
                    </a:moveTo>
                    <a:cubicBezTo>
                      <a:pt x="780" y="1"/>
                      <a:pt x="362" y="294"/>
                      <a:pt x="170" y="723"/>
                    </a:cubicBezTo>
                    <a:cubicBezTo>
                      <a:pt x="1" y="1140"/>
                      <a:pt x="91" y="1648"/>
                      <a:pt x="441" y="2009"/>
                    </a:cubicBezTo>
                    <a:cubicBezTo>
                      <a:pt x="672" y="2241"/>
                      <a:pt x="980" y="2356"/>
                      <a:pt x="1287" y="2356"/>
                    </a:cubicBezTo>
                    <a:cubicBezTo>
                      <a:pt x="1595" y="2356"/>
                      <a:pt x="1902" y="2241"/>
                      <a:pt x="2134" y="2009"/>
                    </a:cubicBezTo>
                    <a:cubicBezTo>
                      <a:pt x="2247" y="1908"/>
                      <a:pt x="2337" y="1784"/>
                      <a:pt x="2393" y="1637"/>
                    </a:cubicBezTo>
                    <a:cubicBezTo>
                      <a:pt x="2450" y="1502"/>
                      <a:pt x="2472" y="1355"/>
                      <a:pt x="2472" y="1197"/>
                    </a:cubicBezTo>
                    <a:cubicBezTo>
                      <a:pt x="2472" y="542"/>
                      <a:pt x="1942" y="1"/>
                      <a:pt x="127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4044550" y="2257175"/>
                <a:ext cx="156600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5970" extrusionOk="0">
                    <a:moveTo>
                      <a:pt x="3228" y="1163"/>
                    </a:moveTo>
                    <a:cubicBezTo>
                      <a:pt x="4255" y="1163"/>
                      <a:pt x="5101" y="2009"/>
                      <a:pt x="5101" y="3036"/>
                    </a:cubicBezTo>
                    <a:cubicBezTo>
                      <a:pt x="5101" y="3273"/>
                      <a:pt x="5056" y="3498"/>
                      <a:pt x="4977" y="3713"/>
                    </a:cubicBezTo>
                    <a:cubicBezTo>
                      <a:pt x="4876" y="3927"/>
                      <a:pt x="4751" y="4119"/>
                      <a:pt x="4582" y="4277"/>
                    </a:cubicBezTo>
                    <a:cubicBezTo>
                      <a:pt x="4215" y="4644"/>
                      <a:pt x="3736" y="4827"/>
                      <a:pt x="3256" y="4827"/>
                    </a:cubicBezTo>
                    <a:cubicBezTo>
                      <a:pt x="2777" y="4827"/>
                      <a:pt x="2297" y="4644"/>
                      <a:pt x="1930" y="4277"/>
                    </a:cubicBezTo>
                    <a:cubicBezTo>
                      <a:pt x="1411" y="3758"/>
                      <a:pt x="1242" y="2968"/>
                      <a:pt x="1502" y="2268"/>
                    </a:cubicBezTo>
                    <a:cubicBezTo>
                      <a:pt x="1795" y="1591"/>
                      <a:pt x="2483" y="1163"/>
                      <a:pt x="3228" y="1163"/>
                    </a:cubicBezTo>
                    <a:close/>
                    <a:moveTo>
                      <a:pt x="3228" y="0"/>
                    </a:moveTo>
                    <a:cubicBezTo>
                      <a:pt x="2032" y="0"/>
                      <a:pt x="926" y="722"/>
                      <a:pt x="441" y="1817"/>
                    </a:cubicBezTo>
                    <a:lnTo>
                      <a:pt x="430" y="1840"/>
                    </a:lnTo>
                    <a:cubicBezTo>
                      <a:pt x="1" y="2968"/>
                      <a:pt x="260" y="4232"/>
                      <a:pt x="1107" y="5078"/>
                    </a:cubicBezTo>
                    <a:cubicBezTo>
                      <a:pt x="1705" y="5676"/>
                      <a:pt x="2483" y="5970"/>
                      <a:pt x="3251" y="5970"/>
                    </a:cubicBezTo>
                    <a:cubicBezTo>
                      <a:pt x="4029" y="5970"/>
                      <a:pt x="4808" y="5687"/>
                      <a:pt x="5395" y="5089"/>
                    </a:cubicBezTo>
                    <a:cubicBezTo>
                      <a:pt x="5665" y="4830"/>
                      <a:pt x="5880" y="4514"/>
                      <a:pt x="6038" y="4164"/>
                    </a:cubicBezTo>
                    <a:lnTo>
                      <a:pt x="6049" y="4153"/>
                    </a:lnTo>
                    <a:cubicBezTo>
                      <a:pt x="6185" y="3792"/>
                      <a:pt x="6264" y="3419"/>
                      <a:pt x="6264" y="3036"/>
                    </a:cubicBezTo>
                    <a:cubicBezTo>
                      <a:pt x="6264" y="1366"/>
                      <a:pt x="4909" y="0"/>
                      <a:pt x="322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3575425" y="1788300"/>
                <a:ext cx="1565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8" extrusionOk="0">
                    <a:moveTo>
                      <a:pt x="3227" y="1152"/>
                    </a:moveTo>
                    <a:cubicBezTo>
                      <a:pt x="4254" y="1152"/>
                      <a:pt x="5101" y="1998"/>
                      <a:pt x="5101" y="3025"/>
                    </a:cubicBezTo>
                    <a:cubicBezTo>
                      <a:pt x="5101" y="3781"/>
                      <a:pt x="4672" y="4436"/>
                      <a:pt x="3995" y="4752"/>
                    </a:cubicBezTo>
                    <a:cubicBezTo>
                      <a:pt x="3777" y="4837"/>
                      <a:pt x="3549" y="4879"/>
                      <a:pt x="3322" y="4879"/>
                    </a:cubicBezTo>
                    <a:cubicBezTo>
                      <a:pt x="2832" y="4879"/>
                      <a:pt x="2349" y="4685"/>
                      <a:pt x="1986" y="4323"/>
                    </a:cubicBezTo>
                    <a:cubicBezTo>
                      <a:pt x="1253" y="3589"/>
                      <a:pt x="1253" y="2404"/>
                      <a:pt x="1986" y="1671"/>
                    </a:cubicBezTo>
                    <a:cubicBezTo>
                      <a:pt x="2155" y="1502"/>
                      <a:pt x="2347" y="1378"/>
                      <a:pt x="2550" y="1276"/>
                    </a:cubicBezTo>
                    <a:cubicBezTo>
                      <a:pt x="2765" y="1197"/>
                      <a:pt x="2991" y="1152"/>
                      <a:pt x="3227" y="1152"/>
                    </a:cubicBezTo>
                    <a:close/>
                    <a:moveTo>
                      <a:pt x="3227" y="1"/>
                    </a:moveTo>
                    <a:cubicBezTo>
                      <a:pt x="2855" y="1"/>
                      <a:pt x="2471" y="69"/>
                      <a:pt x="2122" y="204"/>
                    </a:cubicBezTo>
                    <a:lnTo>
                      <a:pt x="2099" y="227"/>
                    </a:lnTo>
                    <a:cubicBezTo>
                      <a:pt x="1749" y="373"/>
                      <a:pt x="1445" y="588"/>
                      <a:pt x="1174" y="859"/>
                    </a:cubicBezTo>
                    <a:cubicBezTo>
                      <a:pt x="0" y="2043"/>
                      <a:pt x="0" y="3962"/>
                      <a:pt x="1174" y="5147"/>
                    </a:cubicBezTo>
                    <a:cubicBezTo>
                      <a:pt x="1749" y="5722"/>
                      <a:pt x="2528" y="6038"/>
                      <a:pt x="3318" y="6038"/>
                    </a:cubicBezTo>
                    <a:cubicBezTo>
                      <a:pt x="3679" y="6038"/>
                      <a:pt x="4063" y="5959"/>
                      <a:pt x="4435" y="5824"/>
                    </a:cubicBezTo>
                    <a:lnTo>
                      <a:pt x="4446" y="5812"/>
                    </a:lnTo>
                    <a:cubicBezTo>
                      <a:pt x="5541" y="5327"/>
                      <a:pt x="6263" y="4244"/>
                      <a:pt x="6263" y="3025"/>
                    </a:cubicBezTo>
                    <a:cubicBezTo>
                      <a:pt x="6263" y="1366"/>
                      <a:pt x="4909" y="1"/>
                      <a:pt x="3227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4044275" y="1983250"/>
                <a:ext cx="156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959" extrusionOk="0">
                    <a:moveTo>
                      <a:pt x="3262" y="1140"/>
                    </a:moveTo>
                    <a:cubicBezTo>
                      <a:pt x="3758" y="1140"/>
                      <a:pt x="4243" y="1343"/>
                      <a:pt x="4593" y="1693"/>
                    </a:cubicBezTo>
                    <a:cubicBezTo>
                      <a:pt x="4762" y="1862"/>
                      <a:pt x="4887" y="2043"/>
                      <a:pt x="4988" y="2257"/>
                    </a:cubicBezTo>
                    <a:cubicBezTo>
                      <a:pt x="5067" y="2472"/>
                      <a:pt x="5112" y="2697"/>
                      <a:pt x="5112" y="2934"/>
                    </a:cubicBezTo>
                    <a:cubicBezTo>
                      <a:pt x="5112" y="3961"/>
                      <a:pt x="4266" y="4807"/>
                      <a:pt x="3239" y="4807"/>
                    </a:cubicBezTo>
                    <a:cubicBezTo>
                      <a:pt x="2494" y="4807"/>
                      <a:pt x="1829" y="4367"/>
                      <a:pt x="1513" y="3690"/>
                    </a:cubicBezTo>
                    <a:cubicBezTo>
                      <a:pt x="1242" y="3002"/>
                      <a:pt x="1411" y="2212"/>
                      <a:pt x="1941" y="1693"/>
                    </a:cubicBezTo>
                    <a:cubicBezTo>
                      <a:pt x="2291" y="1343"/>
                      <a:pt x="2754" y="1140"/>
                      <a:pt x="3262" y="1140"/>
                    </a:cubicBezTo>
                    <a:close/>
                    <a:moveTo>
                      <a:pt x="3262" y="0"/>
                    </a:moveTo>
                    <a:cubicBezTo>
                      <a:pt x="2460" y="0"/>
                      <a:pt x="1704" y="305"/>
                      <a:pt x="1118" y="880"/>
                    </a:cubicBezTo>
                    <a:cubicBezTo>
                      <a:pt x="271" y="1727"/>
                      <a:pt x="1" y="3013"/>
                      <a:pt x="441" y="4130"/>
                    </a:cubicBezTo>
                    <a:lnTo>
                      <a:pt x="452" y="4142"/>
                    </a:lnTo>
                    <a:cubicBezTo>
                      <a:pt x="937" y="5247"/>
                      <a:pt x="2020" y="5958"/>
                      <a:pt x="3239" y="5958"/>
                    </a:cubicBezTo>
                    <a:cubicBezTo>
                      <a:pt x="4898" y="5958"/>
                      <a:pt x="6275" y="4604"/>
                      <a:pt x="6275" y="2934"/>
                    </a:cubicBezTo>
                    <a:cubicBezTo>
                      <a:pt x="6275" y="2551"/>
                      <a:pt x="6196" y="2189"/>
                      <a:pt x="6060" y="1828"/>
                    </a:cubicBezTo>
                    <a:lnTo>
                      <a:pt x="6049" y="1817"/>
                    </a:lnTo>
                    <a:cubicBezTo>
                      <a:pt x="5891" y="1467"/>
                      <a:pt x="5676" y="1151"/>
                      <a:pt x="5406" y="880"/>
                    </a:cubicBezTo>
                    <a:cubicBezTo>
                      <a:pt x="4830" y="305"/>
                      <a:pt x="4085" y="0"/>
                      <a:pt x="326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3625075" y="1833725"/>
                <a:ext cx="61800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3" extrusionOk="0">
                    <a:moveTo>
                      <a:pt x="1275" y="1"/>
                    </a:moveTo>
                    <a:cubicBezTo>
                      <a:pt x="1117" y="1"/>
                      <a:pt x="982" y="23"/>
                      <a:pt x="835" y="80"/>
                    </a:cubicBezTo>
                    <a:cubicBezTo>
                      <a:pt x="711" y="136"/>
                      <a:pt x="587" y="226"/>
                      <a:pt x="474" y="339"/>
                    </a:cubicBezTo>
                    <a:cubicBezTo>
                      <a:pt x="0" y="802"/>
                      <a:pt x="0" y="1569"/>
                      <a:pt x="474" y="2032"/>
                    </a:cubicBezTo>
                    <a:cubicBezTo>
                      <a:pt x="699" y="2264"/>
                      <a:pt x="999" y="2382"/>
                      <a:pt x="1300" y="2382"/>
                    </a:cubicBezTo>
                    <a:cubicBezTo>
                      <a:pt x="1452" y="2382"/>
                      <a:pt x="1605" y="2352"/>
                      <a:pt x="1749" y="2291"/>
                    </a:cubicBezTo>
                    <a:cubicBezTo>
                      <a:pt x="2178" y="2111"/>
                      <a:pt x="2471" y="1693"/>
                      <a:pt x="2471" y="1197"/>
                    </a:cubicBezTo>
                    <a:cubicBezTo>
                      <a:pt x="2471" y="531"/>
                      <a:pt x="1941" y="1"/>
                      <a:pt x="1275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4093925" y="2028450"/>
                <a:ext cx="6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7" extrusionOk="0">
                    <a:moveTo>
                      <a:pt x="1280" y="1"/>
                    </a:moveTo>
                    <a:cubicBezTo>
                      <a:pt x="974" y="1"/>
                      <a:pt x="666" y="116"/>
                      <a:pt x="429" y="348"/>
                    </a:cubicBezTo>
                    <a:cubicBezTo>
                      <a:pt x="80" y="697"/>
                      <a:pt x="1" y="1194"/>
                      <a:pt x="159" y="1634"/>
                    </a:cubicBezTo>
                    <a:cubicBezTo>
                      <a:pt x="350" y="2051"/>
                      <a:pt x="768" y="2356"/>
                      <a:pt x="1264" y="2356"/>
                    </a:cubicBezTo>
                    <a:cubicBezTo>
                      <a:pt x="1930" y="2356"/>
                      <a:pt x="2461" y="1815"/>
                      <a:pt x="2461" y="1149"/>
                    </a:cubicBezTo>
                    <a:cubicBezTo>
                      <a:pt x="2461" y="1002"/>
                      <a:pt x="2438" y="855"/>
                      <a:pt x="2382" y="720"/>
                    </a:cubicBezTo>
                    <a:cubicBezTo>
                      <a:pt x="2314" y="573"/>
                      <a:pt x="2224" y="449"/>
                      <a:pt x="2122" y="348"/>
                    </a:cubicBezTo>
                    <a:cubicBezTo>
                      <a:pt x="1891" y="116"/>
                      <a:pt x="1586" y="1"/>
                      <a:pt x="1280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3433800" y="2027950"/>
                <a:ext cx="615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4" extrusionOk="0">
                    <a:moveTo>
                      <a:pt x="1181" y="1"/>
                    </a:moveTo>
                    <a:cubicBezTo>
                      <a:pt x="875" y="1"/>
                      <a:pt x="570" y="119"/>
                      <a:pt x="339" y="356"/>
                    </a:cubicBezTo>
                    <a:cubicBezTo>
                      <a:pt x="226" y="469"/>
                      <a:pt x="136" y="593"/>
                      <a:pt x="80" y="717"/>
                    </a:cubicBezTo>
                    <a:cubicBezTo>
                      <a:pt x="23" y="864"/>
                      <a:pt x="1" y="1000"/>
                      <a:pt x="1" y="1157"/>
                    </a:cubicBezTo>
                    <a:cubicBezTo>
                      <a:pt x="1" y="1823"/>
                      <a:pt x="531" y="2354"/>
                      <a:pt x="1197" y="2354"/>
                    </a:cubicBezTo>
                    <a:cubicBezTo>
                      <a:pt x="1693" y="2354"/>
                      <a:pt x="2111" y="2060"/>
                      <a:pt x="2291" y="1631"/>
                    </a:cubicBezTo>
                    <a:cubicBezTo>
                      <a:pt x="2460" y="1214"/>
                      <a:pt x="2381" y="706"/>
                      <a:pt x="2032" y="356"/>
                    </a:cubicBezTo>
                    <a:cubicBezTo>
                      <a:pt x="1795" y="119"/>
                      <a:pt x="1487" y="1"/>
                      <a:pt x="118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3387825" y="2257175"/>
                <a:ext cx="156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81" extrusionOk="0">
                    <a:moveTo>
                      <a:pt x="3036" y="1163"/>
                    </a:moveTo>
                    <a:cubicBezTo>
                      <a:pt x="3780" y="1163"/>
                      <a:pt x="4446" y="1591"/>
                      <a:pt x="4751" y="2268"/>
                    </a:cubicBezTo>
                    <a:cubicBezTo>
                      <a:pt x="5022" y="2968"/>
                      <a:pt x="4852" y="3758"/>
                      <a:pt x="4333" y="4277"/>
                    </a:cubicBezTo>
                    <a:cubicBezTo>
                      <a:pt x="3967" y="4644"/>
                      <a:pt x="3487" y="4827"/>
                      <a:pt x="3007" y="4827"/>
                    </a:cubicBezTo>
                    <a:cubicBezTo>
                      <a:pt x="2528" y="4827"/>
                      <a:pt x="2048" y="4644"/>
                      <a:pt x="1682" y="4277"/>
                    </a:cubicBezTo>
                    <a:cubicBezTo>
                      <a:pt x="1512" y="4108"/>
                      <a:pt x="1388" y="3927"/>
                      <a:pt x="1287" y="3713"/>
                    </a:cubicBezTo>
                    <a:cubicBezTo>
                      <a:pt x="1196" y="3498"/>
                      <a:pt x="1162" y="3273"/>
                      <a:pt x="1162" y="3036"/>
                    </a:cubicBezTo>
                    <a:cubicBezTo>
                      <a:pt x="1162" y="2009"/>
                      <a:pt x="2009" y="1163"/>
                      <a:pt x="3036" y="1163"/>
                    </a:cubicBezTo>
                    <a:close/>
                    <a:moveTo>
                      <a:pt x="3036" y="0"/>
                    </a:moveTo>
                    <a:cubicBezTo>
                      <a:pt x="1366" y="0"/>
                      <a:pt x="0" y="1354"/>
                      <a:pt x="0" y="3036"/>
                    </a:cubicBezTo>
                    <a:cubicBezTo>
                      <a:pt x="0" y="3419"/>
                      <a:pt x="68" y="3792"/>
                      <a:pt x="215" y="4153"/>
                    </a:cubicBezTo>
                    <a:lnTo>
                      <a:pt x="226" y="4164"/>
                    </a:lnTo>
                    <a:cubicBezTo>
                      <a:pt x="384" y="4514"/>
                      <a:pt x="598" y="4830"/>
                      <a:pt x="858" y="5089"/>
                    </a:cubicBezTo>
                    <a:cubicBezTo>
                      <a:pt x="1456" y="5687"/>
                      <a:pt x="2234" y="5981"/>
                      <a:pt x="3002" y="5981"/>
                    </a:cubicBezTo>
                    <a:cubicBezTo>
                      <a:pt x="3780" y="5981"/>
                      <a:pt x="4559" y="5687"/>
                      <a:pt x="5146" y="5089"/>
                    </a:cubicBezTo>
                    <a:cubicBezTo>
                      <a:pt x="5992" y="4232"/>
                      <a:pt x="6263" y="2968"/>
                      <a:pt x="5823" y="1840"/>
                    </a:cubicBezTo>
                    <a:lnTo>
                      <a:pt x="5812" y="1817"/>
                    </a:lnTo>
                    <a:cubicBezTo>
                      <a:pt x="5338" y="722"/>
                      <a:pt x="4243" y="0"/>
                      <a:pt x="3036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433800" y="2302600"/>
                <a:ext cx="615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6" extrusionOk="0">
                    <a:moveTo>
                      <a:pt x="1197" y="0"/>
                    </a:moveTo>
                    <a:cubicBezTo>
                      <a:pt x="531" y="0"/>
                      <a:pt x="1" y="542"/>
                      <a:pt x="1" y="1207"/>
                    </a:cubicBezTo>
                    <a:cubicBezTo>
                      <a:pt x="1" y="1354"/>
                      <a:pt x="23" y="1501"/>
                      <a:pt x="80" y="1636"/>
                    </a:cubicBezTo>
                    <a:cubicBezTo>
                      <a:pt x="136" y="1772"/>
                      <a:pt x="226" y="1896"/>
                      <a:pt x="339" y="2009"/>
                    </a:cubicBezTo>
                    <a:cubicBezTo>
                      <a:pt x="570" y="2240"/>
                      <a:pt x="875" y="2356"/>
                      <a:pt x="1181" y="2356"/>
                    </a:cubicBezTo>
                    <a:cubicBezTo>
                      <a:pt x="1487" y="2356"/>
                      <a:pt x="1795" y="2240"/>
                      <a:pt x="2032" y="2009"/>
                    </a:cubicBezTo>
                    <a:cubicBezTo>
                      <a:pt x="2381" y="1659"/>
                      <a:pt x="2460" y="1162"/>
                      <a:pt x="2291" y="722"/>
                    </a:cubicBezTo>
                    <a:cubicBezTo>
                      <a:pt x="2099" y="305"/>
                      <a:pt x="1693" y="0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56950" y="1788600"/>
                <a:ext cx="1568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038" extrusionOk="0">
                    <a:moveTo>
                      <a:pt x="3025" y="1140"/>
                    </a:moveTo>
                    <a:cubicBezTo>
                      <a:pt x="3262" y="1140"/>
                      <a:pt x="3488" y="1185"/>
                      <a:pt x="3702" y="1264"/>
                    </a:cubicBezTo>
                    <a:cubicBezTo>
                      <a:pt x="3916" y="1366"/>
                      <a:pt x="4120" y="1490"/>
                      <a:pt x="4266" y="1659"/>
                    </a:cubicBezTo>
                    <a:cubicBezTo>
                      <a:pt x="5000" y="2392"/>
                      <a:pt x="5000" y="3577"/>
                      <a:pt x="4266" y="4311"/>
                    </a:cubicBezTo>
                    <a:cubicBezTo>
                      <a:pt x="3912" y="4673"/>
                      <a:pt x="3430" y="4867"/>
                      <a:pt x="2942" y="4867"/>
                    </a:cubicBezTo>
                    <a:cubicBezTo>
                      <a:pt x="2715" y="4867"/>
                      <a:pt x="2487" y="4825"/>
                      <a:pt x="2269" y="4740"/>
                    </a:cubicBezTo>
                    <a:cubicBezTo>
                      <a:pt x="1592" y="4446"/>
                      <a:pt x="1152" y="3769"/>
                      <a:pt x="1152" y="3013"/>
                    </a:cubicBezTo>
                    <a:cubicBezTo>
                      <a:pt x="1152" y="1986"/>
                      <a:pt x="1998" y="1140"/>
                      <a:pt x="3025" y="1140"/>
                    </a:cubicBezTo>
                    <a:close/>
                    <a:moveTo>
                      <a:pt x="3025" y="0"/>
                    </a:moveTo>
                    <a:cubicBezTo>
                      <a:pt x="1366" y="0"/>
                      <a:pt x="1" y="1354"/>
                      <a:pt x="1" y="3036"/>
                    </a:cubicBezTo>
                    <a:cubicBezTo>
                      <a:pt x="1" y="4232"/>
                      <a:pt x="712" y="5326"/>
                      <a:pt x="1818" y="5812"/>
                    </a:cubicBezTo>
                    <a:lnTo>
                      <a:pt x="1829" y="5823"/>
                    </a:lnTo>
                    <a:cubicBezTo>
                      <a:pt x="2201" y="5970"/>
                      <a:pt x="2562" y="6037"/>
                      <a:pt x="2946" y="6037"/>
                    </a:cubicBezTo>
                    <a:cubicBezTo>
                      <a:pt x="3736" y="6037"/>
                      <a:pt x="4515" y="5721"/>
                      <a:pt x="5090" y="5146"/>
                    </a:cubicBezTo>
                    <a:cubicBezTo>
                      <a:pt x="6275" y="3961"/>
                      <a:pt x="6275" y="2043"/>
                      <a:pt x="5090" y="869"/>
                    </a:cubicBezTo>
                    <a:cubicBezTo>
                      <a:pt x="4819" y="610"/>
                      <a:pt x="4515" y="395"/>
                      <a:pt x="4153" y="237"/>
                    </a:cubicBezTo>
                    <a:lnTo>
                      <a:pt x="4142" y="226"/>
                    </a:lnTo>
                    <a:cubicBezTo>
                      <a:pt x="3792" y="68"/>
                      <a:pt x="3409" y="0"/>
                      <a:pt x="3025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3902100" y="18340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96" y="1"/>
                    </a:moveTo>
                    <a:cubicBezTo>
                      <a:pt x="531" y="1"/>
                      <a:pt x="0" y="543"/>
                      <a:pt x="0" y="1197"/>
                    </a:cubicBezTo>
                    <a:cubicBezTo>
                      <a:pt x="0" y="1694"/>
                      <a:pt x="294" y="2122"/>
                      <a:pt x="711" y="2303"/>
                    </a:cubicBezTo>
                    <a:cubicBezTo>
                      <a:pt x="851" y="2358"/>
                      <a:pt x="999" y="2386"/>
                      <a:pt x="1148" y="2386"/>
                    </a:cubicBezTo>
                    <a:cubicBezTo>
                      <a:pt x="1454" y="2386"/>
                      <a:pt x="1762" y="2268"/>
                      <a:pt x="1998" y="2032"/>
                    </a:cubicBezTo>
                    <a:cubicBezTo>
                      <a:pt x="2460" y="1569"/>
                      <a:pt x="2460" y="802"/>
                      <a:pt x="1998" y="339"/>
                    </a:cubicBezTo>
                    <a:cubicBezTo>
                      <a:pt x="1885" y="227"/>
                      <a:pt x="1761" y="148"/>
                      <a:pt x="1625" y="91"/>
                    </a:cubicBezTo>
                    <a:cubicBezTo>
                      <a:pt x="1501" y="24"/>
                      <a:pt x="1343" y="1"/>
                      <a:pt x="119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3393175" y="1793400"/>
                <a:ext cx="801775" cy="802025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32081" extrusionOk="0">
                    <a:moveTo>
                      <a:pt x="16047" y="2110"/>
                    </a:moveTo>
                    <a:cubicBezTo>
                      <a:pt x="17062" y="3825"/>
                      <a:pt x="18247" y="6748"/>
                      <a:pt x="17739" y="10528"/>
                    </a:cubicBezTo>
                    <a:lnTo>
                      <a:pt x="17536" y="12052"/>
                    </a:lnTo>
                    <a:cubicBezTo>
                      <a:pt x="17085" y="11882"/>
                      <a:pt x="16600" y="11792"/>
                      <a:pt x="16103" y="11792"/>
                    </a:cubicBezTo>
                    <a:lnTo>
                      <a:pt x="16013" y="11792"/>
                    </a:lnTo>
                    <a:cubicBezTo>
                      <a:pt x="15516" y="11792"/>
                      <a:pt x="15031" y="11882"/>
                      <a:pt x="14580" y="12052"/>
                    </a:cubicBezTo>
                    <a:lnTo>
                      <a:pt x="14377" y="10528"/>
                    </a:lnTo>
                    <a:cubicBezTo>
                      <a:pt x="13846" y="6748"/>
                      <a:pt x="15031" y="3825"/>
                      <a:pt x="16047" y="2110"/>
                    </a:cubicBezTo>
                    <a:close/>
                    <a:moveTo>
                      <a:pt x="6196" y="6195"/>
                    </a:moveTo>
                    <a:cubicBezTo>
                      <a:pt x="8125" y="6692"/>
                      <a:pt x="11025" y="7922"/>
                      <a:pt x="13327" y="10946"/>
                    </a:cubicBezTo>
                    <a:lnTo>
                      <a:pt x="14264" y="12176"/>
                    </a:lnTo>
                    <a:cubicBezTo>
                      <a:pt x="13824" y="12390"/>
                      <a:pt x="13418" y="12661"/>
                      <a:pt x="13079" y="13011"/>
                    </a:cubicBezTo>
                    <a:lnTo>
                      <a:pt x="13000" y="13078"/>
                    </a:lnTo>
                    <a:cubicBezTo>
                      <a:pt x="12650" y="13428"/>
                      <a:pt x="12379" y="13823"/>
                      <a:pt x="12176" y="14263"/>
                    </a:cubicBezTo>
                    <a:lnTo>
                      <a:pt x="10946" y="13327"/>
                    </a:lnTo>
                    <a:cubicBezTo>
                      <a:pt x="7911" y="11036"/>
                      <a:pt x="6681" y="8125"/>
                      <a:pt x="6196" y="6195"/>
                    </a:cubicBezTo>
                    <a:close/>
                    <a:moveTo>
                      <a:pt x="25909" y="6195"/>
                    </a:moveTo>
                    <a:cubicBezTo>
                      <a:pt x="25413" y="8125"/>
                      <a:pt x="24194" y="11036"/>
                      <a:pt x="21158" y="13338"/>
                    </a:cubicBezTo>
                    <a:lnTo>
                      <a:pt x="19929" y="14263"/>
                    </a:lnTo>
                    <a:cubicBezTo>
                      <a:pt x="19714" y="13823"/>
                      <a:pt x="19443" y="13417"/>
                      <a:pt x="19093" y="13078"/>
                    </a:cubicBezTo>
                    <a:lnTo>
                      <a:pt x="19026" y="13011"/>
                    </a:lnTo>
                    <a:cubicBezTo>
                      <a:pt x="18676" y="12661"/>
                      <a:pt x="18281" y="12390"/>
                      <a:pt x="17841" y="12176"/>
                    </a:cubicBezTo>
                    <a:lnTo>
                      <a:pt x="18778" y="10946"/>
                    </a:lnTo>
                    <a:cubicBezTo>
                      <a:pt x="21068" y="7922"/>
                      <a:pt x="23980" y="6692"/>
                      <a:pt x="25909" y="6195"/>
                    </a:cubicBezTo>
                    <a:close/>
                    <a:moveTo>
                      <a:pt x="8741" y="14243"/>
                    </a:moveTo>
                    <a:cubicBezTo>
                      <a:pt x="9316" y="14243"/>
                      <a:pt x="9916" y="14281"/>
                      <a:pt x="10540" y="14365"/>
                    </a:cubicBezTo>
                    <a:lnTo>
                      <a:pt x="12063" y="14579"/>
                    </a:lnTo>
                    <a:cubicBezTo>
                      <a:pt x="11894" y="15031"/>
                      <a:pt x="11804" y="15505"/>
                      <a:pt x="11804" y="16001"/>
                    </a:cubicBezTo>
                    <a:lnTo>
                      <a:pt x="11804" y="16046"/>
                    </a:lnTo>
                    <a:lnTo>
                      <a:pt x="11804" y="16103"/>
                    </a:lnTo>
                    <a:cubicBezTo>
                      <a:pt x="11804" y="16588"/>
                      <a:pt x="11894" y="17062"/>
                      <a:pt x="12063" y="17524"/>
                    </a:cubicBezTo>
                    <a:lnTo>
                      <a:pt x="10540" y="17739"/>
                    </a:lnTo>
                    <a:cubicBezTo>
                      <a:pt x="9902" y="17826"/>
                      <a:pt x="9289" y="17865"/>
                      <a:pt x="8703" y="17865"/>
                    </a:cubicBezTo>
                    <a:cubicBezTo>
                      <a:pt x="5794" y="17865"/>
                      <a:pt x="3538" y="16903"/>
                      <a:pt x="2111" y="16057"/>
                    </a:cubicBezTo>
                    <a:cubicBezTo>
                      <a:pt x="3552" y="15209"/>
                      <a:pt x="5828" y="14243"/>
                      <a:pt x="8741" y="14243"/>
                    </a:cubicBezTo>
                    <a:close/>
                    <a:moveTo>
                      <a:pt x="23405" y="14250"/>
                    </a:moveTo>
                    <a:cubicBezTo>
                      <a:pt x="26303" y="14250"/>
                      <a:pt x="28569" y="15212"/>
                      <a:pt x="30005" y="16057"/>
                    </a:cubicBezTo>
                    <a:cubicBezTo>
                      <a:pt x="28564" y="16905"/>
                      <a:pt x="26288" y="17872"/>
                      <a:pt x="23375" y="17872"/>
                    </a:cubicBezTo>
                    <a:cubicBezTo>
                      <a:pt x="22800" y="17872"/>
                      <a:pt x="22200" y="17834"/>
                      <a:pt x="21576" y="17750"/>
                    </a:cubicBezTo>
                    <a:lnTo>
                      <a:pt x="20053" y="17536"/>
                    </a:lnTo>
                    <a:cubicBezTo>
                      <a:pt x="20222" y="17084"/>
                      <a:pt x="20312" y="16610"/>
                      <a:pt x="20312" y="16114"/>
                    </a:cubicBezTo>
                    <a:lnTo>
                      <a:pt x="20312" y="16069"/>
                    </a:lnTo>
                    <a:lnTo>
                      <a:pt x="20312" y="16012"/>
                    </a:lnTo>
                    <a:cubicBezTo>
                      <a:pt x="20312" y="15516"/>
                      <a:pt x="20222" y="15053"/>
                      <a:pt x="20053" y="14591"/>
                    </a:cubicBezTo>
                    <a:lnTo>
                      <a:pt x="21576" y="14376"/>
                    </a:lnTo>
                    <a:cubicBezTo>
                      <a:pt x="22210" y="14289"/>
                      <a:pt x="22820" y="14250"/>
                      <a:pt x="23405" y="14250"/>
                    </a:cubicBezTo>
                    <a:close/>
                    <a:moveTo>
                      <a:pt x="16092" y="12966"/>
                    </a:moveTo>
                    <a:cubicBezTo>
                      <a:pt x="16487" y="12966"/>
                      <a:pt x="16870" y="13033"/>
                      <a:pt x="17232" y="13191"/>
                    </a:cubicBezTo>
                    <a:cubicBezTo>
                      <a:pt x="17604" y="13349"/>
                      <a:pt x="17931" y="13552"/>
                      <a:pt x="18213" y="13834"/>
                    </a:cubicBezTo>
                    <a:lnTo>
                      <a:pt x="18281" y="13913"/>
                    </a:lnTo>
                    <a:cubicBezTo>
                      <a:pt x="18563" y="14196"/>
                      <a:pt x="18778" y="14523"/>
                      <a:pt x="18924" y="14873"/>
                    </a:cubicBezTo>
                    <a:cubicBezTo>
                      <a:pt x="19071" y="15234"/>
                      <a:pt x="19150" y="15617"/>
                      <a:pt x="19150" y="16012"/>
                    </a:cubicBezTo>
                    <a:lnTo>
                      <a:pt x="19150" y="16069"/>
                    </a:lnTo>
                    <a:lnTo>
                      <a:pt x="19150" y="16114"/>
                    </a:lnTo>
                    <a:cubicBezTo>
                      <a:pt x="19150" y="16509"/>
                      <a:pt x="19082" y="16904"/>
                      <a:pt x="18924" y="17254"/>
                    </a:cubicBezTo>
                    <a:cubicBezTo>
                      <a:pt x="18778" y="17626"/>
                      <a:pt x="18563" y="17942"/>
                      <a:pt x="18281" y="18224"/>
                    </a:cubicBezTo>
                    <a:lnTo>
                      <a:pt x="18213" y="18303"/>
                    </a:lnTo>
                    <a:cubicBezTo>
                      <a:pt x="17931" y="18585"/>
                      <a:pt x="17604" y="18788"/>
                      <a:pt x="17254" y="18946"/>
                    </a:cubicBezTo>
                    <a:cubicBezTo>
                      <a:pt x="16882" y="19093"/>
                      <a:pt x="16498" y="19172"/>
                      <a:pt x="16103" y="19172"/>
                    </a:cubicBezTo>
                    <a:lnTo>
                      <a:pt x="16013" y="19172"/>
                    </a:lnTo>
                    <a:cubicBezTo>
                      <a:pt x="15618" y="19172"/>
                      <a:pt x="15234" y="19104"/>
                      <a:pt x="14862" y="18946"/>
                    </a:cubicBezTo>
                    <a:cubicBezTo>
                      <a:pt x="14501" y="18788"/>
                      <a:pt x="14174" y="18585"/>
                      <a:pt x="13891" y="18303"/>
                    </a:cubicBezTo>
                    <a:lnTo>
                      <a:pt x="13824" y="18224"/>
                    </a:lnTo>
                    <a:cubicBezTo>
                      <a:pt x="13542" y="17942"/>
                      <a:pt x="13327" y="17626"/>
                      <a:pt x="13169" y="17265"/>
                    </a:cubicBezTo>
                    <a:cubicBezTo>
                      <a:pt x="13034" y="16904"/>
                      <a:pt x="12944" y="16520"/>
                      <a:pt x="12944" y="16125"/>
                    </a:cubicBezTo>
                    <a:lnTo>
                      <a:pt x="12944" y="16069"/>
                    </a:lnTo>
                    <a:lnTo>
                      <a:pt x="12944" y="16024"/>
                    </a:lnTo>
                    <a:cubicBezTo>
                      <a:pt x="12944" y="15629"/>
                      <a:pt x="13023" y="15234"/>
                      <a:pt x="13169" y="14884"/>
                    </a:cubicBezTo>
                    <a:cubicBezTo>
                      <a:pt x="13327" y="14512"/>
                      <a:pt x="13542" y="14196"/>
                      <a:pt x="13824" y="13913"/>
                    </a:cubicBezTo>
                    <a:lnTo>
                      <a:pt x="13891" y="13834"/>
                    </a:lnTo>
                    <a:cubicBezTo>
                      <a:pt x="14174" y="13552"/>
                      <a:pt x="14501" y="13349"/>
                      <a:pt x="14851" y="13191"/>
                    </a:cubicBezTo>
                    <a:cubicBezTo>
                      <a:pt x="15223" y="13045"/>
                      <a:pt x="15595" y="12966"/>
                      <a:pt x="15990" y="12966"/>
                    </a:cubicBezTo>
                    <a:close/>
                    <a:moveTo>
                      <a:pt x="12176" y="17840"/>
                    </a:moveTo>
                    <a:cubicBezTo>
                      <a:pt x="12379" y="18280"/>
                      <a:pt x="12650" y="18687"/>
                      <a:pt x="13000" y="19025"/>
                    </a:cubicBezTo>
                    <a:lnTo>
                      <a:pt x="13079" y="19104"/>
                    </a:lnTo>
                    <a:cubicBezTo>
                      <a:pt x="13429" y="19454"/>
                      <a:pt x="13824" y="19725"/>
                      <a:pt x="14264" y="19928"/>
                    </a:cubicBezTo>
                    <a:lnTo>
                      <a:pt x="13327" y="21158"/>
                    </a:lnTo>
                    <a:cubicBezTo>
                      <a:pt x="11025" y="24193"/>
                      <a:pt x="8125" y="25423"/>
                      <a:pt x="6196" y="25920"/>
                    </a:cubicBezTo>
                    <a:cubicBezTo>
                      <a:pt x="6681" y="23979"/>
                      <a:pt x="7911" y="21079"/>
                      <a:pt x="10946" y="18777"/>
                    </a:cubicBezTo>
                    <a:lnTo>
                      <a:pt x="12176" y="17840"/>
                    </a:lnTo>
                    <a:close/>
                    <a:moveTo>
                      <a:pt x="19929" y="17852"/>
                    </a:moveTo>
                    <a:lnTo>
                      <a:pt x="21158" y="18777"/>
                    </a:lnTo>
                    <a:cubicBezTo>
                      <a:pt x="24194" y="21090"/>
                      <a:pt x="25413" y="23979"/>
                      <a:pt x="25909" y="25920"/>
                    </a:cubicBezTo>
                    <a:cubicBezTo>
                      <a:pt x="23980" y="25423"/>
                      <a:pt x="21068" y="24193"/>
                      <a:pt x="18778" y="21158"/>
                    </a:cubicBezTo>
                    <a:lnTo>
                      <a:pt x="17841" y="19939"/>
                    </a:lnTo>
                    <a:cubicBezTo>
                      <a:pt x="18281" y="19725"/>
                      <a:pt x="18687" y="19454"/>
                      <a:pt x="19026" y="19104"/>
                    </a:cubicBezTo>
                    <a:lnTo>
                      <a:pt x="19093" y="19036"/>
                    </a:lnTo>
                    <a:cubicBezTo>
                      <a:pt x="19432" y="18698"/>
                      <a:pt x="19714" y="18280"/>
                      <a:pt x="19929" y="17852"/>
                    </a:cubicBezTo>
                    <a:close/>
                    <a:moveTo>
                      <a:pt x="17514" y="20052"/>
                    </a:moveTo>
                    <a:lnTo>
                      <a:pt x="17728" y="21575"/>
                    </a:lnTo>
                    <a:cubicBezTo>
                      <a:pt x="18247" y="25367"/>
                      <a:pt x="17062" y="28290"/>
                      <a:pt x="16047" y="29993"/>
                    </a:cubicBezTo>
                    <a:cubicBezTo>
                      <a:pt x="15031" y="28267"/>
                      <a:pt x="13846" y="25356"/>
                      <a:pt x="14354" y="21575"/>
                    </a:cubicBezTo>
                    <a:lnTo>
                      <a:pt x="14569" y="20052"/>
                    </a:lnTo>
                    <a:cubicBezTo>
                      <a:pt x="15020" y="20221"/>
                      <a:pt x="15505" y="20300"/>
                      <a:pt x="15990" y="20300"/>
                    </a:cubicBezTo>
                    <a:lnTo>
                      <a:pt x="16092" y="20300"/>
                    </a:lnTo>
                    <a:cubicBezTo>
                      <a:pt x="16588" y="20300"/>
                      <a:pt x="17051" y="20221"/>
                      <a:pt x="17514" y="20052"/>
                    </a:cubicBezTo>
                    <a:close/>
                    <a:moveTo>
                      <a:pt x="16035" y="0"/>
                    </a:moveTo>
                    <a:lnTo>
                      <a:pt x="15562" y="677"/>
                    </a:lnTo>
                    <a:cubicBezTo>
                      <a:pt x="14546" y="2133"/>
                      <a:pt x="13023" y="4999"/>
                      <a:pt x="13056" y="8858"/>
                    </a:cubicBezTo>
                    <a:cubicBezTo>
                      <a:pt x="10371" y="6082"/>
                      <a:pt x="7268" y="5157"/>
                      <a:pt x="5519" y="4841"/>
                    </a:cubicBezTo>
                    <a:lnTo>
                      <a:pt x="4695" y="4706"/>
                    </a:lnTo>
                    <a:lnTo>
                      <a:pt x="4695" y="4706"/>
                    </a:lnTo>
                    <a:lnTo>
                      <a:pt x="4842" y="5518"/>
                    </a:lnTo>
                    <a:cubicBezTo>
                      <a:pt x="5146" y="7267"/>
                      <a:pt x="6094" y="10370"/>
                      <a:pt x="8859" y="13067"/>
                    </a:cubicBezTo>
                    <a:cubicBezTo>
                      <a:pt x="8789" y="13066"/>
                      <a:pt x="8720" y="13066"/>
                      <a:pt x="8651" y="13066"/>
                    </a:cubicBezTo>
                    <a:cubicBezTo>
                      <a:pt x="4875" y="13066"/>
                      <a:pt x="2107" y="14564"/>
                      <a:pt x="678" y="15561"/>
                    </a:cubicBezTo>
                    <a:lnTo>
                      <a:pt x="1" y="16046"/>
                    </a:lnTo>
                    <a:lnTo>
                      <a:pt x="678" y="16520"/>
                    </a:lnTo>
                    <a:cubicBezTo>
                      <a:pt x="2107" y="17517"/>
                      <a:pt x="4886" y="19015"/>
                      <a:pt x="8651" y="19015"/>
                    </a:cubicBezTo>
                    <a:cubicBezTo>
                      <a:pt x="8720" y="19015"/>
                      <a:pt x="8789" y="19015"/>
                      <a:pt x="8859" y="19014"/>
                    </a:cubicBezTo>
                    <a:lnTo>
                      <a:pt x="8859" y="19014"/>
                    </a:lnTo>
                    <a:cubicBezTo>
                      <a:pt x="6083" y="21711"/>
                      <a:pt x="5146" y="24814"/>
                      <a:pt x="4842" y="26563"/>
                    </a:cubicBezTo>
                    <a:lnTo>
                      <a:pt x="4695" y="27387"/>
                    </a:lnTo>
                    <a:lnTo>
                      <a:pt x="4695" y="27387"/>
                    </a:lnTo>
                    <a:lnTo>
                      <a:pt x="5519" y="27240"/>
                    </a:lnTo>
                    <a:cubicBezTo>
                      <a:pt x="7268" y="26935"/>
                      <a:pt x="10371" y="25988"/>
                      <a:pt x="13056" y="23223"/>
                    </a:cubicBezTo>
                    <a:lnTo>
                      <a:pt x="13056" y="23223"/>
                    </a:lnTo>
                    <a:cubicBezTo>
                      <a:pt x="13000" y="27082"/>
                      <a:pt x="14546" y="29948"/>
                      <a:pt x="15562" y="31404"/>
                    </a:cubicBezTo>
                    <a:lnTo>
                      <a:pt x="16035" y="32081"/>
                    </a:lnTo>
                    <a:lnTo>
                      <a:pt x="16521" y="31404"/>
                    </a:lnTo>
                    <a:cubicBezTo>
                      <a:pt x="17536" y="29948"/>
                      <a:pt x="19060" y="27082"/>
                      <a:pt x="19014" y="23223"/>
                    </a:cubicBezTo>
                    <a:lnTo>
                      <a:pt x="19014" y="23223"/>
                    </a:lnTo>
                    <a:cubicBezTo>
                      <a:pt x="21700" y="25999"/>
                      <a:pt x="24803" y="26935"/>
                      <a:pt x="26564" y="27240"/>
                    </a:cubicBezTo>
                    <a:lnTo>
                      <a:pt x="27376" y="27387"/>
                    </a:lnTo>
                    <a:lnTo>
                      <a:pt x="27241" y="26563"/>
                    </a:lnTo>
                    <a:cubicBezTo>
                      <a:pt x="26925" y="24814"/>
                      <a:pt x="25977" y="21711"/>
                      <a:pt x="23212" y="19014"/>
                    </a:cubicBezTo>
                    <a:lnTo>
                      <a:pt x="23212" y="19014"/>
                    </a:lnTo>
                    <a:cubicBezTo>
                      <a:pt x="23282" y="19015"/>
                      <a:pt x="23351" y="19015"/>
                      <a:pt x="23420" y="19015"/>
                    </a:cubicBezTo>
                    <a:cubicBezTo>
                      <a:pt x="27185" y="19015"/>
                      <a:pt x="29975" y="17517"/>
                      <a:pt x="31393" y="16520"/>
                    </a:cubicBezTo>
                    <a:lnTo>
                      <a:pt x="32070" y="16046"/>
                    </a:lnTo>
                    <a:lnTo>
                      <a:pt x="31393" y="15561"/>
                    </a:lnTo>
                    <a:cubicBezTo>
                      <a:pt x="29970" y="14560"/>
                      <a:pt x="27166" y="13066"/>
                      <a:pt x="23380" y="13066"/>
                    </a:cubicBezTo>
                    <a:cubicBezTo>
                      <a:pt x="23324" y="13066"/>
                      <a:pt x="23268" y="13066"/>
                      <a:pt x="23212" y="13067"/>
                    </a:cubicBezTo>
                    <a:cubicBezTo>
                      <a:pt x="25999" y="10370"/>
                      <a:pt x="26925" y="7267"/>
                      <a:pt x="27241" y="5518"/>
                    </a:cubicBezTo>
                    <a:lnTo>
                      <a:pt x="27376" y="4706"/>
                    </a:lnTo>
                    <a:lnTo>
                      <a:pt x="26564" y="4841"/>
                    </a:lnTo>
                    <a:cubicBezTo>
                      <a:pt x="24803" y="5157"/>
                      <a:pt x="21700" y="6094"/>
                      <a:pt x="19014" y="8858"/>
                    </a:cubicBezTo>
                    <a:cubicBezTo>
                      <a:pt x="19071" y="4999"/>
                      <a:pt x="17536" y="2133"/>
                      <a:pt x="16521" y="677"/>
                    </a:cubicBezTo>
                    <a:lnTo>
                      <a:pt x="16035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5"/>
            <p:cNvGrpSpPr/>
            <p:nvPr/>
          </p:nvGrpSpPr>
          <p:grpSpPr>
            <a:xfrm rot="-8100000">
              <a:off x="7998159" y="3724956"/>
              <a:ext cx="865242" cy="865517"/>
              <a:chOff x="1042950" y="2743525"/>
              <a:chExt cx="865250" cy="865525"/>
            </a:xfrm>
          </p:grpSpPr>
          <p:sp>
            <p:nvSpPr>
              <p:cNvPr id="618" name="Google Shape;618;p5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5"/>
            <p:cNvGrpSpPr/>
            <p:nvPr/>
          </p:nvGrpSpPr>
          <p:grpSpPr>
            <a:xfrm rot="-8100000">
              <a:off x="8765497" y="3044358"/>
              <a:ext cx="865159" cy="865693"/>
              <a:chOff x="4335125" y="2742400"/>
              <a:chExt cx="890350" cy="890900"/>
            </a:xfrm>
          </p:grpSpPr>
          <p:sp>
            <p:nvSpPr>
              <p:cNvPr id="637" name="Google Shape;637;p5"/>
              <p:cNvSpPr/>
              <p:nvPr/>
            </p:nvSpPr>
            <p:spPr>
              <a:xfrm>
                <a:off x="5101900" y="3516175"/>
                <a:ext cx="12357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4685" extrusionOk="0">
                    <a:moveTo>
                      <a:pt x="3545" y="0"/>
                    </a:moveTo>
                    <a:cubicBezTo>
                      <a:pt x="2705" y="0"/>
                      <a:pt x="1867" y="319"/>
                      <a:pt x="1219" y="961"/>
                    </a:cubicBezTo>
                    <a:cubicBezTo>
                      <a:pt x="226" y="1976"/>
                      <a:pt x="0" y="3455"/>
                      <a:pt x="564" y="4685"/>
                    </a:cubicBezTo>
                    <a:lnTo>
                      <a:pt x="4943" y="4685"/>
                    </a:lnTo>
                    <a:lnTo>
                      <a:pt x="4943" y="306"/>
                    </a:lnTo>
                    <a:cubicBezTo>
                      <a:pt x="4498" y="102"/>
                      <a:pt x="4021" y="0"/>
                      <a:pt x="3545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5102450" y="2742400"/>
                <a:ext cx="1230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82" extrusionOk="0">
                    <a:moveTo>
                      <a:pt x="542" y="0"/>
                    </a:moveTo>
                    <a:cubicBezTo>
                      <a:pt x="1" y="1230"/>
                      <a:pt x="204" y="2708"/>
                      <a:pt x="1197" y="3724"/>
                    </a:cubicBezTo>
                    <a:cubicBezTo>
                      <a:pt x="1848" y="4360"/>
                      <a:pt x="2689" y="4682"/>
                      <a:pt x="3533" y="4682"/>
                    </a:cubicBezTo>
                    <a:cubicBezTo>
                      <a:pt x="4005" y="4682"/>
                      <a:pt x="4479" y="4581"/>
                      <a:pt x="4921" y="4378"/>
                    </a:cubicBez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937425" y="30917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92" y="1"/>
                    </a:moveTo>
                    <a:cubicBezTo>
                      <a:pt x="680" y="1"/>
                      <a:pt x="469" y="83"/>
                      <a:pt x="305" y="246"/>
                    </a:cubicBezTo>
                    <a:cubicBezTo>
                      <a:pt x="57" y="483"/>
                      <a:pt x="0" y="867"/>
                      <a:pt x="136" y="1183"/>
                    </a:cubicBezTo>
                    <a:cubicBezTo>
                      <a:pt x="249" y="1499"/>
                      <a:pt x="565" y="1724"/>
                      <a:pt x="914" y="1724"/>
                    </a:cubicBezTo>
                    <a:cubicBezTo>
                      <a:pt x="1377" y="1724"/>
                      <a:pt x="1749" y="1363"/>
                      <a:pt x="1749" y="901"/>
                    </a:cubicBezTo>
                    <a:cubicBezTo>
                      <a:pt x="1749" y="765"/>
                      <a:pt x="1716" y="652"/>
                      <a:pt x="1670" y="540"/>
                    </a:cubicBezTo>
                    <a:cubicBezTo>
                      <a:pt x="1637" y="427"/>
                      <a:pt x="1580" y="336"/>
                      <a:pt x="1479" y="246"/>
                    </a:cubicBezTo>
                    <a:cubicBezTo>
                      <a:pt x="1315" y="83"/>
                      <a:pt x="1103" y="1"/>
                      <a:pt x="892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4335125" y="3515950"/>
                <a:ext cx="1230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71" extrusionOk="0">
                    <a:moveTo>
                      <a:pt x="1387" y="0"/>
                    </a:moveTo>
                    <a:cubicBezTo>
                      <a:pt x="913" y="0"/>
                      <a:pt x="439" y="101"/>
                      <a:pt x="1" y="304"/>
                    </a:cubicBezTo>
                    <a:lnTo>
                      <a:pt x="1" y="4671"/>
                    </a:lnTo>
                    <a:lnTo>
                      <a:pt x="4368" y="4671"/>
                    </a:lnTo>
                    <a:cubicBezTo>
                      <a:pt x="4920" y="3464"/>
                      <a:pt x="4706" y="1963"/>
                      <a:pt x="3724" y="947"/>
                    </a:cubicBezTo>
                    <a:cubicBezTo>
                      <a:pt x="3074" y="319"/>
                      <a:pt x="2230" y="0"/>
                      <a:pt x="1387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5169600" y="3016325"/>
                <a:ext cx="55875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3711" extrusionOk="0">
                    <a:moveTo>
                      <a:pt x="2235" y="0"/>
                    </a:moveTo>
                    <a:cubicBezTo>
                      <a:pt x="1129" y="1456"/>
                      <a:pt x="0" y="3690"/>
                      <a:pt x="34" y="6861"/>
                    </a:cubicBezTo>
                    <a:cubicBezTo>
                      <a:pt x="0" y="10032"/>
                      <a:pt x="1129" y="12266"/>
                      <a:pt x="2235" y="13710"/>
                    </a:cubicBezTo>
                    <a:lnTo>
                      <a:pt x="2235" y="11532"/>
                    </a:lnTo>
                    <a:cubicBezTo>
                      <a:pt x="1625" y="10325"/>
                      <a:pt x="1174" y="8779"/>
                      <a:pt x="1185" y="6861"/>
                    </a:cubicBezTo>
                    <a:cubicBezTo>
                      <a:pt x="1174" y="4942"/>
                      <a:pt x="1625" y="3408"/>
                      <a:pt x="2235" y="2189"/>
                    </a:cubicBez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4335125" y="3016325"/>
                <a:ext cx="556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3711" extrusionOk="0">
                    <a:moveTo>
                      <a:pt x="1" y="0"/>
                    </a:moveTo>
                    <a:lnTo>
                      <a:pt x="1" y="2189"/>
                    </a:lnTo>
                    <a:cubicBezTo>
                      <a:pt x="599" y="3385"/>
                      <a:pt x="1050" y="4942"/>
                      <a:pt x="1039" y="6861"/>
                    </a:cubicBezTo>
                    <a:cubicBezTo>
                      <a:pt x="1050" y="8779"/>
                      <a:pt x="599" y="10314"/>
                      <a:pt x="1" y="11532"/>
                    </a:cubicBezTo>
                    <a:lnTo>
                      <a:pt x="1" y="13710"/>
                    </a:lnTo>
                    <a:cubicBezTo>
                      <a:pt x="1095" y="12266"/>
                      <a:pt x="2224" y="10032"/>
                      <a:pt x="2190" y="6861"/>
                    </a:cubicBezTo>
                    <a:cubicBezTo>
                      <a:pt x="2224" y="3690"/>
                      <a:pt x="1095" y="1456"/>
                      <a:pt x="1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4335125" y="2742400"/>
                <a:ext cx="123300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4677" extrusionOk="0">
                    <a:moveTo>
                      <a:pt x="1" y="0"/>
                    </a:moveTo>
                    <a:lnTo>
                      <a:pt x="1" y="4367"/>
                    </a:lnTo>
                    <a:cubicBezTo>
                      <a:pt x="445" y="4573"/>
                      <a:pt x="926" y="4677"/>
                      <a:pt x="1406" y="4677"/>
                    </a:cubicBezTo>
                    <a:cubicBezTo>
                      <a:pt x="2243" y="4677"/>
                      <a:pt x="3079" y="4362"/>
                      <a:pt x="3724" y="3724"/>
                    </a:cubicBezTo>
                    <a:cubicBezTo>
                      <a:pt x="4706" y="2708"/>
                      <a:pt x="4932" y="1230"/>
                      <a:pt x="4368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4972675" y="2742400"/>
                <a:ext cx="2528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11" extrusionOk="0">
                    <a:moveTo>
                      <a:pt x="1" y="0"/>
                    </a:moveTo>
                    <a:cubicBezTo>
                      <a:pt x="193" y="1828"/>
                      <a:pt x="926" y="4401"/>
                      <a:pt x="3341" y="6771"/>
                    </a:cubicBezTo>
                    <a:cubicBezTo>
                      <a:pt x="5711" y="9197"/>
                      <a:pt x="8272" y="9919"/>
                      <a:pt x="10112" y="10111"/>
                    </a:cubicBezTo>
                    <a:lnTo>
                      <a:pt x="10112" y="8948"/>
                    </a:lnTo>
                    <a:cubicBezTo>
                      <a:pt x="8475" y="8745"/>
                      <a:pt x="6230" y="8068"/>
                      <a:pt x="4153" y="5958"/>
                    </a:cubicBezTo>
                    <a:cubicBezTo>
                      <a:pt x="2043" y="3882"/>
                      <a:pt x="1366" y="1648"/>
                      <a:pt x="1163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5005975" y="2918700"/>
                <a:ext cx="457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7" extrusionOk="0">
                    <a:moveTo>
                      <a:pt x="914" y="1"/>
                    </a:moveTo>
                    <a:cubicBezTo>
                      <a:pt x="703" y="1"/>
                      <a:pt x="491" y="80"/>
                      <a:pt x="328" y="238"/>
                    </a:cubicBezTo>
                    <a:cubicBezTo>
                      <a:pt x="0" y="565"/>
                      <a:pt x="0" y="1084"/>
                      <a:pt x="328" y="1411"/>
                    </a:cubicBezTo>
                    <a:cubicBezTo>
                      <a:pt x="491" y="1575"/>
                      <a:pt x="703" y="1657"/>
                      <a:pt x="914" y="1657"/>
                    </a:cubicBezTo>
                    <a:cubicBezTo>
                      <a:pt x="1126" y="1657"/>
                      <a:pt x="1338" y="1575"/>
                      <a:pt x="1501" y="1411"/>
                    </a:cubicBezTo>
                    <a:cubicBezTo>
                      <a:pt x="1828" y="1084"/>
                      <a:pt x="1828" y="565"/>
                      <a:pt x="1501" y="238"/>
                    </a:cubicBezTo>
                    <a:cubicBezTo>
                      <a:pt x="1338" y="80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4335125" y="3380225"/>
                <a:ext cx="252800" cy="2530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23" extrusionOk="0">
                    <a:moveTo>
                      <a:pt x="1" y="1"/>
                    </a:moveTo>
                    <a:lnTo>
                      <a:pt x="1" y="1174"/>
                    </a:lnTo>
                    <a:cubicBezTo>
                      <a:pt x="1625" y="1366"/>
                      <a:pt x="3871" y="2054"/>
                      <a:pt x="5947" y="4164"/>
                    </a:cubicBezTo>
                    <a:cubicBezTo>
                      <a:pt x="8069" y="6241"/>
                      <a:pt x="8746" y="8464"/>
                      <a:pt x="8938" y="10123"/>
                    </a:cubicBezTo>
                    <a:lnTo>
                      <a:pt x="10111" y="10123"/>
                    </a:lnTo>
                    <a:cubicBezTo>
                      <a:pt x="9908" y="8272"/>
                      <a:pt x="9197" y="5722"/>
                      <a:pt x="6771" y="3352"/>
                    </a:cubicBezTo>
                    <a:cubicBezTo>
                      <a:pt x="4401" y="926"/>
                      <a:pt x="1829" y="204"/>
                      <a:pt x="1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4972975" y="337995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10100" y="0"/>
                    </a:moveTo>
                    <a:cubicBezTo>
                      <a:pt x="8260" y="203"/>
                      <a:pt x="5699" y="914"/>
                      <a:pt x="3340" y="3340"/>
                    </a:cubicBezTo>
                    <a:cubicBezTo>
                      <a:pt x="914" y="5710"/>
                      <a:pt x="192" y="8283"/>
                      <a:pt x="0" y="10111"/>
                    </a:cubicBezTo>
                    <a:lnTo>
                      <a:pt x="1162" y="10111"/>
                    </a:lnTo>
                    <a:cubicBezTo>
                      <a:pt x="1366" y="8475"/>
                      <a:pt x="2043" y="6240"/>
                      <a:pt x="4153" y="4164"/>
                    </a:cubicBezTo>
                    <a:cubicBezTo>
                      <a:pt x="6218" y="2043"/>
                      <a:pt x="8463" y="1366"/>
                      <a:pt x="10100" y="1174"/>
                    </a:cubicBezTo>
                    <a:lnTo>
                      <a:pt x="10100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4608475" y="3578250"/>
                <a:ext cx="343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2202" extrusionOk="0">
                    <a:moveTo>
                      <a:pt x="7012" y="0"/>
                    </a:moveTo>
                    <a:cubicBezTo>
                      <a:pt x="6966" y="0"/>
                      <a:pt x="6919" y="1"/>
                      <a:pt x="6873" y="1"/>
                    </a:cubicBezTo>
                    <a:lnTo>
                      <a:pt x="6738" y="1"/>
                    </a:lnTo>
                    <a:cubicBezTo>
                      <a:pt x="3634" y="1"/>
                      <a:pt x="1445" y="1107"/>
                      <a:pt x="1" y="2202"/>
                    </a:cubicBezTo>
                    <a:lnTo>
                      <a:pt x="2190" y="2202"/>
                    </a:lnTo>
                    <a:cubicBezTo>
                      <a:pt x="3375" y="1603"/>
                      <a:pt x="4876" y="1152"/>
                      <a:pt x="6749" y="1152"/>
                    </a:cubicBezTo>
                    <a:lnTo>
                      <a:pt x="6873" y="1152"/>
                    </a:lnTo>
                    <a:cubicBezTo>
                      <a:pt x="6897" y="1152"/>
                      <a:pt x="6920" y="1152"/>
                      <a:pt x="6943" y="1152"/>
                    </a:cubicBezTo>
                    <a:cubicBezTo>
                      <a:pt x="8829" y="1152"/>
                      <a:pt x="10352" y="1600"/>
                      <a:pt x="11533" y="2202"/>
                    </a:cubicBezTo>
                    <a:lnTo>
                      <a:pt x="13723" y="2202"/>
                    </a:lnTo>
                    <a:cubicBezTo>
                      <a:pt x="12299" y="1112"/>
                      <a:pt x="10098" y="0"/>
                      <a:pt x="701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4608475" y="2742400"/>
                <a:ext cx="3433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2202" extrusionOk="0">
                    <a:moveTo>
                      <a:pt x="1" y="0"/>
                    </a:moveTo>
                    <a:cubicBezTo>
                      <a:pt x="1458" y="1090"/>
                      <a:pt x="3637" y="2201"/>
                      <a:pt x="6723" y="2201"/>
                    </a:cubicBezTo>
                    <a:cubicBezTo>
                      <a:pt x="6769" y="2201"/>
                      <a:pt x="6815" y="2201"/>
                      <a:pt x="6862" y="2200"/>
                    </a:cubicBezTo>
                    <a:lnTo>
                      <a:pt x="7008" y="2200"/>
                    </a:lnTo>
                    <a:cubicBezTo>
                      <a:pt x="10112" y="2200"/>
                      <a:pt x="12289" y="1083"/>
                      <a:pt x="13734" y="0"/>
                    </a:cubicBezTo>
                    <a:lnTo>
                      <a:pt x="11545" y="0"/>
                    </a:lnTo>
                    <a:cubicBezTo>
                      <a:pt x="10360" y="598"/>
                      <a:pt x="8870" y="1038"/>
                      <a:pt x="6986" y="1038"/>
                    </a:cubicBezTo>
                    <a:lnTo>
                      <a:pt x="6738" y="1038"/>
                    </a:lnTo>
                    <a:cubicBezTo>
                      <a:pt x="4876" y="1038"/>
                      <a:pt x="3375" y="587"/>
                      <a:pt x="219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4335125" y="274240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8926" y="0"/>
                    </a:moveTo>
                    <a:cubicBezTo>
                      <a:pt x="8723" y="1636"/>
                      <a:pt x="8046" y="3882"/>
                      <a:pt x="5936" y="5958"/>
                    </a:cubicBezTo>
                    <a:cubicBezTo>
                      <a:pt x="3871" y="8068"/>
                      <a:pt x="1637" y="8745"/>
                      <a:pt x="1" y="8948"/>
                    </a:cubicBezTo>
                    <a:lnTo>
                      <a:pt x="1" y="10111"/>
                    </a:lnTo>
                    <a:cubicBezTo>
                      <a:pt x="1829" y="9919"/>
                      <a:pt x="4401" y="9197"/>
                      <a:pt x="6749" y="6771"/>
                    </a:cubicBezTo>
                    <a:cubicBezTo>
                      <a:pt x="9175" y="4401"/>
                      <a:pt x="9897" y="1828"/>
                      <a:pt x="1010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4682125" y="3346375"/>
                <a:ext cx="454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2" extrusionOk="0">
                    <a:moveTo>
                      <a:pt x="913" y="0"/>
                    </a:moveTo>
                    <a:cubicBezTo>
                      <a:pt x="698" y="0"/>
                      <a:pt x="482" y="83"/>
                      <a:pt x="316" y="249"/>
                    </a:cubicBezTo>
                    <a:cubicBezTo>
                      <a:pt x="0" y="565"/>
                      <a:pt x="0" y="1095"/>
                      <a:pt x="316" y="1411"/>
                    </a:cubicBezTo>
                    <a:cubicBezTo>
                      <a:pt x="406" y="1501"/>
                      <a:pt x="519" y="1569"/>
                      <a:pt x="609" y="1614"/>
                    </a:cubicBezTo>
                    <a:cubicBezTo>
                      <a:pt x="722" y="1671"/>
                      <a:pt x="835" y="1682"/>
                      <a:pt x="971" y="1682"/>
                    </a:cubicBezTo>
                    <a:cubicBezTo>
                      <a:pt x="1433" y="1682"/>
                      <a:pt x="1806" y="1321"/>
                      <a:pt x="1806" y="847"/>
                    </a:cubicBezTo>
                    <a:cubicBezTo>
                      <a:pt x="1817" y="497"/>
                      <a:pt x="1591" y="192"/>
                      <a:pt x="1264" y="79"/>
                    </a:cubicBezTo>
                    <a:cubicBezTo>
                      <a:pt x="1154" y="27"/>
                      <a:pt x="1034" y="0"/>
                      <a:pt x="91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5107825" y="3167125"/>
                <a:ext cx="474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64" extrusionOk="0">
                    <a:moveTo>
                      <a:pt x="945" y="0"/>
                    </a:moveTo>
                    <a:cubicBezTo>
                      <a:pt x="840" y="0"/>
                      <a:pt x="734" y="20"/>
                      <a:pt x="632" y="61"/>
                    </a:cubicBezTo>
                    <a:cubicBezTo>
                      <a:pt x="203" y="242"/>
                      <a:pt x="0" y="727"/>
                      <a:pt x="181" y="1156"/>
                    </a:cubicBezTo>
                    <a:cubicBezTo>
                      <a:pt x="315" y="1476"/>
                      <a:pt x="619" y="1664"/>
                      <a:pt x="943" y="1664"/>
                    </a:cubicBezTo>
                    <a:cubicBezTo>
                      <a:pt x="1054" y="1664"/>
                      <a:pt x="1166" y="1642"/>
                      <a:pt x="1275" y="1596"/>
                    </a:cubicBezTo>
                    <a:cubicBezTo>
                      <a:pt x="1693" y="1427"/>
                      <a:pt x="1896" y="930"/>
                      <a:pt x="1715" y="513"/>
                    </a:cubicBezTo>
                    <a:cubicBezTo>
                      <a:pt x="1579" y="189"/>
                      <a:pt x="1269" y="0"/>
                      <a:pt x="945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5005975" y="3415550"/>
                <a:ext cx="4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5" extrusionOk="0">
                    <a:moveTo>
                      <a:pt x="914" y="1"/>
                    </a:moveTo>
                    <a:cubicBezTo>
                      <a:pt x="703" y="1"/>
                      <a:pt x="491" y="83"/>
                      <a:pt x="328" y="246"/>
                    </a:cubicBezTo>
                    <a:cubicBezTo>
                      <a:pt x="0" y="562"/>
                      <a:pt x="0" y="1093"/>
                      <a:pt x="328" y="1409"/>
                    </a:cubicBezTo>
                    <a:cubicBezTo>
                      <a:pt x="491" y="1572"/>
                      <a:pt x="703" y="1654"/>
                      <a:pt x="914" y="1654"/>
                    </a:cubicBezTo>
                    <a:cubicBezTo>
                      <a:pt x="1126" y="1654"/>
                      <a:pt x="1338" y="1572"/>
                      <a:pt x="1501" y="1409"/>
                    </a:cubicBezTo>
                    <a:cubicBezTo>
                      <a:pt x="1828" y="1093"/>
                      <a:pt x="1828" y="562"/>
                      <a:pt x="1501" y="246"/>
                    </a:cubicBezTo>
                    <a:cubicBezTo>
                      <a:pt x="1338" y="83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4400850" y="2808675"/>
                <a:ext cx="758325" cy="758050"/>
              </a:xfrm>
              <a:custGeom>
                <a:avLst/>
                <a:gdLst/>
                <a:ahLst/>
                <a:cxnLst/>
                <a:rect l="l" t="t" r="r" b="b"/>
                <a:pathLst>
                  <a:path w="30333" h="30322" extrusionOk="0">
                    <a:moveTo>
                      <a:pt x="9581" y="1648"/>
                    </a:moveTo>
                    <a:cubicBezTo>
                      <a:pt x="10585" y="2213"/>
                      <a:pt x="11420" y="2867"/>
                      <a:pt x="12097" y="3600"/>
                    </a:cubicBezTo>
                    <a:cubicBezTo>
                      <a:pt x="11624" y="3849"/>
                      <a:pt x="11172" y="4165"/>
                      <a:pt x="10777" y="4526"/>
                    </a:cubicBezTo>
                    <a:cubicBezTo>
                      <a:pt x="10236" y="4560"/>
                      <a:pt x="9705" y="4639"/>
                      <a:pt x="9186" y="4797"/>
                    </a:cubicBezTo>
                    <a:cubicBezTo>
                      <a:pt x="9141" y="3815"/>
                      <a:pt x="9276" y="2765"/>
                      <a:pt x="9581" y="1648"/>
                    </a:cubicBezTo>
                    <a:close/>
                    <a:moveTo>
                      <a:pt x="20764" y="1648"/>
                    </a:moveTo>
                    <a:cubicBezTo>
                      <a:pt x="21080" y="2754"/>
                      <a:pt x="21204" y="3804"/>
                      <a:pt x="21159" y="4808"/>
                    </a:cubicBezTo>
                    <a:cubicBezTo>
                      <a:pt x="20651" y="4650"/>
                      <a:pt x="20121" y="4571"/>
                      <a:pt x="19568" y="4537"/>
                    </a:cubicBezTo>
                    <a:cubicBezTo>
                      <a:pt x="19173" y="4176"/>
                      <a:pt x="18721" y="3871"/>
                      <a:pt x="18259" y="3612"/>
                    </a:cubicBezTo>
                    <a:cubicBezTo>
                      <a:pt x="18936" y="2878"/>
                      <a:pt x="19771" y="2213"/>
                      <a:pt x="20764" y="1648"/>
                    </a:cubicBezTo>
                    <a:close/>
                    <a:moveTo>
                      <a:pt x="15178" y="3973"/>
                    </a:moveTo>
                    <a:cubicBezTo>
                      <a:pt x="15607" y="3973"/>
                      <a:pt x="16013" y="4029"/>
                      <a:pt x="16419" y="4120"/>
                    </a:cubicBezTo>
                    <a:cubicBezTo>
                      <a:pt x="15900" y="4921"/>
                      <a:pt x="15584" y="5711"/>
                      <a:pt x="15392" y="6388"/>
                    </a:cubicBezTo>
                    <a:cubicBezTo>
                      <a:pt x="15313" y="6692"/>
                      <a:pt x="15234" y="6997"/>
                      <a:pt x="15178" y="7290"/>
                    </a:cubicBezTo>
                    <a:cubicBezTo>
                      <a:pt x="15122" y="6997"/>
                      <a:pt x="15054" y="6692"/>
                      <a:pt x="14964" y="6388"/>
                    </a:cubicBezTo>
                    <a:cubicBezTo>
                      <a:pt x="14772" y="5711"/>
                      <a:pt x="14467" y="4943"/>
                      <a:pt x="13937" y="4120"/>
                    </a:cubicBezTo>
                    <a:cubicBezTo>
                      <a:pt x="14332" y="4041"/>
                      <a:pt x="14761" y="3973"/>
                      <a:pt x="15178" y="3973"/>
                    </a:cubicBezTo>
                    <a:close/>
                    <a:moveTo>
                      <a:pt x="8238" y="6478"/>
                    </a:moveTo>
                    <a:cubicBezTo>
                      <a:pt x="8453" y="7403"/>
                      <a:pt x="8780" y="8193"/>
                      <a:pt x="9118" y="8803"/>
                    </a:cubicBezTo>
                    <a:cubicBezTo>
                      <a:pt x="9276" y="9085"/>
                      <a:pt x="9446" y="9333"/>
                      <a:pt x="9615" y="9592"/>
                    </a:cubicBezTo>
                    <a:cubicBezTo>
                      <a:pt x="9355" y="9423"/>
                      <a:pt x="9107" y="9254"/>
                      <a:pt x="8825" y="9096"/>
                    </a:cubicBezTo>
                    <a:cubicBezTo>
                      <a:pt x="8204" y="8757"/>
                      <a:pt x="7426" y="8441"/>
                      <a:pt x="6489" y="8227"/>
                    </a:cubicBezTo>
                    <a:cubicBezTo>
                      <a:pt x="6715" y="7888"/>
                      <a:pt x="6974" y="7561"/>
                      <a:pt x="7268" y="7257"/>
                    </a:cubicBezTo>
                    <a:cubicBezTo>
                      <a:pt x="7561" y="6952"/>
                      <a:pt x="7888" y="6692"/>
                      <a:pt x="8238" y="6478"/>
                    </a:cubicBezTo>
                    <a:close/>
                    <a:moveTo>
                      <a:pt x="22107" y="6489"/>
                    </a:moveTo>
                    <a:cubicBezTo>
                      <a:pt x="22456" y="6704"/>
                      <a:pt x="22784" y="6974"/>
                      <a:pt x="23077" y="7268"/>
                    </a:cubicBezTo>
                    <a:cubicBezTo>
                      <a:pt x="23382" y="7561"/>
                      <a:pt x="23641" y="7888"/>
                      <a:pt x="23856" y="8238"/>
                    </a:cubicBezTo>
                    <a:cubicBezTo>
                      <a:pt x="22930" y="8453"/>
                      <a:pt x="22140" y="8769"/>
                      <a:pt x="21531" y="9118"/>
                    </a:cubicBezTo>
                    <a:cubicBezTo>
                      <a:pt x="21249" y="9265"/>
                      <a:pt x="20989" y="9434"/>
                      <a:pt x="20741" y="9604"/>
                    </a:cubicBezTo>
                    <a:cubicBezTo>
                      <a:pt x="20910" y="9355"/>
                      <a:pt x="21080" y="9096"/>
                      <a:pt x="21238" y="8814"/>
                    </a:cubicBezTo>
                    <a:cubicBezTo>
                      <a:pt x="21576" y="8193"/>
                      <a:pt x="21892" y="7426"/>
                      <a:pt x="22107" y="6489"/>
                    </a:cubicBezTo>
                    <a:close/>
                    <a:moveTo>
                      <a:pt x="12831" y="4526"/>
                    </a:moveTo>
                    <a:cubicBezTo>
                      <a:pt x="13294" y="5203"/>
                      <a:pt x="13632" y="5936"/>
                      <a:pt x="13858" y="6715"/>
                    </a:cubicBezTo>
                    <a:cubicBezTo>
                      <a:pt x="14422" y="8667"/>
                      <a:pt x="14083" y="10484"/>
                      <a:pt x="13643" y="11488"/>
                    </a:cubicBezTo>
                    <a:cubicBezTo>
                      <a:pt x="12628" y="11071"/>
                      <a:pt x="11104" y="10021"/>
                      <a:pt x="10123" y="8250"/>
                    </a:cubicBezTo>
                    <a:cubicBezTo>
                      <a:pt x="9728" y="7539"/>
                      <a:pt x="9457" y="6771"/>
                      <a:pt x="9299" y="5970"/>
                    </a:cubicBezTo>
                    <a:cubicBezTo>
                      <a:pt x="9841" y="5790"/>
                      <a:pt x="10405" y="5688"/>
                      <a:pt x="10969" y="5688"/>
                    </a:cubicBezTo>
                    <a:lnTo>
                      <a:pt x="10980" y="5688"/>
                    </a:lnTo>
                    <a:lnTo>
                      <a:pt x="10992" y="5101"/>
                    </a:lnTo>
                    <a:lnTo>
                      <a:pt x="10992" y="5688"/>
                    </a:lnTo>
                    <a:lnTo>
                      <a:pt x="11229" y="5688"/>
                    </a:lnTo>
                    <a:lnTo>
                      <a:pt x="11409" y="5508"/>
                    </a:lnTo>
                    <a:cubicBezTo>
                      <a:pt x="11849" y="5090"/>
                      <a:pt x="12323" y="4774"/>
                      <a:pt x="12831" y="4526"/>
                    </a:cubicBezTo>
                    <a:close/>
                    <a:moveTo>
                      <a:pt x="17525" y="4526"/>
                    </a:moveTo>
                    <a:cubicBezTo>
                      <a:pt x="18033" y="4785"/>
                      <a:pt x="18496" y="5113"/>
                      <a:pt x="18924" y="5519"/>
                    </a:cubicBezTo>
                    <a:lnTo>
                      <a:pt x="19128" y="5699"/>
                    </a:lnTo>
                    <a:lnTo>
                      <a:pt x="19376" y="5699"/>
                    </a:lnTo>
                    <a:cubicBezTo>
                      <a:pt x="19951" y="5699"/>
                      <a:pt x="20515" y="5812"/>
                      <a:pt x="21046" y="5993"/>
                    </a:cubicBezTo>
                    <a:cubicBezTo>
                      <a:pt x="20899" y="6805"/>
                      <a:pt x="20628" y="7561"/>
                      <a:pt x="20233" y="8283"/>
                    </a:cubicBezTo>
                    <a:cubicBezTo>
                      <a:pt x="19263" y="10044"/>
                      <a:pt x="17740" y="11104"/>
                      <a:pt x="16701" y="11511"/>
                    </a:cubicBezTo>
                    <a:cubicBezTo>
                      <a:pt x="16273" y="10506"/>
                      <a:pt x="15945" y="8678"/>
                      <a:pt x="16498" y="6749"/>
                    </a:cubicBezTo>
                    <a:cubicBezTo>
                      <a:pt x="16724" y="5925"/>
                      <a:pt x="17063" y="5192"/>
                      <a:pt x="17525" y="4526"/>
                    </a:cubicBezTo>
                    <a:close/>
                    <a:moveTo>
                      <a:pt x="4429" y="9166"/>
                    </a:moveTo>
                    <a:cubicBezTo>
                      <a:pt x="4564" y="9166"/>
                      <a:pt x="4698" y="9169"/>
                      <a:pt x="4830" y="9175"/>
                    </a:cubicBezTo>
                    <a:cubicBezTo>
                      <a:pt x="4672" y="9683"/>
                      <a:pt x="4593" y="10213"/>
                      <a:pt x="4560" y="10766"/>
                    </a:cubicBezTo>
                    <a:cubicBezTo>
                      <a:pt x="4199" y="11161"/>
                      <a:pt x="3883" y="11612"/>
                      <a:pt x="3634" y="12075"/>
                    </a:cubicBezTo>
                    <a:cubicBezTo>
                      <a:pt x="2878" y="11398"/>
                      <a:pt x="2235" y="10563"/>
                      <a:pt x="1671" y="9570"/>
                    </a:cubicBezTo>
                    <a:cubicBezTo>
                      <a:pt x="2621" y="9296"/>
                      <a:pt x="3545" y="9166"/>
                      <a:pt x="4429" y="9166"/>
                    </a:cubicBezTo>
                    <a:close/>
                    <a:moveTo>
                      <a:pt x="25937" y="9166"/>
                    </a:moveTo>
                    <a:cubicBezTo>
                      <a:pt x="26817" y="9166"/>
                      <a:pt x="27727" y="9296"/>
                      <a:pt x="28697" y="9570"/>
                    </a:cubicBezTo>
                    <a:cubicBezTo>
                      <a:pt x="28121" y="10563"/>
                      <a:pt x="27467" y="11398"/>
                      <a:pt x="26733" y="12075"/>
                    </a:cubicBezTo>
                    <a:cubicBezTo>
                      <a:pt x="26485" y="11612"/>
                      <a:pt x="26169" y="11161"/>
                      <a:pt x="25808" y="10766"/>
                    </a:cubicBezTo>
                    <a:cubicBezTo>
                      <a:pt x="25774" y="10213"/>
                      <a:pt x="25695" y="9694"/>
                      <a:pt x="25537" y="9175"/>
                    </a:cubicBezTo>
                    <a:cubicBezTo>
                      <a:pt x="25670" y="9169"/>
                      <a:pt x="25803" y="9166"/>
                      <a:pt x="25937" y="9166"/>
                    </a:cubicBezTo>
                    <a:close/>
                    <a:moveTo>
                      <a:pt x="24363" y="9299"/>
                    </a:moveTo>
                    <a:cubicBezTo>
                      <a:pt x="24544" y="9829"/>
                      <a:pt x="24645" y="10394"/>
                      <a:pt x="24645" y="10958"/>
                    </a:cubicBezTo>
                    <a:lnTo>
                      <a:pt x="24645" y="11229"/>
                    </a:lnTo>
                    <a:lnTo>
                      <a:pt x="24826" y="11409"/>
                    </a:lnTo>
                    <a:cubicBezTo>
                      <a:pt x="25244" y="11815"/>
                      <a:pt x="25560" y="12301"/>
                      <a:pt x="25808" y="12797"/>
                    </a:cubicBezTo>
                    <a:cubicBezTo>
                      <a:pt x="25131" y="13260"/>
                      <a:pt x="24397" y="13598"/>
                      <a:pt x="23619" y="13824"/>
                    </a:cubicBezTo>
                    <a:cubicBezTo>
                      <a:pt x="22887" y="14035"/>
                      <a:pt x="22174" y="14120"/>
                      <a:pt x="21516" y="14120"/>
                    </a:cubicBezTo>
                    <a:cubicBezTo>
                      <a:pt x="20419" y="14120"/>
                      <a:pt x="19473" y="13885"/>
                      <a:pt x="18845" y="13610"/>
                    </a:cubicBezTo>
                    <a:cubicBezTo>
                      <a:pt x="19263" y="12594"/>
                      <a:pt x="20312" y="11071"/>
                      <a:pt x="22084" y="10089"/>
                    </a:cubicBezTo>
                    <a:cubicBezTo>
                      <a:pt x="22795" y="9717"/>
                      <a:pt x="23562" y="9457"/>
                      <a:pt x="24363" y="9299"/>
                    </a:cubicBezTo>
                    <a:close/>
                    <a:moveTo>
                      <a:pt x="5993" y="9299"/>
                    </a:moveTo>
                    <a:cubicBezTo>
                      <a:pt x="6805" y="9457"/>
                      <a:pt x="7561" y="9717"/>
                      <a:pt x="8283" y="10111"/>
                    </a:cubicBezTo>
                    <a:cubicBezTo>
                      <a:pt x="10044" y="11093"/>
                      <a:pt x="11104" y="12617"/>
                      <a:pt x="11511" y="13643"/>
                    </a:cubicBezTo>
                    <a:cubicBezTo>
                      <a:pt x="10891" y="13918"/>
                      <a:pt x="9943" y="14144"/>
                      <a:pt x="8849" y="14144"/>
                    </a:cubicBezTo>
                    <a:cubicBezTo>
                      <a:pt x="8188" y="14144"/>
                      <a:pt x="7475" y="14062"/>
                      <a:pt x="6749" y="13858"/>
                    </a:cubicBezTo>
                    <a:cubicBezTo>
                      <a:pt x="5959" y="13632"/>
                      <a:pt x="5237" y="13294"/>
                      <a:pt x="4560" y="12820"/>
                    </a:cubicBezTo>
                    <a:cubicBezTo>
                      <a:pt x="4785" y="12301"/>
                      <a:pt x="5113" y="11838"/>
                      <a:pt x="5519" y="11432"/>
                    </a:cubicBezTo>
                    <a:lnTo>
                      <a:pt x="5699" y="11217"/>
                    </a:lnTo>
                    <a:lnTo>
                      <a:pt x="5699" y="10980"/>
                    </a:lnTo>
                    <a:cubicBezTo>
                      <a:pt x="5699" y="10394"/>
                      <a:pt x="5812" y="9829"/>
                      <a:pt x="5993" y="9299"/>
                    </a:cubicBezTo>
                    <a:close/>
                    <a:moveTo>
                      <a:pt x="4142" y="13926"/>
                    </a:moveTo>
                    <a:cubicBezTo>
                      <a:pt x="4943" y="14445"/>
                      <a:pt x="5733" y="14761"/>
                      <a:pt x="6410" y="14952"/>
                    </a:cubicBezTo>
                    <a:cubicBezTo>
                      <a:pt x="6715" y="15043"/>
                      <a:pt x="7020" y="15110"/>
                      <a:pt x="7313" y="15167"/>
                    </a:cubicBezTo>
                    <a:cubicBezTo>
                      <a:pt x="7020" y="15223"/>
                      <a:pt x="6704" y="15291"/>
                      <a:pt x="6410" y="15381"/>
                    </a:cubicBezTo>
                    <a:cubicBezTo>
                      <a:pt x="5733" y="15573"/>
                      <a:pt x="4955" y="15889"/>
                      <a:pt x="4142" y="16408"/>
                    </a:cubicBezTo>
                    <a:cubicBezTo>
                      <a:pt x="4041" y="16013"/>
                      <a:pt x="3995" y="15584"/>
                      <a:pt x="3995" y="15167"/>
                    </a:cubicBezTo>
                    <a:cubicBezTo>
                      <a:pt x="3995" y="14738"/>
                      <a:pt x="4052" y="14332"/>
                      <a:pt x="4142" y="13926"/>
                    </a:cubicBezTo>
                    <a:close/>
                    <a:moveTo>
                      <a:pt x="26214" y="13926"/>
                    </a:moveTo>
                    <a:cubicBezTo>
                      <a:pt x="26316" y="14320"/>
                      <a:pt x="26349" y="14738"/>
                      <a:pt x="26349" y="15167"/>
                    </a:cubicBezTo>
                    <a:cubicBezTo>
                      <a:pt x="26349" y="15584"/>
                      <a:pt x="26293" y="15991"/>
                      <a:pt x="26214" y="16408"/>
                    </a:cubicBezTo>
                    <a:cubicBezTo>
                      <a:pt x="25413" y="15878"/>
                      <a:pt x="24623" y="15573"/>
                      <a:pt x="23946" y="15370"/>
                    </a:cubicBezTo>
                    <a:cubicBezTo>
                      <a:pt x="23641" y="15291"/>
                      <a:pt x="23337" y="15223"/>
                      <a:pt x="23043" y="15167"/>
                    </a:cubicBezTo>
                    <a:cubicBezTo>
                      <a:pt x="23337" y="15110"/>
                      <a:pt x="23641" y="15043"/>
                      <a:pt x="23946" y="14952"/>
                    </a:cubicBezTo>
                    <a:cubicBezTo>
                      <a:pt x="24623" y="14761"/>
                      <a:pt x="25390" y="14445"/>
                      <a:pt x="26214" y="13926"/>
                    </a:cubicBezTo>
                    <a:close/>
                    <a:moveTo>
                      <a:pt x="15178" y="10348"/>
                    </a:moveTo>
                    <a:cubicBezTo>
                      <a:pt x="15336" y="11217"/>
                      <a:pt x="15607" y="11962"/>
                      <a:pt x="15912" y="12481"/>
                    </a:cubicBezTo>
                    <a:lnTo>
                      <a:pt x="16137" y="12854"/>
                    </a:lnTo>
                    <a:lnTo>
                      <a:pt x="16555" y="12752"/>
                    </a:lnTo>
                    <a:cubicBezTo>
                      <a:pt x="17141" y="12605"/>
                      <a:pt x="17864" y="12267"/>
                      <a:pt x="18586" y="11759"/>
                    </a:cubicBezTo>
                    <a:lnTo>
                      <a:pt x="18586" y="11759"/>
                    </a:lnTo>
                    <a:cubicBezTo>
                      <a:pt x="18078" y="12481"/>
                      <a:pt x="17740" y="13203"/>
                      <a:pt x="17593" y="13790"/>
                    </a:cubicBezTo>
                    <a:lnTo>
                      <a:pt x="17491" y="14208"/>
                    </a:lnTo>
                    <a:lnTo>
                      <a:pt x="17864" y="14433"/>
                    </a:lnTo>
                    <a:cubicBezTo>
                      <a:pt x="18383" y="14738"/>
                      <a:pt x="19128" y="15020"/>
                      <a:pt x="19985" y="15167"/>
                    </a:cubicBezTo>
                    <a:cubicBezTo>
                      <a:pt x="19128" y="15325"/>
                      <a:pt x="18383" y="15584"/>
                      <a:pt x="17864" y="15900"/>
                    </a:cubicBezTo>
                    <a:lnTo>
                      <a:pt x="17491" y="16126"/>
                    </a:lnTo>
                    <a:lnTo>
                      <a:pt x="17593" y="16532"/>
                    </a:lnTo>
                    <a:cubicBezTo>
                      <a:pt x="17740" y="17130"/>
                      <a:pt x="18078" y="17841"/>
                      <a:pt x="18586" y="18563"/>
                    </a:cubicBezTo>
                    <a:cubicBezTo>
                      <a:pt x="17864" y="18056"/>
                      <a:pt x="17141" y="17717"/>
                      <a:pt x="16555" y="17582"/>
                    </a:cubicBezTo>
                    <a:lnTo>
                      <a:pt x="16137" y="17480"/>
                    </a:lnTo>
                    <a:lnTo>
                      <a:pt x="15912" y="17841"/>
                    </a:lnTo>
                    <a:cubicBezTo>
                      <a:pt x="15607" y="18371"/>
                      <a:pt x="15325" y="19116"/>
                      <a:pt x="15178" y="19974"/>
                    </a:cubicBezTo>
                    <a:cubicBezTo>
                      <a:pt x="15031" y="19116"/>
                      <a:pt x="14761" y="18371"/>
                      <a:pt x="14445" y="17841"/>
                    </a:cubicBezTo>
                    <a:lnTo>
                      <a:pt x="14219" y="17480"/>
                    </a:lnTo>
                    <a:lnTo>
                      <a:pt x="13813" y="17582"/>
                    </a:lnTo>
                    <a:cubicBezTo>
                      <a:pt x="13215" y="17717"/>
                      <a:pt x="12504" y="18056"/>
                      <a:pt x="11781" y="18563"/>
                    </a:cubicBezTo>
                    <a:cubicBezTo>
                      <a:pt x="12289" y="17841"/>
                      <a:pt x="12628" y="17119"/>
                      <a:pt x="12763" y="16532"/>
                    </a:cubicBezTo>
                    <a:lnTo>
                      <a:pt x="12865" y="16126"/>
                    </a:lnTo>
                    <a:lnTo>
                      <a:pt x="12504" y="15900"/>
                    </a:lnTo>
                    <a:cubicBezTo>
                      <a:pt x="11973" y="15584"/>
                      <a:pt x="11229" y="15302"/>
                      <a:pt x="10371" y="15167"/>
                    </a:cubicBezTo>
                    <a:cubicBezTo>
                      <a:pt x="11229" y="15009"/>
                      <a:pt x="11985" y="14738"/>
                      <a:pt x="12504" y="14433"/>
                    </a:cubicBezTo>
                    <a:lnTo>
                      <a:pt x="12865" y="14208"/>
                    </a:lnTo>
                    <a:lnTo>
                      <a:pt x="12763" y="13790"/>
                    </a:lnTo>
                    <a:cubicBezTo>
                      <a:pt x="12628" y="13203"/>
                      <a:pt x="12289" y="12481"/>
                      <a:pt x="11781" y="11759"/>
                    </a:cubicBezTo>
                    <a:lnTo>
                      <a:pt x="11781" y="11759"/>
                    </a:lnTo>
                    <a:cubicBezTo>
                      <a:pt x="12504" y="12267"/>
                      <a:pt x="13215" y="12605"/>
                      <a:pt x="13813" y="12752"/>
                    </a:cubicBezTo>
                    <a:lnTo>
                      <a:pt x="14219" y="12854"/>
                    </a:lnTo>
                    <a:lnTo>
                      <a:pt x="14445" y="12481"/>
                    </a:lnTo>
                    <a:cubicBezTo>
                      <a:pt x="14761" y="11962"/>
                      <a:pt x="15043" y="11217"/>
                      <a:pt x="15178" y="10348"/>
                    </a:cubicBezTo>
                    <a:close/>
                    <a:moveTo>
                      <a:pt x="8832" y="16191"/>
                    </a:moveTo>
                    <a:cubicBezTo>
                      <a:pt x="9926" y="16191"/>
                      <a:pt x="10872" y="16426"/>
                      <a:pt x="11499" y="16701"/>
                    </a:cubicBezTo>
                    <a:cubicBezTo>
                      <a:pt x="11093" y="17717"/>
                      <a:pt x="10032" y="19240"/>
                      <a:pt x="8272" y="20233"/>
                    </a:cubicBezTo>
                    <a:cubicBezTo>
                      <a:pt x="7550" y="20594"/>
                      <a:pt x="6805" y="20877"/>
                      <a:pt x="6004" y="21023"/>
                    </a:cubicBezTo>
                    <a:cubicBezTo>
                      <a:pt x="5812" y="20482"/>
                      <a:pt x="5722" y="19917"/>
                      <a:pt x="5699" y="19353"/>
                    </a:cubicBezTo>
                    <a:lnTo>
                      <a:pt x="5699" y="19082"/>
                    </a:lnTo>
                    <a:lnTo>
                      <a:pt x="5519" y="18902"/>
                    </a:lnTo>
                    <a:cubicBezTo>
                      <a:pt x="5113" y="18496"/>
                      <a:pt x="4785" y="18010"/>
                      <a:pt x="4548" y="17525"/>
                    </a:cubicBezTo>
                    <a:cubicBezTo>
                      <a:pt x="5225" y="17051"/>
                      <a:pt x="5959" y="16713"/>
                      <a:pt x="6737" y="16487"/>
                    </a:cubicBezTo>
                    <a:cubicBezTo>
                      <a:pt x="7465" y="16276"/>
                      <a:pt x="8175" y="16191"/>
                      <a:pt x="8832" y="16191"/>
                    </a:cubicBezTo>
                    <a:close/>
                    <a:moveTo>
                      <a:pt x="21506" y="16185"/>
                    </a:moveTo>
                    <a:cubicBezTo>
                      <a:pt x="22165" y="16185"/>
                      <a:pt x="22878" y="16268"/>
                      <a:pt x="23607" y="16476"/>
                    </a:cubicBezTo>
                    <a:cubicBezTo>
                      <a:pt x="24397" y="16701"/>
                      <a:pt x="25108" y="17040"/>
                      <a:pt x="25785" y="17503"/>
                    </a:cubicBezTo>
                    <a:cubicBezTo>
                      <a:pt x="25560" y="18010"/>
                      <a:pt x="25244" y="18484"/>
                      <a:pt x="24826" y="18902"/>
                    </a:cubicBezTo>
                    <a:lnTo>
                      <a:pt x="24645" y="19116"/>
                    </a:lnTo>
                    <a:lnTo>
                      <a:pt x="24645" y="19353"/>
                    </a:lnTo>
                    <a:cubicBezTo>
                      <a:pt x="24645" y="19929"/>
                      <a:pt x="24533" y="20493"/>
                      <a:pt x="24352" y="21035"/>
                    </a:cubicBezTo>
                    <a:cubicBezTo>
                      <a:pt x="23551" y="20877"/>
                      <a:pt x="22784" y="20606"/>
                      <a:pt x="22061" y="20211"/>
                    </a:cubicBezTo>
                    <a:cubicBezTo>
                      <a:pt x="20301" y="19240"/>
                      <a:pt x="19240" y="17717"/>
                      <a:pt x="18834" y="16690"/>
                    </a:cubicBezTo>
                    <a:cubicBezTo>
                      <a:pt x="19461" y="16415"/>
                      <a:pt x="20409" y="16185"/>
                      <a:pt x="21506" y="16185"/>
                    </a:cubicBezTo>
                    <a:close/>
                    <a:moveTo>
                      <a:pt x="3612" y="18236"/>
                    </a:moveTo>
                    <a:cubicBezTo>
                      <a:pt x="3871" y="18710"/>
                      <a:pt x="4176" y="19161"/>
                      <a:pt x="4548" y="19556"/>
                    </a:cubicBezTo>
                    <a:cubicBezTo>
                      <a:pt x="4571" y="20098"/>
                      <a:pt x="4661" y="20628"/>
                      <a:pt x="4808" y="21147"/>
                    </a:cubicBezTo>
                    <a:cubicBezTo>
                      <a:pt x="4685" y="21153"/>
                      <a:pt x="4560" y="21156"/>
                      <a:pt x="4435" y="21156"/>
                    </a:cubicBezTo>
                    <a:cubicBezTo>
                      <a:pt x="3559" y="21156"/>
                      <a:pt x="2628" y="21019"/>
                      <a:pt x="1671" y="20752"/>
                    </a:cubicBezTo>
                    <a:cubicBezTo>
                      <a:pt x="2235" y="19748"/>
                      <a:pt x="2878" y="18913"/>
                      <a:pt x="3612" y="18236"/>
                    </a:cubicBezTo>
                    <a:close/>
                    <a:moveTo>
                      <a:pt x="26722" y="18236"/>
                    </a:moveTo>
                    <a:cubicBezTo>
                      <a:pt x="27467" y="18913"/>
                      <a:pt x="28121" y="19759"/>
                      <a:pt x="28685" y="20752"/>
                    </a:cubicBezTo>
                    <a:cubicBezTo>
                      <a:pt x="27718" y="21019"/>
                      <a:pt x="26786" y="21156"/>
                      <a:pt x="25903" y="21156"/>
                    </a:cubicBezTo>
                    <a:cubicBezTo>
                      <a:pt x="25776" y="21156"/>
                      <a:pt x="25650" y="21153"/>
                      <a:pt x="25526" y="21147"/>
                    </a:cubicBezTo>
                    <a:cubicBezTo>
                      <a:pt x="25672" y="20640"/>
                      <a:pt x="25763" y="20098"/>
                      <a:pt x="25785" y="19556"/>
                    </a:cubicBezTo>
                    <a:cubicBezTo>
                      <a:pt x="26158" y="19161"/>
                      <a:pt x="26462" y="18710"/>
                      <a:pt x="26722" y="18236"/>
                    </a:cubicBezTo>
                    <a:close/>
                    <a:moveTo>
                      <a:pt x="9626" y="20719"/>
                    </a:moveTo>
                    <a:lnTo>
                      <a:pt x="9626" y="20719"/>
                    </a:lnTo>
                    <a:cubicBezTo>
                      <a:pt x="9457" y="20978"/>
                      <a:pt x="9288" y="21226"/>
                      <a:pt x="9130" y="21509"/>
                    </a:cubicBezTo>
                    <a:cubicBezTo>
                      <a:pt x="8780" y="22118"/>
                      <a:pt x="8453" y="22896"/>
                      <a:pt x="8261" y="23844"/>
                    </a:cubicBezTo>
                    <a:cubicBezTo>
                      <a:pt x="7900" y="23630"/>
                      <a:pt x="7584" y="23359"/>
                      <a:pt x="7279" y="23066"/>
                    </a:cubicBezTo>
                    <a:cubicBezTo>
                      <a:pt x="6986" y="22772"/>
                      <a:pt x="6715" y="22434"/>
                      <a:pt x="6500" y="22095"/>
                    </a:cubicBezTo>
                    <a:cubicBezTo>
                      <a:pt x="7437" y="21881"/>
                      <a:pt x="8227" y="21554"/>
                      <a:pt x="8836" y="21215"/>
                    </a:cubicBezTo>
                    <a:cubicBezTo>
                      <a:pt x="9118" y="21057"/>
                      <a:pt x="9367" y="20888"/>
                      <a:pt x="9626" y="20719"/>
                    </a:cubicBezTo>
                    <a:close/>
                    <a:moveTo>
                      <a:pt x="20741" y="20719"/>
                    </a:moveTo>
                    <a:cubicBezTo>
                      <a:pt x="20989" y="20888"/>
                      <a:pt x="21249" y="21057"/>
                      <a:pt x="21531" y="21215"/>
                    </a:cubicBezTo>
                    <a:cubicBezTo>
                      <a:pt x="22152" y="21554"/>
                      <a:pt x="22919" y="21881"/>
                      <a:pt x="23856" y="22095"/>
                    </a:cubicBezTo>
                    <a:cubicBezTo>
                      <a:pt x="23630" y="22445"/>
                      <a:pt x="23382" y="22772"/>
                      <a:pt x="23077" y="23066"/>
                    </a:cubicBezTo>
                    <a:cubicBezTo>
                      <a:pt x="22784" y="23359"/>
                      <a:pt x="22456" y="23619"/>
                      <a:pt x="22107" y="23844"/>
                    </a:cubicBezTo>
                    <a:cubicBezTo>
                      <a:pt x="21892" y="22908"/>
                      <a:pt x="21576" y="22118"/>
                      <a:pt x="21226" y="21509"/>
                    </a:cubicBezTo>
                    <a:cubicBezTo>
                      <a:pt x="21080" y="21226"/>
                      <a:pt x="20910" y="20978"/>
                      <a:pt x="20741" y="20719"/>
                    </a:cubicBezTo>
                    <a:close/>
                    <a:moveTo>
                      <a:pt x="13643" y="18823"/>
                    </a:moveTo>
                    <a:cubicBezTo>
                      <a:pt x="14083" y="19816"/>
                      <a:pt x="14399" y="21655"/>
                      <a:pt x="13858" y="23585"/>
                    </a:cubicBezTo>
                    <a:cubicBezTo>
                      <a:pt x="13632" y="24386"/>
                      <a:pt x="13294" y="25119"/>
                      <a:pt x="12831" y="25796"/>
                    </a:cubicBezTo>
                    <a:cubicBezTo>
                      <a:pt x="12323" y="25548"/>
                      <a:pt x="11849" y="25221"/>
                      <a:pt x="11432" y="24815"/>
                    </a:cubicBezTo>
                    <a:lnTo>
                      <a:pt x="11217" y="24634"/>
                    </a:lnTo>
                    <a:lnTo>
                      <a:pt x="10980" y="24634"/>
                    </a:lnTo>
                    <a:cubicBezTo>
                      <a:pt x="10405" y="24634"/>
                      <a:pt x="9841" y="24521"/>
                      <a:pt x="9299" y="24330"/>
                    </a:cubicBezTo>
                    <a:cubicBezTo>
                      <a:pt x="9457" y="23528"/>
                      <a:pt x="9716" y="22772"/>
                      <a:pt x="10111" y="22050"/>
                    </a:cubicBezTo>
                    <a:cubicBezTo>
                      <a:pt x="11093" y="20290"/>
                      <a:pt x="12617" y="19229"/>
                      <a:pt x="13643" y="18823"/>
                    </a:cubicBezTo>
                    <a:close/>
                    <a:moveTo>
                      <a:pt x="16701" y="18845"/>
                    </a:moveTo>
                    <a:cubicBezTo>
                      <a:pt x="17717" y="19252"/>
                      <a:pt x="19240" y="20312"/>
                      <a:pt x="20233" y="22073"/>
                    </a:cubicBezTo>
                    <a:cubicBezTo>
                      <a:pt x="20628" y="22795"/>
                      <a:pt x="20899" y="23562"/>
                      <a:pt x="21046" y="24363"/>
                    </a:cubicBezTo>
                    <a:cubicBezTo>
                      <a:pt x="20515" y="24544"/>
                      <a:pt x="19951" y="24646"/>
                      <a:pt x="19387" y="24646"/>
                    </a:cubicBezTo>
                    <a:lnTo>
                      <a:pt x="19116" y="24646"/>
                    </a:lnTo>
                    <a:lnTo>
                      <a:pt x="18936" y="24826"/>
                    </a:lnTo>
                    <a:cubicBezTo>
                      <a:pt x="18496" y="25221"/>
                      <a:pt x="18033" y="25548"/>
                      <a:pt x="17525" y="25796"/>
                    </a:cubicBezTo>
                    <a:cubicBezTo>
                      <a:pt x="17063" y="25119"/>
                      <a:pt x="16724" y="24386"/>
                      <a:pt x="16498" y="23619"/>
                    </a:cubicBezTo>
                    <a:cubicBezTo>
                      <a:pt x="15934" y="21666"/>
                      <a:pt x="16273" y="19850"/>
                      <a:pt x="16701" y="18845"/>
                    </a:cubicBezTo>
                    <a:close/>
                    <a:moveTo>
                      <a:pt x="15178" y="23021"/>
                    </a:moveTo>
                    <a:cubicBezTo>
                      <a:pt x="15234" y="23314"/>
                      <a:pt x="15313" y="23630"/>
                      <a:pt x="15392" y="23923"/>
                    </a:cubicBezTo>
                    <a:cubicBezTo>
                      <a:pt x="15596" y="24600"/>
                      <a:pt x="15900" y="25379"/>
                      <a:pt x="16419" y="26191"/>
                    </a:cubicBezTo>
                    <a:cubicBezTo>
                      <a:pt x="16013" y="26293"/>
                      <a:pt x="15596" y="26338"/>
                      <a:pt x="15178" y="26338"/>
                    </a:cubicBezTo>
                    <a:cubicBezTo>
                      <a:pt x="14761" y="26338"/>
                      <a:pt x="14343" y="26282"/>
                      <a:pt x="13937" y="26191"/>
                    </a:cubicBezTo>
                    <a:cubicBezTo>
                      <a:pt x="14467" y="25390"/>
                      <a:pt x="14772" y="24600"/>
                      <a:pt x="14964" y="23923"/>
                    </a:cubicBezTo>
                    <a:cubicBezTo>
                      <a:pt x="15054" y="23630"/>
                      <a:pt x="15122" y="23314"/>
                      <a:pt x="15178" y="23021"/>
                    </a:cubicBezTo>
                    <a:close/>
                    <a:moveTo>
                      <a:pt x="9186" y="25503"/>
                    </a:moveTo>
                    <a:lnTo>
                      <a:pt x="9186" y="25503"/>
                    </a:lnTo>
                    <a:cubicBezTo>
                      <a:pt x="9694" y="25661"/>
                      <a:pt x="10236" y="25740"/>
                      <a:pt x="10777" y="25774"/>
                    </a:cubicBezTo>
                    <a:cubicBezTo>
                      <a:pt x="11172" y="26135"/>
                      <a:pt x="11624" y="26451"/>
                      <a:pt x="12097" y="26699"/>
                    </a:cubicBezTo>
                    <a:cubicBezTo>
                      <a:pt x="11420" y="27455"/>
                      <a:pt x="10585" y="28098"/>
                      <a:pt x="9581" y="28663"/>
                    </a:cubicBezTo>
                    <a:cubicBezTo>
                      <a:pt x="9276" y="27568"/>
                      <a:pt x="9141" y="26507"/>
                      <a:pt x="9186" y="25503"/>
                    </a:cubicBezTo>
                    <a:close/>
                    <a:moveTo>
                      <a:pt x="21159" y="25514"/>
                    </a:moveTo>
                    <a:lnTo>
                      <a:pt x="21159" y="25514"/>
                    </a:lnTo>
                    <a:cubicBezTo>
                      <a:pt x="21204" y="26507"/>
                      <a:pt x="21080" y="27568"/>
                      <a:pt x="20764" y="28663"/>
                    </a:cubicBezTo>
                    <a:cubicBezTo>
                      <a:pt x="19771" y="28098"/>
                      <a:pt x="18936" y="27455"/>
                      <a:pt x="18259" y="26722"/>
                    </a:cubicBezTo>
                    <a:cubicBezTo>
                      <a:pt x="18721" y="26462"/>
                      <a:pt x="19173" y="26158"/>
                      <a:pt x="19568" y="25785"/>
                    </a:cubicBezTo>
                    <a:cubicBezTo>
                      <a:pt x="20121" y="25763"/>
                      <a:pt x="20640" y="25672"/>
                      <a:pt x="21159" y="25514"/>
                    </a:cubicBezTo>
                    <a:close/>
                    <a:moveTo>
                      <a:pt x="8893" y="1"/>
                    </a:moveTo>
                    <a:lnTo>
                      <a:pt x="8678" y="633"/>
                    </a:lnTo>
                    <a:cubicBezTo>
                      <a:pt x="8080" y="2416"/>
                      <a:pt x="7945" y="3962"/>
                      <a:pt x="8058" y="5259"/>
                    </a:cubicBezTo>
                    <a:cubicBezTo>
                      <a:pt x="7460" y="5575"/>
                      <a:pt x="6929" y="5970"/>
                      <a:pt x="6444" y="6444"/>
                    </a:cubicBezTo>
                    <a:cubicBezTo>
                      <a:pt x="5970" y="6929"/>
                      <a:pt x="5575" y="7482"/>
                      <a:pt x="5259" y="8058"/>
                    </a:cubicBezTo>
                    <a:cubicBezTo>
                      <a:pt x="4986" y="8034"/>
                      <a:pt x="4704" y="8021"/>
                      <a:pt x="4411" y="8021"/>
                    </a:cubicBezTo>
                    <a:cubicBezTo>
                      <a:pt x="3300" y="8021"/>
                      <a:pt x="2044" y="8205"/>
                      <a:pt x="633" y="8678"/>
                    </a:cubicBezTo>
                    <a:lnTo>
                      <a:pt x="1" y="8893"/>
                    </a:lnTo>
                    <a:lnTo>
                      <a:pt x="294" y="9480"/>
                    </a:lnTo>
                    <a:cubicBezTo>
                      <a:pt x="1140" y="11161"/>
                      <a:pt x="2133" y="12346"/>
                      <a:pt x="3138" y="13192"/>
                    </a:cubicBezTo>
                    <a:cubicBezTo>
                      <a:pt x="2935" y="13824"/>
                      <a:pt x="2822" y="14490"/>
                      <a:pt x="2822" y="15167"/>
                    </a:cubicBezTo>
                    <a:cubicBezTo>
                      <a:pt x="2822" y="15844"/>
                      <a:pt x="2923" y="16510"/>
                      <a:pt x="3138" y="17142"/>
                    </a:cubicBezTo>
                    <a:cubicBezTo>
                      <a:pt x="2133" y="17988"/>
                      <a:pt x="1140" y="19173"/>
                      <a:pt x="294" y="20854"/>
                    </a:cubicBezTo>
                    <a:lnTo>
                      <a:pt x="1" y="21441"/>
                    </a:lnTo>
                    <a:lnTo>
                      <a:pt x="633" y="21655"/>
                    </a:lnTo>
                    <a:cubicBezTo>
                      <a:pt x="2066" y="22118"/>
                      <a:pt x="3330" y="22298"/>
                      <a:pt x="4447" y="22298"/>
                    </a:cubicBezTo>
                    <a:cubicBezTo>
                      <a:pt x="4729" y="22298"/>
                      <a:pt x="5000" y="22287"/>
                      <a:pt x="5259" y="22276"/>
                    </a:cubicBezTo>
                    <a:cubicBezTo>
                      <a:pt x="5575" y="22863"/>
                      <a:pt x="5970" y="23404"/>
                      <a:pt x="6444" y="23878"/>
                    </a:cubicBezTo>
                    <a:cubicBezTo>
                      <a:pt x="6929" y="24363"/>
                      <a:pt x="7482" y="24758"/>
                      <a:pt x="8058" y="25063"/>
                    </a:cubicBezTo>
                    <a:cubicBezTo>
                      <a:pt x="7945" y="26372"/>
                      <a:pt x="8080" y="27918"/>
                      <a:pt x="8678" y="29690"/>
                    </a:cubicBezTo>
                    <a:lnTo>
                      <a:pt x="8893" y="30321"/>
                    </a:lnTo>
                    <a:lnTo>
                      <a:pt x="9480" y="30028"/>
                    </a:lnTo>
                    <a:cubicBezTo>
                      <a:pt x="11161" y="29182"/>
                      <a:pt x="12346" y="28200"/>
                      <a:pt x="13192" y="27196"/>
                    </a:cubicBezTo>
                    <a:cubicBezTo>
                      <a:pt x="13824" y="27388"/>
                      <a:pt x="14490" y="27500"/>
                      <a:pt x="15167" y="27500"/>
                    </a:cubicBezTo>
                    <a:cubicBezTo>
                      <a:pt x="15844" y="27500"/>
                      <a:pt x="16510" y="27410"/>
                      <a:pt x="17141" y="27196"/>
                    </a:cubicBezTo>
                    <a:cubicBezTo>
                      <a:pt x="17988" y="28200"/>
                      <a:pt x="19173" y="29182"/>
                      <a:pt x="20854" y="30028"/>
                    </a:cubicBezTo>
                    <a:lnTo>
                      <a:pt x="21441" y="30321"/>
                    </a:lnTo>
                    <a:lnTo>
                      <a:pt x="21655" y="29690"/>
                    </a:lnTo>
                    <a:cubicBezTo>
                      <a:pt x="22242" y="27918"/>
                      <a:pt x="22389" y="26361"/>
                      <a:pt x="22276" y="25063"/>
                    </a:cubicBezTo>
                    <a:cubicBezTo>
                      <a:pt x="22874" y="24758"/>
                      <a:pt x="23404" y="24363"/>
                      <a:pt x="23889" y="23878"/>
                    </a:cubicBezTo>
                    <a:cubicBezTo>
                      <a:pt x="24363" y="23404"/>
                      <a:pt x="24758" y="22851"/>
                      <a:pt x="25074" y="22276"/>
                    </a:cubicBezTo>
                    <a:cubicBezTo>
                      <a:pt x="25334" y="22298"/>
                      <a:pt x="25605" y="22298"/>
                      <a:pt x="25887" y="22298"/>
                    </a:cubicBezTo>
                    <a:cubicBezTo>
                      <a:pt x="27004" y="22298"/>
                      <a:pt x="28268" y="22118"/>
                      <a:pt x="29701" y="21655"/>
                    </a:cubicBezTo>
                    <a:lnTo>
                      <a:pt x="30333" y="21441"/>
                    </a:lnTo>
                    <a:lnTo>
                      <a:pt x="30039" y="20854"/>
                    </a:lnTo>
                    <a:cubicBezTo>
                      <a:pt x="29193" y="19173"/>
                      <a:pt x="28200" y="17988"/>
                      <a:pt x="27196" y="17142"/>
                    </a:cubicBezTo>
                    <a:cubicBezTo>
                      <a:pt x="27399" y="16510"/>
                      <a:pt x="27512" y="15844"/>
                      <a:pt x="27512" y="15167"/>
                    </a:cubicBezTo>
                    <a:cubicBezTo>
                      <a:pt x="27512" y="14490"/>
                      <a:pt x="27410" y="13824"/>
                      <a:pt x="27196" y="13192"/>
                    </a:cubicBezTo>
                    <a:cubicBezTo>
                      <a:pt x="28200" y="12346"/>
                      <a:pt x="29193" y="11161"/>
                      <a:pt x="30039" y="9480"/>
                    </a:cubicBezTo>
                    <a:lnTo>
                      <a:pt x="30333" y="8893"/>
                    </a:lnTo>
                    <a:lnTo>
                      <a:pt x="29701" y="8678"/>
                    </a:lnTo>
                    <a:cubicBezTo>
                      <a:pt x="28290" y="8205"/>
                      <a:pt x="27027" y="8021"/>
                      <a:pt x="25918" y="8021"/>
                    </a:cubicBezTo>
                    <a:cubicBezTo>
                      <a:pt x="25626" y="8021"/>
                      <a:pt x="25345" y="8034"/>
                      <a:pt x="25074" y="8058"/>
                    </a:cubicBezTo>
                    <a:cubicBezTo>
                      <a:pt x="24758" y="7460"/>
                      <a:pt x="24363" y="6929"/>
                      <a:pt x="23889" y="6444"/>
                    </a:cubicBezTo>
                    <a:cubicBezTo>
                      <a:pt x="23404" y="5970"/>
                      <a:pt x="22851" y="5575"/>
                      <a:pt x="22276" y="5259"/>
                    </a:cubicBezTo>
                    <a:cubicBezTo>
                      <a:pt x="22389" y="3950"/>
                      <a:pt x="22242" y="2416"/>
                      <a:pt x="21655" y="633"/>
                    </a:cubicBezTo>
                    <a:lnTo>
                      <a:pt x="21441" y="1"/>
                    </a:lnTo>
                    <a:lnTo>
                      <a:pt x="20854" y="294"/>
                    </a:lnTo>
                    <a:cubicBezTo>
                      <a:pt x="19173" y="1141"/>
                      <a:pt x="17988" y="2134"/>
                      <a:pt x="17141" y="3138"/>
                    </a:cubicBezTo>
                    <a:cubicBezTo>
                      <a:pt x="16510" y="2935"/>
                      <a:pt x="15844" y="2822"/>
                      <a:pt x="15167" y="2822"/>
                    </a:cubicBezTo>
                    <a:cubicBezTo>
                      <a:pt x="14490" y="2822"/>
                      <a:pt x="13824" y="2923"/>
                      <a:pt x="13192" y="3138"/>
                    </a:cubicBezTo>
                    <a:cubicBezTo>
                      <a:pt x="12346" y="2134"/>
                      <a:pt x="11161" y="1141"/>
                      <a:pt x="9480" y="294"/>
                    </a:cubicBezTo>
                    <a:lnTo>
                      <a:pt x="8893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4579425" y="32403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36" y="1"/>
                    </a:moveTo>
                    <a:cubicBezTo>
                      <a:pt x="362" y="1"/>
                      <a:pt x="1" y="373"/>
                      <a:pt x="1" y="836"/>
                    </a:cubicBezTo>
                    <a:cubicBezTo>
                      <a:pt x="1" y="960"/>
                      <a:pt x="23" y="1073"/>
                      <a:pt x="68" y="1185"/>
                    </a:cubicBezTo>
                    <a:cubicBezTo>
                      <a:pt x="114" y="1298"/>
                      <a:pt x="170" y="1400"/>
                      <a:pt x="272" y="1479"/>
                    </a:cubicBezTo>
                    <a:cubicBezTo>
                      <a:pt x="429" y="1642"/>
                      <a:pt x="641" y="1724"/>
                      <a:pt x="853" y="1724"/>
                    </a:cubicBezTo>
                    <a:cubicBezTo>
                      <a:pt x="1064" y="1724"/>
                      <a:pt x="1276" y="1642"/>
                      <a:pt x="1434" y="1479"/>
                    </a:cubicBezTo>
                    <a:cubicBezTo>
                      <a:pt x="1693" y="1242"/>
                      <a:pt x="1750" y="858"/>
                      <a:pt x="1603" y="554"/>
                    </a:cubicBezTo>
                    <a:cubicBezTo>
                      <a:pt x="1490" y="226"/>
                      <a:pt x="1186" y="1"/>
                      <a:pt x="8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4832750" y="3346300"/>
                <a:ext cx="457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85" extrusionOk="0">
                    <a:moveTo>
                      <a:pt x="901" y="0"/>
                    </a:moveTo>
                    <a:cubicBezTo>
                      <a:pt x="783" y="0"/>
                      <a:pt x="664" y="24"/>
                      <a:pt x="554" y="71"/>
                    </a:cubicBezTo>
                    <a:cubicBezTo>
                      <a:pt x="227" y="184"/>
                      <a:pt x="1" y="500"/>
                      <a:pt x="1" y="850"/>
                    </a:cubicBezTo>
                    <a:cubicBezTo>
                      <a:pt x="1" y="1312"/>
                      <a:pt x="373" y="1685"/>
                      <a:pt x="836" y="1685"/>
                    </a:cubicBezTo>
                    <a:cubicBezTo>
                      <a:pt x="971" y="1685"/>
                      <a:pt x="1073" y="1651"/>
                      <a:pt x="1197" y="1617"/>
                    </a:cubicBezTo>
                    <a:cubicBezTo>
                      <a:pt x="1299" y="1572"/>
                      <a:pt x="1400" y="1516"/>
                      <a:pt x="1490" y="1414"/>
                    </a:cubicBezTo>
                    <a:cubicBezTo>
                      <a:pt x="1829" y="1098"/>
                      <a:pt x="1829" y="568"/>
                      <a:pt x="1502" y="252"/>
                    </a:cubicBezTo>
                    <a:cubicBezTo>
                      <a:pt x="1340" y="83"/>
                      <a:pt x="1121" y="0"/>
                      <a:pt x="901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4579425" y="3091425"/>
                <a:ext cx="437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36" extrusionOk="0">
                    <a:moveTo>
                      <a:pt x="853" y="0"/>
                    </a:moveTo>
                    <a:cubicBezTo>
                      <a:pt x="641" y="0"/>
                      <a:pt x="429" y="82"/>
                      <a:pt x="272" y="246"/>
                    </a:cubicBezTo>
                    <a:cubicBezTo>
                      <a:pt x="181" y="325"/>
                      <a:pt x="114" y="438"/>
                      <a:pt x="68" y="539"/>
                    </a:cubicBezTo>
                    <a:cubicBezTo>
                      <a:pt x="12" y="652"/>
                      <a:pt x="1" y="765"/>
                      <a:pt x="1" y="889"/>
                    </a:cubicBezTo>
                    <a:cubicBezTo>
                      <a:pt x="1" y="1363"/>
                      <a:pt x="362" y="1735"/>
                      <a:pt x="836" y="1735"/>
                    </a:cubicBezTo>
                    <a:cubicBezTo>
                      <a:pt x="1186" y="1735"/>
                      <a:pt x="1490" y="1510"/>
                      <a:pt x="1603" y="1194"/>
                    </a:cubicBezTo>
                    <a:cubicBezTo>
                      <a:pt x="1750" y="878"/>
                      <a:pt x="1693" y="494"/>
                      <a:pt x="1434" y="246"/>
                    </a:cubicBezTo>
                    <a:cubicBezTo>
                      <a:pt x="1276" y="82"/>
                      <a:pt x="1064" y="0"/>
                      <a:pt x="85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4937425" y="3240575"/>
                <a:ext cx="4402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8" extrusionOk="0">
                    <a:moveTo>
                      <a:pt x="914" y="1"/>
                    </a:moveTo>
                    <a:cubicBezTo>
                      <a:pt x="565" y="1"/>
                      <a:pt x="249" y="227"/>
                      <a:pt x="136" y="554"/>
                    </a:cubicBezTo>
                    <a:cubicBezTo>
                      <a:pt x="0" y="870"/>
                      <a:pt x="57" y="1242"/>
                      <a:pt x="305" y="1502"/>
                    </a:cubicBezTo>
                    <a:cubicBezTo>
                      <a:pt x="469" y="1665"/>
                      <a:pt x="680" y="1747"/>
                      <a:pt x="892" y="1747"/>
                    </a:cubicBezTo>
                    <a:cubicBezTo>
                      <a:pt x="1103" y="1747"/>
                      <a:pt x="1315" y="1665"/>
                      <a:pt x="1479" y="1502"/>
                    </a:cubicBezTo>
                    <a:cubicBezTo>
                      <a:pt x="1558" y="1411"/>
                      <a:pt x="1625" y="1299"/>
                      <a:pt x="1670" y="1208"/>
                    </a:cubicBezTo>
                    <a:cubicBezTo>
                      <a:pt x="1727" y="1095"/>
                      <a:pt x="1749" y="983"/>
                      <a:pt x="1749" y="847"/>
                    </a:cubicBezTo>
                    <a:cubicBezTo>
                      <a:pt x="1761" y="373"/>
                      <a:pt x="1377" y="1"/>
                      <a:pt x="91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4407900" y="3166950"/>
                <a:ext cx="417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71" extrusionOk="0">
                    <a:moveTo>
                      <a:pt x="836" y="1"/>
                    </a:moveTo>
                    <a:cubicBezTo>
                      <a:pt x="373" y="1"/>
                      <a:pt x="1" y="373"/>
                      <a:pt x="1" y="836"/>
                    </a:cubicBezTo>
                    <a:cubicBezTo>
                      <a:pt x="1" y="1287"/>
                      <a:pt x="373" y="1671"/>
                      <a:pt x="836" y="1671"/>
                    </a:cubicBezTo>
                    <a:cubicBezTo>
                      <a:pt x="1299" y="1671"/>
                      <a:pt x="1671" y="1298"/>
                      <a:pt x="1671" y="836"/>
                    </a:cubicBezTo>
                    <a:cubicBezTo>
                      <a:pt x="1671" y="373"/>
                      <a:pt x="1299" y="1"/>
                      <a:pt x="836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4759700" y="3518450"/>
                <a:ext cx="415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71" extrusionOk="0">
                    <a:moveTo>
                      <a:pt x="824" y="1"/>
                    </a:moveTo>
                    <a:cubicBezTo>
                      <a:pt x="361" y="1"/>
                      <a:pt x="0" y="373"/>
                      <a:pt x="0" y="836"/>
                    </a:cubicBezTo>
                    <a:cubicBezTo>
                      <a:pt x="0" y="1299"/>
                      <a:pt x="361" y="1671"/>
                      <a:pt x="824" y="1671"/>
                    </a:cubicBezTo>
                    <a:cubicBezTo>
                      <a:pt x="1298" y="1671"/>
                      <a:pt x="1659" y="1299"/>
                      <a:pt x="1659" y="836"/>
                    </a:cubicBezTo>
                    <a:cubicBezTo>
                      <a:pt x="1659" y="373"/>
                      <a:pt x="1298" y="1"/>
                      <a:pt x="82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4508900" y="2918700"/>
                <a:ext cx="45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7" extrusionOk="0">
                    <a:moveTo>
                      <a:pt x="909" y="1"/>
                    </a:moveTo>
                    <a:cubicBezTo>
                      <a:pt x="697" y="1"/>
                      <a:pt x="486" y="80"/>
                      <a:pt x="328" y="238"/>
                    </a:cubicBezTo>
                    <a:cubicBezTo>
                      <a:pt x="1" y="565"/>
                      <a:pt x="1" y="1084"/>
                      <a:pt x="328" y="1411"/>
                    </a:cubicBezTo>
                    <a:cubicBezTo>
                      <a:pt x="486" y="1575"/>
                      <a:pt x="697" y="1657"/>
                      <a:pt x="909" y="1657"/>
                    </a:cubicBezTo>
                    <a:cubicBezTo>
                      <a:pt x="1121" y="1657"/>
                      <a:pt x="1332" y="1575"/>
                      <a:pt x="1490" y="1411"/>
                    </a:cubicBezTo>
                    <a:cubicBezTo>
                      <a:pt x="1817" y="1084"/>
                      <a:pt x="1817" y="565"/>
                      <a:pt x="1490" y="238"/>
                    </a:cubicBezTo>
                    <a:cubicBezTo>
                      <a:pt x="1332" y="80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4759425" y="2815450"/>
                <a:ext cx="417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60" extrusionOk="0">
                    <a:moveTo>
                      <a:pt x="835" y="1"/>
                    </a:moveTo>
                    <a:cubicBezTo>
                      <a:pt x="372" y="1"/>
                      <a:pt x="0" y="362"/>
                      <a:pt x="0" y="836"/>
                    </a:cubicBezTo>
                    <a:cubicBezTo>
                      <a:pt x="0" y="1298"/>
                      <a:pt x="372" y="1659"/>
                      <a:pt x="835" y="1659"/>
                    </a:cubicBezTo>
                    <a:cubicBezTo>
                      <a:pt x="1309" y="1659"/>
                      <a:pt x="1670" y="1287"/>
                      <a:pt x="1670" y="836"/>
                    </a:cubicBezTo>
                    <a:cubicBezTo>
                      <a:pt x="1670" y="362"/>
                      <a:pt x="1309" y="1"/>
                      <a:pt x="835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4682125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982" y="0"/>
                    </a:moveTo>
                    <a:cubicBezTo>
                      <a:pt x="858" y="0"/>
                      <a:pt x="745" y="34"/>
                      <a:pt x="632" y="79"/>
                    </a:cubicBezTo>
                    <a:cubicBezTo>
                      <a:pt x="519" y="113"/>
                      <a:pt x="418" y="169"/>
                      <a:pt x="339" y="271"/>
                    </a:cubicBezTo>
                    <a:cubicBezTo>
                      <a:pt x="0" y="598"/>
                      <a:pt x="0" y="1117"/>
                      <a:pt x="316" y="1445"/>
                    </a:cubicBezTo>
                    <a:cubicBezTo>
                      <a:pt x="484" y="1605"/>
                      <a:pt x="704" y="1685"/>
                      <a:pt x="921" y="1685"/>
                    </a:cubicBezTo>
                    <a:cubicBezTo>
                      <a:pt x="1039" y="1685"/>
                      <a:pt x="1156" y="1662"/>
                      <a:pt x="1264" y="1614"/>
                    </a:cubicBezTo>
                    <a:cubicBezTo>
                      <a:pt x="1591" y="1501"/>
                      <a:pt x="1817" y="1185"/>
                      <a:pt x="1817" y="835"/>
                    </a:cubicBezTo>
                    <a:cubicBezTo>
                      <a:pt x="1817" y="373"/>
                      <a:pt x="1445" y="0"/>
                      <a:pt x="98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4828357" y="3017062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847" y="0"/>
                    </a:moveTo>
                    <a:cubicBezTo>
                      <a:pt x="373" y="0"/>
                      <a:pt x="11" y="373"/>
                      <a:pt x="11" y="835"/>
                    </a:cubicBezTo>
                    <a:cubicBezTo>
                      <a:pt x="0" y="1185"/>
                      <a:pt x="237" y="1501"/>
                      <a:pt x="542" y="1614"/>
                    </a:cubicBezTo>
                    <a:cubicBezTo>
                      <a:pt x="653" y="1662"/>
                      <a:pt x="773" y="1685"/>
                      <a:pt x="893" y="1685"/>
                    </a:cubicBezTo>
                    <a:cubicBezTo>
                      <a:pt x="1112" y="1685"/>
                      <a:pt x="1329" y="1605"/>
                      <a:pt x="1490" y="1445"/>
                    </a:cubicBezTo>
                    <a:cubicBezTo>
                      <a:pt x="1817" y="1117"/>
                      <a:pt x="1817" y="598"/>
                      <a:pt x="1490" y="271"/>
                    </a:cubicBezTo>
                    <a:cubicBezTo>
                      <a:pt x="1411" y="192"/>
                      <a:pt x="1298" y="113"/>
                      <a:pt x="1196" y="79"/>
                    </a:cubicBezTo>
                    <a:cubicBezTo>
                      <a:pt x="1083" y="23"/>
                      <a:pt x="971" y="0"/>
                      <a:pt x="847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4508900" y="3415550"/>
                <a:ext cx="454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5" extrusionOk="0">
                    <a:moveTo>
                      <a:pt x="909" y="1"/>
                    </a:moveTo>
                    <a:cubicBezTo>
                      <a:pt x="697" y="1"/>
                      <a:pt x="486" y="83"/>
                      <a:pt x="328" y="246"/>
                    </a:cubicBezTo>
                    <a:cubicBezTo>
                      <a:pt x="1" y="562"/>
                      <a:pt x="1" y="1093"/>
                      <a:pt x="328" y="1409"/>
                    </a:cubicBezTo>
                    <a:cubicBezTo>
                      <a:pt x="486" y="1572"/>
                      <a:pt x="697" y="1654"/>
                      <a:pt x="909" y="1654"/>
                    </a:cubicBezTo>
                    <a:cubicBezTo>
                      <a:pt x="1121" y="1654"/>
                      <a:pt x="1332" y="1572"/>
                      <a:pt x="1490" y="1409"/>
                    </a:cubicBezTo>
                    <a:cubicBezTo>
                      <a:pt x="1817" y="1093"/>
                      <a:pt x="1817" y="562"/>
                      <a:pt x="1490" y="246"/>
                    </a:cubicBezTo>
                    <a:cubicBezTo>
                      <a:pt x="1332" y="83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"/>
          <p:cNvSpPr txBox="1">
            <a:spLocks noGrp="1"/>
          </p:cNvSpPr>
          <p:nvPr>
            <p:ph type="subTitle" idx="1"/>
          </p:nvPr>
        </p:nvSpPr>
        <p:spPr>
          <a:xfrm>
            <a:off x="2596450" y="1263375"/>
            <a:ext cx="39510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762" name="Google Shape;762;p7"/>
          <p:cNvSpPr txBox="1">
            <a:spLocks noGrp="1"/>
          </p:cNvSpPr>
          <p:nvPr>
            <p:ph type="title"/>
          </p:nvPr>
        </p:nvSpPr>
        <p:spPr>
          <a:xfrm>
            <a:off x="720000" y="458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763" name="Google Shape;763;p7"/>
          <p:cNvGrpSpPr/>
          <p:nvPr/>
        </p:nvGrpSpPr>
        <p:grpSpPr>
          <a:xfrm>
            <a:off x="7041244" y="3845106"/>
            <a:ext cx="2578716" cy="1911890"/>
            <a:chOff x="7041244" y="3845106"/>
            <a:chExt cx="2578716" cy="1911890"/>
          </a:xfrm>
        </p:grpSpPr>
        <p:grpSp>
          <p:nvGrpSpPr>
            <p:cNvPr id="764" name="Google Shape;764;p7"/>
            <p:cNvGrpSpPr/>
            <p:nvPr/>
          </p:nvGrpSpPr>
          <p:grpSpPr>
            <a:xfrm rot="-2700000">
              <a:off x="7220539" y="4690995"/>
              <a:ext cx="865242" cy="865517"/>
              <a:chOff x="1042950" y="2743525"/>
              <a:chExt cx="865250" cy="865525"/>
            </a:xfrm>
          </p:grpSpPr>
          <p:sp>
            <p:nvSpPr>
              <p:cNvPr id="765" name="Google Shape;765;p7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7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7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7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7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7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7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7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7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7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7"/>
              <p:cNvSpPr/>
              <p:nvPr/>
            </p:nvSpPr>
            <p:spPr>
              <a:xfrm rot="10800000" flipH="1"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7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7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7"/>
            <p:cNvGrpSpPr/>
            <p:nvPr/>
          </p:nvGrpSpPr>
          <p:grpSpPr>
            <a:xfrm rot="-8100000">
              <a:off x="8544891" y="4681927"/>
              <a:ext cx="890616" cy="890616"/>
              <a:chOff x="3349175" y="1749375"/>
              <a:chExt cx="890625" cy="890625"/>
            </a:xfrm>
          </p:grpSpPr>
          <p:sp>
            <p:nvSpPr>
              <p:cNvPr id="784" name="Google Shape;784;p7"/>
              <p:cNvSpPr/>
              <p:nvPr/>
            </p:nvSpPr>
            <p:spPr>
              <a:xfrm>
                <a:off x="4001400" y="2401900"/>
                <a:ext cx="2384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24" extrusionOk="0">
                    <a:moveTo>
                      <a:pt x="9524" y="0"/>
                    </a:moveTo>
                    <a:lnTo>
                      <a:pt x="9524" y="11"/>
                    </a:lnTo>
                    <a:lnTo>
                      <a:pt x="9524" y="11"/>
                    </a:lnTo>
                    <a:cubicBezTo>
                      <a:pt x="9528" y="7"/>
                      <a:pt x="9532" y="4"/>
                      <a:pt x="9535" y="0"/>
                    </a:cubicBezTo>
                    <a:close/>
                    <a:moveTo>
                      <a:pt x="9524" y="11"/>
                    </a:moveTo>
                    <a:lnTo>
                      <a:pt x="9524" y="11"/>
                    </a:lnTo>
                    <a:cubicBezTo>
                      <a:pt x="8104" y="1343"/>
                      <a:pt x="6195" y="3584"/>
                      <a:pt x="6083" y="6071"/>
                    </a:cubicBezTo>
                    <a:cubicBezTo>
                      <a:pt x="3577" y="6184"/>
                      <a:pt x="1343" y="8091"/>
                      <a:pt x="0" y="9524"/>
                    </a:cubicBezTo>
                    <a:lnTo>
                      <a:pt x="1637" y="9524"/>
                    </a:lnTo>
                    <a:cubicBezTo>
                      <a:pt x="2849" y="8418"/>
                      <a:pt x="4543" y="7231"/>
                      <a:pt x="6293" y="7231"/>
                    </a:cubicBezTo>
                    <a:cubicBezTo>
                      <a:pt x="6400" y="7231"/>
                      <a:pt x="6506" y="7235"/>
                      <a:pt x="6613" y="7244"/>
                    </a:cubicBezTo>
                    <a:lnTo>
                      <a:pt x="7290" y="7301"/>
                    </a:lnTo>
                    <a:lnTo>
                      <a:pt x="7234" y="6624"/>
                    </a:lnTo>
                    <a:cubicBezTo>
                      <a:pt x="7076" y="4762"/>
                      <a:pt x="8339" y="2923"/>
                      <a:pt x="9524" y="1648"/>
                    </a:cubicBezTo>
                    <a:lnTo>
                      <a:pt x="9524" y="1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7"/>
              <p:cNvSpPr/>
              <p:nvPr/>
            </p:nvSpPr>
            <p:spPr>
              <a:xfrm>
                <a:off x="3349450" y="1749375"/>
                <a:ext cx="238400" cy="2384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36" extrusionOk="0">
                    <a:moveTo>
                      <a:pt x="7888" y="1"/>
                    </a:moveTo>
                    <a:cubicBezTo>
                      <a:pt x="6676" y="1117"/>
                      <a:pt x="4973" y="2294"/>
                      <a:pt x="3223" y="2294"/>
                    </a:cubicBezTo>
                    <a:cubicBezTo>
                      <a:pt x="3116" y="2294"/>
                      <a:pt x="3008" y="2289"/>
                      <a:pt x="2901" y="2280"/>
                    </a:cubicBezTo>
                    <a:lnTo>
                      <a:pt x="2224" y="2235"/>
                    </a:lnTo>
                    <a:lnTo>
                      <a:pt x="2280" y="2912"/>
                    </a:lnTo>
                    <a:cubicBezTo>
                      <a:pt x="2438" y="4774"/>
                      <a:pt x="1185" y="6602"/>
                      <a:pt x="1" y="7888"/>
                    </a:cubicBezTo>
                    <a:lnTo>
                      <a:pt x="1" y="9536"/>
                    </a:lnTo>
                    <a:cubicBezTo>
                      <a:pt x="1422" y="8193"/>
                      <a:pt x="3341" y="5959"/>
                      <a:pt x="3454" y="3454"/>
                    </a:cubicBezTo>
                    <a:cubicBezTo>
                      <a:pt x="5947" y="3341"/>
                      <a:pt x="8193" y="1434"/>
                      <a:pt x="9536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7"/>
              <p:cNvSpPr/>
              <p:nvPr/>
            </p:nvSpPr>
            <p:spPr>
              <a:xfrm>
                <a:off x="3349175" y="2401900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0" y="0"/>
                    </a:moveTo>
                    <a:lnTo>
                      <a:pt x="0" y="1636"/>
                    </a:lnTo>
                    <a:cubicBezTo>
                      <a:pt x="1185" y="2911"/>
                      <a:pt x="2438" y="4751"/>
                      <a:pt x="2280" y="6613"/>
                    </a:cubicBezTo>
                    <a:lnTo>
                      <a:pt x="2223" y="7290"/>
                    </a:lnTo>
                    <a:lnTo>
                      <a:pt x="2900" y="7233"/>
                    </a:lnTo>
                    <a:cubicBezTo>
                      <a:pt x="3008" y="7224"/>
                      <a:pt x="3115" y="7220"/>
                      <a:pt x="3223" y="7220"/>
                    </a:cubicBezTo>
                    <a:cubicBezTo>
                      <a:pt x="4973" y="7220"/>
                      <a:pt x="6675" y="8396"/>
                      <a:pt x="7877" y="9513"/>
                    </a:cubicBezTo>
                    <a:lnTo>
                      <a:pt x="9513" y="9513"/>
                    </a:lnTo>
                    <a:cubicBezTo>
                      <a:pt x="8193" y="8091"/>
                      <a:pt x="5947" y="6184"/>
                      <a:pt x="3453" y="6071"/>
                    </a:cubicBezTo>
                    <a:cubicBezTo>
                      <a:pt x="3340" y="3577"/>
                      <a:pt x="1433" y="1332"/>
                      <a:pt x="0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7"/>
              <p:cNvSpPr/>
              <p:nvPr/>
            </p:nvSpPr>
            <p:spPr>
              <a:xfrm>
                <a:off x="3575425" y="2450275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3319" y="1165"/>
                    </a:moveTo>
                    <a:cubicBezTo>
                      <a:pt x="3547" y="1165"/>
                      <a:pt x="3776" y="1206"/>
                      <a:pt x="3995" y="1292"/>
                    </a:cubicBezTo>
                    <a:cubicBezTo>
                      <a:pt x="4672" y="1586"/>
                      <a:pt x="5112" y="2263"/>
                      <a:pt x="5112" y="3008"/>
                    </a:cubicBezTo>
                    <a:cubicBezTo>
                      <a:pt x="5112" y="4046"/>
                      <a:pt x="4266" y="4892"/>
                      <a:pt x="3227" y="4892"/>
                    </a:cubicBezTo>
                    <a:cubicBezTo>
                      <a:pt x="2991" y="4892"/>
                      <a:pt x="2765" y="4847"/>
                      <a:pt x="2550" y="4757"/>
                    </a:cubicBezTo>
                    <a:cubicBezTo>
                      <a:pt x="2347" y="4666"/>
                      <a:pt x="2155" y="4531"/>
                      <a:pt x="1986" y="4362"/>
                    </a:cubicBezTo>
                    <a:cubicBezTo>
                      <a:pt x="1253" y="3628"/>
                      <a:pt x="1253" y="2443"/>
                      <a:pt x="1986" y="1710"/>
                    </a:cubicBezTo>
                    <a:cubicBezTo>
                      <a:pt x="2348" y="1356"/>
                      <a:pt x="2830" y="1165"/>
                      <a:pt x="3319" y="1165"/>
                    </a:cubicBezTo>
                    <a:close/>
                    <a:moveTo>
                      <a:pt x="3328" y="1"/>
                    </a:moveTo>
                    <a:cubicBezTo>
                      <a:pt x="2536" y="1"/>
                      <a:pt x="1761" y="310"/>
                      <a:pt x="1185" y="886"/>
                    </a:cubicBezTo>
                    <a:cubicBezTo>
                      <a:pt x="0" y="2071"/>
                      <a:pt x="0" y="3989"/>
                      <a:pt x="1185" y="5152"/>
                    </a:cubicBezTo>
                    <a:cubicBezTo>
                      <a:pt x="1456" y="5422"/>
                      <a:pt x="1761" y="5637"/>
                      <a:pt x="2122" y="5795"/>
                    </a:cubicBezTo>
                    <a:lnTo>
                      <a:pt x="2133" y="5806"/>
                    </a:lnTo>
                    <a:cubicBezTo>
                      <a:pt x="2483" y="5964"/>
                      <a:pt x="2855" y="6032"/>
                      <a:pt x="3227" y="6032"/>
                    </a:cubicBezTo>
                    <a:cubicBezTo>
                      <a:pt x="4898" y="6032"/>
                      <a:pt x="6263" y="4678"/>
                      <a:pt x="6263" y="2996"/>
                    </a:cubicBezTo>
                    <a:cubicBezTo>
                      <a:pt x="6263" y="1800"/>
                      <a:pt x="5541" y="694"/>
                      <a:pt x="4446" y="220"/>
                    </a:cubicBezTo>
                    <a:lnTo>
                      <a:pt x="4435" y="209"/>
                    </a:lnTo>
                    <a:cubicBezTo>
                      <a:pt x="4075" y="69"/>
                      <a:pt x="3699" y="1"/>
                      <a:pt x="332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7"/>
              <p:cNvSpPr/>
              <p:nvPr/>
            </p:nvSpPr>
            <p:spPr>
              <a:xfrm>
                <a:off x="3857250" y="2450550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2933" y="1154"/>
                    </a:moveTo>
                    <a:cubicBezTo>
                      <a:pt x="3420" y="1154"/>
                      <a:pt x="3900" y="1345"/>
                      <a:pt x="4254" y="1699"/>
                    </a:cubicBezTo>
                    <a:cubicBezTo>
                      <a:pt x="4988" y="2432"/>
                      <a:pt x="4988" y="3617"/>
                      <a:pt x="4254" y="4351"/>
                    </a:cubicBezTo>
                    <a:cubicBezTo>
                      <a:pt x="4085" y="4520"/>
                      <a:pt x="3904" y="4655"/>
                      <a:pt x="3690" y="4746"/>
                    </a:cubicBezTo>
                    <a:cubicBezTo>
                      <a:pt x="3487" y="4836"/>
                      <a:pt x="3261" y="4881"/>
                      <a:pt x="3013" y="4881"/>
                    </a:cubicBezTo>
                    <a:cubicBezTo>
                      <a:pt x="1986" y="4881"/>
                      <a:pt x="1140" y="4035"/>
                      <a:pt x="1140" y="2997"/>
                    </a:cubicBezTo>
                    <a:cubicBezTo>
                      <a:pt x="1140" y="2252"/>
                      <a:pt x="1580" y="1586"/>
                      <a:pt x="2257" y="1281"/>
                    </a:cubicBezTo>
                    <a:cubicBezTo>
                      <a:pt x="2476" y="1195"/>
                      <a:pt x="2705" y="1154"/>
                      <a:pt x="2933" y="1154"/>
                    </a:cubicBezTo>
                    <a:close/>
                    <a:moveTo>
                      <a:pt x="2930" y="1"/>
                    </a:moveTo>
                    <a:cubicBezTo>
                      <a:pt x="2559" y="1"/>
                      <a:pt x="2185" y="69"/>
                      <a:pt x="1828" y="209"/>
                    </a:cubicBezTo>
                    <a:lnTo>
                      <a:pt x="1817" y="221"/>
                    </a:lnTo>
                    <a:cubicBezTo>
                      <a:pt x="722" y="706"/>
                      <a:pt x="0" y="1789"/>
                      <a:pt x="0" y="2997"/>
                    </a:cubicBezTo>
                    <a:cubicBezTo>
                      <a:pt x="0" y="4667"/>
                      <a:pt x="1354" y="6032"/>
                      <a:pt x="3036" y="6032"/>
                    </a:cubicBezTo>
                    <a:cubicBezTo>
                      <a:pt x="3408" y="6032"/>
                      <a:pt x="3792" y="5964"/>
                      <a:pt x="4141" y="5818"/>
                    </a:cubicBezTo>
                    <a:lnTo>
                      <a:pt x="4164" y="5806"/>
                    </a:lnTo>
                    <a:cubicBezTo>
                      <a:pt x="4514" y="5648"/>
                      <a:pt x="4818" y="5434"/>
                      <a:pt x="5089" y="5174"/>
                    </a:cubicBezTo>
                    <a:cubicBezTo>
                      <a:pt x="6263" y="3990"/>
                      <a:pt x="6263" y="2071"/>
                      <a:pt x="5078" y="886"/>
                    </a:cubicBezTo>
                    <a:cubicBezTo>
                      <a:pt x="4502" y="310"/>
                      <a:pt x="3722" y="1"/>
                      <a:pt x="2930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7"/>
              <p:cNvSpPr/>
              <p:nvPr/>
            </p:nvSpPr>
            <p:spPr>
              <a:xfrm>
                <a:off x="3902375" y="24963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51" y="0"/>
                    </a:moveTo>
                    <a:cubicBezTo>
                      <a:pt x="1005" y="0"/>
                      <a:pt x="859" y="28"/>
                      <a:pt x="723" y="83"/>
                    </a:cubicBezTo>
                    <a:cubicBezTo>
                      <a:pt x="294" y="264"/>
                      <a:pt x="1" y="693"/>
                      <a:pt x="1" y="1189"/>
                    </a:cubicBezTo>
                    <a:cubicBezTo>
                      <a:pt x="1" y="1844"/>
                      <a:pt x="531" y="2385"/>
                      <a:pt x="1197" y="2385"/>
                    </a:cubicBezTo>
                    <a:cubicBezTo>
                      <a:pt x="1355" y="2385"/>
                      <a:pt x="1490" y="2351"/>
                      <a:pt x="1637" y="2295"/>
                    </a:cubicBezTo>
                    <a:cubicBezTo>
                      <a:pt x="1761" y="2239"/>
                      <a:pt x="1885" y="2160"/>
                      <a:pt x="1998" y="2047"/>
                    </a:cubicBezTo>
                    <a:cubicBezTo>
                      <a:pt x="2461" y="1584"/>
                      <a:pt x="2461" y="817"/>
                      <a:pt x="1998" y="354"/>
                    </a:cubicBezTo>
                    <a:cubicBezTo>
                      <a:pt x="1762" y="118"/>
                      <a:pt x="1455" y="0"/>
                      <a:pt x="115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7"/>
              <p:cNvSpPr/>
              <p:nvPr/>
            </p:nvSpPr>
            <p:spPr>
              <a:xfrm>
                <a:off x="3625075" y="2495950"/>
                <a:ext cx="6180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8" extrusionOk="0">
                    <a:moveTo>
                      <a:pt x="1311" y="1"/>
                    </a:moveTo>
                    <a:cubicBezTo>
                      <a:pt x="1011" y="1"/>
                      <a:pt x="707" y="116"/>
                      <a:pt x="474" y="357"/>
                    </a:cubicBezTo>
                    <a:cubicBezTo>
                      <a:pt x="0" y="819"/>
                      <a:pt x="0" y="1575"/>
                      <a:pt x="474" y="2049"/>
                    </a:cubicBezTo>
                    <a:cubicBezTo>
                      <a:pt x="576" y="2162"/>
                      <a:pt x="711" y="2241"/>
                      <a:pt x="835" y="2298"/>
                    </a:cubicBezTo>
                    <a:cubicBezTo>
                      <a:pt x="982" y="2354"/>
                      <a:pt x="1117" y="2388"/>
                      <a:pt x="1275" y="2388"/>
                    </a:cubicBezTo>
                    <a:cubicBezTo>
                      <a:pt x="1941" y="2388"/>
                      <a:pt x="2471" y="1846"/>
                      <a:pt x="2471" y="1181"/>
                    </a:cubicBezTo>
                    <a:cubicBezTo>
                      <a:pt x="2471" y="695"/>
                      <a:pt x="2178" y="266"/>
                      <a:pt x="1749" y="86"/>
                    </a:cubicBezTo>
                    <a:cubicBezTo>
                      <a:pt x="1610" y="30"/>
                      <a:pt x="1461" y="1"/>
                      <a:pt x="131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7"/>
              <p:cNvSpPr/>
              <p:nvPr/>
            </p:nvSpPr>
            <p:spPr>
              <a:xfrm>
                <a:off x="4001675" y="1749650"/>
                <a:ext cx="2381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" y="1"/>
                    </a:moveTo>
                    <a:cubicBezTo>
                      <a:pt x="1332" y="1423"/>
                      <a:pt x="3566" y="3330"/>
                      <a:pt x="6072" y="3443"/>
                    </a:cubicBezTo>
                    <a:cubicBezTo>
                      <a:pt x="6184" y="5936"/>
                      <a:pt x="8080" y="8182"/>
                      <a:pt x="9524" y="9525"/>
                    </a:cubicBezTo>
                    <a:lnTo>
                      <a:pt x="9524" y="7889"/>
                    </a:lnTo>
                    <a:cubicBezTo>
                      <a:pt x="8340" y="6602"/>
                      <a:pt x="7087" y="4774"/>
                      <a:pt x="7234" y="2912"/>
                    </a:cubicBezTo>
                    <a:lnTo>
                      <a:pt x="7302" y="2235"/>
                    </a:lnTo>
                    <a:lnTo>
                      <a:pt x="6624" y="2292"/>
                    </a:lnTo>
                    <a:cubicBezTo>
                      <a:pt x="6524" y="2300"/>
                      <a:pt x="6424" y="2303"/>
                      <a:pt x="6323" y="2303"/>
                    </a:cubicBezTo>
                    <a:cubicBezTo>
                      <a:pt x="4566" y="2303"/>
                      <a:pt x="2854" y="1122"/>
                      <a:pt x="163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7"/>
              <p:cNvSpPr/>
              <p:nvPr/>
            </p:nvSpPr>
            <p:spPr>
              <a:xfrm>
                <a:off x="3746925" y="2146875"/>
                <a:ext cx="959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837" extrusionOk="0">
                    <a:moveTo>
                      <a:pt x="1885" y="0"/>
                    </a:moveTo>
                    <a:cubicBezTo>
                      <a:pt x="1637" y="0"/>
                      <a:pt x="1389" y="45"/>
                      <a:pt x="1186" y="136"/>
                    </a:cubicBezTo>
                    <a:cubicBezTo>
                      <a:pt x="971" y="237"/>
                      <a:pt x="757" y="361"/>
                      <a:pt x="576" y="542"/>
                    </a:cubicBezTo>
                    <a:lnTo>
                      <a:pt x="565" y="564"/>
                    </a:lnTo>
                    <a:lnTo>
                      <a:pt x="543" y="576"/>
                    </a:lnTo>
                    <a:cubicBezTo>
                      <a:pt x="362" y="756"/>
                      <a:pt x="238" y="959"/>
                      <a:pt x="136" y="1185"/>
                    </a:cubicBezTo>
                    <a:cubicBezTo>
                      <a:pt x="57" y="1411"/>
                      <a:pt x="1" y="1648"/>
                      <a:pt x="1" y="1885"/>
                    </a:cubicBezTo>
                    <a:lnTo>
                      <a:pt x="1" y="1918"/>
                    </a:lnTo>
                    <a:lnTo>
                      <a:pt x="1" y="1941"/>
                    </a:lnTo>
                    <a:cubicBezTo>
                      <a:pt x="1" y="2201"/>
                      <a:pt x="35" y="2438"/>
                      <a:pt x="136" y="2652"/>
                    </a:cubicBezTo>
                    <a:cubicBezTo>
                      <a:pt x="238" y="2866"/>
                      <a:pt x="362" y="3069"/>
                      <a:pt x="543" y="3261"/>
                    </a:cubicBezTo>
                    <a:lnTo>
                      <a:pt x="565" y="3273"/>
                    </a:lnTo>
                    <a:lnTo>
                      <a:pt x="576" y="3284"/>
                    </a:lnTo>
                    <a:cubicBezTo>
                      <a:pt x="757" y="3464"/>
                      <a:pt x="960" y="3600"/>
                      <a:pt x="1186" y="3690"/>
                    </a:cubicBezTo>
                    <a:cubicBezTo>
                      <a:pt x="1412" y="3780"/>
                      <a:pt x="1648" y="3837"/>
                      <a:pt x="1885" y="3837"/>
                    </a:cubicBezTo>
                    <a:lnTo>
                      <a:pt x="1942" y="3837"/>
                    </a:lnTo>
                    <a:cubicBezTo>
                      <a:pt x="2201" y="3837"/>
                      <a:pt x="2438" y="3792"/>
                      <a:pt x="2653" y="3690"/>
                    </a:cubicBezTo>
                    <a:cubicBezTo>
                      <a:pt x="2856" y="3600"/>
                      <a:pt x="3070" y="3464"/>
                      <a:pt x="3251" y="3284"/>
                    </a:cubicBezTo>
                    <a:lnTo>
                      <a:pt x="3273" y="3273"/>
                    </a:lnTo>
                    <a:lnTo>
                      <a:pt x="3285" y="3261"/>
                    </a:lnTo>
                    <a:cubicBezTo>
                      <a:pt x="3465" y="3069"/>
                      <a:pt x="3589" y="2878"/>
                      <a:pt x="3691" y="2652"/>
                    </a:cubicBezTo>
                    <a:cubicBezTo>
                      <a:pt x="3781" y="2426"/>
                      <a:pt x="3838" y="2189"/>
                      <a:pt x="3838" y="1941"/>
                    </a:cubicBezTo>
                    <a:lnTo>
                      <a:pt x="3838" y="1918"/>
                    </a:lnTo>
                    <a:lnTo>
                      <a:pt x="3838" y="1885"/>
                    </a:lnTo>
                    <a:cubicBezTo>
                      <a:pt x="3815" y="1636"/>
                      <a:pt x="3781" y="1399"/>
                      <a:pt x="3691" y="1185"/>
                    </a:cubicBezTo>
                    <a:cubicBezTo>
                      <a:pt x="3589" y="971"/>
                      <a:pt x="3465" y="756"/>
                      <a:pt x="3285" y="576"/>
                    </a:cubicBezTo>
                    <a:lnTo>
                      <a:pt x="3273" y="564"/>
                    </a:lnTo>
                    <a:lnTo>
                      <a:pt x="3251" y="542"/>
                    </a:lnTo>
                    <a:cubicBezTo>
                      <a:pt x="3070" y="361"/>
                      <a:pt x="2878" y="237"/>
                      <a:pt x="2653" y="136"/>
                    </a:cubicBezTo>
                    <a:cubicBezTo>
                      <a:pt x="2427" y="57"/>
                      <a:pt x="2179" y="0"/>
                      <a:pt x="194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7"/>
              <p:cNvSpPr/>
              <p:nvPr/>
            </p:nvSpPr>
            <p:spPr>
              <a:xfrm>
                <a:off x="3387825" y="1983250"/>
                <a:ext cx="15657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70" extrusionOk="0">
                    <a:moveTo>
                      <a:pt x="3002" y="1140"/>
                    </a:moveTo>
                    <a:cubicBezTo>
                      <a:pt x="3498" y="1140"/>
                      <a:pt x="3972" y="1343"/>
                      <a:pt x="4333" y="1693"/>
                    </a:cubicBezTo>
                    <a:cubicBezTo>
                      <a:pt x="4852" y="2212"/>
                      <a:pt x="5022" y="3002"/>
                      <a:pt x="4751" y="3690"/>
                    </a:cubicBezTo>
                    <a:cubicBezTo>
                      <a:pt x="4457" y="4367"/>
                      <a:pt x="3780" y="4807"/>
                      <a:pt x="3036" y="4807"/>
                    </a:cubicBezTo>
                    <a:cubicBezTo>
                      <a:pt x="1997" y="4807"/>
                      <a:pt x="1151" y="3961"/>
                      <a:pt x="1151" y="2934"/>
                    </a:cubicBezTo>
                    <a:cubicBezTo>
                      <a:pt x="1174" y="2709"/>
                      <a:pt x="1219" y="2472"/>
                      <a:pt x="1287" y="2257"/>
                    </a:cubicBezTo>
                    <a:cubicBezTo>
                      <a:pt x="1388" y="2043"/>
                      <a:pt x="1512" y="1851"/>
                      <a:pt x="1682" y="1693"/>
                    </a:cubicBezTo>
                    <a:cubicBezTo>
                      <a:pt x="2031" y="1343"/>
                      <a:pt x="2494" y="1140"/>
                      <a:pt x="3002" y="1140"/>
                    </a:cubicBezTo>
                    <a:close/>
                    <a:moveTo>
                      <a:pt x="3002" y="0"/>
                    </a:moveTo>
                    <a:cubicBezTo>
                      <a:pt x="2201" y="0"/>
                      <a:pt x="1445" y="305"/>
                      <a:pt x="858" y="892"/>
                    </a:cubicBezTo>
                    <a:cubicBezTo>
                      <a:pt x="598" y="1151"/>
                      <a:pt x="384" y="1467"/>
                      <a:pt x="226" y="1817"/>
                    </a:cubicBezTo>
                    <a:lnTo>
                      <a:pt x="215" y="1828"/>
                    </a:lnTo>
                    <a:cubicBezTo>
                      <a:pt x="68" y="2189"/>
                      <a:pt x="0" y="2562"/>
                      <a:pt x="0" y="2945"/>
                    </a:cubicBezTo>
                    <a:cubicBezTo>
                      <a:pt x="11" y="4616"/>
                      <a:pt x="1366" y="5970"/>
                      <a:pt x="3036" y="5970"/>
                    </a:cubicBezTo>
                    <a:cubicBezTo>
                      <a:pt x="4232" y="5970"/>
                      <a:pt x="5338" y="5247"/>
                      <a:pt x="5812" y="4142"/>
                    </a:cubicBezTo>
                    <a:lnTo>
                      <a:pt x="5823" y="4130"/>
                    </a:lnTo>
                    <a:cubicBezTo>
                      <a:pt x="6263" y="3002"/>
                      <a:pt x="5992" y="1738"/>
                      <a:pt x="5146" y="892"/>
                    </a:cubicBezTo>
                    <a:cubicBezTo>
                      <a:pt x="4570" y="305"/>
                      <a:pt x="3826" y="0"/>
                      <a:pt x="300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7"/>
              <p:cNvSpPr/>
              <p:nvPr/>
            </p:nvSpPr>
            <p:spPr>
              <a:xfrm>
                <a:off x="4093350" y="2302300"/>
                <a:ext cx="61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357" extrusionOk="0">
                    <a:moveTo>
                      <a:pt x="1276" y="1"/>
                    </a:moveTo>
                    <a:cubicBezTo>
                      <a:pt x="780" y="1"/>
                      <a:pt x="362" y="294"/>
                      <a:pt x="170" y="723"/>
                    </a:cubicBezTo>
                    <a:cubicBezTo>
                      <a:pt x="1" y="1140"/>
                      <a:pt x="91" y="1648"/>
                      <a:pt x="441" y="2009"/>
                    </a:cubicBezTo>
                    <a:cubicBezTo>
                      <a:pt x="672" y="2241"/>
                      <a:pt x="980" y="2356"/>
                      <a:pt x="1287" y="2356"/>
                    </a:cubicBezTo>
                    <a:cubicBezTo>
                      <a:pt x="1595" y="2356"/>
                      <a:pt x="1902" y="2241"/>
                      <a:pt x="2134" y="2009"/>
                    </a:cubicBezTo>
                    <a:cubicBezTo>
                      <a:pt x="2247" y="1908"/>
                      <a:pt x="2337" y="1784"/>
                      <a:pt x="2393" y="1637"/>
                    </a:cubicBezTo>
                    <a:cubicBezTo>
                      <a:pt x="2450" y="1502"/>
                      <a:pt x="2472" y="1355"/>
                      <a:pt x="2472" y="1197"/>
                    </a:cubicBezTo>
                    <a:cubicBezTo>
                      <a:pt x="2472" y="542"/>
                      <a:pt x="1942" y="1"/>
                      <a:pt x="127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7"/>
              <p:cNvSpPr/>
              <p:nvPr/>
            </p:nvSpPr>
            <p:spPr>
              <a:xfrm>
                <a:off x="4044550" y="2257175"/>
                <a:ext cx="156600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5970" extrusionOk="0">
                    <a:moveTo>
                      <a:pt x="3228" y="1163"/>
                    </a:moveTo>
                    <a:cubicBezTo>
                      <a:pt x="4255" y="1163"/>
                      <a:pt x="5101" y="2009"/>
                      <a:pt x="5101" y="3036"/>
                    </a:cubicBezTo>
                    <a:cubicBezTo>
                      <a:pt x="5101" y="3273"/>
                      <a:pt x="5056" y="3498"/>
                      <a:pt x="4977" y="3713"/>
                    </a:cubicBezTo>
                    <a:cubicBezTo>
                      <a:pt x="4876" y="3927"/>
                      <a:pt x="4751" y="4119"/>
                      <a:pt x="4582" y="4277"/>
                    </a:cubicBezTo>
                    <a:cubicBezTo>
                      <a:pt x="4215" y="4644"/>
                      <a:pt x="3736" y="4827"/>
                      <a:pt x="3256" y="4827"/>
                    </a:cubicBezTo>
                    <a:cubicBezTo>
                      <a:pt x="2777" y="4827"/>
                      <a:pt x="2297" y="4644"/>
                      <a:pt x="1930" y="4277"/>
                    </a:cubicBezTo>
                    <a:cubicBezTo>
                      <a:pt x="1411" y="3758"/>
                      <a:pt x="1242" y="2968"/>
                      <a:pt x="1502" y="2268"/>
                    </a:cubicBezTo>
                    <a:cubicBezTo>
                      <a:pt x="1795" y="1591"/>
                      <a:pt x="2483" y="1163"/>
                      <a:pt x="3228" y="1163"/>
                    </a:cubicBezTo>
                    <a:close/>
                    <a:moveTo>
                      <a:pt x="3228" y="0"/>
                    </a:moveTo>
                    <a:cubicBezTo>
                      <a:pt x="2032" y="0"/>
                      <a:pt x="926" y="722"/>
                      <a:pt x="441" y="1817"/>
                    </a:cubicBezTo>
                    <a:lnTo>
                      <a:pt x="430" y="1840"/>
                    </a:lnTo>
                    <a:cubicBezTo>
                      <a:pt x="1" y="2968"/>
                      <a:pt x="260" y="4232"/>
                      <a:pt x="1107" y="5078"/>
                    </a:cubicBezTo>
                    <a:cubicBezTo>
                      <a:pt x="1705" y="5676"/>
                      <a:pt x="2483" y="5970"/>
                      <a:pt x="3251" y="5970"/>
                    </a:cubicBezTo>
                    <a:cubicBezTo>
                      <a:pt x="4029" y="5970"/>
                      <a:pt x="4808" y="5687"/>
                      <a:pt x="5395" y="5089"/>
                    </a:cubicBezTo>
                    <a:cubicBezTo>
                      <a:pt x="5665" y="4830"/>
                      <a:pt x="5880" y="4514"/>
                      <a:pt x="6038" y="4164"/>
                    </a:cubicBezTo>
                    <a:lnTo>
                      <a:pt x="6049" y="4153"/>
                    </a:lnTo>
                    <a:cubicBezTo>
                      <a:pt x="6185" y="3792"/>
                      <a:pt x="6264" y="3419"/>
                      <a:pt x="6264" y="3036"/>
                    </a:cubicBezTo>
                    <a:cubicBezTo>
                      <a:pt x="6264" y="1366"/>
                      <a:pt x="4909" y="0"/>
                      <a:pt x="322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7"/>
              <p:cNvSpPr/>
              <p:nvPr/>
            </p:nvSpPr>
            <p:spPr>
              <a:xfrm>
                <a:off x="3575425" y="1788300"/>
                <a:ext cx="1565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8" extrusionOk="0">
                    <a:moveTo>
                      <a:pt x="3227" y="1152"/>
                    </a:moveTo>
                    <a:cubicBezTo>
                      <a:pt x="4254" y="1152"/>
                      <a:pt x="5101" y="1998"/>
                      <a:pt x="5101" y="3025"/>
                    </a:cubicBezTo>
                    <a:cubicBezTo>
                      <a:pt x="5101" y="3781"/>
                      <a:pt x="4672" y="4436"/>
                      <a:pt x="3995" y="4752"/>
                    </a:cubicBezTo>
                    <a:cubicBezTo>
                      <a:pt x="3777" y="4837"/>
                      <a:pt x="3549" y="4879"/>
                      <a:pt x="3322" y="4879"/>
                    </a:cubicBezTo>
                    <a:cubicBezTo>
                      <a:pt x="2832" y="4879"/>
                      <a:pt x="2349" y="4685"/>
                      <a:pt x="1986" y="4323"/>
                    </a:cubicBezTo>
                    <a:cubicBezTo>
                      <a:pt x="1253" y="3589"/>
                      <a:pt x="1253" y="2404"/>
                      <a:pt x="1986" y="1671"/>
                    </a:cubicBezTo>
                    <a:cubicBezTo>
                      <a:pt x="2155" y="1502"/>
                      <a:pt x="2347" y="1378"/>
                      <a:pt x="2550" y="1276"/>
                    </a:cubicBezTo>
                    <a:cubicBezTo>
                      <a:pt x="2765" y="1197"/>
                      <a:pt x="2991" y="1152"/>
                      <a:pt x="3227" y="1152"/>
                    </a:cubicBezTo>
                    <a:close/>
                    <a:moveTo>
                      <a:pt x="3227" y="1"/>
                    </a:moveTo>
                    <a:cubicBezTo>
                      <a:pt x="2855" y="1"/>
                      <a:pt x="2471" y="69"/>
                      <a:pt x="2122" y="204"/>
                    </a:cubicBezTo>
                    <a:lnTo>
                      <a:pt x="2099" y="227"/>
                    </a:lnTo>
                    <a:cubicBezTo>
                      <a:pt x="1749" y="373"/>
                      <a:pt x="1445" y="588"/>
                      <a:pt x="1174" y="859"/>
                    </a:cubicBezTo>
                    <a:cubicBezTo>
                      <a:pt x="0" y="2043"/>
                      <a:pt x="0" y="3962"/>
                      <a:pt x="1174" y="5147"/>
                    </a:cubicBezTo>
                    <a:cubicBezTo>
                      <a:pt x="1749" y="5722"/>
                      <a:pt x="2528" y="6038"/>
                      <a:pt x="3318" y="6038"/>
                    </a:cubicBezTo>
                    <a:cubicBezTo>
                      <a:pt x="3679" y="6038"/>
                      <a:pt x="4063" y="5959"/>
                      <a:pt x="4435" y="5824"/>
                    </a:cubicBezTo>
                    <a:lnTo>
                      <a:pt x="4446" y="5812"/>
                    </a:lnTo>
                    <a:cubicBezTo>
                      <a:pt x="5541" y="5327"/>
                      <a:pt x="6263" y="4244"/>
                      <a:pt x="6263" y="3025"/>
                    </a:cubicBezTo>
                    <a:cubicBezTo>
                      <a:pt x="6263" y="1366"/>
                      <a:pt x="4909" y="1"/>
                      <a:pt x="3227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7"/>
              <p:cNvSpPr/>
              <p:nvPr/>
            </p:nvSpPr>
            <p:spPr>
              <a:xfrm>
                <a:off x="4044275" y="1983250"/>
                <a:ext cx="156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959" extrusionOk="0">
                    <a:moveTo>
                      <a:pt x="3262" y="1140"/>
                    </a:moveTo>
                    <a:cubicBezTo>
                      <a:pt x="3758" y="1140"/>
                      <a:pt x="4243" y="1343"/>
                      <a:pt x="4593" y="1693"/>
                    </a:cubicBezTo>
                    <a:cubicBezTo>
                      <a:pt x="4762" y="1862"/>
                      <a:pt x="4887" y="2043"/>
                      <a:pt x="4988" y="2257"/>
                    </a:cubicBezTo>
                    <a:cubicBezTo>
                      <a:pt x="5067" y="2472"/>
                      <a:pt x="5112" y="2697"/>
                      <a:pt x="5112" y="2934"/>
                    </a:cubicBezTo>
                    <a:cubicBezTo>
                      <a:pt x="5112" y="3961"/>
                      <a:pt x="4266" y="4807"/>
                      <a:pt x="3239" y="4807"/>
                    </a:cubicBezTo>
                    <a:cubicBezTo>
                      <a:pt x="2494" y="4807"/>
                      <a:pt x="1829" y="4367"/>
                      <a:pt x="1513" y="3690"/>
                    </a:cubicBezTo>
                    <a:cubicBezTo>
                      <a:pt x="1242" y="3002"/>
                      <a:pt x="1411" y="2212"/>
                      <a:pt x="1941" y="1693"/>
                    </a:cubicBezTo>
                    <a:cubicBezTo>
                      <a:pt x="2291" y="1343"/>
                      <a:pt x="2754" y="1140"/>
                      <a:pt x="3262" y="1140"/>
                    </a:cubicBezTo>
                    <a:close/>
                    <a:moveTo>
                      <a:pt x="3262" y="0"/>
                    </a:moveTo>
                    <a:cubicBezTo>
                      <a:pt x="2460" y="0"/>
                      <a:pt x="1704" y="305"/>
                      <a:pt x="1118" y="880"/>
                    </a:cubicBezTo>
                    <a:cubicBezTo>
                      <a:pt x="271" y="1727"/>
                      <a:pt x="1" y="3013"/>
                      <a:pt x="441" y="4130"/>
                    </a:cubicBezTo>
                    <a:lnTo>
                      <a:pt x="452" y="4142"/>
                    </a:lnTo>
                    <a:cubicBezTo>
                      <a:pt x="937" y="5247"/>
                      <a:pt x="2020" y="5958"/>
                      <a:pt x="3239" y="5958"/>
                    </a:cubicBezTo>
                    <a:cubicBezTo>
                      <a:pt x="4898" y="5958"/>
                      <a:pt x="6275" y="4604"/>
                      <a:pt x="6275" y="2934"/>
                    </a:cubicBezTo>
                    <a:cubicBezTo>
                      <a:pt x="6275" y="2551"/>
                      <a:pt x="6196" y="2189"/>
                      <a:pt x="6060" y="1828"/>
                    </a:cubicBezTo>
                    <a:lnTo>
                      <a:pt x="6049" y="1817"/>
                    </a:lnTo>
                    <a:cubicBezTo>
                      <a:pt x="5891" y="1467"/>
                      <a:pt x="5676" y="1151"/>
                      <a:pt x="5406" y="880"/>
                    </a:cubicBezTo>
                    <a:cubicBezTo>
                      <a:pt x="4830" y="305"/>
                      <a:pt x="4085" y="0"/>
                      <a:pt x="326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7"/>
              <p:cNvSpPr/>
              <p:nvPr/>
            </p:nvSpPr>
            <p:spPr>
              <a:xfrm>
                <a:off x="3625075" y="1833725"/>
                <a:ext cx="61800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3" extrusionOk="0">
                    <a:moveTo>
                      <a:pt x="1275" y="1"/>
                    </a:moveTo>
                    <a:cubicBezTo>
                      <a:pt x="1117" y="1"/>
                      <a:pt x="982" y="23"/>
                      <a:pt x="835" y="80"/>
                    </a:cubicBezTo>
                    <a:cubicBezTo>
                      <a:pt x="711" y="136"/>
                      <a:pt x="587" y="226"/>
                      <a:pt x="474" y="339"/>
                    </a:cubicBezTo>
                    <a:cubicBezTo>
                      <a:pt x="0" y="802"/>
                      <a:pt x="0" y="1569"/>
                      <a:pt x="474" y="2032"/>
                    </a:cubicBezTo>
                    <a:cubicBezTo>
                      <a:pt x="699" y="2264"/>
                      <a:pt x="999" y="2382"/>
                      <a:pt x="1300" y="2382"/>
                    </a:cubicBezTo>
                    <a:cubicBezTo>
                      <a:pt x="1452" y="2382"/>
                      <a:pt x="1605" y="2352"/>
                      <a:pt x="1749" y="2291"/>
                    </a:cubicBezTo>
                    <a:cubicBezTo>
                      <a:pt x="2178" y="2111"/>
                      <a:pt x="2471" y="1693"/>
                      <a:pt x="2471" y="1197"/>
                    </a:cubicBezTo>
                    <a:cubicBezTo>
                      <a:pt x="2471" y="531"/>
                      <a:pt x="1941" y="1"/>
                      <a:pt x="1275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4093925" y="2028450"/>
                <a:ext cx="6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7" extrusionOk="0">
                    <a:moveTo>
                      <a:pt x="1280" y="1"/>
                    </a:moveTo>
                    <a:cubicBezTo>
                      <a:pt x="974" y="1"/>
                      <a:pt x="666" y="116"/>
                      <a:pt x="429" y="348"/>
                    </a:cubicBezTo>
                    <a:cubicBezTo>
                      <a:pt x="80" y="697"/>
                      <a:pt x="1" y="1194"/>
                      <a:pt x="159" y="1634"/>
                    </a:cubicBezTo>
                    <a:cubicBezTo>
                      <a:pt x="350" y="2051"/>
                      <a:pt x="768" y="2356"/>
                      <a:pt x="1264" y="2356"/>
                    </a:cubicBezTo>
                    <a:cubicBezTo>
                      <a:pt x="1930" y="2356"/>
                      <a:pt x="2461" y="1815"/>
                      <a:pt x="2461" y="1149"/>
                    </a:cubicBezTo>
                    <a:cubicBezTo>
                      <a:pt x="2461" y="1002"/>
                      <a:pt x="2438" y="855"/>
                      <a:pt x="2382" y="720"/>
                    </a:cubicBezTo>
                    <a:cubicBezTo>
                      <a:pt x="2314" y="573"/>
                      <a:pt x="2224" y="449"/>
                      <a:pt x="2122" y="348"/>
                    </a:cubicBezTo>
                    <a:cubicBezTo>
                      <a:pt x="1891" y="116"/>
                      <a:pt x="1586" y="1"/>
                      <a:pt x="1280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433800" y="2027950"/>
                <a:ext cx="615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4" extrusionOk="0">
                    <a:moveTo>
                      <a:pt x="1181" y="1"/>
                    </a:moveTo>
                    <a:cubicBezTo>
                      <a:pt x="875" y="1"/>
                      <a:pt x="570" y="119"/>
                      <a:pt x="339" y="356"/>
                    </a:cubicBezTo>
                    <a:cubicBezTo>
                      <a:pt x="226" y="469"/>
                      <a:pt x="136" y="593"/>
                      <a:pt x="80" y="717"/>
                    </a:cubicBezTo>
                    <a:cubicBezTo>
                      <a:pt x="23" y="864"/>
                      <a:pt x="1" y="1000"/>
                      <a:pt x="1" y="1157"/>
                    </a:cubicBezTo>
                    <a:cubicBezTo>
                      <a:pt x="1" y="1823"/>
                      <a:pt x="531" y="2354"/>
                      <a:pt x="1197" y="2354"/>
                    </a:cubicBezTo>
                    <a:cubicBezTo>
                      <a:pt x="1693" y="2354"/>
                      <a:pt x="2111" y="2060"/>
                      <a:pt x="2291" y="1631"/>
                    </a:cubicBezTo>
                    <a:cubicBezTo>
                      <a:pt x="2460" y="1214"/>
                      <a:pt x="2381" y="706"/>
                      <a:pt x="2032" y="356"/>
                    </a:cubicBezTo>
                    <a:cubicBezTo>
                      <a:pt x="1795" y="119"/>
                      <a:pt x="1487" y="1"/>
                      <a:pt x="118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387825" y="2257175"/>
                <a:ext cx="156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81" extrusionOk="0">
                    <a:moveTo>
                      <a:pt x="3036" y="1163"/>
                    </a:moveTo>
                    <a:cubicBezTo>
                      <a:pt x="3780" y="1163"/>
                      <a:pt x="4446" y="1591"/>
                      <a:pt x="4751" y="2268"/>
                    </a:cubicBezTo>
                    <a:cubicBezTo>
                      <a:pt x="5022" y="2968"/>
                      <a:pt x="4852" y="3758"/>
                      <a:pt x="4333" y="4277"/>
                    </a:cubicBezTo>
                    <a:cubicBezTo>
                      <a:pt x="3967" y="4644"/>
                      <a:pt x="3487" y="4827"/>
                      <a:pt x="3007" y="4827"/>
                    </a:cubicBezTo>
                    <a:cubicBezTo>
                      <a:pt x="2528" y="4827"/>
                      <a:pt x="2048" y="4644"/>
                      <a:pt x="1682" y="4277"/>
                    </a:cubicBezTo>
                    <a:cubicBezTo>
                      <a:pt x="1512" y="4108"/>
                      <a:pt x="1388" y="3927"/>
                      <a:pt x="1287" y="3713"/>
                    </a:cubicBezTo>
                    <a:cubicBezTo>
                      <a:pt x="1196" y="3498"/>
                      <a:pt x="1162" y="3273"/>
                      <a:pt x="1162" y="3036"/>
                    </a:cubicBezTo>
                    <a:cubicBezTo>
                      <a:pt x="1162" y="2009"/>
                      <a:pt x="2009" y="1163"/>
                      <a:pt x="3036" y="1163"/>
                    </a:cubicBezTo>
                    <a:close/>
                    <a:moveTo>
                      <a:pt x="3036" y="0"/>
                    </a:moveTo>
                    <a:cubicBezTo>
                      <a:pt x="1366" y="0"/>
                      <a:pt x="0" y="1354"/>
                      <a:pt x="0" y="3036"/>
                    </a:cubicBezTo>
                    <a:cubicBezTo>
                      <a:pt x="0" y="3419"/>
                      <a:pt x="68" y="3792"/>
                      <a:pt x="215" y="4153"/>
                    </a:cubicBezTo>
                    <a:lnTo>
                      <a:pt x="226" y="4164"/>
                    </a:lnTo>
                    <a:cubicBezTo>
                      <a:pt x="384" y="4514"/>
                      <a:pt x="598" y="4830"/>
                      <a:pt x="858" y="5089"/>
                    </a:cubicBezTo>
                    <a:cubicBezTo>
                      <a:pt x="1456" y="5687"/>
                      <a:pt x="2234" y="5981"/>
                      <a:pt x="3002" y="5981"/>
                    </a:cubicBezTo>
                    <a:cubicBezTo>
                      <a:pt x="3780" y="5981"/>
                      <a:pt x="4559" y="5687"/>
                      <a:pt x="5146" y="5089"/>
                    </a:cubicBezTo>
                    <a:cubicBezTo>
                      <a:pt x="5992" y="4232"/>
                      <a:pt x="6263" y="2968"/>
                      <a:pt x="5823" y="1840"/>
                    </a:cubicBezTo>
                    <a:lnTo>
                      <a:pt x="5812" y="1817"/>
                    </a:lnTo>
                    <a:cubicBezTo>
                      <a:pt x="5338" y="722"/>
                      <a:pt x="4243" y="0"/>
                      <a:pt x="3036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33800" y="2302600"/>
                <a:ext cx="615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6" extrusionOk="0">
                    <a:moveTo>
                      <a:pt x="1197" y="0"/>
                    </a:moveTo>
                    <a:cubicBezTo>
                      <a:pt x="531" y="0"/>
                      <a:pt x="1" y="542"/>
                      <a:pt x="1" y="1207"/>
                    </a:cubicBezTo>
                    <a:cubicBezTo>
                      <a:pt x="1" y="1354"/>
                      <a:pt x="23" y="1501"/>
                      <a:pt x="80" y="1636"/>
                    </a:cubicBezTo>
                    <a:cubicBezTo>
                      <a:pt x="136" y="1772"/>
                      <a:pt x="226" y="1896"/>
                      <a:pt x="339" y="2009"/>
                    </a:cubicBezTo>
                    <a:cubicBezTo>
                      <a:pt x="570" y="2240"/>
                      <a:pt x="875" y="2356"/>
                      <a:pt x="1181" y="2356"/>
                    </a:cubicBezTo>
                    <a:cubicBezTo>
                      <a:pt x="1487" y="2356"/>
                      <a:pt x="1795" y="2240"/>
                      <a:pt x="2032" y="2009"/>
                    </a:cubicBezTo>
                    <a:cubicBezTo>
                      <a:pt x="2381" y="1659"/>
                      <a:pt x="2460" y="1162"/>
                      <a:pt x="2291" y="722"/>
                    </a:cubicBezTo>
                    <a:cubicBezTo>
                      <a:pt x="2099" y="305"/>
                      <a:pt x="1693" y="0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856950" y="1788600"/>
                <a:ext cx="1568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038" extrusionOk="0">
                    <a:moveTo>
                      <a:pt x="3025" y="1140"/>
                    </a:moveTo>
                    <a:cubicBezTo>
                      <a:pt x="3262" y="1140"/>
                      <a:pt x="3488" y="1185"/>
                      <a:pt x="3702" y="1264"/>
                    </a:cubicBezTo>
                    <a:cubicBezTo>
                      <a:pt x="3916" y="1366"/>
                      <a:pt x="4120" y="1490"/>
                      <a:pt x="4266" y="1659"/>
                    </a:cubicBezTo>
                    <a:cubicBezTo>
                      <a:pt x="5000" y="2392"/>
                      <a:pt x="5000" y="3577"/>
                      <a:pt x="4266" y="4311"/>
                    </a:cubicBezTo>
                    <a:cubicBezTo>
                      <a:pt x="3912" y="4673"/>
                      <a:pt x="3430" y="4867"/>
                      <a:pt x="2942" y="4867"/>
                    </a:cubicBezTo>
                    <a:cubicBezTo>
                      <a:pt x="2715" y="4867"/>
                      <a:pt x="2487" y="4825"/>
                      <a:pt x="2269" y="4740"/>
                    </a:cubicBezTo>
                    <a:cubicBezTo>
                      <a:pt x="1592" y="4446"/>
                      <a:pt x="1152" y="3769"/>
                      <a:pt x="1152" y="3013"/>
                    </a:cubicBezTo>
                    <a:cubicBezTo>
                      <a:pt x="1152" y="1986"/>
                      <a:pt x="1998" y="1140"/>
                      <a:pt x="3025" y="1140"/>
                    </a:cubicBezTo>
                    <a:close/>
                    <a:moveTo>
                      <a:pt x="3025" y="0"/>
                    </a:moveTo>
                    <a:cubicBezTo>
                      <a:pt x="1366" y="0"/>
                      <a:pt x="1" y="1354"/>
                      <a:pt x="1" y="3036"/>
                    </a:cubicBezTo>
                    <a:cubicBezTo>
                      <a:pt x="1" y="4232"/>
                      <a:pt x="712" y="5326"/>
                      <a:pt x="1818" y="5812"/>
                    </a:cubicBezTo>
                    <a:lnTo>
                      <a:pt x="1829" y="5823"/>
                    </a:lnTo>
                    <a:cubicBezTo>
                      <a:pt x="2201" y="5970"/>
                      <a:pt x="2562" y="6037"/>
                      <a:pt x="2946" y="6037"/>
                    </a:cubicBezTo>
                    <a:cubicBezTo>
                      <a:pt x="3736" y="6037"/>
                      <a:pt x="4515" y="5721"/>
                      <a:pt x="5090" y="5146"/>
                    </a:cubicBezTo>
                    <a:cubicBezTo>
                      <a:pt x="6275" y="3961"/>
                      <a:pt x="6275" y="2043"/>
                      <a:pt x="5090" y="869"/>
                    </a:cubicBezTo>
                    <a:cubicBezTo>
                      <a:pt x="4819" y="610"/>
                      <a:pt x="4515" y="395"/>
                      <a:pt x="4153" y="237"/>
                    </a:cubicBezTo>
                    <a:lnTo>
                      <a:pt x="4142" y="226"/>
                    </a:lnTo>
                    <a:cubicBezTo>
                      <a:pt x="3792" y="68"/>
                      <a:pt x="3409" y="0"/>
                      <a:pt x="3025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7"/>
              <p:cNvSpPr/>
              <p:nvPr/>
            </p:nvSpPr>
            <p:spPr>
              <a:xfrm>
                <a:off x="3902100" y="18340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96" y="1"/>
                    </a:moveTo>
                    <a:cubicBezTo>
                      <a:pt x="531" y="1"/>
                      <a:pt x="0" y="543"/>
                      <a:pt x="0" y="1197"/>
                    </a:cubicBezTo>
                    <a:cubicBezTo>
                      <a:pt x="0" y="1694"/>
                      <a:pt x="294" y="2122"/>
                      <a:pt x="711" y="2303"/>
                    </a:cubicBezTo>
                    <a:cubicBezTo>
                      <a:pt x="851" y="2358"/>
                      <a:pt x="999" y="2386"/>
                      <a:pt x="1148" y="2386"/>
                    </a:cubicBezTo>
                    <a:cubicBezTo>
                      <a:pt x="1454" y="2386"/>
                      <a:pt x="1762" y="2268"/>
                      <a:pt x="1998" y="2032"/>
                    </a:cubicBezTo>
                    <a:cubicBezTo>
                      <a:pt x="2460" y="1569"/>
                      <a:pt x="2460" y="802"/>
                      <a:pt x="1998" y="339"/>
                    </a:cubicBezTo>
                    <a:cubicBezTo>
                      <a:pt x="1885" y="227"/>
                      <a:pt x="1761" y="148"/>
                      <a:pt x="1625" y="91"/>
                    </a:cubicBezTo>
                    <a:cubicBezTo>
                      <a:pt x="1501" y="24"/>
                      <a:pt x="1343" y="1"/>
                      <a:pt x="119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7"/>
              <p:cNvSpPr/>
              <p:nvPr/>
            </p:nvSpPr>
            <p:spPr>
              <a:xfrm>
                <a:off x="3393175" y="1793400"/>
                <a:ext cx="801775" cy="802025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32081" extrusionOk="0">
                    <a:moveTo>
                      <a:pt x="16047" y="2110"/>
                    </a:moveTo>
                    <a:cubicBezTo>
                      <a:pt x="17062" y="3825"/>
                      <a:pt x="18247" y="6748"/>
                      <a:pt x="17739" y="10528"/>
                    </a:cubicBezTo>
                    <a:lnTo>
                      <a:pt x="17536" y="12052"/>
                    </a:lnTo>
                    <a:cubicBezTo>
                      <a:pt x="17085" y="11882"/>
                      <a:pt x="16600" y="11792"/>
                      <a:pt x="16103" y="11792"/>
                    </a:cubicBezTo>
                    <a:lnTo>
                      <a:pt x="16013" y="11792"/>
                    </a:lnTo>
                    <a:cubicBezTo>
                      <a:pt x="15516" y="11792"/>
                      <a:pt x="15031" y="11882"/>
                      <a:pt x="14580" y="12052"/>
                    </a:cubicBezTo>
                    <a:lnTo>
                      <a:pt x="14377" y="10528"/>
                    </a:lnTo>
                    <a:cubicBezTo>
                      <a:pt x="13846" y="6748"/>
                      <a:pt x="15031" y="3825"/>
                      <a:pt x="16047" y="2110"/>
                    </a:cubicBezTo>
                    <a:close/>
                    <a:moveTo>
                      <a:pt x="6196" y="6195"/>
                    </a:moveTo>
                    <a:cubicBezTo>
                      <a:pt x="8125" y="6692"/>
                      <a:pt x="11025" y="7922"/>
                      <a:pt x="13327" y="10946"/>
                    </a:cubicBezTo>
                    <a:lnTo>
                      <a:pt x="14264" y="12176"/>
                    </a:lnTo>
                    <a:cubicBezTo>
                      <a:pt x="13824" y="12390"/>
                      <a:pt x="13418" y="12661"/>
                      <a:pt x="13079" y="13011"/>
                    </a:cubicBezTo>
                    <a:lnTo>
                      <a:pt x="13000" y="13078"/>
                    </a:lnTo>
                    <a:cubicBezTo>
                      <a:pt x="12650" y="13428"/>
                      <a:pt x="12379" y="13823"/>
                      <a:pt x="12176" y="14263"/>
                    </a:cubicBezTo>
                    <a:lnTo>
                      <a:pt x="10946" y="13327"/>
                    </a:lnTo>
                    <a:cubicBezTo>
                      <a:pt x="7911" y="11036"/>
                      <a:pt x="6681" y="8125"/>
                      <a:pt x="6196" y="6195"/>
                    </a:cubicBezTo>
                    <a:close/>
                    <a:moveTo>
                      <a:pt x="25909" y="6195"/>
                    </a:moveTo>
                    <a:cubicBezTo>
                      <a:pt x="25413" y="8125"/>
                      <a:pt x="24194" y="11036"/>
                      <a:pt x="21158" y="13338"/>
                    </a:cubicBezTo>
                    <a:lnTo>
                      <a:pt x="19929" y="14263"/>
                    </a:lnTo>
                    <a:cubicBezTo>
                      <a:pt x="19714" y="13823"/>
                      <a:pt x="19443" y="13417"/>
                      <a:pt x="19093" y="13078"/>
                    </a:cubicBezTo>
                    <a:lnTo>
                      <a:pt x="19026" y="13011"/>
                    </a:lnTo>
                    <a:cubicBezTo>
                      <a:pt x="18676" y="12661"/>
                      <a:pt x="18281" y="12390"/>
                      <a:pt x="17841" y="12176"/>
                    </a:cubicBezTo>
                    <a:lnTo>
                      <a:pt x="18778" y="10946"/>
                    </a:lnTo>
                    <a:cubicBezTo>
                      <a:pt x="21068" y="7922"/>
                      <a:pt x="23980" y="6692"/>
                      <a:pt x="25909" y="6195"/>
                    </a:cubicBezTo>
                    <a:close/>
                    <a:moveTo>
                      <a:pt x="8741" y="14243"/>
                    </a:moveTo>
                    <a:cubicBezTo>
                      <a:pt x="9316" y="14243"/>
                      <a:pt x="9916" y="14281"/>
                      <a:pt x="10540" y="14365"/>
                    </a:cubicBezTo>
                    <a:lnTo>
                      <a:pt x="12063" y="14579"/>
                    </a:lnTo>
                    <a:cubicBezTo>
                      <a:pt x="11894" y="15031"/>
                      <a:pt x="11804" y="15505"/>
                      <a:pt x="11804" y="16001"/>
                    </a:cubicBezTo>
                    <a:lnTo>
                      <a:pt x="11804" y="16046"/>
                    </a:lnTo>
                    <a:lnTo>
                      <a:pt x="11804" y="16103"/>
                    </a:lnTo>
                    <a:cubicBezTo>
                      <a:pt x="11804" y="16588"/>
                      <a:pt x="11894" y="17062"/>
                      <a:pt x="12063" y="17524"/>
                    </a:cubicBezTo>
                    <a:lnTo>
                      <a:pt x="10540" y="17739"/>
                    </a:lnTo>
                    <a:cubicBezTo>
                      <a:pt x="9902" y="17826"/>
                      <a:pt x="9289" y="17865"/>
                      <a:pt x="8703" y="17865"/>
                    </a:cubicBezTo>
                    <a:cubicBezTo>
                      <a:pt x="5794" y="17865"/>
                      <a:pt x="3538" y="16903"/>
                      <a:pt x="2111" y="16057"/>
                    </a:cubicBezTo>
                    <a:cubicBezTo>
                      <a:pt x="3552" y="15209"/>
                      <a:pt x="5828" y="14243"/>
                      <a:pt x="8741" y="14243"/>
                    </a:cubicBezTo>
                    <a:close/>
                    <a:moveTo>
                      <a:pt x="23405" y="14250"/>
                    </a:moveTo>
                    <a:cubicBezTo>
                      <a:pt x="26303" y="14250"/>
                      <a:pt x="28569" y="15212"/>
                      <a:pt x="30005" y="16057"/>
                    </a:cubicBezTo>
                    <a:cubicBezTo>
                      <a:pt x="28564" y="16905"/>
                      <a:pt x="26288" y="17872"/>
                      <a:pt x="23375" y="17872"/>
                    </a:cubicBezTo>
                    <a:cubicBezTo>
                      <a:pt x="22800" y="17872"/>
                      <a:pt x="22200" y="17834"/>
                      <a:pt x="21576" y="17750"/>
                    </a:cubicBezTo>
                    <a:lnTo>
                      <a:pt x="20053" y="17536"/>
                    </a:lnTo>
                    <a:cubicBezTo>
                      <a:pt x="20222" y="17084"/>
                      <a:pt x="20312" y="16610"/>
                      <a:pt x="20312" y="16114"/>
                    </a:cubicBezTo>
                    <a:lnTo>
                      <a:pt x="20312" y="16069"/>
                    </a:lnTo>
                    <a:lnTo>
                      <a:pt x="20312" y="16012"/>
                    </a:lnTo>
                    <a:cubicBezTo>
                      <a:pt x="20312" y="15516"/>
                      <a:pt x="20222" y="15053"/>
                      <a:pt x="20053" y="14591"/>
                    </a:cubicBezTo>
                    <a:lnTo>
                      <a:pt x="21576" y="14376"/>
                    </a:lnTo>
                    <a:cubicBezTo>
                      <a:pt x="22210" y="14289"/>
                      <a:pt x="22820" y="14250"/>
                      <a:pt x="23405" y="14250"/>
                    </a:cubicBezTo>
                    <a:close/>
                    <a:moveTo>
                      <a:pt x="16092" y="12966"/>
                    </a:moveTo>
                    <a:cubicBezTo>
                      <a:pt x="16487" y="12966"/>
                      <a:pt x="16870" y="13033"/>
                      <a:pt x="17232" y="13191"/>
                    </a:cubicBezTo>
                    <a:cubicBezTo>
                      <a:pt x="17604" y="13349"/>
                      <a:pt x="17931" y="13552"/>
                      <a:pt x="18213" y="13834"/>
                    </a:cubicBezTo>
                    <a:lnTo>
                      <a:pt x="18281" y="13913"/>
                    </a:lnTo>
                    <a:cubicBezTo>
                      <a:pt x="18563" y="14196"/>
                      <a:pt x="18778" y="14523"/>
                      <a:pt x="18924" y="14873"/>
                    </a:cubicBezTo>
                    <a:cubicBezTo>
                      <a:pt x="19071" y="15234"/>
                      <a:pt x="19150" y="15617"/>
                      <a:pt x="19150" y="16012"/>
                    </a:cubicBezTo>
                    <a:lnTo>
                      <a:pt x="19150" y="16069"/>
                    </a:lnTo>
                    <a:lnTo>
                      <a:pt x="19150" y="16114"/>
                    </a:lnTo>
                    <a:cubicBezTo>
                      <a:pt x="19150" y="16509"/>
                      <a:pt x="19082" y="16904"/>
                      <a:pt x="18924" y="17254"/>
                    </a:cubicBezTo>
                    <a:cubicBezTo>
                      <a:pt x="18778" y="17626"/>
                      <a:pt x="18563" y="17942"/>
                      <a:pt x="18281" y="18224"/>
                    </a:cubicBezTo>
                    <a:lnTo>
                      <a:pt x="18213" y="18303"/>
                    </a:lnTo>
                    <a:cubicBezTo>
                      <a:pt x="17931" y="18585"/>
                      <a:pt x="17604" y="18788"/>
                      <a:pt x="17254" y="18946"/>
                    </a:cubicBezTo>
                    <a:cubicBezTo>
                      <a:pt x="16882" y="19093"/>
                      <a:pt x="16498" y="19172"/>
                      <a:pt x="16103" y="19172"/>
                    </a:cubicBezTo>
                    <a:lnTo>
                      <a:pt x="16013" y="19172"/>
                    </a:lnTo>
                    <a:cubicBezTo>
                      <a:pt x="15618" y="19172"/>
                      <a:pt x="15234" y="19104"/>
                      <a:pt x="14862" y="18946"/>
                    </a:cubicBezTo>
                    <a:cubicBezTo>
                      <a:pt x="14501" y="18788"/>
                      <a:pt x="14174" y="18585"/>
                      <a:pt x="13891" y="18303"/>
                    </a:cubicBezTo>
                    <a:lnTo>
                      <a:pt x="13824" y="18224"/>
                    </a:lnTo>
                    <a:cubicBezTo>
                      <a:pt x="13542" y="17942"/>
                      <a:pt x="13327" y="17626"/>
                      <a:pt x="13169" y="17265"/>
                    </a:cubicBezTo>
                    <a:cubicBezTo>
                      <a:pt x="13034" y="16904"/>
                      <a:pt x="12944" y="16520"/>
                      <a:pt x="12944" y="16125"/>
                    </a:cubicBezTo>
                    <a:lnTo>
                      <a:pt x="12944" y="16069"/>
                    </a:lnTo>
                    <a:lnTo>
                      <a:pt x="12944" y="16024"/>
                    </a:lnTo>
                    <a:cubicBezTo>
                      <a:pt x="12944" y="15629"/>
                      <a:pt x="13023" y="15234"/>
                      <a:pt x="13169" y="14884"/>
                    </a:cubicBezTo>
                    <a:cubicBezTo>
                      <a:pt x="13327" y="14512"/>
                      <a:pt x="13542" y="14196"/>
                      <a:pt x="13824" y="13913"/>
                    </a:cubicBezTo>
                    <a:lnTo>
                      <a:pt x="13891" y="13834"/>
                    </a:lnTo>
                    <a:cubicBezTo>
                      <a:pt x="14174" y="13552"/>
                      <a:pt x="14501" y="13349"/>
                      <a:pt x="14851" y="13191"/>
                    </a:cubicBezTo>
                    <a:cubicBezTo>
                      <a:pt x="15223" y="13045"/>
                      <a:pt x="15595" y="12966"/>
                      <a:pt x="15990" y="12966"/>
                    </a:cubicBezTo>
                    <a:close/>
                    <a:moveTo>
                      <a:pt x="12176" y="17840"/>
                    </a:moveTo>
                    <a:cubicBezTo>
                      <a:pt x="12379" y="18280"/>
                      <a:pt x="12650" y="18687"/>
                      <a:pt x="13000" y="19025"/>
                    </a:cubicBezTo>
                    <a:lnTo>
                      <a:pt x="13079" y="19104"/>
                    </a:lnTo>
                    <a:cubicBezTo>
                      <a:pt x="13429" y="19454"/>
                      <a:pt x="13824" y="19725"/>
                      <a:pt x="14264" y="19928"/>
                    </a:cubicBezTo>
                    <a:lnTo>
                      <a:pt x="13327" y="21158"/>
                    </a:lnTo>
                    <a:cubicBezTo>
                      <a:pt x="11025" y="24193"/>
                      <a:pt x="8125" y="25423"/>
                      <a:pt x="6196" y="25920"/>
                    </a:cubicBezTo>
                    <a:cubicBezTo>
                      <a:pt x="6681" y="23979"/>
                      <a:pt x="7911" y="21079"/>
                      <a:pt x="10946" y="18777"/>
                    </a:cubicBezTo>
                    <a:lnTo>
                      <a:pt x="12176" y="17840"/>
                    </a:lnTo>
                    <a:close/>
                    <a:moveTo>
                      <a:pt x="19929" y="17852"/>
                    </a:moveTo>
                    <a:lnTo>
                      <a:pt x="21158" y="18777"/>
                    </a:lnTo>
                    <a:cubicBezTo>
                      <a:pt x="24194" y="21090"/>
                      <a:pt x="25413" y="23979"/>
                      <a:pt x="25909" y="25920"/>
                    </a:cubicBezTo>
                    <a:cubicBezTo>
                      <a:pt x="23980" y="25423"/>
                      <a:pt x="21068" y="24193"/>
                      <a:pt x="18778" y="21158"/>
                    </a:cubicBezTo>
                    <a:lnTo>
                      <a:pt x="17841" y="19939"/>
                    </a:lnTo>
                    <a:cubicBezTo>
                      <a:pt x="18281" y="19725"/>
                      <a:pt x="18687" y="19454"/>
                      <a:pt x="19026" y="19104"/>
                    </a:cubicBezTo>
                    <a:lnTo>
                      <a:pt x="19093" y="19036"/>
                    </a:lnTo>
                    <a:cubicBezTo>
                      <a:pt x="19432" y="18698"/>
                      <a:pt x="19714" y="18280"/>
                      <a:pt x="19929" y="17852"/>
                    </a:cubicBezTo>
                    <a:close/>
                    <a:moveTo>
                      <a:pt x="17514" y="20052"/>
                    </a:moveTo>
                    <a:lnTo>
                      <a:pt x="17728" y="21575"/>
                    </a:lnTo>
                    <a:cubicBezTo>
                      <a:pt x="18247" y="25367"/>
                      <a:pt x="17062" y="28290"/>
                      <a:pt x="16047" y="29993"/>
                    </a:cubicBezTo>
                    <a:cubicBezTo>
                      <a:pt x="15031" y="28267"/>
                      <a:pt x="13846" y="25356"/>
                      <a:pt x="14354" y="21575"/>
                    </a:cubicBezTo>
                    <a:lnTo>
                      <a:pt x="14569" y="20052"/>
                    </a:lnTo>
                    <a:cubicBezTo>
                      <a:pt x="15020" y="20221"/>
                      <a:pt x="15505" y="20300"/>
                      <a:pt x="15990" y="20300"/>
                    </a:cubicBezTo>
                    <a:lnTo>
                      <a:pt x="16092" y="20300"/>
                    </a:lnTo>
                    <a:cubicBezTo>
                      <a:pt x="16588" y="20300"/>
                      <a:pt x="17051" y="20221"/>
                      <a:pt x="17514" y="20052"/>
                    </a:cubicBezTo>
                    <a:close/>
                    <a:moveTo>
                      <a:pt x="16035" y="0"/>
                    </a:moveTo>
                    <a:lnTo>
                      <a:pt x="15562" y="677"/>
                    </a:lnTo>
                    <a:cubicBezTo>
                      <a:pt x="14546" y="2133"/>
                      <a:pt x="13023" y="4999"/>
                      <a:pt x="13056" y="8858"/>
                    </a:cubicBezTo>
                    <a:cubicBezTo>
                      <a:pt x="10371" y="6082"/>
                      <a:pt x="7268" y="5157"/>
                      <a:pt x="5519" y="4841"/>
                    </a:cubicBezTo>
                    <a:lnTo>
                      <a:pt x="4695" y="4706"/>
                    </a:lnTo>
                    <a:lnTo>
                      <a:pt x="4695" y="4706"/>
                    </a:lnTo>
                    <a:lnTo>
                      <a:pt x="4842" y="5518"/>
                    </a:lnTo>
                    <a:cubicBezTo>
                      <a:pt x="5146" y="7267"/>
                      <a:pt x="6094" y="10370"/>
                      <a:pt x="8859" y="13067"/>
                    </a:cubicBezTo>
                    <a:cubicBezTo>
                      <a:pt x="8789" y="13066"/>
                      <a:pt x="8720" y="13066"/>
                      <a:pt x="8651" y="13066"/>
                    </a:cubicBezTo>
                    <a:cubicBezTo>
                      <a:pt x="4875" y="13066"/>
                      <a:pt x="2107" y="14564"/>
                      <a:pt x="678" y="15561"/>
                    </a:cubicBezTo>
                    <a:lnTo>
                      <a:pt x="1" y="16046"/>
                    </a:lnTo>
                    <a:lnTo>
                      <a:pt x="678" y="16520"/>
                    </a:lnTo>
                    <a:cubicBezTo>
                      <a:pt x="2107" y="17517"/>
                      <a:pt x="4886" y="19015"/>
                      <a:pt x="8651" y="19015"/>
                    </a:cubicBezTo>
                    <a:cubicBezTo>
                      <a:pt x="8720" y="19015"/>
                      <a:pt x="8789" y="19015"/>
                      <a:pt x="8859" y="19014"/>
                    </a:cubicBezTo>
                    <a:lnTo>
                      <a:pt x="8859" y="19014"/>
                    </a:lnTo>
                    <a:cubicBezTo>
                      <a:pt x="6083" y="21711"/>
                      <a:pt x="5146" y="24814"/>
                      <a:pt x="4842" y="26563"/>
                    </a:cubicBezTo>
                    <a:lnTo>
                      <a:pt x="4695" y="27387"/>
                    </a:lnTo>
                    <a:lnTo>
                      <a:pt x="4695" y="27387"/>
                    </a:lnTo>
                    <a:lnTo>
                      <a:pt x="5519" y="27240"/>
                    </a:lnTo>
                    <a:cubicBezTo>
                      <a:pt x="7268" y="26935"/>
                      <a:pt x="10371" y="25988"/>
                      <a:pt x="13056" y="23223"/>
                    </a:cubicBezTo>
                    <a:lnTo>
                      <a:pt x="13056" y="23223"/>
                    </a:lnTo>
                    <a:cubicBezTo>
                      <a:pt x="13000" y="27082"/>
                      <a:pt x="14546" y="29948"/>
                      <a:pt x="15562" y="31404"/>
                    </a:cubicBezTo>
                    <a:lnTo>
                      <a:pt x="16035" y="32081"/>
                    </a:lnTo>
                    <a:lnTo>
                      <a:pt x="16521" y="31404"/>
                    </a:lnTo>
                    <a:cubicBezTo>
                      <a:pt x="17536" y="29948"/>
                      <a:pt x="19060" y="27082"/>
                      <a:pt x="19014" y="23223"/>
                    </a:cubicBezTo>
                    <a:lnTo>
                      <a:pt x="19014" y="23223"/>
                    </a:lnTo>
                    <a:cubicBezTo>
                      <a:pt x="21700" y="25999"/>
                      <a:pt x="24803" y="26935"/>
                      <a:pt x="26564" y="27240"/>
                    </a:cubicBezTo>
                    <a:lnTo>
                      <a:pt x="27376" y="27387"/>
                    </a:lnTo>
                    <a:lnTo>
                      <a:pt x="27241" y="26563"/>
                    </a:lnTo>
                    <a:cubicBezTo>
                      <a:pt x="26925" y="24814"/>
                      <a:pt x="25977" y="21711"/>
                      <a:pt x="23212" y="19014"/>
                    </a:cubicBezTo>
                    <a:lnTo>
                      <a:pt x="23212" y="19014"/>
                    </a:lnTo>
                    <a:cubicBezTo>
                      <a:pt x="23282" y="19015"/>
                      <a:pt x="23351" y="19015"/>
                      <a:pt x="23420" y="19015"/>
                    </a:cubicBezTo>
                    <a:cubicBezTo>
                      <a:pt x="27185" y="19015"/>
                      <a:pt x="29975" y="17517"/>
                      <a:pt x="31393" y="16520"/>
                    </a:cubicBezTo>
                    <a:lnTo>
                      <a:pt x="32070" y="16046"/>
                    </a:lnTo>
                    <a:lnTo>
                      <a:pt x="31393" y="15561"/>
                    </a:lnTo>
                    <a:cubicBezTo>
                      <a:pt x="29970" y="14560"/>
                      <a:pt x="27166" y="13066"/>
                      <a:pt x="23380" y="13066"/>
                    </a:cubicBezTo>
                    <a:cubicBezTo>
                      <a:pt x="23324" y="13066"/>
                      <a:pt x="23268" y="13066"/>
                      <a:pt x="23212" y="13067"/>
                    </a:cubicBezTo>
                    <a:cubicBezTo>
                      <a:pt x="25999" y="10370"/>
                      <a:pt x="26925" y="7267"/>
                      <a:pt x="27241" y="5518"/>
                    </a:cubicBezTo>
                    <a:lnTo>
                      <a:pt x="27376" y="4706"/>
                    </a:lnTo>
                    <a:lnTo>
                      <a:pt x="26564" y="4841"/>
                    </a:lnTo>
                    <a:cubicBezTo>
                      <a:pt x="24803" y="5157"/>
                      <a:pt x="21700" y="6094"/>
                      <a:pt x="19014" y="8858"/>
                    </a:cubicBezTo>
                    <a:cubicBezTo>
                      <a:pt x="19071" y="4999"/>
                      <a:pt x="17536" y="2133"/>
                      <a:pt x="16521" y="677"/>
                    </a:cubicBezTo>
                    <a:lnTo>
                      <a:pt x="16035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7"/>
            <p:cNvGrpSpPr/>
            <p:nvPr/>
          </p:nvGrpSpPr>
          <p:grpSpPr>
            <a:xfrm rot="-8100000">
              <a:off x="7887219" y="4024404"/>
              <a:ext cx="865517" cy="865217"/>
              <a:chOff x="2048375" y="1737825"/>
              <a:chExt cx="865525" cy="865225"/>
            </a:xfrm>
          </p:grpSpPr>
          <p:sp>
            <p:nvSpPr>
              <p:cNvPr id="807" name="Google Shape;807;p7"/>
              <p:cNvSpPr/>
              <p:nvPr/>
            </p:nvSpPr>
            <p:spPr>
              <a:xfrm>
                <a:off x="2048950" y="2415150"/>
                <a:ext cx="1879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16" extrusionOk="0">
                    <a:moveTo>
                      <a:pt x="4995" y="1619"/>
                    </a:moveTo>
                    <a:cubicBezTo>
                      <a:pt x="5259" y="1619"/>
                      <a:pt x="5529" y="1644"/>
                      <a:pt x="5800" y="1682"/>
                    </a:cubicBezTo>
                    <a:cubicBezTo>
                      <a:pt x="5958" y="2821"/>
                      <a:pt x="5891" y="3939"/>
                      <a:pt x="4751" y="4582"/>
                    </a:cubicBezTo>
                    <a:cubicBezTo>
                      <a:pt x="4313" y="4835"/>
                      <a:pt x="3888" y="4926"/>
                      <a:pt x="3470" y="4926"/>
                    </a:cubicBezTo>
                    <a:cubicBezTo>
                      <a:pt x="3198" y="4926"/>
                      <a:pt x="2930" y="4888"/>
                      <a:pt x="2663" y="4830"/>
                    </a:cubicBezTo>
                    <a:cubicBezTo>
                      <a:pt x="2528" y="4153"/>
                      <a:pt x="2494" y="3476"/>
                      <a:pt x="2900" y="2742"/>
                    </a:cubicBezTo>
                    <a:cubicBezTo>
                      <a:pt x="3398" y="1868"/>
                      <a:pt x="4162" y="1619"/>
                      <a:pt x="4995" y="1619"/>
                    </a:cubicBezTo>
                    <a:close/>
                    <a:moveTo>
                      <a:pt x="0" y="0"/>
                    </a:moveTo>
                    <a:lnTo>
                      <a:pt x="0" y="1795"/>
                    </a:lnTo>
                    <a:cubicBezTo>
                      <a:pt x="497" y="2190"/>
                      <a:pt x="1061" y="2472"/>
                      <a:pt x="1704" y="2663"/>
                    </a:cubicBezTo>
                    <a:cubicBezTo>
                      <a:pt x="1343" y="3634"/>
                      <a:pt x="1309" y="4841"/>
                      <a:pt x="1659" y="5857"/>
                    </a:cubicBezTo>
                    <a:cubicBezTo>
                      <a:pt x="2138" y="6024"/>
                      <a:pt x="2660" y="6106"/>
                      <a:pt x="3183" y="6106"/>
                    </a:cubicBezTo>
                    <a:cubicBezTo>
                      <a:pt x="3757" y="6106"/>
                      <a:pt x="4333" y="6007"/>
                      <a:pt x="4853" y="5812"/>
                    </a:cubicBezTo>
                    <a:cubicBezTo>
                      <a:pt x="5067" y="6466"/>
                      <a:pt x="5326" y="7019"/>
                      <a:pt x="5721" y="7516"/>
                    </a:cubicBezTo>
                    <a:lnTo>
                      <a:pt x="7516" y="7516"/>
                    </a:lnTo>
                    <a:cubicBezTo>
                      <a:pt x="6658" y="6940"/>
                      <a:pt x="6173" y="6263"/>
                      <a:pt x="5834" y="5225"/>
                    </a:cubicBezTo>
                    <a:cubicBezTo>
                      <a:pt x="7109" y="4130"/>
                      <a:pt x="7234" y="2314"/>
                      <a:pt x="6703" y="802"/>
                    </a:cubicBezTo>
                    <a:cubicBezTo>
                      <a:pt x="6159" y="616"/>
                      <a:pt x="5576" y="511"/>
                      <a:pt x="5003" y="511"/>
                    </a:cubicBezTo>
                    <a:cubicBezTo>
                      <a:pt x="3970" y="511"/>
                      <a:pt x="2969" y="851"/>
                      <a:pt x="2280" y="1670"/>
                    </a:cubicBezTo>
                    <a:cubicBezTo>
                      <a:pt x="1242" y="1343"/>
                      <a:pt x="565" y="858"/>
                      <a:pt x="0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7"/>
              <p:cNvSpPr/>
              <p:nvPr/>
            </p:nvSpPr>
            <p:spPr>
              <a:xfrm>
                <a:off x="2049500" y="1738950"/>
                <a:ext cx="863275" cy="863550"/>
              </a:xfrm>
              <a:custGeom>
                <a:avLst/>
                <a:gdLst/>
                <a:ahLst/>
                <a:cxnLst/>
                <a:rect l="l" t="t" r="r" b="b"/>
                <a:pathLst>
                  <a:path w="34531" h="34542" extrusionOk="0">
                    <a:moveTo>
                      <a:pt x="14797" y="3739"/>
                    </a:moveTo>
                    <a:cubicBezTo>
                      <a:pt x="15635" y="3739"/>
                      <a:pt x="16469" y="3878"/>
                      <a:pt x="17266" y="4141"/>
                    </a:cubicBezTo>
                    <a:cubicBezTo>
                      <a:pt x="18073" y="3882"/>
                      <a:pt x="18913" y="3744"/>
                      <a:pt x="19757" y="3744"/>
                    </a:cubicBezTo>
                    <a:cubicBezTo>
                      <a:pt x="20600" y="3744"/>
                      <a:pt x="21447" y="3882"/>
                      <a:pt x="22265" y="4175"/>
                    </a:cubicBezTo>
                    <a:cubicBezTo>
                      <a:pt x="24239" y="4875"/>
                      <a:pt x="25537" y="6545"/>
                      <a:pt x="26056" y="8475"/>
                    </a:cubicBezTo>
                    <a:cubicBezTo>
                      <a:pt x="27986" y="8982"/>
                      <a:pt x="29656" y="10280"/>
                      <a:pt x="30355" y="12266"/>
                    </a:cubicBezTo>
                    <a:cubicBezTo>
                      <a:pt x="30942" y="13902"/>
                      <a:pt x="30920" y="15651"/>
                      <a:pt x="30389" y="17265"/>
                    </a:cubicBezTo>
                    <a:cubicBezTo>
                      <a:pt x="30908" y="18867"/>
                      <a:pt x="30942" y="20616"/>
                      <a:pt x="30355" y="22253"/>
                    </a:cubicBezTo>
                    <a:cubicBezTo>
                      <a:pt x="29656" y="24227"/>
                      <a:pt x="27986" y="25525"/>
                      <a:pt x="26056" y="26044"/>
                    </a:cubicBezTo>
                    <a:cubicBezTo>
                      <a:pt x="25548" y="27985"/>
                      <a:pt x="24251" y="29644"/>
                      <a:pt x="22265" y="30355"/>
                    </a:cubicBezTo>
                    <a:cubicBezTo>
                      <a:pt x="21448" y="30644"/>
                      <a:pt x="20597" y="30785"/>
                      <a:pt x="19748" y="30785"/>
                    </a:cubicBezTo>
                    <a:cubicBezTo>
                      <a:pt x="18908" y="30785"/>
                      <a:pt x="18068" y="30647"/>
                      <a:pt x="17266" y="30377"/>
                    </a:cubicBezTo>
                    <a:cubicBezTo>
                      <a:pt x="16460" y="30638"/>
                      <a:pt x="15618" y="30776"/>
                      <a:pt x="14772" y="30776"/>
                    </a:cubicBezTo>
                    <a:cubicBezTo>
                      <a:pt x="13934" y="30776"/>
                      <a:pt x="13092" y="30641"/>
                      <a:pt x="12278" y="30355"/>
                    </a:cubicBezTo>
                    <a:cubicBezTo>
                      <a:pt x="10303" y="29644"/>
                      <a:pt x="9006" y="27985"/>
                      <a:pt x="8487" y="26044"/>
                    </a:cubicBezTo>
                    <a:cubicBezTo>
                      <a:pt x="6546" y="25536"/>
                      <a:pt x="4887" y="24239"/>
                      <a:pt x="4176" y="22253"/>
                    </a:cubicBezTo>
                    <a:cubicBezTo>
                      <a:pt x="3601" y="20616"/>
                      <a:pt x="3612" y="18867"/>
                      <a:pt x="4153" y="17265"/>
                    </a:cubicBezTo>
                    <a:cubicBezTo>
                      <a:pt x="3634" y="15651"/>
                      <a:pt x="3601" y="13902"/>
                      <a:pt x="4176" y="12266"/>
                    </a:cubicBezTo>
                    <a:cubicBezTo>
                      <a:pt x="4887" y="10291"/>
                      <a:pt x="6546" y="8994"/>
                      <a:pt x="8487" y="8475"/>
                    </a:cubicBezTo>
                    <a:cubicBezTo>
                      <a:pt x="8994" y="6545"/>
                      <a:pt x="10292" y="4875"/>
                      <a:pt x="12278" y="4175"/>
                    </a:cubicBezTo>
                    <a:cubicBezTo>
                      <a:pt x="13100" y="3880"/>
                      <a:pt x="13951" y="3739"/>
                      <a:pt x="14797" y="3739"/>
                    </a:cubicBezTo>
                    <a:close/>
                    <a:moveTo>
                      <a:pt x="10484" y="0"/>
                    </a:moveTo>
                    <a:cubicBezTo>
                      <a:pt x="10687" y="248"/>
                      <a:pt x="10879" y="485"/>
                      <a:pt x="11059" y="700"/>
                    </a:cubicBezTo>
                    <a:cubicBezTo>
                      <a:pt x="11714" y="1422"/>
                      <a:pt x="12572" y="2144"/>
                      <a:pt x="13531" y="2720"/>
                    </a:cubicBezTo>
                    <a:cubicBezTo>
                      <a:pt x="12808" y="2833"/>
                      <a:pt x="12109" y="3013"/>
                      <a:pt x="11432" y="3306"/>
                    </a:cubicBezTo>
                    <a:cubicBezTo>
                      <a:pt x="9626" y="4085"/>
                      <a:pt x="8171" y="5721"/>
                      <a:pt x="7606" y="7594"/>
                    </a:cubicBezTo>
                    <a:cubicBezTo>
                      <a:pt x="5733" y="8181"/>
                      <a:pt x="4086" y="9626"/>
                      <a:pt x="3318" y="11420"/>
                    </a:cubicBezTo>
                    <a:cubicBezTo>
                      <a:pt x="3025" y="12097"/>
                      <a:pt x="2822" y="12808"/>
                      <a:pt x="2732" y="13519"/>
                    </a:cubicBezTo>
                    <a:cubicBezTo>
                      <a:pt x="2145" y="12560"/>
                      <a:pt x="1423" y="11702"/>
                      <a:pt x="712" y="11059"/>
                    </a:cubicBezTo>
                    <a:cubicBezTo>
                      <a:pt x="497" y="10856"/>
                      <a:pt x="260" y="10675"/>
                      <a:pt x="1" y="10472"/>
                    </a:cubicBezTo>
                    <a:lnTo>
                      <a:pt x="1" y="11961"/>
                    </a:lnTo>
                    <a:cubicBezTo>
                      <a:pt x="46" y="11995"/>
                      <a:pt x="91" y="12029"/>
                      <a:pt x="114" y="12074"/>
                    </a:cubicBezTo>
                    <a:cubicBezTo>
                      <a:pt x="881" y="12819"/>
                      <a:pt x="1490" y="13677"/>
                      <a:pt x="1987" y="14613"/>
                    </a:cubicBezTo>
                    <a:cubicBezTo>
                      <a:pt x="2269" y="15121"/>
                      <a:pt x="2506" y="15663"/>
                      <a:pt x="2743" y="16204"/>
                    </a:cubicBezTo>
                    <a:cubicBezTo>
                      <a:pt x="2799" y="16554"/>
                      <a:pt x="2867" y="16904"/>
                      <a:pt x="2969" y="17265"/>
                    </a:cubicBezTo>
                    <a:cubicBezTo>
                      <a:pt x="2867" y="17615"/>
                      <a:pt x="2799" y="17965"/>
                      <a:pt x="2743" y="18314"/>
                    </a:cubicBezTo>
                    <a:cubicBezTo>
                      <a:pt x="2483" y="18856"/>
                      <a:pt x="2269" y="19409"/>
                      <a:pt x="1987" y="19917"/>
                    </a:cubicBezTo>
                    <a:cubicBezTo>
                      <a:pt x="1479" y="20842"/>
                      <a:pt x="881" y="21700"/>
                      <a:pt x="114" y="22456"/>
                    </a:cubicBezTo>
                    <a:lnTo>
                      <a:pt x="1" y="22569"/>
                    </a:lnTo>
                    <a:lnTo>
                      <a:pt x="1" y="24058"/>
                    </a:lnTo>
                    <a:cubicBezTo>
                      <a:pt x="260" y="23866"/>
                      <a:pt x="497" y="23663"/>
                      <a:pt x="712" y="23483"/>
                    </a:cubicBezTo>
                    <a:cubicBezTo>
                      <a:pt x="1434" y="22828"/>
                      <a:pt x="2145" y="21971"/>
                      <a:pt x="2732" y="21011"/>
                    </a:cubicBezTo>
                    <a:cubicBezTo>
                      <a:pt x="2833" y="21734"/>
                      <a:pt x="3025" y="22433"/>
                      <a:pt x="3318" y="23110"/>
                    </a:cubicBezTo>
                    <a:cubicBezTo>
                      <a:pt x="4097" y="24916"/>
                      <a:pt x="5733" y="26371"/>
                      <a:pt x="7606" y="26936"/>
                    </a:cubicBezTo>
                    <a:cubicBezTo>
                      <a:pt x="8182" y="28809"/>
                      <a:pt x="9638" y="30468"/>
                      <a:pt x="11432" y="31224"/>
                    </a:cubicBezTo>
                    <a:cubicBezTo>
                      <a:pt x="12109" y="31517"/>
                      <a:pt x="12808" y="31720"/>
                      <a:pt x="13531" y="31822"/>
                    </a:cubicBezTo>
                    <a:cubicBezTo>
                      <a:pt x="12572" y="32397"/>
                      <a:pt x="11714" y="33119"/>
                      <a:pt x="11059" y="33830"/>
                    </a:cubicBezTo>
                    <a:cubicBezTo>
                      <a:pt x="10868" y="34045"/>
                      <a:pt x="10687" y="34282"/>
                      <a:pt x="10484" y="34541"/>
                    </a:cubicBezTo>
                    <a:lnTo>
                      <a:pt x="11985" y="34541"/>
                    </a:lnTo>
                    <a:cubicBezTo>
                      <a:pt x="12019" y="34496"/>
                      <a:pt x="12052" y="34451"/>
                      <a:pt x="12098" y="34428"/>
                    </a:cubicBezTo>
                    <a:cubicBezTo>
                      <a:pt x="12842" y="33661"/>
                      <a:pt x="13700" y="33063"/>
                      <a:pt x="14637" y="32555"/>
                    </a:cubicBezTo>
                    <a:cubicBezTo>
                      <a:pt x="15144" y="32273"/>
                      <a:pt x="15686" y="32047"/>
                      <a:pt x="16228" y="31799"/>
                    </a:cubicBezTo>
                    <a:cubicBezTo>
                      <a:pt x="16577" y="31743"/>
                      <a:pt x="16927" y="31675"/>
                      <a:pt x="17277" y="31573"/>
                    </a:cubicBezTo>
                    <a:cubicBezTo>
                      <a:pt x="17638" y="31675"/>
                      <a:pt x="17988" y="31743"/>
                      <a:pt x="18338" y="31799"/>
                    </a:cubicBezTo>
                    <a:cubicBezTo>
                      <a:pt x="18879" y="32059"/>
                      <a:pt x="19432" y="32273"/>
                      <a:pt x="19929" y="32555"/>
                    </a:cubicBezTo>
                    <a:cubicBezTo>
                      <a:pt x="20865" y="33063"/>
                      <a:pt x="21723" y="33661"/>
                      <a:pt x="22468" y="34428"/>
                    </a:cubicBezTo>
                    <a:lnTo>
                      <a:pt x="22581" y="34541"/>
                    </a:lnTo>
                    <a:lnTo>
                      <a:pt x="24081" y="34541"/>
                    </a:lnTo>
                    <a:cubicBezTo>
                      <a:pt x="23867" y="34304"/>
                      <a:pt x="23675" y="34056"/>
                      <a:pt x="23472" y="33853"/>
                    </a:cubicBezTo>
                    <a:cubicBezTo>
                      <a:pt x="22829" y="33131"/>
                      <a:pt x="21971" y="32408"/>
                      <a:pt x="21012" y="31833"/>
                    </a:cubicBezTo>
                    <a:cubicBezTo>
                      <a:pt x="21723" y="31720"/>
                      <a:pt x="22434" y="31540"/>
                      <a:pt x="23111" y="31235"/>
                    </a:cubicBezTo>
                    <a:cubicBezTo>
                      <a:pt x="24916" y="30468"/>
                      <a:pt x="26372" y="28831"/>
                      <a:pt x="26936" y="26947"/>
                    </a:cubicBezTo>
                    <a:cubicBezTo>
                      <a:pt x="28809" y="26371"/>
                      <a:pt x="30457" y="24916"/>
                      <a:pt x="31224" y="23133"/>
                    </a:cubicBezTo>
                    <a:cubicBezTo>
                      <a:pt x="31518" y="22456"/>
                      <a:pt x="31710" y="21745"/>
                      <a:pt x="31811" y="21023"/>
                    </a:cubicBezTo>
                    <a:cubicBezTo>
                      <a:pt x="32387" y="21982"/>
                      <a:pt x="33109" y="22851"/>
                      <a:pt x="33831" y="23494"/>
                    </a:cubicBezTo>
                    <a:cubicBezTo>
                      <a:pt x="34045" y="23697"/>
                      <a:pt x="34282" y="23878"/>
                      <a:pt x="34531" y="24069"/>
                    </a:cubicBezTo>
                    <a:lnTo>
                      <a:pt x="34531" y="22580"/>
                    </a:lnTo>
                    <a:cubicBezTo>
                      <a:pt x="34497" y="22535"/>
                      <a:pt x="34452" y="22512"/>
                      <a:pt x="34418" y="22467"/>
                    </a:cubicBezTo>
                    <a:cubicBezTo>
                      <a:pt x="33662" y="21722"/>
                      <a:pt x="33052" y="20853"/>
                      <a:pt x="32545" y="19928"/>
                    </a:cubicBezTo>
                    <a:cubicBezTo>
                      <a:pt x="32262" y="19420"/>
                      <a:pt x="32037" y="18867"/>
                      <a:pt x="31800" y="18337"/>
                    </a:cubicBezTo>
                    <a:cubicBezTo>
                      <a:pt x="31743" y="17976"/>
                      <a:pt x="31676" y="17626"/>
                      <a:pt x="31574" y="17276"/>
                    </a:cubicBezTo>
                    <a:cubicBezTo>
                      <a:pt x="31676" y="16926"/>
                      <a:pt x="31743" y="16565"/>
                      <a:pt x="31800" y="16216"/>
                    </a:cubicBezTo>
                    <a:cubicBezTo>
                      <a:pt x="32048" y="15685"/>
                      <a:pt x="32262" y="15132"/>
                      <a:pt x="32545" y="14625"/>
                    </a:cubicBezTo>
                    <a:cubicBezTo>
                      <a:pt x="33052" y="13688"/>
                      <a:pt x="33662" y="12830"/>
                      <a:pt x="34418" y="12086"/>
                    </a:cubicBezTo>
                    <a:lnTo>
                      <a:pt x="34531" y="11973"/>
                    </a:lnTo>
                    <a:lnTo>
                      <a:pt x="34531" y="10472"/>
                    </a:lnTo>
                    <a:cubicBezTo>
                      <a:pt x="34282" y="10675"/>
                      <a:pt x="34045" y="10867"/>
                      <a:pt x="33831" y="11059"/>
                    </a:cubicBezTo>
                    <a:cubicBezTo>
                      <a:pt x="33109" y="11702"/>
                      <a:pt x="32387" y="12560"/>
                      <a:pt x="31811" y="13519"/>
                    </a:cubicBezTo>
                    <a:cubicBezTo>
                      <a:pt x="31698" y="12808"/>
                      <a:pt x="31518" y="12097"/>
                      <a:pt x="31224" y="11420"/>
                    </a:cubicBezTo>
                    <a:cubicBezTo>
                      <a:pt x="30446" y="9614"/>
                      <a:pt x="28809" y="8159"/>
                      <a:pt x="26936" y="7594"/>
                    </a:cubicBezTo>
                    <a:cubicBezTo>
                      <a:pt x="26350" y="5721"/>
                      <a:pt x="24905" y="4074"/>
                      <a:pt x="23111" y="3306"/>
                    </a:cubicBezTo>
                    <a:cubicBezTo>
                      <a:pt x="22434" y="3013"/>
                      <a:pt x="21723" y="2821"/>
                      <a:pt x="21012" y="2720"/>
                    </a:cubicBezTo>
                    <a:cubicBezTo>
                      <a:pt x="21971" y="2144"/>
                      <a:pt x="22829" y="1422"/>
                      <a:pt x="23472" y="700"/>
                    </a:cubicBezTo>
                    <a:cubicBezTo>
                      <a:pt x="23675" y="485"/>
                      <a:pt x="23856" y="248"/>
                      <a:pt x="24059" y="0"/>
                    </a:cubicBezTo>
                    <a:lnTo>
                      <a:pt x="22558" y="0"/>
                    </a:lnTo>
                    <a:cubicBezTo>
                      <a:pt x="22513" y="34"/>
                      <a:pt x="22490" y="79"/>
                      <a:pt x="22445" y="113"/>
                    </a:cubicBezTo>
                    <a:cubicBezTo>
                      <a:pt x="21700" y="869"/>
                      <a:pt x="20843" y="1478"/>
                      <a:pt x="19906" y="1986"/>
                    </a:cubicBezTo>
                    <a:cubicBezTo>
                      <a:pt x="19398" y="2268"/>
                      <a:pt x="18846" y="2494"/>
                      <a:pt x="18315" y="2731"/>
                    </a:cubicBezTo>
                    <a:cubicBezTo>
                      <a:pt x="17965" y="2787"/>
                      <a:pt x="17604" y="2855"/>
                      <a:pt x="17254" y="2957"/>
                    </a:cubicBezTo>
                    <a:cubicBezTo>
                      <a:pt x="16905" y="2855"/>
                      <a:pt x="16555" y="2787"/>
                      <a:pt x="16194" y="2731"/>
                    </a:cubicBezTo>
                    <a:cubicBezTo>
                      <a:pt x="15663" y="2483"/>
                      <a:pt x="15110" y="2268"/>
                      <a:pt x="14603" y="1986"/>
                    </a:cubicBezTo>
                    <a:cubicBezTo>
                      <a:pt x="13677" y="1478"/>
                      <a:pt x="12808" y="869"/>
                      <a:pt x="12064" y="113"/>
                    </a:cubicBezTo>
                    <a:lnTo>
                      <a:pt x="11951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7"/>
              <p:cNvSpPr/>
              <p:nvPr/>
            </p:nvSpPr>
            <p:spPr>
              <a:xfrm>
                <a:off x="2377875" y="192327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5799" y="1036"/>
                    </a:moveTo>
                    <a:cubicBezTo>
                      <a:pt x="5881" y="1036"/>
                      <a:pt x="5964" y="1043"/>
                      <a:pt x="6049" y="1056"/>
                    </a:cubicBezTo>
                    <a:cubicBezTo>
                      <a:pt x="8013" y="1350"/>
                      <a:pt x="6026" y="3460"/>
                      <a:pt x="5361" y="4047"/>
                    </a:cubicBezTo>
                    <a:cubicBezTo>
                      <a:pt x="5033" y="4329"/>
                      <a:pt x="4582" y="4679"/>
                      <a:pt x="4131" y="5074"/>
                    </a:cubicBezTo>
                    <a:cubicBezTo>
                      <a:pt x="3679" y="4679"/>
                      <a:pt x="3217" y="4340"/>
                      <a:pt x="2912" y="4047"/>
                    </a:cubicBezTo>
                    <a:cubicBezTo>
                      <a:pt x="2246" y="3460"/>
                      <a:pt x="260" y="1350"/>
                      <a:pt x="2212" y="1056"/>
                    </a:cubicBezTo>
                    <a:cubicBezTo>
                      <a:pt x="2292" y="1045"/>
                      <a:pt x="2370" y="1039"/>
                      <a:pt x="2447" y="1039"/>
                    </a:cubicBezTo>
                    <a:cubicBezTo>
                      <a:pt x="3113" y="1039"/>
                      <a:pt x="3645" y="1461"/>
                      <a:pt x="4131" y="1937"/>
                    </a:cubicBezTo>
                    <a:cubicBezTo>
                      <a:pt x="4622" y="1455"/>
                      <a:pt x="5149" y="1036"/>
                      <a:pt x="5799" y="1036"/>
                    </a:cubicBezTo>
                    <a:close/>
                    <a:moveTo>
                      <a:pt x="2415" y="0"/>
                    </a:moveTo>
                    <a:cubicBezTo>
                      <a:pt x="1508" y="0"/>
                      <a:pt x="595" y="554"/>
                      <a:pt x="351" y="1463"/>
                    </a:cubicBezTo>
                    <a:cubicBezTo>
                      <a:pt x="1" y="2738"/>
                      <a:pt x="1197" y="3934"/>
                      <a:pt x="2043" y="4713"/>
                    </a:cubicBezTo>
                    <a:cubicBezTo>
                      <a:pt x="2765" y="5378"/>
                      <a:pt x="3544" y="5943"/>
                      <a:pt x="4131" y="6642"/>
                    </a:cubicBezTo>
                    <a:cubicBezTo>
                      <a:pt x="4740" y="5943"/>
                      <a:pt x="5519" y="5378"/>
                      <a:pt x="6218" y="4713"/>
                    </a:cubicBezTo>
                    <a:cubicBezTo>
                      <a:pt x="7053" y="3934"/>
                      <a:pt x="8261" y="2738"/>
                      <a:pt x="7911" y="1463"/>
                    </a:cubicBezTo>
                    <a:cubicBezTo>
                      <a:pt x="7667" y="554"/>
                      <a:pt x="6754" y="0"/>
                      <a:pt x="5846" y="0"/>
                    </a:cubicBezTo>
                    <a:cubicBezTo>
                      <a:pt x="5706" y="0"/>
                      <a:pt x="5566" y="14"/>
                      <a:pt x="5428" y="41"/>
                    </a:cubicBezTo>
                    <a:cubicBezTo>
                      <a:pt x="4954" y="120"/>
                      <a:pt x="4514" y="334"/>
                      <a:pt x="4131" y="616"/>
                    </a:cubicBezTo>
                    <a:cubicBezTo>
                      <a:pt x="3747" y="334"/>
                      <a:pt x="3318" y="120"/>
                      <a:pt x="2833" y="41"/>
                    </a:cubicBezTo>
                    <a:cubicBezTo>
                      <a:pt x="2696" y="14"/>
                      <a:pt x="2555" y="0"/>
                      <a:pt x="241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7"/>
              <p:cNvSpPr/>
              <p:nvPr/>
            </p:nvSpPr>
            <p:spPr>
              <a:xfrm>
                <a:off x="2872975" y="209072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1625" y="1"/>
                    </a:moveTo>
                    <a:cubicBezTo>
                      <a:pt x="678" y="497"/>
                      <a:pt x="1" y="2156"/>
                      <a:pt x="12" y="3025"/>
                    </a:cubicBezTo>
                    <a:cubicBezTo>
                      <a:pt x="12" y="3081"/>
                      <a:pt x="12" y="3149"/>
                      <a:pt x="34" y="3205"/>
                    </a:cubicBezTo>
                    <a:cubicBezTo>
                      <a:pt x="34" y="3273"/>
                      <a:pt x="12" y="3329"/>
                      <a:pt x="12" y="3386"/>
                    </a:cubicBezTo>
                    <a:cubicBezTo>
                      <a:pt x="1" y="4232"/>
                      <a:pt x="678" y="5913"/>
                      <a:pt x="1625" y="6410"/>
                    </a:cubicBezTo>
                    <a:lnTo>
                      <a:pt x="1625" y="4853"/>
                    </a:lnTo>
                    <a:cubicBezTo>
                      <a:pt x="1625" y="4841"/>
                      <a:pt x="1614" y="4808"/>
                      <a:pt x="1592" y="4796"/>
                    </a:cubicBezTo>
                    <a:cubicBezTo>
                      <a:pt x="1580" y="4774"/>
                      <a:pt x="1569" y="4740"/>
                      <a:pt x="1558" y="4695"/>
                    </a:cubicBezTo>
                    <a:cubicBezTo>
                      <a:pt x="1580" y="4684"/>
                      <a:pt x="1592" y="4672"/>
                      <a:pt x="1625" y="4672"/>
                    </a:cubicBezTo>
                    <a:lnTo>
                      <a:pt x="1625" y="1738"/>
                    </a:lnTo>
                    <a:cubicBezTo>
                      <a:pt x="1592" y="1727"/>
                      <a:pt x="1580" y="1704"/>
                      <a:pt x="1558" y="1704"/>
                    </a:cubicBezTo>
                    <a:cubicBezTo>
                      <a:pt x="1569" y="1682"/>
                      <a:pt x="1580" y="1648"/>
                      <a:pt x="1592" y="1614"/>
                    </a:cubicBezTo>
                    <a:cubicBezTo>
                      <a:pt x="1614" y="1592"/>
                      <a:pt x="1614" y="1569"/>
                      <a:pt x="1625" y="1558"/>
                    </a:cubicBez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7"/>
              <p:cNvSpPr/>
              <p:nvPr/>
            </p:nvSpPr>
            <p:spPr>
              <a:xfrm>
                <a:off x="2401025" y="1738100"/>
                <a:ext cx="1602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1604" extrusionOk="0">
                    <a:moveTo>
                      <a:pt x="0" y="0"/>
                    </a:moveTo>
                    <a:cubicBezTo>
                      <a:pt x="477" y="933"/>
                      <a:pt x="2112" y="1603"/>
                      <a:pt x="2982" y="1603"/>
                    </a:cubicBezTo>
                    <a:cubicBezTo>
                      <a:pt x="2996" y="1603"/>
                      <a:pt x="3010" y="1603"/>
                      <a:pt x="3024" y="1603"/>
                    </a:cubicBezTo>
                    <a:cubicBezTo>
                      <a:pt x="3081" y="1603"/>
                      <a:pt x="3148" y="1603"/>
                      <a:pt x="3205" y="1591"/>
                    </a:cubicBezTo>
                    <a:cubicBezTo>
                      <a:pt x="3272" y="1591"/>
                      <a:pt x="3329" y="1603"/>
                      <a:pt x="3385" y="1603"/>
                    </a:cubicBezTo>
                    <a:cubicBezTo>
                      <a:pt x="3400" y="1603"/>
                      <a:pt x="3414" y="1603"/>
                      <a:pt x="3429" y="1603"/>
                    </a:cubicBezTo>
                    <a:cubicBezTo>
                      <a:pt x="4309" y="1603"/>
                      <a:pt x="5921" y="944"/>
                      <a:pt x="6409" y="0"/>
                    </a:cubicBezTo>
                    <a:lnTo>
                      <a:pt x="4852" y="0"/>
                    </a:lnTo>
                    <a:cubicBezTo>
                      <a:pt x="4841" y="0"/>
                      <a:pt x="4818" y="12"/>
                      <a:pt x="4796" y="34"/>
                    </a:cubicBezTo>
                    <a:cubicBezTo>
                      <a:pt x="4773" y="45"/>
                      <a:pt x="4739" y="57"/>
                      <a:pt x="4706" y="68"/>
                    </a:cubicBezTo>
                    <a:cubicBezTo>
                      <a:pt x="4683" y="45"/>
                      <a:pt x="4672" y="34"/>
                      <a:pt x="4672" y="0"/>
                    </a:cubicBezTo>
                    <a:lnTo>
                      <a:pt x="1738" y="0"/>
                    </a:lnTo>
                    <a:cubicBezTo>
                      <a:pt x="1727" y="34"/>
                      <a:pt x="1715" y="45"/>
                      <a:pt x="1715" y="68"/>
                    </a:cubicBezTo>
                    <a:cubicBezTo>
                      <a:pt x="1681" y="57"/>
                      <a:pt x="1659" y="45"/>
                      <a:pt x="1614" y="34"/>
                    </a:cubicBezTo>
                    <a:cubicBezTo>
                      <a:pt x="1602" y="12"/>
                      <a:pt x="1569" y="12"/>
                      <a:pt x="1557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7"/>
              <p:cNvSpPr/>
              <p:nvPr/>
            </p:nvSpPr>
            <p:spPr>
              <a:xfrm>
                <a:off x="2725425" y="1737825"/>
                <a:ext cx="1882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16" extrusionOk="0">
                    <a:moveTo>
                      <a:pt x="4053" y="2595"/>
                    </a:moveTo>
                    <a:cubicBezTo>
                      <a:pt x="4326" y="2595"/>
                      <a:pt x="4597" y="2635"/>
                      <a:pt x="4864" y="2697"/>
                    </a:cubicBezTo>
                    <a:cubicBezTo>
                      <a:pt x="5000" y="3374"/>
                      <a:pt x="5034" y="4051"/>
                      <a:pt x="4616" y="4785"/>
                    </a:cubicBezTo>
                    <a:cubicBezTo>
                      <a:pt x="4128" y="5650"/>
                      <a:pt x="3367" y="5897"/>
                      <a:pt x="2535" y="5897"/>
                    </a:cubicBezTo>
                    <a:cubicBezTo>
                      <a:pt x="2271" y="5897"/>
                      <a:pt x="1999" y="5872"/>
                      <a:pt x="1727" y="5834"/>
                    </a:cubicBezTo>
                    <a:cubicBezTo>
                      <a:pt x="1558" y="4694"/>
                      <a:pt x="1648" y="3577"/>
                      <a:pt x="2777" y="2934"/>
                    </a:cubicBezTo>
                    <a:cubicBezTo>
                      <a:pt x="3207" y="2688"/>
                      <a:pt x="3633" y="2595"/>
                      <a:pt x="4053" y="2595"/>
                    </a:cubicBezTo>
                    <a:close/>
                    <a:moveTo>
                      <a:pt x="1" y="0"/>
                    </a:moveTo>
                    <a:cubicBezTo>
                      <a:pt x="881" y="576"/>
                      <a:pt x="1366" y="1253"/>
                      <a:pt x="1682" y="2302"/>
                    </a:cubicBezTo>
                    <a:cubicBezTo>
                      <a:pt x="418" y="3385"/>
                      <a:pt x="294" y="5202"/>
                      <a:pt x="825" y="6714"/>
                    </a:cubicBezTo>
                    <a:cubicBezTo>
                      <a:pt x="1369" y="6900"/>
                      <a:pt x="1950" y="7004"/>
                      <a:pt x="2522" y="7004"/>
                    </a:cubicBezTo>
                    <a:cubicBezTo>
                      <a:pt x="3551" y="7004"/>
                      <a:pt x="4548" y="6665"/>
                      <a:pt x="5237" y="5845"/>
                    </a:cubicBezTo>
                    <a:cubicBezTo>
                      <a:pt x="6286" y="6173"/>
                      <a:pt x="6963" y="6658"/>
                      <a:pt x="7527" y="7515"/>
                    </a:cubicBezTo>
                    <a:lnTo>
                      <a:pt x="7527" y="5721"/>
                    </a:lnTo>
                    <a:cubicBezTo>
                      <a:pt x="7031" y="5326"/>
                      <a:pt x="6467" y="5044"/>
                      <a:pt x="5812" y="4852"/>
                    </a:cubicBezTo>
                    <a:cubicBezTo>
                      <a:pt x="6185" y="3882"/>
                      <a:pt x="6207" y="2674"/>
                      <a:pt x="5857" y="1659"/>
                    </a:cubicBezTo>
                    <a:cubicBezTo>
                      <a:pt x="5379" y="1492"/>
                      <a:pt x="4857" y="1410"/>
                      <a:pt x="4335" y="1410"/>
                    </a:cubicBezTo>
                    <a:cubicBezTo>
                      <a:pt x="3762" y="1410"/>
                      <a:pt x="3189" y="1509"/>
                      <a:pt x="2675" y="1704"/>
                    </a:cubicBezTo>
                    <a:cubicBezTo>
                      <a:pt x="2461" y="1049"/>
                      <a:pt x="2190" y="485"/>
                      <a:pt x="1795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7"/>
              <p:cNvSpPr/>
              <p:nvPr/>
            </p:nvSpPr>
            <p:spPr>
              <a:xfrm>
                <a:off x="2726000" y="2415150"/>
                <a:ext cx="1879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05" extrusionOk="0">
                    <a:moveTo>
                      <a:pt x="2490" y="1627"/>
                    </a:moveTo>
                    <a:cubicBezTo>
                      <a:pt x="3322" y="1627"/>
                      <a:pt x="4092" y="1887"/>
                      <a:pt x="4582" y="2754"/>
                    </a:cubicBezTo>
                    <a:cubicBezTo>
                      <a:pt x="5011" y="3476"/>
                      <a:pt x="4977" y="4153"/>
                      <a:pt x="4841" y="4830"/>
                    </a:cubicBezTo>
                    <a:cubicBezTo>
                      <a:pt x="4573" y="4884"/>
                      <a:pt x="4305" y="4921"/>
                      <a:pt x="4033" y="4921"/>
                    </a:cubicBezTo>
                    <a:cubicBezTo>
                      <a:pt x="3619" y="4921"/>
                      <a:pt x="3197" y="4834"/>
                      <a:pt x="2754" y="4582"/>
                    </a:cubicBezTo>
                    <a:cubicBezTo>
                      <a:pt x="1603" y="3939"/>
                      <a:pt x="1535" y="2821"/>
                      <a:pt x="1693" y="1693"/>
                    </a:cubicBezTo>
                    <a:cubicBezTo>
                      <a:pt x="1960" y="1653"/>
                      <a:pt x="2228" y="1627"/>
                      <a:pt x="2490" y="1627"/>
                    </a:cubicBezTo>
                    <a:close/>
                    <a:moveTo>
                      <a:pt x="7504" y="0"/>
                    </a:moveTo>
                    <a:cubicBezTo>
                      <a:pt x="6940" y="858"/>
                      <a:pt x="6263" y="1343"/>
                      <a:pt x="5214" y="1670"/>
                    </a:cubicBezTo>
                    <a:cubicBezTo>
                      <a:pt x="4517" y="850"/>
                      <a:pt x="3517" y="506"/>
                      <a:pt x="2490" y="506"/>
                    </a:cubicBezTo>
                    <a:cubicBezTo>
                      <a:pt x="1920" y="506"/>
                      <a:pt x="1341" y="612"/>
                      <a:pt x="802" y="802"/>
                    </a:cubicBezTo>
                    <a:cubicBezTo>
                      <a:pt x="283" y="2325"/>
                      <a:pt x="395" y="4153"/>
                      <a:pt x="1659" y="5225"/>
                    </a:cubicBezTo>
                    <a:cubicBezTo>
                      <a:pt x="1343" y="6263"/>
                      <a:pt x="858" y="6940"/>
                      <a:pt x="0" y="7504"/>
                    </a:cubicBezTo>
                    <a:lnTo>
                      <a:pt x="1795" y="7504"/>
                    </a:lnTo>
                    <a:cubicBezTo>
                      <a:pt x="2190" y="7008"/>
                      <a:pt x="2472" y="6444"/>
                      <a:pt x="2664" y="5800"/>
                    </a:cubicBezTo>
                    <a:cubicBezTo>
                      <a:pt x="3176" y="5991"/>
                      <a:pt x="3754" y="6090"/>
                      <a:pt x="4335" y="6090"/>
                    </a:cubicBezTo>
                    <a:cubicBezTo>
                      <a:pt x="4855" y="6090"/>
                      <a:pt x="5377" y="6011"/>
                      <a:pt x="5857" y="5846"/>
                    </a:cubicBezTo>
                    <a:cubicBezTo>
                      <a:pt x="6207" y="4841"/>
                      <a:pt x="6173" y="3645"/>
                      <a:pt x="5812" y="2652"/>
                    </a:cubicBezTo>
                    <a:cubicBezTo>
                      <a:pt x="6455" y="2438"/>
                      <a:pt x="7019" y="2178"/>
                      <a:pt x="7516" y="1783"/>
                    </a:cubicBezTo>
                    <a:lnTo>
                      <a:pt x="7516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7"/>
              <p:cNvSpPr/>
              <p:nvPr/>
            </p:nvSpPr>
            <p:spPr>
              <a:xfrm>
                <a:off x="2230050" y="2074425"/>
                <a:ext cx="1701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688" extrusionOk="0">
                    <a:moveTo>
                      <a:pt x="1937" y="1080"/>
                    </a:moveTo>
                    <a:cubicBezTo>
                      <a:pt x="2692" y="1080"/>
                      <a:pt x="3810" y="2159"/>
                      <a:pt x="4221" y="2616"/>
                    </a:cubicBezTo>
                    <a:cubicBezTo>
                      <a:pt x="4503" y="2932"/>
                      <a:pt x="4853" y="3383"/>
                      <a:pt x="5248" y="3835"/>
                    </a:cubicBezTo>
                    <a:cubicBezTo>
                      <a:pt x="4853" y="4297"/>
                      <a:pt x="4503" y="4749"/>
                      <a:pt x="4221" y="5065"/>
                    </a:cubicBezTo>
                    <a:cubicBezTo>
                      <a:pt x="3810" y="5522"/>
                      <a:pt x="2692" y="6601"/>
                      <a:pt x="1937" y="6601"/>
                    </a:cubicBezTo>
                    <a:cubicBezTo>
                      <a:pt x="1592" y="6601"/>
                      <a:pt x="1323" y="6376"/>
                      <a:pt x="1231" y="5764"/>
                    </a:cubicBezTo>
                    <a:cubicBezTo>
                      <a:pt x="1118" y="4986"/>
                      <a:pt x="1581" y="4388"/>
                      <a:pt x="2100" y="3846"/>
                    </a:cubicBezTo>
                    <a:cubicBezTo>
                      <a:pt x="1569" y="3293"/>
                      <a:pt x="1107" y="2695"/>
                      <a:pt x="1231" y="1916"/>
                    </a:cubicBezTo>
                    <a:cubicBezTo>
                      <a:pt x="1323" y="1305"/>
                      <a:pt x="1592" y="1080"/>
                      <a:pt x="1937" y="1080"/>
                    </a:cubicBezTo>
                    <a:close/>
                    <a:moveTo>
                      <a:pt x="2095" y="1"/>
                    </a:moveTo>
                    <a:cubicBezTo>
                      <a:pt x="1940" y="1"/>
                      <a:pt x="1784" y="21"/>
                      <a:pt x="1626" y="66"/>
                    </a:cubicBezTo>
                    <a:cubicBezTo>
                      <a:pt x="565" y="348"/>
                      <a:pt x="1" y="1510"/>
                      <a:pt x="204" y="2548"/>
                    </a:cubicBezTo>
                    <a:cubicBezTo>
                      <a:pt x="283" y="3022"/>
                      <a:pt x="497" y="3462"/>
                      <a:pt x="779" y="3846"/>
                    </a:cubicBezTo>
                    <a:cubicBezTo>
                      <a:pt x="497" y="4218"/>
                      <a:pt x="283" y="4658"/>
                      <a:pt x="204" y="5144"/>
                    </a:cubicBezTo>
                    <a:cubicBezTo>
                      <a:pt x="1" y="6171"/>
                      <a:pt x="565" y="7344"/>
                      <a:pt x="1626" y="7626"/>
                    </a:cubicBezTo>
                    <a:cubicBezTo>
                      <a:pt x="1780" y="7668"/>
                      <a:pt x="1932" y="7688"/>
                      <a:pt x="2083" y="7688"/>
                    </a:cubicBezTo>
                    <a:cubicBezTo>
                      <a:pt x="3183" y="7688"/>
                      <a:pt x="4191" y="6658"/>
                      <a:pt x="4876" y="5934"/>
                    </a:cubicBezTo>
                    <a:cubicBezTo>
                      <a:pt x="5530" y="5223"/>
                      <a:pt x="6094" y="4433"/>
                      <a:pt x="6805" y="3846"/>
                    </a:cubicBezTo>
                    <a:cubicBezTo>
                      <a:pt x="6094" y="3237"/>
                      <a:pt x="5530" y="2458"/>
                      <a:pt x="4876" y="1758"/>
                    </a:cubicBezTo>
                    <a:cubicBezTo>
                      <a:pt x="4193" y="1027"/>
                      <a:pt x="3191" y="1"/>
                      <a:pt x="209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7"/>
              <p:cNvSpPr/>
              <p:nvPr/>
            </p:nvSpPr>
            <p:spPr>
              <a:xfrm>
                <a:off x="2163200" y="1856150"/>
                <a:ext cx="636175" cy="628600"/>
              </a:xfrm>
              <a:custGeom>
                <a:avLst/>
                <a:gdLst/>
                <a:ahLst/>
                <a:cxnLst/>
                <a:rect l="l" t="t" r="r" b="b"/>
                <a:pathLst>
                  <a:path w="25447" h="25144" extrusionOk="0">
                    <a:moveTo>
                      <a:pt x="15014" y="1160"/>
                    </a:moveTo>
                    <a:cubicBezTo>
                      <a:pt x="15633" y="1160"/>
                      <a:pt x="16257" y="1269"/>
                      <a:pt x="16882" y="1519"/>
                    </a:cubicBezTo>
                    <a:cubicBezTo>
                      <a:pt x="17852" y="1891"/>
                      <a:pt x="18687" y="2591"/>
                      <a:pt x="19150" y="3516"/>
                    </a:cubicBezTo>
                    <a:cubicBezTo>
                      <a:pt x="19488" y="4182"/>
                      <a:pt x="19579" y="4904"/>
                      <a:pt x="19703" y="5603"/>
                    </a:cubicBezTo>
                    <a:cubicBezTo>
                      <a:pt x="20414" y="5728"/>
                      <a:pt x="21124" y="5818"/>
                      <a:pt x="21790" y="6156"/>
                    </a:cubicBezTo>
                    <a:cubicBezTo>
                      <a:pt x="22727" y="6619"/>
                      <a:pt x="23415" y="7465"/>
                      <a:pt x="23799" y="8424"/>
                    </a:cubicBezTo>
                    <a:cubicBezTo>
                      <a:pt x="24340" y="9835"/>
                      <a:pt x="24171" y="11245"/>
                      <a:pt x="23697" y="12588"/>
                    </a:cubicBezTo>
                    <a:cubicBezTo>
                      <a:pt x="24194" y="13931"/>
                      <a:pt x="24363" y="15342"/>
                      <a:pt x="23799" y="16752"/>
                    </a:cubicBezTo>
                    <a:cubicBezTo>
                      <a:pt x="23415" y="17723"/>
                      <a:pt x="22727" y="18558"/>
                      <a:pt x="21790" y="19020"/>
                    </a:cubicBezTo>
                    <a:cubicBezTo>
                      <a:pt x="21124" y="19359"/>
                      <a:pt x="20414" y="19438"/>
                      <a:pt x="19703" y="19573"/>
                    </a:cubicBezTo>
                    <a:cubicBezTo>
                      <a:pt x="19579" y="20273"/>
                      <a:pt x="19488" y="20995"/>
                      <a:pt x="19150" y="21661"/>
                    </a:cubicBezTo>
                    <a:cubicBezTo>
                      <a:pt x="18687" y="22575"/>
                      <a:pt x="17852" y="23274"/>
                      <a:pt x="16882" y="23658"/>
                    </a:cubicBezTo>
                    <a:cubicBezTo>
                      <a:pt x="16266" y="23899"/>
                      <a:pt x="15651" y="24003"/>
                      <a:pt x="15041" y="24003"/>
                    </a:cubicBezTo>
                    <a:cubicBezTo>
                      <a:pt x="14253" y="24003"/>
                      <a:pt x="13475" y="23830"/>
                      <a:pt x="12718" y="23557"/>
                    </a:cubicBezTo>
                    <a:cubicBezTo>
                      <a:pt x="11969" y="23836"/>
                      <a:pt x="11195" y="24011"/>
                      <a:pt x="10411" y="24011"/>
                    </a:cubicBezTo>
                    <a:cubicBezTo>
                      <a:pt x="9800" y="24011"/>
                      <a:pt x="9182" y="23905"/>
                      <a:pt x="8565" y="23658"/>
                    </a:cubicBezTo>
                    <a:cubicBezTo>
                      <a:pt x="7583" y="23274"/>
                      <a:pt x="6760" y="22586"/>
                      <a:pt x="6286" y="21661"/>
                    </a:cubicBezTo>
                    <a:cubicBezTo>
                      <a:pt x="5947" y="20995"/>
                      <a:pt x="5868" y="20273"/>
                      <a:pt x="5744" y="19573"/>
                    </a:cubicBezTo>
                    <a:cubicBezTo>
                      <a:pt x="5033" y="19438"/>
                      <a:pt x="4311" y="19359"/>
                      <a:pt x="3657" y="19020"/>
                    </a:cubicBezTo>
                    <a:cubicBezTo>
                      <a:pt x="2720" y="18558"/>
                      <a:pt x="2032" y="17711"/>
                      <a:pt x="1648" y="16752"/>
                    </a:cubicBezTo>
                    <a:cubicBezTo>
                      <a:pt x="1095" y="15342"/>
                      <a:pt x="1264" y="13931"/>
                      <a:pt x="1749" y="12588"/>
                    </a:cubicBezTo>
                    <a:cubicBezTo>
                      <a:pt x="1253" y="11245"/>
                      <a:pt x="1084" y="9835"/>
                      <a:pt x="1648" y="8424"/>
                    </a:cubicBezTo>
                    <a:cubicBezTo>
                      <a:pt x="2032" y="7454"/>
                      <a:pt x="2720" y="6619"/>
                      <a:pt x="3657" y="6156"/>
                    </a:cubicBezTo>
                    <a:cubicBezTo>
                      <a:pt x="4311" y="5818"/>
                      <a:pt x="5033" y="5728"/>
                      <a:pt x="5744" y="5603"/>
                    </a:cubicBezTo>
                    <a:cubicBezTo>
                      <a:pt x="5868" y="4904"/>
                      <a:pt x="5947" y="4182"/>
                      <a:pt x="6286" y="3516"/>
                    </a:cubicBezTo>
                    <a:cubicBezTo>
                      <a:pt x="6748" y="2579"/>
                      <a:pt x="7595" y="1891"/>
                      <a:pt x="8565" y="1519"/>
                    </a:cubicBezTo>
                    <a:cubicBezTo>
                      <a:pt x="9183" y="1276"/>
                      <a:pt x="9802" y="1173"/>
                      <a:pt x="10413" y="1173"/>
                    </a:cubicBezTo>
                    <a:cubicBezTo>
                      <a:pt x="11197" y="1173"/>
                      <a:pt x="11970" y="1343"/>
                      <a:pt x="12718" y="1609"/>
                    </a:cubicBezTo>
                    <a:cubicBezTo>
                      <a:pt x="13466" y="1332"/>
                      <a:pt x="14236" y="1160"/>
                      <a:pt x="15014" y="1160"/>
                    </a:cubicBezTo>
                    <a:close/>
                    <a:moveTo>
                      <a:pt x="10477" y="0"/>
                    </a:moveTo>
                    <a:cubicBezTo>
                      <a:pt x="9580" y="0"/>
                      <a:pt x="8687" y="173"/>
                      <a:pt x="7854" y="559"/>
                    </a:cubicBezTo>
                    <a:cubicBezTo>
                      <a:pt x="6286" y="1270"/>
                      <a:pt x="5022" y="2873"/>
                      <a:pt x="4751" y="4599"/>
                    </a:cubicBezTo>
                    <a:cubicBezTo>
                      <a:pt x="3013" y="4870"/>
                      <a:pt x="1411" y="6122"/>
                      <a:pt x="700" y="7702"/>
                    </a:cubicBezTo>
                    <a:cubicBezTo>
                      <a:pt x="0" y="9248"/>
                      <a:pt x="12" y="10975"/>
                      <a:pt x="497" y="12577"/>
                    </a:cubicBezTo>
                    <a:cubicBezTo>
                      <a:pt x="12" y="14168"/>
                      <a:pt x="0" y="15906"/>
                      <a:pt x="700" y="17440"/>
                    </a:cubicBezTo>
                    <a:cubicBezTo>
                      <a:pt x="1422" y="19009"/>
                      <a:pt x="3013" y="20273"/>
                      <a:pt x="4751" y="20544"/>
                    </a:cubicBezTo>
                    <a:cubicBezTo>
                      <a:pt x="5022" y="22281"/>
                      <a:pt x="6274" y="23884"/>
                      <a:pt x="7854" y="24595"/>
                    </a:cubicBezTo>
                    <a:cubicBezTo>
                      <a:pt x="8684" y="24973"/>
                      <a:pt x="9574" y="25143"/>
                      <a:pt x="10467" y="25143"/>
                    </a:cubicBezTo>
                    <a:cubicBezTo>
                      <a:pt x="11226" y="25143"/>
                      <a:pt x="11987" y="25021"/>
                      <a:pt x="12718" y="24798"/>
                    </a:cubicBezTo>
                    <a:cubicBezTo>
                      <a:pt x="13454" y="25021"/>
                      <a:pt x="14215" y="25143"/>
                      <a:pt x="14974" y="25143"/>
                    </a:cubicBezTo>
                    <a:cubicBezTo>
                      <a:pt x="15868" y="25143"/>
                      <a:pt x="16756" y="24973"/>
                      <a:pt x="17593" y="24595"/>
                    </a:cubicBezTo>
                    <a:cubicBezTo>
                      <a:pt x="19172" y="23884"/>
                      <a:pt x="20425" y="22281"/>
                      <a:pt x="20696" y="20544"/>
                    </a:cubicBezTo>
                    <a:cubicBezTo>
                      <a:pt x="22422" y="20273"/>
                      <a:pt x="24036" y="19020"/>
                      <a:pt x="24735" y="17440"/>
                    </a:cubicBezTo>
                    <a:cubicBezTo>
                      <a:pt x="25446" y="15906"/>
                      <a:pt x="25435" y="14168"/>
                      <a:pt x="24950" y="12577"/>
                    </a:cubicBezTo>
                    <a:cubicBezTo>
                      <a:pt x="25435" y="10975"/>
                      <a:pt x="25446" y="9248"/>
                      <a:pt x="24735" y="7702"/>
                    </a:cubicBezTo>
                    <a:cubicBezTo>
                      <a:pt x="24025" y="6145"/>
                      <a:pt x="22422" y="4870"/>
                      <a:pt x="20696" y="4599"/>
                    </a:cubicBezTo>
                    <a:cubicBezTo>
                      <a:pt x="20425" y="2873"/>
                      <a:pt x="19172" y="1259"/>
                      <a:pt x="17593" y="559"/>
                    </a:cubicBezTo>
                    <a:cubicBezTo>
                      <a:pt x="16753" y="173"/>
                      <a:pt x="15861" y="0"/>
                      <a:pt x="14964" y="0"/>
                    </a:cubicBezTo>
                    <a:cubicBezTo>
                      <a:pt x="14209" y="0"/>
                      <a:pt x="13450" y="123"/>
                      <a:pt x="12718" y="345"/>
                    </a:cubicBezTo>
                    <a:cubicBezTo>
                      <a:pt x="11990" y="123"/>
                      <a:pt x="11232" y="0"/>
                      <a:pt x="10477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7"/>
              <p:cNvSpPr/>
              <p:nvPr/>
            </p:nvSpPr>
            <p:spPr>
              <a:xfrm>
                <a:off x="2048375" y="1738100"/>
                <a:ext cx="1882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05" extrusionOk="0">
                    <a:moveTo>
                      <a:pt x="3514" y="2571"/>
                    </a:moveTo>
                    <a:cubicBezTo>
                      <a:pt x="3925" y="2571"/>
                      <a:pt x="4345" y="2657"/>
                      <a:pt x="4785" y="2900"/>
                    </a:cubicBezTo>
                    <a:cubicBezTo>
                      <a:pt x="5936" y="3555"/>
                      <a:pt x="6004" y="4672"/>
                      <a:pt x="5846" y="5800"/>
                    </a:cubicBezTo>
                    <a:cubicBezTo>
                      <a:pt x="5579" y="5841"/>
                      <a:pt x="5311" y="5867"/>
                      <a:pt x="5050" y="5867"/>
                    </a:cubicBezTo>
                    <a:cubicBezTo>
                      <a:pt x="4217" y="5867"/>
                      <a:pt x="3447" y="5607"/>
                      <a:pt x="2957" y="4740"/>
                    </a:cubicBezTo>
                    <a:cubicBezTo>
                      <a:pt x="2528" y="4018"/>
                      <a:pt x="2551" y="3340"/>
                      <a:pt x="2698" y="2663"/>
                    </a:cubicBezTo>
                    <a:cubicBezTo>
                      <a:pt x="2969" y="2609"/>
                      <a:pt x="3239" y="2571"/>
                      <a:pt x="3514" y="2571"/>
                    </a:cubicBezTo>
                    <a:close/>
                    <a:moveTo>
                      <a:pt x="5733" y="0"/>
                    </a:moveTo>
                    <a:cubicBezTo>
                      <a:pt x="5338" y="497"/>
                      <a:pt x="5056" y="1061"/>
                      <a:pt x="4853" y="1704"/>
                    </a:cubicBezTo>
                    <a:cubicBezTo>
                      <a:pt x="4345" y="1515"/>
                      <a:pt x="3775" y="1416"/>
                      <a:pt x="3202" y="1416"/>
                    </a:cubicBezTo>
                    <a:cubicBezTo>
                      <a:pt x="2680" y="1416"/>
                      <a:pt x="2155" y="1498"/>
                      <a:pt x="1671" y="1670"/>
                    </a:cubicBezTo>
                    <a:cubicBezTo>
                      <a:pt x="1321" y="2663"/>
                      <a:pt x="1344" y="3871"/>
                      <a:pt x="1716" y="4853"/>
                    </a:cubicBezTo>
                    <a:cubicBezTo>
                      <a:pt x="1061" y="5067"/>
                      <a:pt x="497" y="5338"/>
                      <a:pt x="1" y="5733"/>
                    </a:cubicBezTo>
                    <a:lnTo>
                      <a:pt x="1" y="7504"/>
                    </a:lnTo>
                    <a:lnTo>
                      <a:pt x="23" y="7504"/>
                    </a:lnTo>
                    <a:cubicBezTo>
                      <a:pt x="588" y="6647"/>
                      <a:pt x="1265" y="6162"/>
                      <a:pt x="2303" y="5834"/>
                    </a:cubicBezTo>
                    <a:cubicBezTo>
                      <a:pt x="3007" y="6654"/>
                      <a:pt x="4009" y="6998"/>
                      <a:pt x="5038" y="6998"/>
                    </a:cubicBezTo>
                    <a:cubicBezTo>
                      <a:pt x="5608" y="6998"/>
                      <a:pt x="6187" y="6892"/>
                      <a:pt x="6726" y="6703"/>
                    </a:cubicBezTo>
                    <a:cubicBezTo>
                      <a:pt x="7245" y="5180"/>
                      <a:pt x="7132" y="3363"/>
                      <a:pt x="5857" y="2291"/>
                    </a:cubicBezTo>
                    <a:cubicBezTo>
                      <a:pt x="6185" y="1242"/>
                      <a:pt x="6670" y="565"/>
                      <a:pt x="752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7"/>
              <p:cNvSpPr/>
              <p:nvPr/>
            </p:nvSpPr>
            <p:spPr>
              <a:xfrm>
                <a:off x="2401575" y="2562675"/>
                <a:ext cx="159975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399" h="1604" extrusionOk="0">
                    <a:moveTo>
                      <a:pt x="2970" y="0"/>
                    </a:moveTo>
                    <a:cubicBezTo>
                      <a:pt x="2102" y="0"/>
                      <a:pt x="489" y="660"/>
                      <a:pt x="1" y="1603"/>
                    </a:cubicBezTo>
                    <a:lnTo>
                      <a:pt x="1547" y="1603"/>
                    </a:lnTo>
                    <a:cubicBezTo>
                      <a:pt x="1569" y="1603"/>
                      <a:pt x="1592" y="1592"/>
                      <a:pt x="1603" y="1581"/>
                    </a:cubicBezTo>
                    <a:cubicBezTo>
                      <a:pt x="1637" y="1558"/>
                      <a:pt x="1659" y="1547"/>
                      <a:pt x="1705" y="1536"/>
                    </a:cubicBezTo>
                    <a:cubicBezTo>
                      <a:pt x="1716" y="1558"/>
                      <a:pt x="1738" y="1581"/>
                      <a:pt x="1738" y="1603"/>
                    </a:cubicBezTo>
                    <a:lnTo>
                      <a:pt x="4672" y="1603"/>
                    </a:lnTo>
                    <a:cubicBezTo>
                      <a:pt x="4684" y="1581"/>
                      <a:pt x="4695" y="1558"/>
                      <a:pt x="4695" y="1536"/>
                    </a:cubicBezTo>
                    <a:cubicBezTo>
                      <a:pt x="4729" y="1547"/>
                      <a:pt x="4751" y="1558"/>
                      <a:pt x="4796" y="1581"/>
                    </a:cubicBezTo>
                    <a:cubicBezTo>
                      <a:pt x="4808" y="1592"/>
                      <a:pt x="4842" y="1592"/>
                      <a:pt x="4853" y="1603"/>
                    </a:cubicBezTo>
                    <a:lnTo>
                      <a:pt x="6399" y="1603"/>
                    </a:lnTo>
                    <a:cubicBezTo>
                      <a:pt x="5922" y="660"/>
                      <a:pt x="4298" y="0"/>
                      <a:pt x="3429" y="0"/>
                    </a:cubicBezTo>
                    <a:cubicBezTo>
                      <a:pt x="3414" y="0"/>
                      <a:pt x="3400" y="1"/>
                      <a:pt x="3386" y="1"/>
                    </a:cubicBezTo>
                    <a:cubicBezTo>
                      <a:pt x="3329" y="1"/>
                      <a:pt x="3262" y="1"/>
                      <a:pt x="3205" y="12"/>
                    </a:cubicBezTo>
                    <a:cubicBezTo>
                      <a:pt x="3126" y="12"/>
                      <a:pt x="3070" y="1"/>
                      <a:pt x="3013" y="1"/>
                    </a:cubicBezTo>
                    <a:cubicBezTo>
                      <a:pt x="2999" y="1"/>
                      <a:pt x="2985" y="0"/>
                      <a:pt x="297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7"/>
              <p:cNvSpPr/>
              <p:nvPr/>
            </p:nvSpPr>
            <p:spPr>
              <a:xfrm>
                <a:off x="2378175" y="225152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4119" y="1558"/>
                    </a:moveTo>
                    <a:cubicBezTo>
                      <a:pt x="4570" y="1953"/>
                      <a:pt x="5044" y="2291"/>
                      <a:pt x="5349" y="2585"/>
                    </a:cubicBezTo>
                    <a:cubicBezTo>
                      <a:pt x="6014" y="3194"/>
                      <a:pt x="8001" y="5293"/>
                      <a:pt x="6037" y="5575"/>
                    </a:cubicBezTo>
                    <a:cubicBezTo>
                      <a:pt x="5958" y="5587"/>
                      <a:pt x="5881" y="5592"/>
                      <a:pt x="5806" y="5592"/>
                    </a:cubicBezTo>
                    <a:cubicBezTo>
                      <a:pt x="5147" y="5592"/>
                      <a:pt x="4615" y="5171"/>
                      <a:pt x="4119" y="4695"/>
                    </a:cubicBezTo>
                    <a:cubicBezTo>
                      <a:pt x="3637" y="5176"/>
                      <a:pt x="3111" y="5595"/>
                      <a:pt x="2453" y="5595"/>
                    </a:cubicBezTo>
                    <a:cubicBezTo>
                      <a:pt x="2371" y="5595"/>
                      <a:pt x="2287" y="5589"/>
                      <a:pt x="2200" y="5575"/>
                    </a:cubicBezTo>
                    <a:cubicBezTo>
                      <a:pt x="248" y="5282"/>
                      <a:pt x="2234" y="3171"/>
                      <a:pt x="2900" y="2585"/>
                    </a:cubicBezTo>
                    <a:cubicBezTo>
                      <a:pt x="3216" y="2303"/>
                      <a:pt x="3667" y="1953"/>
                      <a:pt x="4119" y="1558"/>
                    </a:cubicBezTo>
                    <a:close/>
                    <a:moveTo>
                      <a:pt x="4141" y="1"/>
                    </a:moveTo>
                    <a:cubicBezTo>
                      <a:pt x="3532" y="711"/>
                      <a:pt x="2753" y="1276"/>
                      <a:pt x="2054" y="1930"/>
                    </a:cubicBezTo>
                    <a:cubicBezTo>
                      <a:pt x="1219" y="2709"/>
                      <a:pt x="0" y="3905"/>
                      <a:pt x="361" y="5180"/>
                    </a:cubicBezTo>
                    <a:cubicBezTo>
                      <a:pt x="605" y="6097"/>
                      <a:pt x="1506" y="6643"/>
                      <a:pt x="2417" y="6643"/>
                    </a:cubicBezTo>
                    <a:cubicBezTo>
                      <a:pt x="2560" y="6643"/>
                      <a:pt x="2703" y="6629"/>
                      <a:pt x="2844" y="6602"/>
                    </a:cubicBezTo>
                    <a:cubicBezTo>
                      <a:pt x="3318" y="6523"/>
                      <a:pt x="3758" y="6308"/>
                      <a:pt x="4141" y="6026"/>
                    </a:cubicBezTo>
                    <a:cubicBezTo>
                      <a:pt x="4514" y="6308"/>
                      <a:pt x="4954" y="6523"/>
                      <a:pt x="5439" y="6602"/>
                    </a:cubicBezTo>
                    <a:cubicBezTo>
                      <a:pt x="5578" y="6629"/>
                      <a:pt x="5720" y="6643"/>
                      <a:pt x="5862" y="6643"/>
                    </a:cubicBezTo>
                    <a:cubicBezTo>
                      <a:pt x="6768" y="6643"/>
                      <a:pt x="7678" y="6097"/>
                      <a:pt x="7922" y="5180"/>
                    </a:cubicBezTo>
                    <a:cubicBezTo>
                      <a:pt x="8260" y="3905"/>
                      <a:pt x="7053" y="2709"/>
                      <a:pt x="6229" y="1930"/>
                    </a:cubicBezTo>
                    <a:cubicBezTo>
                      <a:pt x="5507" y="1276"/>
                      <a:pt x="4728" y="711"/>
                      <a:pt x="4141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7"/>
              <p:cNvSpPr/>
              <p:nvPr/>
            </p:nvSpPr>
            <p:spPr>
              <a:xfrm>
                <a:off x="2562375" y="2074225"/>
                <a:ext cx="169850" cy="192425"/>
              </a:xfrm>
              <a:custGeom>
                <a:avLst/>
                <a:gdLst/>
                <a:ahLst/>
                <a:cxnLst/>
                <a:rect l="l" t="t" r="r" b="b"/>
                <a:pathLst>
                  <a:path w="6794" h="7697" extrusionOk="0">
                    <a:moveTo>
                      <a:pt x="4874" y="1091"/>
                    </a:moveTo>
                    <a:cubicBezTo>
                      <a:pt x="5222" y="1091"/>
                      <a:pt x="5494" y="1318"/>
                      <a:pt x="5586" y="1936"/>
                    </a:cubicBezTo>
                    <a:cubicBezTo>
                      <a:pt x="5699" y="2703"/>
                      <a:pt x="5236" y="3301"/>
                      <a:pt x="4706" y="3854"/>
                    </a:cubicBezTo>
                    <a:cubicBezTo>
                      <a:pt x="5248" y="4396"/>
                      <a:pt x="5710" y="4994"/>
                      <a:pt x="5586" y="5772"/>
                    </a:cubicBezTo>
                    <a:cubicBezTo>
                      <a:pt x="5494" y="6384"/>
                      <a:pt x="5224" y="6609"/>
                      <a:pt x="4878" y="6609"/>
                    </a:cubicBezTo>
                    <a:cubicBezTo>
                      <a:pt x="4120" y="6609"/>
                      <a:pt x="2999" y="5530"/>
                      <a:pt x="2596" y="5073"/>
                    </a:cubicBezTo>
                    <a:cubicBezTo>
                      <a:pt x="2314" y="4757"/>
                      <a:pt x="1964" y="4305"/>
                      <a:pt x="1569" y="3854"/>
                    </a:cubicBezTo>
                    <a:cubicBezTo>
                      <a:pt x="1964" y="3403"/>
                      <a:pt x="2303" y="2929"/>
                      <a:pt x="2596" y="2624"/>
                    </a:cubicBezTo>
                    <a:cubicBezTo>
                      <a:pt x="2998" y="2168"/>
                      <a:pt x="4116" y="1091"/>
                      <a:pt x="4874" y="1091"/>
                    </a:cubicBezTo>
                    <a:close/>
                    <a:moveTo>
                      <a:pt x="4723" y="1"/>
                    </a:moveTo>
                    <a:cubicBezTo>
                      <a:pt x="3622" y="1"/>
                      <a:pt x="2615" y="1031"/>
                      <a:pt x="1930" y="1755"/>
                    </a:cubicBezTo>
                    <a:cubicBezTo>
                      <a:pt x="1264" y="2477"/>
                      <a:pt x="700" y="3256"/>
                      <a:pt x="1" y="3854"/>
                    </a:cubicBezTo>
                    <a:cubicBezTo>
                      <a:pt x="700" y="4452"/>
                      <a:pt x="1264" y="5231"/>
                      <a:pt x="1930" y="5942"/>
                    </a:cubicBezTo>
                    <a:cubicBezTo>
                      <a:pt x="2614" y="6684"/>
                      <a:pt x="3619" y="7697"/>
                      <a:pt x="4716" y="7697"/>
                    </a:cubicBezTo>
                    <a:cubicBezTo>
                      <a:pt x="4869" y="7697"/>
                      <a:pt x="5024" y="7677"/>
                      <a:pt x="5180" y="7634"/>
                    </a:cubicBezTo>
                    <a:cubicBezTo>
                      <a:pt x="6229" y="7352"/>
                      <a:pt x="6794" y="6179"/>
                      <a:pt x="6602" y="5140"/>
                    </a:cubicBezTo>
                    <a:cubicBezTo>
                      <a:pt x="6512" y="4666"/>
                      <a:pt x="6308" y="4226"/>
                      <a:pt x="6026" y="3854"/>
                    </a:cubicBezTo>
                    <a:cubicBezTo>
                      <a:pt x="6308" y="3470"/>
                      <a:pt x="6512" y="3030"/>
                      <a:pt x="6602" y="2556"/>
                    </a:cubicBezTo>
                    <a:cubicBezTo>
                      <a:pt x="6794" y="1518"/>
                      <a:pt x="6229" y="345"/>
                      <a:pt x="5180" y="63"/>
                    </a:cubicBezTo>
                    <a:cubicBezTo>
                      <a:pt x="5026" y="20"/>
                      <a:pt x="4874" y="1"/>
                      <a:pt x="4723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2048950" y="209017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0" y="0"/>
                    </a:moveTo>
                    <a:lnTo>
                      <a:pt x="0" y="1546"/>
                    </a:lnTo>
                    <a:cubicBezTo>
                      <a:pt x="0" y="1557"/>
                      <a:pt x="12" y="1591"/>
                      <a:pt x="23" y="1602"/>
                    </a:cubicBezTo>
                    <a:cubicBezTo>
                      <a:pt x="45" y="1636"/>
                      <a:pt x="57" y="1659"/>
                      <a:pt x="68" y="1704"/>
                    </a:cubicBezTo>
                    <a:cubicBezTo>
                      <a:pt x="34" y="1715"/>
                      <a:pt x="23" y="1726"/>
                      <a:pt x="0" y="1726"/>
                    </a:cubicBezTo>
                    <a:lnTo>
                      <a:pt x="0" y="4683"/>
                    </a:lnTo>
                    <a:cubicBezTo>
                      <a:pt x="23" y="4694"/>
                      <a:pt x="34" y="4706"/>
                      <a:pt x="68" y="4706"/>
                    </a:cubicBezTo>
                    <a:cubicBezTo>
                      <a:pt x="57" y="4739"/>
                      <a:pt x="34" y="4762"/>
                      <a:pt x="23" y="4807"/>
                    </a:cubicBezTo>
                    <a:cubicBezTo>
                      <a:pt x="12" y="4818"/>
                      <a:pt x="12" y="4852"/>
                      <a:pt x="0" y="4863"/>
                    </a:cubicBezTo>
                    <a:lnTo>
                      <a:pt x="0" y="6409"/>
                    </a:lnTo>
                    <a:cubicBezTo>
                      <a:pt x="948" y="5913"/>
                      <a:pt x="1625" y="4254"/>
                      <a:pt x="1603" y="3397"/>
                    </a:cubicBezTo>
                    <a:cubicBezTo>
                      <a:pt x="1603" y="3340"/>
                      <a:pt x="1603" y="3272"/>
                      <a:pt x="1591" y="3216"/>
                    </a:cubicBezTo>
                    <a:cubicBezTo>
                      <a:pt x="1591" y="3137"/>
                      <a:pt x="1603" y="3081"/>
                      <a:pt x="1603" y="3024"/>
                    </a:cubicBezTo>
                    <a:cubicBezTo>
                      <a:pt x="1625" y="2155"/>
                      <a:pt x="959" y="485"/>
                      <a:pt x="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2449525" y="21367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76"/>
                      <a:pt x="1" y="1265"/>
                    </a:cubicBezTo>
                    <a:cubicBezTo>
                      <a:pt x="1" y="1976"/>
                      <a:pt x="576" y="2540"/>
                      <a:pt x="1265" y="2540"/>
                    </a:cubicBezTo>
                    <a:cubicBezTo>
                      <a:pt x="1976" y="2540"/>
                      <a:pt x="2540" y="1953"/>
                      <a:pt x="2540" y="1265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2" name="Google Shape;822;p7"/>
          <p:cNvGrpSpPr/>
          <p:nvPr/>
        </p:nvGrpSpPr>
        <p:grpSpPr>
          <a:xfrm rot="-2700000">
            <a:off x="8603079" y="3323949"/>
            <a:ext cx="864667" cy="864667"/>
            <a:chOff x="1043250" y="1738100"/>
            <a:chExt cx="864675" cy="864675"/>
          </a:xfrm>
        </p:grpSpPr>
        <p:sp>
          <p:nvSpPr>
            <p:cNvPr id="823" name="Google Shape;823;p7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7"/>
          <p:cNvGrpSpPr/>
          <p:nvPr/>
        </p:nvGrpSpPr>
        <p:grpSpPr>
          <a:xfrm rot="-8100000">
            <a:off x="-208018" y="824894"/>
            <a:ext cx="892316" cy="892316"/>
            <a:chOff x="4334275" y="1748525"/>
            <a:chExt cx="892325" cy="892325"/>
          </a:xfrm>
        </p:grpSpPr>
        <p:sp>
          <p:nvSpPr>
            <p:cNvPr id="851" name="Google Shape;851;p7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7"/>
          <p:cNvGrpSpPr/>
          <p:nvPr/>
        </p:nvGrpSpPr>
        <p:grpSpPr>
          <a:xfrm rot="-8100000">
            <a:off x="-194480" y="-331588"/>
            <a:ext cx="865242" cy="864667"/>
            <a:chOff x="2048375" y="2743800"/>
            <a:chExt cx="865250" cy="864675"/>
          </a:xfrm>
        </p:grpSpPr>
        <p:sp>
          <p:nvSpPr>
            <p:cNvPr id="870" name="Google Shape;870;p7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"/>
          <p:cNvSpPr txBox="1">
            <a:spLocks noGrp="1"/>
          </p:cNvSpPr>
          <p:nvPr>
            <p:ph type="title"/>
          </p:nvPr>
        </p:nvSpPr>
        <p:spPr>
          <a:xfrm>
            <a:off x="713225" y="1398350"/>
            <a:ext cx="7717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89" name="Google Shape;889;p8"/>
          <p:cNvGrpSpPr/>
          <p:nvPr/>
        </p:nvGrpSpPr>
        <p:grpSpPr>
          <a:xfrm>
            <a:off x="-678807" y="-423701"/>
            <a:ext cx="10282707" cy="6259704"/>
            <a:chOff x="-678807" y="-423701"/>
            <a:chExt cx="10282707" cy="6259704"/>
          </a:xfrm>
        </p:grpSpPr>
        <p:grpSp>
          <p:nvGrpSpPr>
            <p:cNvPr id="890" name="Google Shape;890;p8"/>
            <p:cNvGrpSpPr/>
            <p:nvPr/>
          </p:nvGrpSpPr>
          <p:grpSpPr>
            <a:xfrm>
              <a:off x="-218907" y="3756799"/>
              <a:ext cx="9822807" cy="2079204"/>
              <a:chOff x="-218907" y="3756799"/>
              <a:chExt cx="9822807" cy="2079204"/>
            </a:xfrm>
          </p:grpSpPr>
          <p:grpSp>
            <p:nvGrpSpPr>
              <p:cNvPr id="891" name="Google Shape;891;p8"/>
              <p:cNvGrpSpPr/>
              <p:nvPr/>
            </p:nvGrpSpPr>
            <p:grpSpPr>
              <a:xfrm rot="-2700000">
                <a:off x="671977" y="3936378"/>
                <a:ext cx="864667" cy="864667"/>
                <a:chOff x="1043250" y="1738100"/>
                <a:chExt cx="864675" cy="864675"/>
              </a:xfrm>
            </p:grpSpPr>
            <p:sp>
              <p:nvSpPr>
                <p:cNvPr id="892" name="Google Shape;892;p8"/>
                <p:cNvSpPr/>
                <p:nvPr/>
              </p:nvSpPr>
              <p:spPr>
                <a:xfrm>
                  <a:off x="1193050" y="2127625"/>
                  <a:ext cx="180000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3368" extrusionOk="0">
                      <a:moveTo>
                        <a:pt x="3916" y="1151"/>
                      </a:moveTo>
                      <a:cubicBezTo>
                        <a:pt x="4136" y="1151"/>
                        <a:pt x="4358" y="1177"/>
                        <a:pt x="4581" y="1233"/>
                      </a:cubicBezTo>
                      <a:cubicBezTo>
                        <a:pt x="4943" y="1323"/>
                        <a:pt x="5281" y="1492"/>
                        <a:pt x="5574" y="1718"/>
                      </a:cubicBezTo>
                      <a:cubicBezTo>
                        <a:pt x="5258" y="1921"/>
                        <a:pt x="4943" y="2113"/>
                        <a:pt x="4581" y="2192"/>
                      </a:cubicBezTo>
                      <a:cubicBezTo>
                        <a:pt x="4363" y="2248"/>
                        <a:pt x="4143" y="2273"/>
                        <a:pt x="3923" y="2273"/>
                      </a:cubicBezTo>
                      <a:cubicBezTo>
                        <a:pt x="3256" y="2273"/>
                        <a:pt x="2588" y="2040"/>
                        <a:pt x="1952" y="1718"/>
                      </a:cubicBezTo>
                      <a:cubicBezTo>
                        <a:pt x="2589" y="1387"/>
                        <a:pt x="3245" y="1151"/>
                        <a:pt x="3916" y="1151"/>
                      </a:cubicBezTo>
                      <a:close/>
                      <a:moveTo>
                        <a:pt x="3956" y="1"/>
                      </a:moveTo>
                      <a:cubicBezTo>
                        <a:pt x="2994" y="1"/>
                        <a:pt x="2052" y="351"/>
                        <a:pt x="1230" y="838"/>
                      </a:cubicBezTo>
                      <a:cubicBezTo>
                        <a:pt x="835" y="1075"/>
                        <a:pt x="350" y="1346"/>
                        <a:pt x="0" y="1684"/>
                      </a:cubicBezTo>
                      <a:cubicBezTo>
                        <a:pt x="350" y="2034"/>
                        <a:pt x="835" y="2305"/>
                        <a:pt x="1230" y="2530"/>
                      </a:cubicBezTo>
                      <a:cubicBezTo>
                        <a:pt x="2052" y="3018"/>
                        <a:pt x="2994" y="3367"/>
                        <a:pt x="3956" y="3367"/>
                      </a:cubicBezTo>
                      <a:cubicBezTo>
                        <a:pt x="4130" y="3367"/>
                        <a:pt x="4305" y="3356"/>
                        <a:pt x="4480" y="3332"/>
                      </a:cubicBezTo>
                      <a:cubicBezTo>
                        <a:pt x="5416" y="3241"/>
                        <a:pt x="6251" y="2734"/>
                        <a:pt x="6895" y="2034"/>
                      </a:cubicBezTo>
                      <a:cubicBezTo>
                        <a:pt x="6996" y="1944"/>
                        <a:pt x="7098" y="1831"/>
                        <a:pt x="7199" y="1695"/>
                      </a:cubicBezTo>
                      <a:lnTo>
                        <a:pt x="6895" y="1357"/>
                      </a:lnTo>
                      <a:cubicBezTo>
                        <a:pt x="6263" y="669"/>
                        <a:pt x="5416" y="161"/>
                        <a:pt x="4480" y="37"/>
                      </a:cubicBezTo>
                      <a:cubicBezTo>
                        <a:pt x="4305" y="12"/>
                        <a:pt x="4130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8"/>
                <p:cNvSpPr/>
                <p:nvPr/>
              </p:nvSpPr>
              <p:spPr>
                <a:xfrm>
                  <a:off x="1429725" y="2272975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829" y="1625"/>
                      </a:moveTo>
                      <a:cubicBezTo>
                        <a:pt x="2054" y="1918"/>
                        <a:pt x="2223" y="2246"/>
                        <a:pt x="2314" y="2618"/>
                      </a:cubicBezTo>
                      <a:cubicBezTo>
                        <a:pt x="2539" y="3498"/>
                        <a:pt x="2257" y="4401"/>
                        <a:pt x="1829" y="5247"/>
                      </a:cubicBezTo>
                      <a:cubicBezTo>
                        <a:pt x="1388" y="4401"/>
                        <a:pt x="1129" y="3521"/>
                        <a:pt x="1355" y="2618"/>
                      </a:cubicBezTo>
                      <a:cubicBezTo>
                        <a:pt x="1434" y="2257"/>
                        <a:pt x="1603" y="1918"/>
                        <a:pt x="1829" y="1625"/>
                      </a:cubicBezTo>
                      <a:close/>
                      <a:moveTo>
                        <a:pt x="1817" y="0"/>
                      </a:moveTo>
                      <a:lnTo>
                        <a:pt x="1479" y="305"/>
                      </a:lnTo>
                      <a:cubicBezTo>
                        <a:pt x="790" y="937"/>
                        <a:pt x="283" y="1783"/>
                        <a:pt x="158" y="2708"/>
                      </a:cubicBezTo>
                      <a:cubicBezTo>
                        <a:pt x="0" y="3859"/>
                        <a:pt x="384" y="4999"/>
                        <a:pt x="960" y="5970"/>
                      </a:cubicBezTo>
                      <a:cubicBezTo>
                        <a:pt x="1197" y="6364"/>
                        <a:pt x="1467" y="6850"/>
                        <a:pt x="1806" y="7199"/>
                      </a:cubicBezTo>
                      <a:cubicBezTo>
                        <a:pt x="2156" y="6850"/>
                        <a:pt x="2427" y="6364"/>
                        <a:pt x="2652" y="5970"/>
                      </a:cubicBezTo>
                      <a:cubicBezTo>
                        <a:pt x="3228" y="4999"/>
                        <a:pt x="3611" y="3859"/>
                        <a:pt x="3453" y="2708"/>
                      </a:cubicBezTo>
                      <a:cubicBezTo>
                        <a:pt x="3352" y="1772"/>
                        <a:pt x="2844" y="937"/>
                        <a:pt x="2156" y="305"/>
                      </a:cubicBezTo>
                      <a:cubicBezTo>
                        <a:pt x="2054" y="203"/>
                        <a:pt x="1941" y="102"/>
                        <a:pt x="181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8"/>
                <p:cNvSpPr/>
                <p:nvPr/>
              </p:nvSpPr>
              <p:spPr>
                <a:xfrm>
                  <a:off x="1198125" y="1738100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0" y="0"/>
                      </a:moveTo>
                      <a:cubicBezTo>
                        <a:pt x="316" y="1479"/>
                        <a:pt x="1648" y="2596"/>
                        <a:pt x="3216" y="2596"/>
                      </a:cubicBezTo>
                      <a:cubicBezTo>
                        <a:pt x="4796" y="2596"/>
                        <a:pt x="6105" y="1479"/>
                        <a:pt x="6432" y="0"/>
                      </a:cubicBezTo>
                      <a:lnTo>
                        <a:pt x="5225" y="0"/>
                      </a:lnTo>
                      <a:cubicBezTo>
                        <a:pt x="4931" y="835"/>
                        <a:pt x="4141" y="1445"/>
                        <a:pt x="3216" y="1445"/>
                      </a:cubicBezTo>
                      <a:cubicBezTo>
                        <a:pt x="2280" y="1445"/>
                        <a:pt x="1478" y="835"/>
                        <a:pt x="119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8"/>
                <p:cNvSpPr/>
                <p:nvPr/>
              </p:nvSpPr>
              <p:spPr>
                <a:xfrm>
                  <a:off x="15919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7" y="0"/>
                      </a:moveTo>
                      <a:cubicBezTo>
                        <a:pt x="1637" y="0"/>
                        <a:pt x="328" y="1117"/>
                        <a:pt x="1" y="2595"/>
                      </a:cubicBezTo>
                      <a:lnTo>
                        <a:pt x="1197" y="2595"/>
                      </a:lnTo>
                      <a:cubicBezTo>
                        <a:pt x="1490" y="1760"/>
                        <a:pt x="2280" y="1162"/>
                        <a:pt x="3217" y="1162"/>
                      </a:cubicBezTo>
                      <a:cubicBezTo>
                        <a:pt x="4142" y="1162"/>
                        <a:pt x="4955" y="1760"/>
                        <a:pt x="5237" y="2595"/>
                      </a:cubicBezTo>
                      <a:lnTo>
                        <a:pt x="6433" y="2595"/>
                      </a:lnTo>
                      <a:cubicBezTo>
                        <a:pt x="6117" y="1117"/>
                        <a:pt x="4797" y="0"/>
                        <a:pt x="321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8"/>
                <p:cNvSpPr/>
                <p:nvPr/>
              </p:nvSpPr>
              <p:spPr>
                <a:xfrm>
                  <a:off x="11981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6" y="0"/>
                      </a:moveTo>
                      <a:cubicBezTo>
                        <a:pt x="1636" y="0"/>
                        <a:pt x="316" y="1117"/>
                        <a:pt x="0" y="2595"/>
                      </a:cubicBezTo>
                      <a:lnTo>
                        <a:pt x="1196" y="2595"/>
                      </a:lnTo>
                      <a:cubicBezTo>
                        <a:pt x="1490" y="1760"/>
                        <a:pt x="2280" y="1162"/>
                        <a:pt x="3216" y="1162"/>
                      </a:cubicBezTo>
                      <a:cubicBezTo>
                        <a:pt x="4141" y="1162"/>
                        <a:pt x="4943" y="1760"/>
                        <a:pt x="5225" y="2595"/>
                      </a:cubicBezTo>
                      <a:lnTo>
                        <a:pt x="6432" y="2595"/>
                      </a:lnTo>
                      <a:cubicBezTo>
                        <a:pt x="6105" y="1117"/>
                        <a:pt x="4796" y="0"/>
                        <a:pt x="321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1430575" y="1887900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795" y="1952"/>
                      </a:moveTo>
                      <a:cubicBezTo>
                        <a:pt x="2235" y="2799"/>
                        <a:pt x="2505" y="3690"/>
                        <a:pt x="2280" y="4593"/>
                      </a:cubicBezTo>
                      <a:cubicBezTo>
                        <a:pt x="2189" y="4943"/>
                        <a:pt x="2020" y="5281"/>
                        <a:pt x="1795" y="5575"/>
                      </a:cubicBezTo>
                      <a:cubicBezTo>
                        <a:pt x="1569" y="5281"/>
                        <a:pt x="1400" y="4954"/>
                        <a:pt x="1321" y="4593"/>
                      </a:cubicBezTo>
                      <a:cubicBezTo>
                        <a:pt x="1095" y="3690"/>
                        <a:pt x="1366" y="2799"/>
                        <a:pt x="1795" y="1952"/>
                      </a:cubicBezTo>
                      <a:close/>
                      <a:moveTo>
                        <a:pt x="1806" y="0"/>
                      </a:moveTo>
                      <a:cubicBezTo>
                        <a:pt x="1456" y="350"/>
                        <a:pt x="1196" y="835"/>
                        <a:pt x="960" y="1230"/>
                      </a:cubicBezTo>
                      <a:cubicBezTo>
                        <a:pt x="384" y="2201"/>
                        <a:pt x="0" y="3340"/>
                        <a:pt x="158" y="4491"/>
                      </a:cubicBezTo>
                      <a:cubicBezTo>
                        <a:pt x="260" y="5417"/>
                        <a:pt x="768" y="6252"/>
                        <a:pt x="1456" y="6906"/>
                      </a:cubicBezTo>
                      <a:cubicBezTo>
                        <a:pt x="1558" y="6996"/>
                        <a:pt x="1670" y="7098"/>
                        <a:pt x="1795" y="7200"/>
                      </a:cubicBezTo>
                      <a:lnTo>
                        <a:pt x="2133" y="6906"/>
                      </a:lnTo>
                      <a:cubicBezTo>
                        <a:pt x="2821" y="6263"/>
                        <a:pt x="3329" y="5417"/>
                        <a:pt x="3465" y="4491"/>
                      </a:cubicBezTo>
                      <a:cubicBezTo>
                        <a:pt x="3611" y="3340"/>
                        <a:pt x="3239" y="2201"/>
                        <a:pt x="2652" y="1230"/>
                      </a:cubicBezTo>
                      <a:cubicBezTo>
                        <a:pt x="2415" y="835"/>
                        <a:pt x="2144" y="350"/>
                        <a:pt x="180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8"/>
                <p:cNvSpPr/>
                <p:nvPr/>
              </p:nvSpPr>
              <p:spPr>
                <a:xfrm>
                  <a:off x="1043250" y="24868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4638" y="1"/>
                      </a:moveTo>
                      <a:cubicBezTo>
                        <a:pt x="3442" y="80"/>
                        <a:pt x="2246" y="283"/>
                        <a:pt x="1095" y="531"/>
                      </a:cubicBezTo>
                      <a:cubicBezTo>
                        <a:pt x="734" y="621"/>
                        <a:pt x="361" y="700"/>
                        <a:pt x="0" y="802"/>
                      </a:cubicBezTo>
                      <a:lnTo>
                        <a:pt x="0" y="1919"/>
                      </a:lnTo>
                      <a:cubicBezTo>
                        <a:pt x="237" y="1851"/>
                        <a:pt x="497" y="1795"/>
                        <a:pt x="734" y="1738"/>
                      </a:cubicBezTo>
                      <a:cubicBezTo>
                        <a:pt x="1602" y="1535"/>
                        <a:pt x="2471" y="1400"/>
                        <a:pt x="3340" y="1310"/>
                      </a:cubicBezTo>
                      <a:lnTo>
                        <a:pt x="3340" y="1310"/>
                      </a:lnTo>
                      <a:cubicBezTo>
                        <a:pt x="3239" y="2178"/>
                        <a:pt x="3115" y="3047"/>
                        <a:pt x="2911" y="3916"/>
                      </a:cubicBezTo>
                      <a:cubicBezTo>
                        <a:pt x="2844" y="4142"/>
                        <a:pt x="2787" y="4401"/>
                        <a:pt x="2720" y="4638"/>
                      </a:cubicBezTo>
                      <a:lnTo>
                        <a:pt x="3837" y="4638"/>
                      </a:lnTo>
                      <a:cubicBezTo>
                        <a:pt x="3938" y="4277"/>
                        <a:pt x="4029" y="3905"/>
                        <a:pt x="4096" y="3544"/>
                      </a:cubicBezTo>
                      <a:cubicBezTo>
                        <a:pt x="4356" y="2382"/>
                        <a:pt x="4548" y="1197"/>
                        <a:pt x="463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8"/>
                <p:cNvSpPr/>
                <p:nvPr/>
              </p:nvSpPr>
              <p:spPr>
                <a:xfrm>
                  <a:off x="1791950" y="24868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0" y="1"/>
                      </a:moveTo>
                      <a:cubicBezTo>
                        <a:pt x="79" y="1197"/>
                        <a:pt x="283" y="2393"/>
                        <a:pt x="531" y="3544"/>
                      </a:cubicBezTo>
                      <a:cubicBezTo>
                        <a:pt x="621" y="3905"/>
                        <a:pt x="700" y="4277"/>
                        <a:pt x="802" y="4638"/>
                      </a:cubicBezTo>
                      <a:lnTo>
                        <a:pt x="1907" y="4638"/>
                      </a:lnTo>
                      <a:cubicBezTo>
                        <a:pt x="1840" y="4401"/>
                        <a:pt x="1783" y="4142"/>
                        <a:pt x="1727" y="3905"/>
                      </a:cubicBezTo>
                      <a:cubicBezTo>
                        <a:pt x="1535" y="3036"/>
                        <a:pt x="1388" y="2167"/>
                        <a:pt x="1309" y="1298"/>
                      </a:cubicBezTo>
                      <a:lnTo>
                        <a:pt x="1309" y="1298"/>
                      </a:lnTo>
                      <a:cubicBezTo>
                        <a:pt x="2178" y="1400"/>
                        <a:pt x="3036" y="1524"/>
                        <a:pt x="3916" y="1716"/>
                      </a:cubicBezTo>
                      <a:cubicBezTo>
                        <a:pt x="4142" y="1795"/>
                        <a:pt x="4401" y="1851"/>
                        <a:pt x="4638" y="1919"/>
                      </a:cubicBezTo>
                      <a:lnTo>
                        <a:pt x="4638" y="802"/>
                      </a:lnTo>
                      <a:cubicBezTo>
                        <a:pt x="4266" y="700"/>
                        <a:pt x="3905" y="610"/>
                        <a:pt x="3532" y="531"/>
                      </a:cubicBezTo>
                      <a:cubicBezTo>
                        <a:pt x="2381" y="283"/>
                        <a:pt x="1197" y="80"/>
                        <a:pt x="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8"/>
                <p:cNvSpPr/>
                <p:nvPr/>
              </p:nvSpPr>
              <p:spPr>
                <a:xfrm>
                  <a:off x="1791950" y="17381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802" y="0"/>
                      </a:moveTo>
                      <a:cubicBezTo>
                        <a:pt x="700" y="373"/>
                        <a:pt x="598" y="734"/>
                        <a:pt x="531" y="1106"/>
                      </a:cubicBezTo>
                      <a:cubicBezTo>
                        <a:pt x="283" y="2257"/>
                        <a:pt x="79" y="3442"/>
                        <a:pt x="0" y="4638"/>
                      </a:cubicBezTo>
                      <a:cubicBezTo>
                        <a:pt x="1197" y="4559"/>
                        <a:pt x="2393" y="4356"/>
                        <a:pt x="3532" y="4108"/>
                      </a:cubicBezTo>
                      <a:cubicBezTo>
                        <a:pt x="3905" y="4018"/>
                        <a:pt x="4266" y="3939"/>
                        <a:pt x="4638" y="3837"/>
                      </a:cubicBezTo>
                      <a:lnTo>
                        <a:pt x="4638" y="2720"/>
                      </a:lnTo>
                      <a:cubicBezTo>
                        <a:pt x="4401" y="2799"/>
                        <a:pt x="4142" y="2855"/>
                        <a:pt x="3905" y="2912"/>
                      </a:cubicBezTo>
                      <a:cubicBezTo>
                        <a:pt x="3025" y="3103"/>
                        <a:pt x="2167" y="3250"/>
                        <a:pt x="1298" y="3329"/>
                      </a:cubicBezTo>
                      <a:cubicBezTo>
                        <a:pt x="1388" y="2460"/>
                        <a:pt x="1524" y="1591"/>
                        <a:pt x="1716" y="723"/>
                      </a:cubicBezTo>
                      <a:cubicBezTo>
                        <a:pt x="1783" y="474"/>
                        <a:pt x="1840" y="237"/>
                        <a:pt x="191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8"/>
                <p:cNvSpPr/>
                <p:nvPr/>
              </p:nvSpPr>
              <p:spPr>
                <a:xfrm>
                  <a:off x="1592225" y="1738100"/>
                  <a:ext cx="1605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2596" extrusionOk="0">
                      <a:moveTo>
                        <a:pt x="0" y="0"/>
                      </a:moveTo>
                      <a:cubicBezTo>
                        <a:pt x="316" y="1479"/>
                        <a:pt x="1636" y="2596"/>
                        <a:pt x="3205" y="2596"/>
                      </a:cubicBezTo>
                      <a:cubicBezTo>
                        <a:pt x="4785" y="2596"/>
                        <a:pt x="6094" y="1479"/>
                        <a:pt x="6421" y="0"/>
                      </a:cubicBezTo>
                      <a:lnTo>
                        <a:pt x="5225" y="0"/>
                      </a:lnTo>
                      <a:cubicBezTo>
                        <a:pt x="4920" y="835"/>
                        <a:pt x="4130" y="1445"/>
                        <a:pt x="3205" y="1445"/>
                      </a:cubicBezTo>
                      <a:cubicBezTo>
                        <a:pt x="2268" y="1445"/>
                        <a:pt x="1467" y="835"/>
                        <a:pt x="118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8"/>
                <p:cNvSpPr/>
                <p:nvPr/>
              </p:nvSpPr>
              <p:spPr>
                <a:xfrm>
                  <a:off x="1043250" y="17381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2720" y="0"/>
                      </a:moveTo>
                      <a:cubicBezTo>
                        <a:pt x="2787" y="237"/>
                        <a:pt x="2844" y="497"/>
                        <a:pt x="2900" y="734"/>
                      </a:cubicBezTo>
                      <a:cubicBezTo>
                        <a:pt x="3103" y="1603"/>
                        <a:pt x="3239" y="2472"/>
                        <a:pt x="3329" y="3340"/>
                      </a:cubicBezTo>
                      <a:cubicBezTo>
                        <a:pt x="2449" y="3239"/>
                        <a:pt x="1591" y="3115"/>
                        <a:pt x="722" y="2923"/>
                      </a:cubicBezTo>
                      <a:cubicBezTo>
                        <a:pt x="474" y="2855"/>
                        <a:pt x="237" y="2799"/>
                        <a:pt x="0" y="2720"/>
                      </a:cubicBezTo>
                      <a:lnTo>
                        <a:pt x="0" y="3837"/>
                      </a:lnTo>
                      <a:cubicBezTo>
                        <a:pt x="361" y="3939"/>
                        <a:pt x="734" y="4029"/>
                        <a:pt x="1095" y="4108"/>
                      </a:cubicBezTo>
                      <a:cubicBezTo>
                        <a:pt x="2257" y="4356"/>
                        <a:pt x="3442" y="4559"/>
                        <a:pt x="4638" y="4638"/>
                      </a:cubicBezTo>
                      <a:cubicBezTo>
                        <a:pt x="4559" y="3442"/>
                        <a:pt x="4356" y="2246"/>
                        <a:pt x="4108" y="1095"/>
                      </a:cubicBezTo>
                      <a:cubicBezTo>
                        <a:pt x="4017" y="734"/>
                        <a:pt x="3938" y="361"/>
                        <a:pt x="383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8"/>
                <p:cNvSpPr/>
                <p:nvPr/>
              </p:nvSpPr>
              <p:spPr>
                <a:xfrm>
                  <a:off x="1185700" y="1880275"/>
                  <a:ext cx="56175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" h="2247" extrusionOk="0">
                      <a:moveTo>
                        <a:pt x="1118" y="1"/>
                      </a:moveTo>
                      <a:cubicBezTo>
                        <a:pt x="802" y="1"/>
                        <a:pt x="520" y="125"/>
                        <a:pt x="328" y="328"/>
                      </a:cubicBezTo>
                      <a:cubicBezTo>
                        <a:pt x="125" y="531"/>
                        <a:pt x="1" y="802"/>
                        <a:pt x="1" y="1118"/>
                      </a:cubicBezTo>
                      <a:cubicBezTo>
                        <a:pt x="1" y="1738"/>
                        <a:pt x="508" y="2246"/>
                        <a:pt x="1129" y="2246"/>
                      </a:cubicBezTo>
                      <a:cubicBezTo>
                        <a:pt x="1434" y="2246"/>
                        <a:pt x="1716" y="2111"/>
                        <a:pt x="1919" y="1919"/>
                      </a:cubicBezTo>
                      <a:cubicBezTo>
                        <a:pt x="2111" y="1716"/>
                        <a:pt x="2246" y="1434"/>
                        <a:pt x="2246" y="1129"/>
                      </a:cubicBezTo>
                      <a:cubicBezTo>
                        <a:pt x="2246" y="508"/>
                        <a:pt x="1738" y="1"/>
                        <a:pt x="1118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4" name="Google Shape;904;p8"/>
                <p:cNvSpPr/>
                <p:nvPr/>
              </p:nvSpPr>
              <p:spPr>
                <a:xfrm>
                  <a:off x="1154950" y="1849525"/>
                  <a:ext cx="11767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4718" extrusionOk="0">
                      <a:moveTo>
                        <a:pt x="2348" y="745"/>
                      </a:moveTo>
                      <a:cubicBezTo>
                        <a:pt x="3228" y="745"/>
                        <a:pt x="3950" y="1468"/>
                        <a:pt x="3950" y="2359"/>
                      </a:cubicBezTo>
                      <a:cubicBezTo>
                        <a:pt x="3950" y="2777"/>
                        <a:pt x="3781" y="3171"/>
                        <a:pt x="3499" y="3465"/>
                      </a:cubicBezTo>
                      <a:cubicBezTo>
                        <a:pt x="3205" y="3770"/>
                        <a:pt x="2810" y="3916"/>
                        <a:pt x="2382" y="3916"/>
                      </a:cubicBezTo>
                      <a:cubicBezTo>
                        <a:pt x="2361" y="3917"/>
                        <a:pt x="2340" y="3917"/>
                        <a:pt x="2320" y="3917"/>
                      </a:cubicBezTo>
                      <a:cubicBezTo>
                        <a:pt x="1435" y="3917"/>
                        <a:pt x="745" y="3208"/>
                        <a:pt x="745" y="2348"/>
                      </a:cubicBezTo>
                      <a:cubicBezTo>
                        <a:pt x="745" y="1919"/>
                        <a:pt x="915" y="1524"/>
                        <a:pt x="1219" y="1219"/>
                      </a:cubicBezTo>
                      <a:cubicBezTo>
                        <a:pt x="1513" y="915"/>
                        <a:pt x="1919" y="745"/>
                        <a:pt x="2348" y="745"/>
                      </a:cubicBezTo>
                      <a:close/>
                      <a:moveTo>
                        <a:pt x="2337" y="1"/>
                      </a:moveTo>
                      <a:cubicBezTo>
                        <a:pt x="1727" y="1"/>
                        <a:pt x="1129" y="238"/>
                        <a:pt x="678" y="678"/>
                      </a:cubicBezTo>
                      <a:cubicBezTo>
                        <a:pt x="238" y="1129"/>
                        <a:pt x="1" y="1716"/>
                        <a:pt x="1" y="2348"/>
                      </a:cubicBezTo>
                      <a:cubicBezTo>
                        <a:pt x="1" y="3657"/>
                        <a:pt x="1061" y="4717"/>
                        <a:pt x="2370" y="4717"/>
                      </a:cubicBezTo>
                      <a:cubicBezTo>
                        <a:pt x="2980" y="4717"/>
                        <a:pt x="3566" y="4469"/>
                        <a:pt x="4018" y="4040"/>
                      </a:cubicBezTo>
                      <a:cubicBezTo>
                        <a:pt x="4458" y="3589"/>
                        <a:pt x="4706" y="2991"/>
                        <a:pt x="4706" y="2370"/>
                      </a:cubicBezTo>
                      <a:cubicBezTo>
                        <a:pt x="4706" y="1061"/>
                        <a:pt x="3657" y="1"/>
                        <a:pt x="233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5" name="Google Shape;905;p8"/>
                <p:cNvSpPr/>
                <p:nvPr/>
              </p:nvSpPr>
              <p:spPr>
                <a:xfrm>
                  <a:off x="1043250" y="2286800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501"/>
                        <a:pt x="1433" y="2279"/>
                        <a:pt x="1433" y="3216"/>
                      </a:cubicBezTo>
                      <a:cubicBezTo>
                        <a:pt x="1433" y="4153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27"/>
                        <a:pt x="2595" y="4796"/>
                        <a:pt x="2595" y="3216"/>
                      </a:cubicBezTo>
                      <a:cubicBezTo>
                        <a:pt x="2595" y="1636"/>
                        <a:pt x="1478" y="327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1709300" y="1880550"/>
                  <a:ext cx="56150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7" extrusionOk="0">
                      <a:moveTo>
                        <a:pt x="1129" y="1"/>
                      </a:moveTo>
                      <a:cubicBezTo>
                        <a:pt x="508" y="1"/>
                        <a:pt x="0" y="509"/>
                        <a:pt x="0" y="1129"/>
                      </a:cubicBezTo>
                      <a:cubicBezTo>
                        <a:pt x="0" y="1434"/>
                        <a:pt x="124" y="1716"/>
                        <a:pt x="327" y="1919"/>
                      </a:cubicBezTo>
                      <a:cubicBezTo>
                        <a:pt x="542" y="2122"/>
                        <a:pt x="801" y="2246"/>
                        <a:pt x="1117" y="2246"/>
                      </a:cubicBezTo>
                      <a:cubicBezTo>
                        <a:pt x="1738" y="2246"/>
                        <a:pt x="2246" y="1739"/>
                        <a:pt x="2246" y="1118"/>
                      </a:cubicBezTo>
                      <a:cubicBezTo>
                        <a:pt x="2246" y="802"/>
                        <a:pt x="2122" y="520"/>
                        <a:pt x="1918" y="328"/>
                      </a:cubicBezTo>
                      <a:cubicBezTo>
                        <a:pt x="1704" y="125"/>
                        <a:pt x="1445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8"/>
                <p:cNvSpPr/>
                <p:nvPr/>
              </p:nvSpPr>
              <p:spPr>
                <a:xfrm>
                  <a:off x="1678250" y="1849525"/>
                  <a:ext cx="11822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" h="4718" extrusionOk="0">
                      <a:moveTo>
                        <a:pt x="2382" y="768"/>
                      </a:moveTo>
                      <a:cubicBezTo>
                        <a:pt x="2811" y="768"/>
                        <a:pt x="3206" y="937"/>
                        <a:pt x="3510" y="1231"/>
                      </a:cubicBezTo>
                      <a:cubicBezTo>
                        <a:pt x="3815" y="1524"/>
                        <a:pt x="3984" y="1930"/>
                        <a:pt x="3984" y="2359"/>
                      </a:cubicBezTo>
                      <a:cubicBezTo>
                        <a:pt x="3984" y="3250"/>
                        <a:pt x="3262" y="3961"/>
                        <a:pt x="2371" y="3961"/>
                      </a:cubicBezTo>
                      <a:cubicBezTo>
                        <a:pt x="1953" y="3961"/>
                        <a:pt x="1558" y="3792"/>
                        <a:pt x="1253" y="3510"/>
                      </a:cubicBezTo>
                      <a:cubicBezTo>
                        <a:pt x="960" y="3217"/>
                        <a:pt x="802" y="2822"/>
                        <a:pt x="802" y="2404"/>
                      </a:cubicBezTo>
                      <a:cubicBezTo>
                        <a:pt x="779" y="1479"/>
                        <a:pt x="1502" y="768"/>
                        <a:pt x="2382" y="768"/>
                      </a:cubicBezTo>
                      <a:close/>
                      <a:moveTo>
                        <a:pt x="2382" y="1"/>
                      </a:moveTo>
                      <a:cubicBezTo>
                        <a:pt x="1073" y="1"/>
                        <a:pt x="12" y="1061"/>
                        <a:pt x="12" y="2370"/>
                      </a:cubicBezTo>
                      <a:cubicBezTo>
                        <a:pt x="1" y="2991"/>
                        <a:pt x="260" y="3589"/>
                        <a:pt x="689" y="4040"/>
                      </a:cubicBezTo>
                      <a:cubicBezTo>
                        <a:pt x="1141" y="4469"/>
                        <a:pt x="1739" y="4717"/>
                        <a:pt x="2359" y="4717"/>
                      </a:cubicBezTo>
                      <a:cubicBezTo>
                        <a:pt x="3668" y="4717"/>
                        <a:pt x="4729" y="3657"/>
                        <a:pt x="4729" y="2348"/>
                      </a:cubicBezTo>
                      <a:cubicBezTo>
                        <a:pt x="4729" y="1727"/>
                        <a:pt x="4492" y="1129"/>
                        <a:pt x="4052" y="678"/>
                      </a:cubicBezTo>
                      <a:cubicBezTo>
                        <a:pt x="3601" y="238"/>
                        <a:pt x="3002" y="1"/>
                        <a:pt x="2382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8"/>
                <p:cNvSpPr/>
                <p:nvPr/>
              </p:nvSpPr>
              <p:spPr>
                <a:xfrm>
                  <a:off x="1043250" y="1892975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490"/>
                        <a:pt x="1433" y="2280"/>
                        <a:pt x="1433" y="3216"/>
                      </a:cubicBezTo>
                      <a:cubicBezTo>
                        <a:pt x="1433" y="4142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05"/>
                        <a:pt x="2595" y="4796"/>
                        <a:pt x="2595" y="3216"/>
                      </a:cubicBezTo>
                      <a:cubicBezTo>
                        <a:pt x="2595" y="1637"/>
                        <a:pt x="1478" y="328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8"/>
                <p:cNvSpPr/>
                <p:nvPr/>
              </p:nvSpPr>
              <p:spPr>
                <a:xfrm>
                  <a:off x="1843000" y="2286800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7"/>
                        <a:pt x="1" y="1636"/>
                        <a:pt x="1" y="3216"/>
                      </a:cubicBezTo>
                      <a:cubicBezTo>
                        <a:pt x="1" y="4796"/>
                        <a:pt x="1118" y="6127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43"/>
                        <a:pt x="1152" y="4153"/>
                        <a:pt x="1152" y="3216"/>
                      </a:cubicBezTo>
                      <a:cubicBezTo>
                        <a:pt x="1152" y="2279"/>
                        <a:pt x="1761" y="1478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1843000" y="1892975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8"/>
                        <a:pt x="1" y="1648"/>
                        <a:pt x="1" y="3216"/>
                      </a:cubicBezTo>
                      <a:cubicBezTo>
                        <a:pt x="1" y="4796"/>
                        <a:pt x="1118" y="6105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32"/>
                        <a:pt x="1152" y="4142"/>
                        <a:pt x="1152" y="3216"/>
                      </a:cubicBezTo>
                      <a:cubicBezTo>
                        <a:pt x="1152" y="2280"/>
                        <a:pt x="1761" y="1479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8"/>
                <p:cNvSpPr/>
                <p:nvPr/>
              </p:nvSpPr>
              <p:spPr>
                <a:xfrm>
                  <a:off x="1052825" y="1747975"/>
                  <a:ext cx="844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7" h="33797" extrusionOk="0">
                      <a:moveTo>
                        <a:pt x="16905" y="1704"/>
                      </a:moveTo>
                      <a:cubicBezTo>
                        <a:pt x="17503" y="2370"/>
                        <a:pt x="18146" y="2979"/>
                        <a:pt x="18857" y="3521"/>
                      </a:cubicBezTo>
                      <a:cubicBezTo>
                        <a:pt x="20267" y="4616"/>
                        <a:pt x="21824" y="5541"/>
                        <a:pt x="22874" y="7019"/>
                      </a:cubicBezTo>
                      <a:cubicBezTo>
                        <a:pt x="23483" y="7888"/>
                        <a:pt x="23822" y="8813"/>
                        <a:pt x="24014" y="9784"/>
                      </a:cubicBezTo>
                      <a:cubicBezTo>
                        <a:pt x="24984" y="9987"/>
                        <a:pt x="25921" y="10325"/>
                        <a:pt x="26778" y="10935"/>
                      </a:cubicBezTo>
                      <a:cubicBezTo>
                        <a:pt x="28268" y="11973"/>
                        <a:pt x="29193" y="13553"/>
                        <a:pt x="30276" y="14952"/>
                      </a:cubicBezTo>
                      <a:cubicBezTo>
                        <a:pt x="30829" y="15651"/>
                        <a:pt x="31439" y="16306"/>
                        <a:pt x="32104" y="16904"/>
                      </a:cubicBezTo>
                      <a:cubicBezTo>
                        <a:pt x="31439" y="17491"/>
                        <a:pt x="30829" y="18145"/>
                        <a:pt x="30276" y="18845"/>
                      </a:cubicBezTo>
                      <a:cubicBezTo>
                        <a:pt x="29193" y="20244"/>
                        <a:pt x="28268" y="21824"/>
                        <a:pt x="26778" y="22862"/>
                      </a:cubicBezTo>
                      <a:cubicBezTo>
                        <a:pt x="25921" y="23471"/>
                        <a:pt x="24995" y="23810"/>
                        <a:pt x="24014" y="24013"/>
                      </a:cubicBezTo>
                      <a:cubicBezTo>
                        <a:pt x="23822" y="24983"/>
                        <a:pt x="23483" y="25909"/>
                        <a:pt x="22874" y="26778"/>
                      </a:cubicBezTo>
                      <a:cubicBezTo>
                        <a:pt x="21824" y="28256"/>
                        <a:pt x="20245" y="29181"/>
                        <a:pt x="18857" y="30276"/>
                      </a:cubicBezTo>
                      <a:cubicBezTo>
                        <a:pt x="18146" y="30817"/>
                        <a:pt x="17503" y="31427"/>
                        <a:pt x="16905" y="32093"/>
                      </a:cubicBezTo>
                      <a:cubicBezTo>
                        <a:pt x="16318" y="31427"/>
                        <a:pt x="15663" y="30817"/>
                        <a:pt x="14964" y="30276"/>
                      </a:cubicBezTo>
                      <a:cubicBezTo>
                        <a:pt x="13553" y="29181"/>
                        <a:pt x="11985" y="28256"/>
                        <a:pt x="10935" y="26778"/>
                      </a:cubicBezTo>
                      <a:cubicBezTo>
                        <a:pt x="10337" y="25909"/>
                        <a:pt x="9999" y="24983"/>
                        <a:pt x="9795" y="24013"/>
                      </a:cubicBezTo>
                      <a:cubicBezTo>
                        <a:pt x="8825" y="23810"/>
                        <a:pt x="7888" y="23471"/>
                        <a:pt x="7031" y="22862"/>
                      </a:cubicBezTo>
                      <a:cubicBezTo>
                        <a:pt x="5553" y="21824"/>
                        <a:pt x="4616" y="20244"/>
                        <a:pt x="3533" y="18845"/>
                      </a:cubicBezTo>
                      <a:cubicBezTo>
                        <a:pt x="2980" y="18145"/>
                        <a:pt x="2382" y="17491"/>
                        <a:pt x="1716" y="16904"/>
                      </a:cubicBezTo>
                      <a:cubicBezTo>
                        <a:pt x="2382" y="16306"/>
                        <a:pt x="2980" y="15651"/>
                        <a:pt x="3533" y="14952"/>
                      </a:cubicBezTo>
                      <a:cubicBezTo>
                        <a:pt x="4616" y="13541"/>
                        <a:pt x="5553" y="11973"/>
                        <a:pt x="7031" y="10935"/>
                      </a:cubicBezTo>
                      <a:cubicBezTo>
                        <a:pt x="7888" y="10325"/>
                        <a:pt x="8825" y="9987"/>
                        <a:pt x="9795" y="9784"/>
                      </a:cubicBezTo>
                      <a:cubicBezTo>
                        <a:pt x="9999" y="8813"/>
                        <a:pt x="10337" y="7888"/>
                        <a:pt x="10935" y="7019"/>
                      </a:cubicBezTo>
                      <a:cubicBezTo>
                        <a:pt x="11985" y="5541"/>
                        <a:pt x="13564" y="4616"/>
                        <a:pt x="14964" y="3521"/>
                      </a:cubicBezTo>
                      <a:cubicBezTo>
                        <a:pt x="15663" y="2979"/>
                        <a:pt x="16318" y="2370"/>
                        <a:pt x="16905" y="1704"/>
                      </a:cubicBezTo>
                      <a:close/>
                      <a:moveTo>
                        <a:pt x="16893" y="0"/>
                      </a:moveTo>
                      <a:lnTo>
                        <a:pt x="16882" y="12"/>
                      </a:lnTo>
                      <a:cubicBezTo>
                        <a:pt x="15754" y="1637"/>
                        <a:pt x="14219" y="2742"/>
                        <a:pt x="12650" y="3916"/>
                      </a:cubicBezTo>
                      <a:cubicBezTo>
                        <a:pt x="10969" y="5191"/>
                        <a:pt x="9480" y="6929"/>
                        <a:pt x="8915" y="8915"/>
                      </a:cubicBezTo>
                      <a:cubicBezTo>
                        <a:pt x="6907" y="9479"/>
                        <a:pt x="5169" y="10991"/>
                        <a:pt x="3916" y="12650"/>
                      </a:cubicBezTo>
                      <a:cubicBezTo>
                        <a:pt x="2743" y="14207"/>
                        <a:pt x="1648" y="15742"/>
                        <a:pt x="12" y="16881"/>
                      </a:cubicBezTo>
                      <a:lnTo>
                        <a:pt x="1" y="16904"/>
                      </a:lnTo>
                      <a:lnTo>
                        <a:pt x="12" y="16915"/>
                      </a:lnTo>
                      <a:cubicBezTo>
                        <a:pt x="1637" y="18044"/>
                        <a:pt x="2732" y="19578"/>
                        <a:pt x="3916" y="21147"/>
                      </a:cubicBezTo>
                      <a:cubicBezTo>
                        <a:pt x="5192" y="22828"/>
                        <a:pt x="6918" y="24318"/>
                        <a:pt x="8915" y="24882"/>
                      </a:cubicBezTo>
                      <a:cubicBezTo>
                        <a:pt x="9480" y="26891"/>
                        <a:pt x="10980" y="28617"/>
                        <a:pt x="12650" y="29881"/>
                      </a:cubicBezTo>
                      <a:cubicBezTo>
                        <a:pt x="14196" y="31043"/>
                        <a:pt x="15742" y="32149"/>
                        <a:pt x="16882" y="33785"/>
                      </a:cubicBezTo>
                      <a:lnTo>
                        <a:pt x="16893" y="33796"/>
                      </a:lnTo>
                      <a:lnTo>
                        <a:pt x="16905" y="33785"/>
                      </a:lnTo>
                      <a:cubicBezTo>
                        <a:pt x="18033" y="32160"/>
                        <a:pt x="19579" y="31054"/>
                        <a:pt x="21136" y="29881"/>
                      </a:cubicBezTo>
                      <a:cubicBezTo>
                        <a:pt x="22817" y="28617"/>
                        <a:pt x="24318" y="26868"/>
                        <a:pt x="24882" y="24882"/>
                      </a:cubicBezTo>
                      <a:cubicBezTo>
                        <a:pt x="26880" y="24318"/>
                        <a:pt x="28618" y="22806"/>
                        <a:pt x="29870" y="21147"/>
                      </a:cubicBezTo>
                      <a:cubicBezTo>
                        <a:pt x="31055" y="19578"/>
                        <a:pt x="32161" y="18044"/>
                        <a:pt x="33774" y="16915"/>
                      </a:cubicBezTo>
                      <a:lnTo>
                        <a:pt x="33797" y="16904"/>
                      </a:lnTo>
                      <a:lnTo>
                        <a:pt x="33774" y="16881"/>
                      </a:lnTo>
                      <a:cubicBezTo>
                        <a:pt x="32161" y="15753"/>
                        <a:pt x="31055" y="14218"/>
                        <a:pt x="29870" y="12650"/>
                      </a:cubicBezTo>
                      <a:cubicBezTo>
                        <a:pt x="28618" y="10980"/>
                        <a:pt x="26868" y="9479"/>
                        <a:pt x="24882" y="8915"/>
                      </a:cubicBezTo>
                      <a:cubicBezTo>
                        <a:pt x="24318" y="6906"/>
                        <a:pt x="22806" y="5180"/>
                        <a:pt x="21136" y="3916"/>
                      </a:cubicBezTo>
                      <a:cubicBezTo>
                        <a:pt x="19590" y="2754"/>
                        <a:pt x="18056" y="1648"/>
                        <a:pt x="16905" y="12"/>
                      </a:cubicBezTo>
                      <a:lnTo>
                        <a:pt x="16893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8"/>
                <p:cNvSpPr/>
                <p:nvPr/>
              </p:nvSpPr>
              <p:spPr>
                <a:xfrm>
                  <a:off x="1118575" y="1813125"/>
                  <a:ext cx="714575" cy="7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3" h="28584" extrusionOk="0">
                      <a:moveTo>
                        <a:pt x="14263" y="1513"/>
                      </a:moveTo>
                      <a:cubicBezTo>
                        <a:pt x="14681" y="1919"/>
                        <a:pt x="15121" y="2303"/>
                        <a:pt x="15606" y="2653"/>
                      </a:cubicBezTo>
                      <a:cubicBezTo>
                        <a:pt x="16960" y="3668"/>
                        <a:pt x="18393" y="4492"/>
                        <a:pt x="19194" y="6061"/>
                      </a:cubicBezTo>
                      <a:cubicBezTo>
                        <a:pt x="19623" y="6884"/>
                        <a:pt x="19815" y="7776"/>
                        <a:pt x="19883" y="8678"/>
                      </a:cubicBezTo>
                      <a:cubicBezTo>
                        <a:pt x="20774" y="8735"/>
                        <a:pt x="21654" y="8938"/>
                        <a:pt x="22501" y="9356"/>
                      </a:cubicBezTo>
                      <a:cubicBezTo>
                        <a:pt x="24069" y="10157"/>
                        <a:pt x="24882" y="11590"/>
                        <a:pt x="25897" y="12955"/>
                      </a:cubicBezTo>
                      <a:cubicBezTo>
                        <a:pt x="26258" y="13418"/>
                        <a:pt x="26631" y="13869"/>
                        <a:pt x="27048" y="14298"/>
                      </a:cubicBezTo>
                      <a:cubicBezTo>
                        <a:pt x="26631" y="14716"/>
                        <a:pt x="26258" y="15156"/>
                        <a:pt x="25897" y="15630"/>
                      </a:cubicBezTo>
                      <a:cubicBezTo>
                        <a:pt x="24882" y="16984"/>
                        <a:pt x="24069" y="18428"/>
                        <a:pt x="22501" y="19229"/>
                      </a:cubicBezTo>
                      <a:cubicBezTo>
                        <a:pt x="21666" y="19658"/>
                        <a:pt x="20786" y="19850"/>
                        <a:pt x="19883" y="19906"/>
                      </a:cubicBezTo>
                      <a:cubicBezTo>
                        <a:pt x="19826" y="20809"/>
                        <a:pt x="19623" y="21689"/>
                        <a:pt x="19194" y="22535"/>
                      </a:cubicBezTo>
                      <a:cubicBezTo>
                        <a:pt x="18393" y="24093"/>
                        <a:pt x="16971" y="24916"/>
                        <a:pt x="15606" y="25932"/>
                      </a:cubicBezTo>
                      <a:cubicBezTo>
                        <a:pt x="15132" y="26282"/>
                        <a:pt x="14681" y="26665"/>
                        <a:pt x="14263" y="27072"/>
                      </a:cubicBezTo>
                      <a:cubicBezTo>
                        <a:pt x="13834" y="26665"/>
                        <a:pt x="13406" y="26282"/>
                        <a:pt x="12920" y="25932"/>
                      </a:cubicBezTo>
                      <a:cubicBezTo>
                        <a:pt x="11566" y="24916"/>
                        <a:pt x="10133" y="24093"/>
                        <a:pt x="9321" y="22535"/>
                      </a:cubicBezTo>
                      <a:cubicBezTo>
                        <a:pt x="8903" y="21700"/>
                        <a:pt x="8700" y="20809"/>
                        <a:pt x="8644" y="19906"/>
                      </a:cubicBezTo>
                      <a:cubicBezTo>
                        <a:pt x="7741" y="19850"/>
                        <a:pt x="6872" y="19658"/>
                        <a:pt x="6026" y="19229"/>
                      </a:cubicBezTo>
                      <a:cubicBezTo>
                        <a:pt x="4457" y="18428"/>
                        <a:pt x="3645" y="17006"/>
                        <a:pt x="2629" y="15630"/>
                      </a:cubicBezTo>
                      <a:cubicBezTo>
                        <a:pt x="2268" y="15167"/>
                        <a:pt x="1896" y="14716"/>
                        <a:pt x="1478" y="14298"/>
                      </a:cubicBezTo>
                      <a:cubicBezTo>
                        <a:pt x="1896" y="13869"/>
                        <a:pt x="2268" y="13429"/>
                        <a:pt x="2629" y="12955"/>
                      </a:cubicBezTo>
                      <a:cubicBezTo>
                        <a:pt x="3645" y="11601"/>
                        <a:pt x="4457" y="10157"/>
                        <a:pt x="6026" y="9356"/>
                      </a:cubicBezTo>
                      <a:cubicBezTo>
                        <a:pt x="6861" y="8938"/>
                        <a:pt x="7741" y="8735"/>
                        <a:pt x="8644" y="8678"/>
                      </a:cubicBezTo>
                      <a:cubicBezTo>
                        <a:pt x="8700" y="7776"/>
                        <a:pt x="8903" y="6907"/>
                        <a:pt x="9321" y="6061"/>
                      </a:cubicBezTo>
                      <a:cubicBezTo>
                        <a:pt x="10133" y="4492"/>
                        <a:pt x="11555" y="3668"/>
                        <a:pt x="12920" y="2653"/>
                      </a:cubicBezTo>
                      <a:cubicBezTo>
                        <a:pt x="13394" y="2303"/>
                        <a:pt x="13834" y="1919"/>
                        <a:pt x="14263" y="1513"/>
                      </a:cubicBezTo>
                      <a:close/>
                      <a:moveTo>
                        <a:pt x="14297" y="1"/>
                      </a:moveTo>
                      <a:cubicBezTo>
                        <a:pt x="13191" y="1242"/>
                        <a:pt x="11837" y="2111"/>
                        <a:pt x="10551" y="3127"/>
                      </a:cubicBezTo>
                      <a:cubicBezTo>
                        <a:pt x="9118" y="4266"/>
                        <a:pt x="8046" y="6015"/>
                        <a:pt x="7831" y="7832"/>
                      </a:cubicBezTo>
                      <a:cubicBezTo>
                        <a:pt x="6003" y="8058"/>
                        <a:pt x="4265" y="9119"/>
                        <a:pt x="3126" y="10552"/>
                      </a:cubicBezTo>
                      <a:cubicBezTo>
                        <a:pt x="2088" y="11838"/>
                        <a:pt x="1241" y="13203"/>
                        <a:pt x="0" y="14298"/>
                      </a:cubicBezTo>
                      <a:cubicBezTo>
                        <a:pt x="1241" y="15393"/>
                        <a:pt x="2110" y="16747"/>
                        <a:pt x="3126" y="18033"/>
                      </a:cubicBezTo>
                      <a:cubicBezTo>
                        <a:pt x="4265" y="19466"/>
                        <a:pt x="6014" y="20538"/>
                        <a:pt x="7831" y="20753"/>
                      </a:cubicBezTo>
                      <a:cubicBezTo>
                        <a:pt x="8057" y="22592"/>
                        <a:pt x="9118" y="24318"/>
                        <a:pt x="10551" y="25469"/>
                      </a:cubicBezTo>
                      <a:cubicBezTo>
                        <a:pt x="11837" y="26496"/>
                        <a:pt x="13203" y="27343"/>
                        <a:pt x="14297" y="28584"/>
                      </a:cubicBezTo>
                      <a:cubicBezTo>
                        <a:pt x="15392" y="27343"/>
                        <a:pt x="16746" y="26485"/>
                        <a:pt x="18032" y="25469"/>
                      </a:cubicBezTo>
                      <a:cubicBezTo>
                        <a:pt x="19465" y="24318"/>
                        <a:pt x="20537" y="22569"/>
                        <a:pt x="20752" y="20753"/>
                      </a:cubicBezTo>
                      <a:cubicBezTo>
                        <a:pt x="22591" y="20527"/>
                        <a:pt x="24317" y="19466"/>
                        <a:pt x="25468" y="18033"/>
                      </a:cubicBezTo>
                      <a:cubicBezTo>
                        <a:pt x="26484" y="16747"/>
                        <a:pt x="27342" y="15381"/>
                        <a:pt x="28583" y="14298"/>
                      </a:cubicBezTo>
                      <a:cubicBezTo>
                        <a:pt x="27342" y="13192"/>
                        <a:pt x="26484" y="11838"/>
                        <a:pt x="25468" y="10552"/>
                      </a:cubicBezTo>
                      <a:cubicBezTo>
                        <a:pt x="24317" y="9119"/>
                        <a:pt x="22568" y="8047"/>
                        <a:pt x="20752" y="7832"/>
                      </a:cubicBezTo>
                      <a:cubicBezTo>
                        <a:pt x="20526" y="6004"/>
                        <a:pt x="19465" y="4266"/>
                        <a:pt x="18032" y="3127"/>
                      </a:cubicBezTo>
                      <a:cubicBezTo>
                        <a:pt x="16746" y="2089"/>
                        <a:pt x="15380" y="1242"/>
                        <a:pt x="1429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8"/>
                <p:cNvSpPr/>
                <p:nvPr/>
              </p:nvSpPr>
              <p:spPr>
                <a:xfrm>
                  <a:off x="1578100" y="2127925"/>
                  <a:ext cx="180025" cy="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3401" extrusionOk="0">
                      <a:moveTo>
                        <a:pt x="3270" y="1139"/>
                      </a:moveTo>
                      <a:cubicBezTo>
                        <a:pt x="3942" y="1139"/>
                        <a:pt x="4611" y="1375"/>
                        <a:pt x="5248" y="1706"/>
                      </a:cubicBezTo>
                      <a:cubicBezTo>
                        <a:pt x="4612" y="2028"/>
                        <a:pt x="3944" y="2261"/>
                        <a:pt x="3273" y="2261"/>
                      </a:cubicBezTo>
                      <a:cubicBezTo>
                        <a:pt x="3051" y="2261"/>
                        <a:pt x="2829" y="2236"/>
                        <a:pt x="2608" y="2180"/>
                      </a:cubicBezTo>
                      <a:cubicBezTo>
                        <a:pt x="2258" y="2101"/>
                        <a:pt x="1919" y="1932"/>
                        <a:pt x="1626" y="1706"/>
                      </a:cubicBezTo>
                      <a:cubicBezTo>
                        <a:pt x="1919" y="1480"/>
                        <a:pt x="2247" y="1311"/>
                        <a:pt x="2608" y="1221"/>
                      </a:cubicBezTo>
                      <a:cubicBezTo>
                        <a:pt x="2828" y="1165"/>
                        <a:pt x="3050" y="1139"/>
                        <a:pt x="3270" y="1139"/>
                      </a:cubicBezTo>
                      <a:close/>
                      <a:moveTo>
                        <a:pt x="3239" y="0"/>
                      </a:moveTo>
                      <a:cubicBezTo>
                        <a:pt x="3063" y="0"/>
                        <a:pt x="2887" y="12"/>
                        <a:pt x="2709" y="36"/>
                      </a:cubicBezTo>
                      <a:cubicBezTo>
                        <a:pt x="1761" y="160"/>
                        <a:pt x="938" y="668"/>
                        <a:pt x="294" y="1367"/>
                      </a:cubicBezTo>
                      <a:cubicBezTo>
                        <a:pt x="204" y="1458"/>
                        <a:pt x="103" y="1571"/>
                        <a:pt x="1" y="1706"/>
                      </a:cubicBezTo>
                      <a:lnTo>
                        <a:pt x="294" y="2033"/>
                      </a:lnTo>
                      <a:cubicBezTo>
                        <a:pt x="938" y="2733"/>
                        <a:pt x="1784" y="3241"/>
                        <a:pt x="2709" y="3365"/>
                      </a:cubicBezTo>
                      <a:cubicBezTo>
                        <a:pt x="2884" y="3389"/>
                        <a:pt x="3059" y="3401"/>
                        <a:pt x="3234" y="3401"/>
                      </a:cubicBezTo>
                      <a:cubicBezTo>
                        <a:pt x="4198" y="3401"/>
                        <a:pt x="5149" y="3051"/>
                        <a:pt x="5970" y="2564"/>
                      </a:cubicBezTo>
                      <a:cubicBezTo>
                        <a:pt x="6365" y="2315"/>
                        <a:pt x="6839" y="2056"/>
                        <a:pt x="7200" y="1717"/>
                      </a:cubicBezTo>
                      <a:cubicBezTo>
                        <a:pt x="6839" y="1356"/>
                        <a:pt x="6365" y="1097"/>
                        <a:pt x="5970" y="871"/>
                      </a:cubicBezTo>
                      <a:cubicBezTo>
                        <a:pt x="5148" y="355"/>
                        <a:pt x="4212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8"/>
                <p:cNvSpPr/>
                <p:nvPr/>
              </p:nvSpPr>
              <p:spPr>
                <a:xfrm>
                  <a:off x="1349600" y="2044450"/>
                  <a:ext cx="251950" cy="2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" h="10078" extrusionOk="0">
                      <a:moveTo>
                        <a:pt x="1276" y="1254"/>
                      </a:moveTo>
                      <a:lnTo>
                        <a:pt x="1276" y="1254"/>
                      </a:lnTo>
                      <a:cubicBezTo>
                        <a:pt x="2528" y="1513"/>
                        <a:pt x="3702" y="1976"/>
                        <a:pt x="4458" y="3138"/>
                      </a:cubicBezTo>
                      <a:cubicBezTo>
                        <a:pt x="4830" y="3702"/>
                        <a:pt x="4943" y="4323"/>
                        <a:pt x="4955" y="4943"/>
                      </a:cubicBezTo>
                      <a:cubicBezTo>
                        <a:pt x="4323" y="4943"/>
                        <a:pt x="3713" y="4831"/>
                        <a:pt x="3149" y="4447"/>
                      </a:cubicBezTo>
                      <a:cubicBezTo>
                        <a:pt x="1987" y="3691"/>
                        <a:pt x="1524" y="2517"/>
                        <a:pt x="1276" y="1254"/>
                      </a:cubicBezTo>
                      <a:close/>
                      <a:moveTo>
                        <a:pt x="8802" y="1276"/>
                      </a:moveTo>
                      <a:lnTo>
                        <a:pt x="8802" y="1276"/>
                      </a:lnTo>
                      <a:cubicBezTo>
                        <a:pt x="8554" y="2529"/>
                        <a:pt x="8080" y="3702"/>
                        <a:pt x="6929" y="4458"/>
                      </a:cubicBezTo>
                      <a:cubicBezTo>
                        <a:pt x="6365" y="4831"/>
                        <a:pt x="5744" y="4943"/>
                        <a:pt x="5124" y="4955"/>
                      </a:cubicBezTo>
                      <a:cubicBezTo>
                        <a:pt x="5135" y="4323"/>
                        <a:pt x="5248" y="3713"/>
                        <a:pt x="5620" y="3149"/>
                      </a:cubicBezTo>
                      <a:cubicBezTo>
                        <a:pt x="6376" y="1998"/>
                        <a:pt x="7550" y="1524"/>
                        <a:pt x="8802" y="1276"/>
                      </a:cubicBezTo>
                      <a:close/>
                      <a:moveTo>
                        <a:pt x="4943" y="5124"/>
                      </a:moveTo>
                      <a:cubicBezTo>
                        <a:pt x="4943" y="5745"/>
                        <a:pt x="4830" y="6365"/>
                        <a:pt x="4447" y="6929"/>
                      </a:cubicBezTo>
                      <a:cubicBezTo>
                        <a:pt x="3679" y="8092"/>
                        <a:pt x="2517" y="8554"/>
                        <a:pt x="1253" y="8803"/>
                      </a:cubicBezTo>
                      <a:cubicBezTo>
                        <a:pt x="1513" y="7550"/>
                        <a:pt x="1976" y="6377"/>
                        <a:pt x="3138" y="5621"/>
                      </a:cubicBezTo>
                      <a:cubicBezTo>
                        <a:pt x="3702" y="5248"/>
                        <a:pt x="4311" y="5135"/>
                        <a:pt x="4943" y="5124"/>
                      </a:cubicBezTo>
                      <a:close/>
                      <a:moveTo>
                        <a:pt x="5124" y="5124"/>
                      </a:moveTo>
                      <a:cubicBezTo>
                        <a:pt x="5744" y="5135"/>
                        <a:pt x="6365" y="5248"/>
                        <a:pt x="6929" y="5621"/>
                      </a:cubicBezTo>
                      <a:cubicBezTo>
                        <a:pt x="8080" y="6377"/>
                        <a:pt x="8554" y="7550"/>
                        <a:pt x="8802" y="8803"/>
                      </a:cubicBezTo>
                      <a:cubicBezTo>
                        <a:pt x="7550" y="8554"/>
                        <a:pt x="6376" y="8092"/>
                        <a:pt x="5620" y="6929"/>
                      </a:cubicBezTo>
                      <a:cubicBezTo>
                        <a:pt x="5248" y="6365"/>
                        <a:pt x="5135" y="5745"/>
                        <a:pt x="5124" y="5124"/>
                      </a:cubicBezTo>
                      <a:close/>
                      <a:moveTo>
                        <a:pt x="10078" y="1"/>
                      </a:moveTo>
                      <a:cubicBezTo>
                        <a:pt x="8216" y="1"/>
                        <a:pt x="6264" y="610"/>
                        <a:pt x="5034" y="2032"/>
                      </a:cubicBezTo>
                      <a:cubicBezTo>
                        <a:pt x="3815" y="610"/>
                        <a:pt x="1863" y="24"/>
                        <a:pt x="1" y="1"/>
                      </a:cubicBezTo>
                      <a:lnTo>
                        <a:pt x="1" y="1"/>
                      </a:lnTo>
                      <a:cubicBezTo>
                        <a:pt x="1" y="1863"/>
                        <a:pt x="610" y="3815"/>
                        <a:pt x="2032" y="5045"/>
                      </a:cubicBezTo>
                      <a:cubicBezTo>
                        <a:pt x="610" y="6264"/>
                        <a:pt x="12" y="8216"/>
                        <a:pt x="1" y="10078"/>
                      </a:cubicBezTo>
                      <a:cubicBezTo>
                        <a:pt x="1863" y="10078"/>
                        <a:pt x="3815" y="9468"/>
                        <a:pt x="5034" y="8047"/>
                      </a:cubicBezTo>
                      <a:cubicBezTo>
                        <a:pt x="6264" y="9468"/>
                        <a:pt x="8216" y="10066"/>
                        <a:pt x="10078" y="10078"/>
                      </a:cubicBezTo>
                      <a:cubicBezTo>
                        <a:pt x="10078" y="8216"/>
                        <a:pt x="9468" y="6264"/>
                        <a:pt x="8046" y="5045"/>
                      </a:cubicBezTo>
                      <a:cubicBezTo>
                        <a:pt x="9468" y="3815"/>
                        <a:pt x="10055" y="1863"/>
                        <a:pt x="1007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8"/>
                <p:cNvSpPr/>
                <p:nvPr/>
              </p:nvSpPr>
              <p:spPr>
                <a:xfrm>
                  <a:off x="1185425" y="2404150"/>
                  <a:ext cx="558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2246" extrusionOk="0">
                      <a:moveTo>
                        <a:pt x="1129" y="0"/>
                      </a:moveTo>
                      <a:cubicBezTo>
                        <a:pt x="508" y="0"/>
                        <a:pt x="0" y="508"/>
                        <a:pt x="0" y="1129"/>
                      </a:cubicBezTo>
                      <a:cubicBezTo>
                        <a:pt x="0" y="1445"/>
                        <a:pt x="124" y="1727"/>
                        <a:pt x="316" y="1919"/>
                      </a:cubicBezTo>
                      <a:cubicBezTo>
                        <a:pt x="531" y="2122"/>
                        <a:pt x="802" y="2246"/>
                        <a:pt x="1106" y="2246"/>
                      </a:cubicBezTo>
                      <a:cubicBezTo>
                        <a:pt x="1727" y="2246"/>
                        <a:pt x="2235" y="1738"/>
                        <a:pt x="2235" y="1117"/>
                      </a:cubicBezTo>
                      <a:cubicBezTo>
                        <a:pt x="2235" y="813"/>
                        <a:pt x="2111" y="531"/>
                        <a:pt x="1919" y="328"/>
                      </a:cubicBezTo>
                      <a:cubicBezTo>
                        <a:pt x="1716" y="136"/>
                        <a:pt x="1433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8"/>
                <p:cNvSpPr/>
                <p:nvPr/>
              </p:nvSpPr>
              <p:spPr>
                <a:xfrm>
                  <a:off x="1154675" y="2373675"/>
                  <a:ext cx="117650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" h="4707" extrusionOk="0">
                      <a:moveTo>
                        <a:pt x="2348" y="745"/>
                      </a:moveTo>
                      <a:cubicBezTo>
                        <a:pt x="2776" y="745"/>
                        <a:pt x="3171" y="915"/>
                        <a:pt x="3465" y="1197"/>
                      </a:cubicBezTo>
                      <a:cubicBezTo>
                        <a:pt x="3758" y="1490"/>
                        <a:pt x="3916" y="1885"/>
                        <a:pt x="3916" y="2314"/>
                      </a:cubicBezTo>
                      <a:cubicBezTo>
                        <a:pt x="3950" y="3228"/>
                        <a:pt x="3228" y="3950"/>
                        <a:pt x="2336" y="3950"/>
                      </a:cubicBezTo>
                      <a:cubicBezTo>
                        <a:pt x="1919" y="3950"/>
                        <a:pt x="1524" y="3781"/>
                        <a:pt x="1208" y="3476"/>
                      </a:cubicBezTo>
                      <a:cubicBezTo>
                        <a:pt x="914" y="3183"/>
                        <a:pt x="745" y="2777"/>
                        <a:pt x="745" y="2348"/>
                      </a:cubicBezTo>
                      <a:cubicBezTo>
                        <a:pt x="745" y="1468"/>
                        <a:pt x="1467" y="745"/>
                        <a:pt x="2348" y="745"/>
                      </a:cubicBezTo>
                      <a:close/>
                      <a:moveTo>
                        <a:pt x="2370" y="1"/>
                      </a:moveTo>
                      <a:cubicBezTo>
                        <a:pt x="1050" y="1"/>
                        <a:pt x="0" y="1050"/>
                        <a:pt x="0" y="2370"/>
                      </a:cubicBezTo>
                      <a:cubicBezTo>
                        <a:pt x="0" y="2991"/>
                        <a:pt x="237" y="3578"/>
                        <a:pt x="677" y="4029"/>
                      </a:cubicBezTo>
                      <a:cubicBezTo>
                        <a:pt x="1129" y="4469"/>
                        <a:pt x="1716" y="4706"/>
                        <a:pt x="2336" y="4706"/>
                      </a:cubicBezTo>
                      <a:cubicBezTo>
                        <a:pt x="3656" y="4706"/>
                        <a:pt x="4706" y="3645"/>
                        <a:pt x="4706" y="2336"/>
                      </a:cubicBezTo>
                      <a:cubicBezTo>
                        <a:pt x="4706" y="1716"/>
                        <a:pt x="4469" y="1129"/>
                        <a:pt x="4029" y="678"/>
                      </a:cubicBezTo>
                      <a:cubicBezTo>
                        <a:pt x="3577" y="238"/>
                        <a:pt x="2991" y="1"/>
                        <a:pt x="2370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8"/>
                <p:cNvSpPr/>
                <p:nvPr/>
              </p:nvSpPr>
              <p:spPr>
                <a:xfrm>
                  <a:off x="1709300" y="2404150"/>
                  <a:ext cx="56150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6" extrusionOk="0">
                      <a:moveTo>
                        <a:pt x="1117" y="0"/>
                      </a:moveTo>
                      <a:cubicBezTo>
                        <a:pt x="801" y="0"/>
                        <a:pt x="519" y="124"/>
                        <a:pt x="327" y="328"/>
                      </a:cubicBezTo>
                      <a:cubicBezTo>
                        <a:pt x="124" y="542"/>
                        <a:pt x="0" y="813"/>
                        <a:pt x="0" y="1117"/>
                      </a:cubicBezTo>
                      <a:cubicBezTo>
                        <a:pt x="0" y="1738"/>
                        <a:pt x="508" y="2246"/>
                        <a:pt x="1129" y="2246"/>
                      </a:cubicBezTo>
                      <a:cubicBezTo>
                        <a:pt x="1445" y="2246"/>
                        <a:pt x="1727" y="2122"/>
                        <a:pt x="1918" y="1919"/>
                      </a:cubicBezTo>
                      <a:cubicBezTo>
                        <a:pt x="2122" y="1716"/>
                        <a:pt x="2246" y="1445"/>
                        <a:pt x="2246" y="1129"/>
                      </a:cubicBezTo>
                      <a:cubicBezTo>
                        <a:pt x="2246" y="508"/>
                        <a:pt x="1738" y="0"/>
                        <a:pt x="111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8"/>
                <p:cNvSpPr/>
                <p:nvPr/>
              </p:nvSpPr>
              <p:spPr>
                <a:xfrm>
                  <a:off x="1678250" y="2373650"/>
                  <a:ext cx="117950" cy="11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4708" extrusionOk="0">
                      <a:moveTo>
                        <a:pt x="2388" y="790"/>
                      </a:moveTo>
                      <a:cubicBezTo>
                        <a:pt x="3282" y="790"/>
                        <a:pt x="3962" y="1500"/>
                        <a:pt x="3962" y="2371"/>
                      </a:cubicBezTo>
                      <a:cubicBezTo>
                        <a:pt x="3962" y="2789"/>
                        <a:pt x="3792" y="3184"/>
                        <a:pt x="3499" y="3500"/>
                      </a:cubicBezTo>
                      <a:cubicBezTo>
                        <a:pt x="3206" y="3793"/>
                        <a:pt x="2799" y="3962"/>
                        <a:pt x="2371" y="3962"/>
                      </a:cubicBezTo>
                      <a:cubicBezTo>
                        <a:pt x="1479" y="3962"/>
                        <a:pt x="768" y="3240"/>
                        <a:pt x="768" y="2349"/>
                      </a:cubicBezTo>
                      <a:cubicBezTo>
                        <a:pt x="768" y="1931"/>
                        <a:pt x="937" y="1536"/>
                        <a:pt x="1220" y="1243"/>
                      </a:cubicBezTo>
                      <a:cubicBezTo>
                        <a:pt x="1513" y="938"/>
                        <a:pt x="1908" y="792"/>
                        <a:pt x="2325" y="792"/>
                      </a:cubicBezTo>
                      <a:cubicBezTo>
                        <a:pt x="2346" y="791"/>
                        <a:pt x="2367" y="790"/>
                        <a:pt x="2388" y="790"/>
                      </a:cubicBezTo>
                      <a:close/>
                      <a:moveTo>
                        <a:pt x="2274" y="0"/>
                      </a:moveTo>
                      <a:cubicBezTo>
                        <a:pt x="1691" y="0"/>
                        <a:pt x="1122" y="256"/>
                        <a:pt x="689" y="679"/>
                      </a:cubicBezTo>
                      <a:cubicBezTo>
                        <a:pt x="260" y="1130"/>
                        <a:pt x="1" y="1717"/>
                        <a:pt x="1" y="2337"/>
                      </a:cubicBezTo>
                      <a:cubicBezTo>
                        <a:pt x="1" y="3646"/>
                        <a:pt x="1062" y="4707"/>
                        <a:pt x="2371" y="4707"/>
                      </a:cubicBezTo>
                      <a:cubicBezTo>
                        <a:pt x="2991" y="4707"/>
                        <a:pt x="3589" y="4470"/>
                        <a:pt x="4041" y="4030"/>
                      </a:cubicBezTo>
                      <a:cubicBezTo>
                        <a:pt x="4469" y="3579"/>
                        <a:pt x="4718" y="2992"/>
                        <a:pt x="4718" y="2371"/>
                      </a:cubicBezTo>
                      <a:cubicBezTo>
                        <a:pt x="4718" y="1051"/>
                        <a:pt x="3657" y="2"/>
                        <a:pt x="2348" y="2"/>
                      </a:cubicBezTo>
                      <a:cubicBezTo>
                        <a:pt x="2323" y="1"/>
                        <a:pt x="2299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8"/>
              <p:cNvGrpSpPr/>
              <p:nvPr/>
            </p:nvGrpSpPr>
            <p:grpSpPr>
              <a:xfrm rot="-8100000">
                <a:off x="1269903" y="4773452"/>
                <a:ext cx="865242" cy="865517"/>
                <a:chOff x="1042950" y="2743525"/>
                <a:chExt cx="865250" cy="865525"/>
              </a:xfrm>
            </p:grpSpPr>
            <p:sp>
              <p:nvSpPr>
                <p:cNvPr id="920" name="Google Shape;920;p8"/>
                <p:cNvSpPr/>
                <p:nvPr/>
              </p:nvSpPr>
              <p:spPr>
                <a:xfrm>
                  <a:off x="1724250" y="3423950"/>
                  <a:ext cx="183950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8" h="7370" extrusionOk="0">
                      <a:moveTo>
                        <a:pt x="7358" y="1"/>
                      </a:moveTo>
                      <a:cubicBezTo>
                        <a:pt x="6963" y="102"/>
                        <a:pt x="6556" y="204"/>
                        <a:pt x="6161" y="328"/>
                      </a:cubicBezTo>
                      <a:cubicBezTo>
                        <a:pt x="5214" y="621"/>
                        <a:pt x="4299" y="994"/>
                        <a:pt x="3419" y="1434"/>
                      </a:cubicBezTo>
                      <a:cubicBezTo>
                        <a:pt x="3013" y="1626"/>
                        <a:pt x="2539" y="1851"/>
                        <a:pt x="2122" y="2133"/>
                      </a:cubicBezTo>
                      <a:cubicBezTo>
                        <a:pt x="1840" y="2562"/>
                        <a:pt x="1614" y="3036"/>
                        <a:pt x="1422" y="3431"/>
                      </a:cubicBezTo>
                      <a:cubicBezTo>
                        <a:pt x="982" y="4323"/>
                        <a:pt x="621" y="5237"/>
                        <a:pt x="316" y="6173"/>
                      </a:cubicBezTo>
                      <a:cubicBezTo>
                        <a:pt x="192" y="6568"/>
                        <a:pt x="90" y="6963"/>
                        <a:pt x="0" y="7369"/>
                      </a:cubicBezTo>
                      <a:lnTo>
                        <a:pt x="1174" y="7369"/>
                      </a:lnTo>
                      <a:cubicBezTo>
                        <a:pt x="1241" y="7087"/>
                        <a:pt x="1320" y="6794"/>
                        <a:pt x="1422" y="6489"/>
                      </a:cubicBezTo>
                      <a:cubicBezTo>
                        <a:pt x="1715" y="5530"/>
                        <a:pt x="2099" y="4616"/>
                        <a:pt x="2517" y="3713"/>
                      </a:cubicBezTo>
                      <a:cubicBezTo>
                        <a:pt x="2629" y="3465"/>
                        <a:pt x="2787" y="3217"/>
                        <a:pt x="2934" y="2957"/>
                      </a:cubicBezTo>
                      <a:cubicBezTo>
                        <a:pt x="3182" y="2810"/>
                        <a:pt x="3442" y="2675"/>
                        <a:pt x="3690" y="2540"/>
                      </a:cubicBezTo>
                      <a:cubicBezTo>
                        <a:pt x="4593" y="2111"/>
                        <a:pt x="5507" y="1738"/>
                        <a:pt x="6466" y="1445"/>
                      </a:cubicBezTo>
                      <a:cubicBezTo>
                        <a:pt x="6771" y="1343"/>
                        <a:pt x="7064" y="1276"/>
                        <a:pt x="7358" y="1185"/>
                      </a:cubicBezTo>
                      <a:lnTo>
                        <a:pt x="7358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1043250" y="3424800"/>
                  <a:ext cx="18422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7370" extrusionOk="0">
                      <a:moveTo>
                        <a:pt x="0" y="1"/>
                      </a:moveTo>
                      <a:lnTo>
                        <a:pt x="0" y="1185"/>
                      </a:lnTo>
                      <a:cubicBezTo>
                        <a:pt x="294" y="1264"/>
                        <a:pt x="587" y="1343"/>
                        <a:pt x="892" y="1434"/>
                      </a:cubicBezTo>
                      <a:cubicBezTo>
                        <a:pt x="1851" y="1738"/>
                        <a:pt x="2765" y="2111"/>
                        <a:pt x="3667" y="2539"/>
                      </a:cubicBezTo>
                      <a:cubicBezTo>
                        <a:pt x="3916" y="2652"/>
                        <a:pt x="4153" y="2810"/>
                        <a:pt x="4424" y="2946"/>
                      </a:cubicBezTo>
                      <a:cubicBezTo>
                        <a:pt x="4570" y="3194"/>
                        <a:pt x="4706" y="3453"/>
                        <a:pt x="4830" y="3702"/>
                      </a:cubicBezTo>
                      <a:cubicBezTo>
                        <a:pt x="5270" y="4604"/>
                        <a:pt x="5642" y="5530"/>
                        <a:pt x="5936" y="6489"/>
                      </a:cubicBezTo>
                      <a:cubicBezTo>
                        <a:pt x="6037" y="6782"/>
                        <a:pt x="6105" y="7076"/>
                        <a:pt x="6195" y="7369"/>
                      </a:cubicBezTo>
                      <a:lnTo>
                        <a:pt x="7369" y="7369"/>
                      </a:lnTo>
                      <a:cubicBezTo>
                        <a:pt x="7267" y="6952"/>
                        <a:pt x="7154" y="6557"/>
                        <a:pt x="7041" y="6162"/>
                      </a:cubicBezTo>
                      <a:cubicBezTo>
                        <a:pt x="6737" y="5214"/>
                        <a:pt x="6376" y="4300"/>
                        <a:pt x="5936" y="3431"/>
                      </a:cubicBezTo>
                      <a:cubicBezTo>
                        <a:pt x="5744" y="3013"/>
                        <a:pt x="5507" y="2539"/>
                        <a:pt x="5225" y="2133"/>
                      </a:cubicBezTo>
                      <a:cubicBezTo>
                        <a:pt x="4807" y="1851"/>
                        <a:pt x="4333" y="1625"/>
                        <a:pt x="3938" y="1422"/>
                      </a:cubicBezTo>
                      <a:cubicBezTo>
                        <a:pt x="3047" y="982"/>
                        <a:pt x="2122" y="621"/>
                        <a:pt x="1196" y="328"/>
                      </a:cubicBezTo>
                      <a:cubicBezTo>
                        <a:pt x="801" y="192"/>
                        <a:pt x="406" y="102"/>
                        <a:pt x="0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1042950" y="2744075"/>
                  <a:ext cx="18397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9" h="7370" extrusionOk="0">
                      <a:moveTo>
                        <a:pt x="6173" y="1"/>
                      </a:moveTo>
                      <a:cubicBezTo>
                        <a:pt x="6106" y="283"/>
                        <a:pt x="6038" y="588"/>
                        <a:pt x="5936" y="881"/>
                      </a:cubicBezTo>
                      <a:cubicBezTo>
                        <a:pt x="5643" y="1840"/>
                        <a:pt x="5259" y="2754"/>
                        <a:pt x="4830" y="3657"/>
                      </a:cubicBezTo>
                      <a:cubicBezTo>
                        <a:pt x="4718" y="3916"/>
                        <a:pt x="4571" y="4153"/>
                        <a:pt x="4424" y="4424"/>
                      </a:cubicBezTo>
                      <a:cubicBezTo>
                        <a:pt x="4176" y="4560"/>
                        <a:pt x="3916" y="4706"/>
                        <a:pt x="3668" y="4830"/>
                      </a:cubicBezTo>
                      <a:cubicBezTo>
                        <a:pt x="2765" y="5270"/>
                        <a:pt x="1840" y="5632"/>
                        <a:pt x="881" y="5925"/>
                      </a:cubicBezTo>
                      <a:cubicBezTo>
                        <a:pt x="588" y="6027"/>
                        <a:pt x="294" y="6094"/>
                        <a:pt x="1" y="6184"/>
                      </a:cubicBezTo>
                      <a:lnTo>
                        <a:pt x="1" y="7369"/>
                      </a:lnTo>
                      <a:cubicBezTo>
                        <a:pt x="396" y="7268"/>
                        <a:pt x="802" y="7166"/>
                        <a:pt x="1197" y="7042"/>
                      </a:cubicBezTo>
                      <a:cubicBezTo>
                        <a:pt x="2145" y="6749"/>
                        <a:pt x="3059" y="6376"/>
                        <a:pt x="3928" y="5948"/>
                      </a:cubicBezTo>
                      <a:cubicBezTo>
                        <a:pt x="4345" y="5744"/>
                        <a:pt x="4819" y="5519"/>
                        <a:pt x="5225" y="5237"/>
                      </a:cubicBezTo>
                      <a:cubicBezTo>
                        <a:pt x="5508" y="4819"/>
                        <a:pt x="5733" y="4334"/>
                        <a:pt x="5936" y="3939"/>
                      </a:cubicBezTo>
                      <a:cubicBezTo>
                        <a:pt x="6376" y="3047"/>
                        <a:pt x="6738" y="2133"/>
                        <a:pt x="7031" y="1197"/>
                      </a:cubicBezTo>
                      <a:cubicBezTo>
                        <a:pt x="7166" y="813"/>
                        <a:pt x="7257" y="407"/>
                        <a:pt x="735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1770225" y="3471075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5507" y="0"/>
                      </a:moveTo>
                      <a:cubicBezTo>
                        <a:pt x="4424" y="305"/>
                        <a:pt x="3363" y="734"/>
                        <a:pt x="2370" y="1264"/>
                      </a:cubicBezTo>
                      <a:cubicBezTo>
                        <a:pt x="2133" y="1388"/>
                        <a:pt x="1908" y="1535"/>
                        <a:pt x="1682" y="1670"/>
                      </a:cubicBezTo>
                      <a:cubicBezTo>
                        <a:pt x="1546" y="1896"/>
                        <a:pt x="1400" y="2122"/>
                        <a:pt x="1276" y="2370"/>
                      </a:cubicBezTo>
                      <a:cubicBezTo>
                        <a:pt x="723" y="3352"/>
                        <a:pt x="316" y="4412"/>
                        <a:pt x="1" y="5496"/>
                      </a:cubicBezTo>
                      <a:lnTo>
                        <a:pt x="1208" y="5496"/>
                      </a:lnTo>
                      <a:cubicBezTo>
                        <a:pt x="1434" y="4762"/>
                        <a:pt x="1716" y="4040"/>
                        <a:pt x="2054" y="3352"/>
                      </a:cubicBezTo>
                      <a:cubicBezTo>
                        <a:pt x="2190" y="3069"/>
                        <a:pt x="2348" y="2776"/>
                        <a:pt x="2517" y="2505"/>
                      </a:cubicBezTo>
                      <a:cubicBezTo>
                        <a:pt x="2799" y="2336"/>
                        <a:pt x="3081" y="2178"/>
                        <a:pt x="3363" y="2043"/>
                      </a:cubicBezTo>
                      <a:cubicBezTo>
                        <a:pt x="4052" y="1693"/>
                        <a:pt x="4762" y="1422"/>
                        <a:pt x="5507" y="1196"/>
                      </a:cubicBezTo>
                      <a:lnTo>
                        <a:pt x="5507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1723400" y="2743525"/>
                  <a:ext cx="184525" cy="1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7381" extrusionOk="0">
                      <a:moveTo>
                        <a:pt x="0" y="0"/>
                      </a:moveTo>
                      <a:cubicBezTo>
                        <a:pt x="113" y="418"/>
                        <a:pt x="215" y="813"/>
                        <a:pt x="339" y="1208"/>
                      </a:cubicBezTo>
                      <a:cubicBezTo>
                        <a:pt x="632" y="2155"/>
                        <a:pt x="1005" y="3069"/>
                        <a:pt x="1445" y="3950"/>
                      </a:cubicBezTo>
                      <a:cubicBezTo>
                        <a:pt x="1637" y="4356"/>
                        <a:pt x="1862" y="4841"/>
                        <a:pt x="2144" y="5247"/>
                      </a:cubicBezTo>
                      <a:cubicBezTo>
                        <a:pt x="2573" y="5529"/>
                        <a:pt x="3047" y="5755"/>
                        <a:pt x="3442" y="5947"/>
                      </a:cubicBezTo>
                      <a:cubicBezTo>
                        <a:pt x="4333" y="6387"/>
                        <a:pt x="5248" y="6759"/>
                        <a:pt x="6184" y="7053"/>
                      </a:cubicBezTo>
                      <a:cubicBezTo>
                        <a:pt x="6579" y="7177"/>
                        <a:pt x="6974" y="7278"/>
                        <a:pt x="7380" y="7380"/>
                      </a:cubicBezTo>
                      <a:lnTo>
                        <a:pt x="7380" y="6195"/>
                      </a:lnTo>
                      <a:cubicBezTo>
                        <a:pt x="7087" y="6105"/>
                        <a:pt x="6782" y="6037"/>
                        <a:pt x="6489" y="5936"/>
                      </a:cubicBezTo>
                      <a:cubicBezTo>
                        <a:pt x="5530" y="5642"/>
                        <a:pt x="4616" y="5259"/>
                        <a:pt x="3713" y="4841"/>
                      </a:cubicBezTo>
                      <a:cubicBezTo>
                        <a:pt x="3453" y="4728"/>
                        <a:pt x="3216" y="4570"/>
                        <a:pt x="2946" y="4424"/>
                      </a:cubicBezTo>
                      <a:cubicBezTo>
                        <a:pt x="2810" y="4175"/>
                        <a:pt x="2663" y="3916"/>
                        <a:pt x="2539" y="3668"/>
                      </a:cubicBezTo>
                      <a:cubicBezTo>
                        <a:pt x="2099" y="2765"/>
                        <a:pt x="1738" y="1851"/>
                        <a:pt x="1445" y="892"/>
                      </a:cubicBezTo>
                      <a:cubicBezTo>
                        <a:pt x="1343" y="587"/>
                        <a:pt x="1275" y="294"/>
                        <a:pt x="1185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1771625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29"/>
                      </a:moveTo>
                      <a:cubicBezTo>
                        <a:pt x="3014" y="1129"/>
                        <a:pt x="3544" y="1659"/>
                        <a:pt x="3544" y="2325"/>
                      </a:cubicBezTo>
                      <a:cubicBezTo>
                        <a:pt x="3533" y="3002"/>
                        <a:pt x="2991" y="3521"/>
                        <a:pt x="2348" y="3521"/>
                      </a:cubicBezTo>
                      <a:cubicBezTo>
                        <a:pt x="1682" y="3521"/>
                        <a:pt x="1152" y="2991"/>
                        <a:pt x="1152" y="2325"/>
                      </a:cubicBezTo>
                      <a:cubicBezTo>
                        <a:pt x="1152" y="1659"/>
                        <a:pt x="1682" y="1129"/>
                        <a:pt x="2348" y="1129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45"/>
                        <a:pt x="1062" y="4684"/>
                        <a:pt x="2348" y="4684"/>
                      </a:cubicBezTo>
                      <a:cubicBezTo>
                        <a:pt x="3646" y="4684"/>
                        <a:pt x="4684" y="3623"/>
                        <a:pt x="4684" y="2348"/>
                      </a:cubicBezTo>
                      <a:cubicBezTo>
                        <a:pt x="4684" y="1050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1042950" y="3471075"/>
                  <a:ext cx="137425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5496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723" y="1422"/>
                        <a:pt x="1445" y="1704"/>
                        <a:pt x="2134" y="2043"/>
                      </a:cubicBezTo>
                      <a:cubicBezTo>
                        <a:pt x="2416" y="2178"/>
                        <a:pt x="2720" y="2336"/>
                        <a:pt x="2980" y="2505"/>
                      </a:cubicBezTo>
                      <a:cubicBezTo>
                        <a:pt x="3149" y="2787"/>
                        <a:pt x="3307" y="3069"/>
                        <a:pt x="3454" y="3352"/>
                      </a:cubicBezTo>
                      <a:cubicBezTo>
                        <a:pt x="3804" y="4040"/>
                        <a:pt x="4074" y="4751"/>
                        <a:pt x="4300" y="5496"/>
                      </a:cubicBezTo>
                      <a:lnTo>
                        <a:pt x="5496" y="5496"/>
                      </a:lnTo>
                      <a:cubicBezTo>
                        <a:pt x="5203" y="4412"/>
                        <a:pt x="4774" y="3352"/>
                        <a:pt x="4232" y="2370"/>
                      </a:cubicBezTo>
                      <a:cubicBezTo>
                        <a:pt x="4097" y="2122"/>
                        <a:pt x="3962" y="1896"/>
                        <a:pt x="3815" y="1670"/>
                      </a:cubicBezTo>
                      <a:cubicBezTo>
                        <a:pt x="3589" y="1535"/>
                        <a:pt x="3364" y="1388"/>
                        <a:pt x="3127" y="1264"/>
                      </a:cubicBezTo>
                      <a:cubicBezTo>
                        <a:pt x="2134" y="711"/>
                        <a:pt x="1084" y="305"/>
                        <a:pt x="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1043250" y="2743800"/>
                  <a:ext cx="137400" cy="1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" h="5508" extrusionOk="0">
                      <a:moveTo>
                        <a:pt x="4299" y="0"/>
                      </a:moveTo>
                      <a:cubicBezTo>
                        <a:pt x="4074" y="734"/>
                        <a:pt x="3792" y="1456"/>
                        <a:pt x="3453" y="2144"/>
                      </a:cubicBezTo>
                      <a:cubicBezTo>
                        <a:pt x="3318" y="2427"/>
                        <a:pt x="3160" y="2720"/>
                        <a:pt x="2990" y="2991"/>
                      </a:cubicBezTo>
                      <a:cubicBezTo>
                        <a:pt x="2708" y="3160"/>
                        <a:pt x="2426" y="3318"/>
                        <a:pt x="2144" y="3453"/>
                      </a:cubicBezTo>
                      <a:cubicBezTo>
                        <a:pt x="1456" y="3815"/>
                        <a:pt x="745" y="4074"/>
                        <a:pt x="0" y="4300"/>
                      </a:cubicBezTo>
                      <a:lnTo>
                        <a:pt x="0" y="5507"/>
                      </a:lnTo>
                      <a:cubicBezTo>
                        <a:pt x="1083" y="5191"/>
                        <a:pt x="2144" y="4774"/>
                        <a:pt x="3126" y="4232"/>
                      </a:cubicBezTo>
                      <a:cubicBezTo>
                        <a:pt x="3374" y="4108"/>
                        <a:pt x="3600" y="3961"/>
                        <a:pt x="3825" y="3826"/>
                      </a:cubicBezTo>
                      <a:cubicBezTo>
                        <a:pt x="3961" y="3600"/>
                        <a:pt x="4096" y="3374"/>
                        <a:pt x="4232" y="3137"/>
                      </a:cubicBezTo>
                      <a:cubicBezTo>
                        <a:pt x="4785" y="2144"/>
                        <a:pt x="5191" y="1084"/>
                        <a:pt x="5496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1770225" y="2743800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1" y="0"/>
                      </a:moveTo>
                      <a:cubicBezTo>
                        <a:pt x="316" y="1084"/>
                        <a:pt x="734" y="2144"/>
                        <a:pt x="1276" y="3137"/>
                      </a:cubicBezTo>
                      <a:cubicBezTo>
                        <a:pt x="1400" y="3374"/>
                        <a:pt x="1546" y="3600"/>
                        <a:pt x="1682" y="3826"/>
                      </a:cubicBezTo>
                      <a:cubicBezTo>
                        <a:pt x="1908" y="3961"/>
                        <a:pt x="2133" y="4108"/>
                        <a:pt x="2370" y="4232"/>
                      </a:cubicBezTo>
                      <a:cubicBezTo>
                        <a:pt x="3363" y="4785"/>
                        <a:pt x="4413" y="5191"/>
                        <a:pt x="5507" y="5496"/>
                      </a:cubicBezTo>
                      <a:lnTo>
                        <a:pt x="5507" y="4300"/>
                      </a:lnTo>
                      <a:cubicBezTo>
                        <a:pt x="4774" y="4074"/>
                        <a:pt x="4052" y="3792"/>
                        <a:pt x="3363" y="3453"/>
                      </a:cubicBezTo>
                      <a:cubicBezTo>
                        <a:pt x="3081" y="3318"/>
                        <a:pt x="2776" y="3160"/>
                        <a:pt x="2517" y="2991"/>
                      </a:cubicBezTo>
                      <a:cubicBezTo>
                        <a:pt x="2348" y="2709"/>
                        <a:pt x="2190" y="2427"/>
                        <a:pt x="2043" y="2144"/>
                      </a:cubicBezTo>
                      <a:cubicBezTo>
                        <a:pt x="1693" y="1456"/>
                        <a:pt x="1434" y="745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1062150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40"/>
                      </a:moveTo>
                      <a:cubicBezTo>
                        <a:pt x="3013" y="1140"/>
                        <a:pt x="3543" y="1682"/>
                        <a:pt x="3543" y="2348"/>
                      </a:cubicBezTo>
                      <a:cubicBezTo>
                        <a:pt x="3543" y="3002"/>
                        <a:pt x="3013" y="3544"/>
                        <a:pt x="2347" y="3544"/>
                      </a:cubicBezTo>
                      <a:cubicBezTo>
                        <a:pt x="1682" y="3544"/>
                        <a:pt x="1151" y="3002"/>
                        <a:pt x="1151" y="2348"/>
                      </a:cubicBezTo>
                      <a:cubicBezTo>
                        <a:pt x="1151" y="1682"/>
                        <a:pt x="1682" y="1140"/>
                        <a:pt x="2347" y="1140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45"/>
                        <a:pt x="1050" y="4684"/>
                        <a:pt x="2347" y="4684"/>
                      </a:cubicBezTo>
                      <a:cubicBezTo>
                        <a:pt x="3645" y="4684"/>
                        <a:pt x="4683" y="3623"/>
                        <a:pt x="4683" y="2348"/>
                      </a:cubicBezTo>
                      <a:cubicBezTo>
                        <a:pt x="4683" y="1039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1552450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52"/>
                        <a:pt x="3543" y="1693"/>
                        <a:pt x="3543" y="2336"/>
                      </a:cubicBezTo>
                      <a:cubicBezTo>
                        <a:pt x="3543" y="3002"/>
                        <a:pt x="3002" y="3532"/>
                        <a:pt x="2336" y="3532"/>
                      </a:cubicBezTo>
                      <a:cubicBezTo>
                        <a:pt x="1681" y="3532"/>
                        <a:pt x="1140" y="3002"/>
                        <a:pt x="1140" y="2336"/>
                      </a:cubicBezTo>
                      <a:cubicBezTo>
                        <a:pt x="1140" y="1671"/>
                        <a:pt x="1681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50"/>
                        <a:pt x="0" y="2336"/>
                      </a:cubicBezTo>
                      <a:cubicBezTo>
                        <a:pt x="0" y="3634"/>
                        <a:pt x="1061" y="4683"/>
                        <a:pt x="2336" y="4683"/>
                      </a:cubicBezTo>
                      <a:cubicBezTo>
                        <a:pt x="3622" y="4683"/>
                        <a:pt x="4683" y="3623"/>
                        <a:pt x="4683" y="2336"/>
                      </a:cubicBezTo>
                      <a:cubicBezTo>
                        <a:pt x="4683" y="1039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1062150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52"/>
                      </a:moveTo>
                      <a:cubicBezTo>
                        <a:pt x="3013" y="1152"/>
                        <a:pt x="3543" y="1682"/>
                        <a:pt x="3543" y="2348"/>
                      </a:cubicBezTo>
                      <a:cubicBezTo>
                        <a:pt x="3543" y="3014"/>
                        <a:pt x="3013" y="3544"/>
                        <a:pt x="2347" y="3544"/>
                      </a:cubicBezTo>
                      <a:cubicBezTo>
                        <a:pt x="1682" y="3544"/>
                        <a:pt x="1151" y="3014"/>
                        <a:pt x="1151" y="2348"/>
                      </a:cubicBezTo>
                      <a:cubicBezTo>
                        <a:pt x="1151" y="1682"/>
                        <a:pt x="1682" y="1152"/>
                        <a:pt x="2347" y="1152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50" y="4684"/>
                        <a:pt x="2347" y="4684"/>
                      </a:cubicBezTo>
                      <a:cubicBezTo>
                        <a:pt x="3645" y="4684"/>
                        <a:pt x="4683" y="3634"/>
                        <a:pt x="4683" y="2348"/>
                      </a:cubicBezTo>
                      <a:cubicBezTo>
                        <a:pt x="4683" y="1061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1771625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52"/>
                      </a:moveTo>
                      <a:cubicBezTo>
                        <a:pt x="3014" y="1152"/>
                        <a:pt x="3544" y="1682"/>
                        <a:pt x="3544" y="2348"/>
                      </a:cubicBezTo>
                      <a:cubicBezTo>
                        <a:pt x="3544" y="3014"/>
                        <a:pt x="3014" y="3544"/>
                        <a:pt x="2348" y="3544"/>
                      </a:cubicBezTo>
                      <a:cubicBezTo>
                        <a:pt x="1682" y="3544"/>
                        <a:pt x="1152" y="3014"/>
                        <a:pt x="1152" y="2348"/>
                      </a:cubicBezTo>
                      <a:cubicBezTo>
                        <a:pt x="1152" y="1682"/>
                        <a:pt x="1682" y="1152"/>
                        <a:pt x="2348" y="1152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34"/>
                        <a:pt x="1050" y="4684"/>
                        <a:pt x="2348" y="4684"/>
                      </a:cubicBezTo>
                      <a:cubicBezTo>
                        <a:pt x="3646" y="4684"/>
                        <a:pt x="4684" y="3634"/>
                        <a:pt x="4684" y="2348"/>
                      </a:cubicBezTo>
                      <a:cubicBezTo>
                        <a:pt x="4684" y="1061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080475" y="2781600"/>
                  <a:ext cx="789925" cy="7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7" h="31597" extrusionOk="0">
                      <a:moveTo>
                        <a:pt x="24375" y="7211"/>
                      </a:moveTo>
                      <a:lnTo>
                        <a:pt x="24375" y="7211"/>
                      </a:lnTo>
                      <a:cubicBezTo>
                        <a:pt x="24341" y="7403"/>
                        <a:pt x="24284" y="7584"/>
                        <a:pt x="24228" y="7775"/>
                      </a:cubicBezTo>
                      <a:cubicBezTo>
                        <a:pt x="23946" y="8622"/>
                        <a:pt x="23585" y="9434"/>
                        <a:pt x="23212" y="10235"/>
                      </a:cubicBezTo>
                      <a:cubicBezTo>
                        <a:pt x="22953" y="10788"/>
                        <a:pt x="22569" y="11364"/>
                        <a:pt x="22456" y="11973"/>
                      </a:cubicBezTo>
                      <a:cubicBezTo>
                        <a:pt x="22129" y="11965"/>
                        <a:pt x="21797" y="11952"/>
                        <a:pt x="21467" y="11952"/>
                      </a:cubicBezTo>
                      <a:cubicBezTo>
                        <a:pt x="21318" y="11952"/>
                        <a:pt x="21170" y="11955"/>
                        <a:pt x="21023" y="11962"/>
                      </a:cubicBezTo>
                      <a:cubicBezTo>
                        <a:pt x="20527" y="11973"/>
                        <a:pt x="20030" y="11996"/>
                        <a:pt x="19545" y="12041"/>
                      </a:cubicBezTo>
                      <a:cubicBezTo>
                        <a:pt x="19579" y="11544"/>
                        <a:pt x="19613" y="11059"/>
                        <a:pt x="19624" y="10563"/>
                      </a:cubicBezTo>
                      <a:cubicBezTo>
                        <a:pt x="19624" y="10100"/>
                        <a:pt x="19624" y="9615"/>
                        <a:pt x="19613" y="9129"/>
                      </a:cubicBezTo>
                      <a:cubicBezTo>
                        <a:pt x="20222" y="9017"/>
                        <a:pt x="20797" y="8633"/>
                        <a:pt x="21350" y="8373"/>
                      </a:cubicBezTo>
                      <a:cubicBezTo>
                        <a:pt x="22152" y="8001"/>
                        <a:pt x="22964" y="7640"/>
                        <a:pt x="23810" y="7358"/>
                      </a:cubicBezTo>
                      <a:cubicBezTo>
                        <a:pt x="24002" y="7301"/>
                        <a:pt x="24194" y="7245"/>
                        <a:pt x="24375" y="7211"/>
                      </a:cubicBezTo>
                      <a:close/>
                      <a:moveTo>
                        <a:pt x="7223" y="7222"/>
                      </a:moveTo>
                      <a:lnTo>
                        <a:pt x="7223" y="7222"/>
                      </a:lnTo>
                      <a:cubicBezTo>
                        <a:pt x="7426" y="7268"/>
                        <a:pt x="7606" y="7324"/>
                        <a:pt x="7787" y="7380"/>
                      </a:cubicBezTo>
                      <a:cubicBezTo>
                        <a:pt x="8633" y="7663"/>
                        <a:pt x="9457" y="8012"/>
                        <a:pt x="10258" y="8396"/>
                      </a:cubicBezTo>
                      <a:cubicBezTo>
                        <a:pt x="10811" y="8644"/>
                        <a:pt x="11386" y="9028"/>
                        <a:pt x="11996" y="9141"/>
                      </a:cubicBezTo>
                      <a:cubicBezTo>
                        <a:pt x="11962" y="9615"/>
                        <a:pt x="11962" y="10100"/>
                        <a:pt x="11984" y="10574"/>
                      </a:cubicBezTo>
                      <a:cubicBezTo>
                        <a:pt x="11996" y="11070"/>
                        <a:pt x="12018" y="11567"/>
                        <a:pt x="12063" y="12063"/>
                      </a:cubicBezTo>
                      <a:cubicBezTo>
                        <a:pt x="11567" y="12018"/>
                        <a:pt x="11082" y="11984"/>
                        <a:pt x="10585" y="11973"/>
                      </a:cubicBezTo>
                      <a:cubicBezTo>
                        <a:pt x="10384" y="11968"/>
                        <a:pt x="10185" y="11966"/>
                        <a:pt x="9986" y="11966"/>
                      </a:cubicBezTo>
                      <a:cubicBezTo>
                        <a:pt x="9705" y="11966"/>
                        <a:pt x="9425" y="11971"/>
                        <a:pt x="9141" y="11984"/>
                      </a:cubicBezTo>
                      <a:cubicBezTo>
                        <a:pt x="9028" y="11386"/>
                        <a:pt x="8656" y="10800"/>
                        <a:pt x="8396" y="10258"/>
                      </a:cubicBezTo>
                      <a:cubicBezTo>
                        <a:pt x="8012" y="9445"/>
                        <a:pt x="7663" y="8633"/>
                        <a:pt x="7381" y="7787"/>
                      </a:cubicBezTo>
                      <a:cubicBezTo>
                        <a:pt x="7324" y="7606"/>
                        <a:pt x="7268" y="7403"/>
                        <a:pt x="7223" y="7222"/>
                      </a:cubicBezTo>
                      <a:close/>
                      <a:moveTo>
                        <a:pt x="5079" y="5056"/>
                      </a:moveTo>
                      <a:lnTo>
                        <a:pt x="5079" y="5056"/>
                      </a:lnTo>
                      <a:cubicBezTo>
                        <a:pt x="5868" y="5146"/>
                        <a:pt x="6647" y="5304"/>
                        <a:pt x="7426" y="5496"/>
                      </a:cubicBezTo>
                      <a:cubicBezTo>
                        <a:pt x="8340" y="5744"/>
                        <a:pt x="9254" y="6060"/>
                        <a:pt x="10134" y="6433"/>
                      </a:cubicBezTo>
                      <a:cubicBezTo>
                        <a:pt x="10777" y="6703"/>
                        <a:pt x="11454" y="7132"/>
                        <a:pt x="12154" y="7358"/>
                      </a:cubicBezTo>
                      <a:cubicBezTo>
                        <a:pt x="12120" y="7584"/>
                        <a:pt x="12097" y="7809"/>
                        <a:pt x="12075" y="8035"/>
                      </a:cubicBezTo>
                      <a:cubicBezTo>
                        <a:pt x="11702" y="7787"/>
                        <a:pt x="11251" y="7595"/>
                        <a:pt x="10856" y="7403"/>
                      </a:cubicBezTo>
                      <a:cubicBezTo>
                        <a:pt x="10179" y="7076"/>
                        <a:pt x="9479" y="6771"/>
                        <a:pt x="8780" y="6500"/>
                      </a:cubicBezTo>
                      <a:cubicBezTo>
                        <a:pt x="7787" y="6139"/>
                        <a:pt x="6805" y="5936"/>
                        <a:pt x="5801" y="5778"/>
                      </a:cubicBezTo>
                      <a:lnTo>
                        <a:pt x="5801" y="5778"/>
                      </a:lnTo>
                      <a:cubicBezTo>
                        <a:pt x="5959" y="6782"/>
                        <a:pt x="6151" y="7775"/>
                        <a:pt x="6523" y="8757"/>
                      </a:cubicBezTo>
                      <a:cubicBezTo>
                        <a:pt x="6794" y="9468"/>
                        <a:pt x="7098" y="10156"/>
                        <a:pt x="7426" y="10833"/>
                      </a:cubicBezTo>
                      <a:cubicBezTo>
                        <a:pt x="7617" y="11240"/>
                        <a:pt x="7809" y="11680"/>
                        <a:pt x="8058" y="12063"/>
                      </a:cubicBezTo>
                      <a:cubicBezTo>
                        <a:pt x="7832" y="12086"/>
                        <a:pt x="7606" y="12097"/>
                        <a:pt x="7381" y="12131"/>
                      </a:cubicBezTo>
                      <a:cubicBezTo>
                        <a:pt x="7144" y="11443"/>
                        <a:pt x="6715" y="10766"/>
                        <a:pt x="6444" y="10111"/>
                      </a:cubicBezTo>
                      <a:cubicBezTo>
                        <a:pt x="6083" y="9242"/>
                        <a:pt x="5756" y="8340"/>
                        <a:pt x="5519" y="7403"/>
                      </a:cubicBezTo>
                      <a:cubicBezTo>
                        <a:pt x="5327" y="6624"/>
                        <a:pt x="5169" y="5857"/>
                        <a:pt x="5079" y="5056"/>
                      </a:cubicBezTo>
                      <a:close/>
                      <a:moveTo>
                        <a:pt x="26519" y="5056"/>
                      </a:moveTo>
                      <a:lnTo>
                        <a:pt x="26519" y="5056"/>
                      </a:lnTo>
                      <a:cubicBezTo>
                        <a:pt x="26440" y="5857"/>
                        <a:pt x="26282" y="6624"/>
                        <a:pt x="26090" y="7403"/>
                      </a:cubicBezTo>
                      <a:cubicBezTo>
                        <a:pt x="25841" y="8317"/>
                        <a:pt x="25526" y="9242"/>
                        <a:pt x="25153" y="10111"/>
                      </a:cubicBezTo>
                      <a:cubicBezTo>
                        <a:pt x="24882" y="10766"/>
                        <a:pt x="24454" y="11443"/>
                        <a:pt x="24228" y="12131"/>
                      </a:cubicBezTo>
                      <a:cubicBezTo>
                        <a:pt x="23991" y="12097"/>
                        <a:pt x="23776" y="12075"/>
                        <a:pt x="23540" y="12063"/>
                      </a:cubicBezTo>
                      <a:cubicBezTo>
                        <a:pt x="23799" y="11680"/>
                        <a:pt x="23980" y="11228"/>
                        <a:pt x="24183" y="10833"/>
                      </a:cubicBezTo>
                      <a:cubicBezTo>
                        <a:pt x="24510" y="10156"/>
                        <a:pt x="24815" y="9457"/>
                        <a:pt x="25085" y="8757"/>
                      </a:cubicBezTo>
                      <a:cubicBezTo>
                        <a:pt x="25447" y="7764"/>
                        <a:pt x="25650" y="6782"/>
                        <a:pt x="25796" y="5778"/>
                      </a:cubicBezTo>
                      <a:lnTo>
                        <a:pt x="25796" y="5778"/>
                      </a:lnTo>
                      <a:cubicBezTo>
                        <a:pt x="24803" y="5936"/>
                        <a:pt x="23810" y="6128"/>
                        <a:pt x="22829" y="6500"/>
                      </a:cubicBezTo>
                      <a:cubicBezTo>
                        <a:pt x="22118" y="6771"/>
                        <a:pt x="21429" y="7076"/>
                        <a:pt x="20752" y="7403"/>
                      </a:cubicBezTo>
                      <a:cubicBezTo>
                        <a:pt x="20346" y="7595"/>
                        <a:pt x="19906" y="7787"/>
                        <a:pt x="19522" y="8035"/>
                      </a:cubicBezTo>
                      <a:cubicBezTo>
                        <a:pt x="19500" y="7809"/>
                        <a:pt x="19477" y="7584"/>
                        <a:pt x="19455" y="7358"/>
                      </a:cubicBezTo>
                      <a:cubicBezTo>
                        <a:pt x="20143" y="7132"/>
                        <a:pt x="20820" y="6703"/>
                        <a:pt x="21474" y="6433"/>
                      </a:cubicBezTo>
                      <a:cubicBezTo>
                        <a:pt x="22343" y="6060"/>
                        <a:pt x="23269" y="5755"/>
                        <a:pt x="24183" y="5496"/>
                      </a:cubicBezTo>
                      <a:cubicBezTo>
                        <a:pt x="24961" y="5304"/>
                        <a:pt x="25729" y="5146"/>
                        <a:pt x="26519" y="5056"/>
                      </a:cubicBezTo>
                      <a:close/>
                      <a:moveTo>
                        <a:pt x="19545" y="19522"/>
                      </a:moveTo>
                      <a:lnTo>
                        <a:pt x="19545" y="19522"/>
                      </a:lnTo>
                      <a:cubicBezTo>
                        <a:pt x="20030" y="19556"/>
                        <a:pt x="20527" y="19590"/>
                        <a:pt x="21023" y="19601"/>
                      </a:cubicBezTo>
                      <a:cubicBezTo>
                        <a:pt x="21236" y="19611"/>
                        <a:pt x="21451" y="19617"/>
                        <a:pt x="21667" y="19617"/>
                      </a:cubicBezTo>
                      <a:cubicBezTo>
                        <a:pt x="21931" y="19617"/>
                        <a:pt x="22195" y="19609"/>
                        <a:pt x="22456" y="19590"/>
                      </a:cubicBezTo>
                      <a:cubicBezTo>
                        <a:pt x="22569" y="20199"/>
                        <a:pt x="22953" y="20775"/>
                        <a:pt x="23212" y="21328"/>
                      </a:cubicBezTo>
                      <a:cubicBezTo>
                        <a:pt x="23585" y="22129"/>
                        <a:pt x="23946" y="22941"/>
                        <a:pt x="24228" y="23788"/>
                      </a:cubicBezTo>
                      <a:cubicBezTo>
                        <a:pt x="24273" y="23979"/>
                        <a:pt x="24341" y="24171"/>
                        <a:pt x="24375" y="24352"/>
                      </a:cubicBezTo>
                      <a:cubicBezTo>
                        <a:pt x="24183" y="24318"/>
                        <a:pt x="24002" y="24262"/>
                        <a:pt x="23810" y="24205"/>
                      </a:cubicBezTo>
                      <a:cubicBezTo>
                        <a:pt x="22964" y="23923"/>
                        <a:pt x="22152" y="23562"/>
                        <a:pt x="21350" y="23190"/>
                      </a:cubicBezTo>
                      <a:cubicBezTo>
                        <a:pt x="20797" y="22930"/>
                        <a:pt x="20222" y="22546"/>
                        <a:pt x="19613" y="22434"/>
                      </a:cubicBezTo>
                      <a:cubicBezTo>
                        <a:pt x="19624" y="21960"/>
                        <a:pt x="19624" y="21486"/>
                        <a:pt x="19624" y="21000"/>
                      </a:cubicBezTo>
                      <a:cubicBezTo>
                        <a:pt x="19613" y="20504"/>
                        <a:pt x="19579" y="20019"/>
                        <a:pt x="19545" y="19522"/>
                      </a:cubicBezTo>
                      <a:close/>
                      <a:moveTo>
                        <a:pt x="12063" y="19522"/>
                      </a:moveTo>
                      <a:lnTo>
                        <a:pt x="12063" y="19522"/>
                      </a:lnTo>
                      <a:cubicBezTo>
                        <a:pt x="12018" y="20019"/>
                        <a:pt x="11996" y="20504"/>
                        <a:pt x="11973" y="21000"/>
                      </a:cubicBezTo>
                      <a:cubicBezTo>
                        <a:pt x="11962" y="21486"/>
                        <a:pt x="11962" y="21960"/>
                        <a:pt x="11996" y="22445"/>
                      </a:cubicBezTo>
                      <a:cubicBezTo>
                        <a:pt x="11386" y="22558"/>
                        <a:pt x="10811" y="22930"/>
                        <a:pt x="10258" y="23190"/>
                      </a:cubicBezTo>
                      <a:cubicBezTo>
                        <a:pt x="9457" y="23573"/>
                        <a:pt x="8633" y="23923"/>
                        <a:pt x="7787" y="24205"/>
                      </a:cubicBezTo>
                      <a:cubicBezTo>
                        <a:pt x="7606" y="24262"/>
                        <a:pt x="7403" y="24318"/>
                        <a:pt x="7223" y="24363"/>
                      </a:cubicBezTo>
                      <a:cubicBezTo>
                        <a:pt x="7268" y="24160"/>
                        <a:pt x="7324" y="23979"/>
                        <a:pt x="7381" y="23799"/>
                      </a:cubicBezTo>
                      <a:cubicBezTo>
                        <a:pt x="7663" y="22953"/>
                        <a:pt x="8012" y="22129"/>
                        <a:pt x="8396" y="21328"/>
                      </a:cubicBezTo>
                      <a:cubicBezTo>
                        <a:pt x="8656" y="20775"/>
                        <a:pt x="9028" y="20199"/>
                        <a:pt x="9141" y="19590"/>
                      </a:cubicBezTo>
                      <a:cubicBezTo>
                        <a:pt x="9476" y="19598"/>
                        <a:pt x="9805" y="19611"/>
                        <a:pt x="10136" y="19611"/>
                      </a:cubicBezTo>
                      <a:cubicBezTo>
                        <a:pt x="10285" y="19611"/>
                        <a:pt x="10435" y="19608"/>
                        <a:pt x="10585" y="19601"/>
                      </a:cubicBezTo>
                      <a:cubicBezTo>
                        <a:pt x="11070" y="19590"/>
                        <a:pt x="11567" y="19567"/>
                        <a:pt x="12063" y="19522"/>
                      </a:cubicBezTo>
                      <a:close/>
                      <a:moveTo>
                        <a:pt x="7381" y="19432"/>
                      </a:moveTo>
                      <a:cubicBezTo>
                        <a:pt x="7606" y="19466"/>
                        <a:pt x="7832" y="19488"/>
                        <a:pt x="8058" y="19511"/>
                      </a:cubicBezTo>
                      <a:cubicBezTo>
                        <a:pt x="7809" y="19883"/>
                        <a:pt x="7617" y="20335"/>
                        <a:pt x="7426" y="20730"/>
                      </a:cubicBezTo>
                      <a:cubicBezTo>
                        <a:pt x="7098" y="21407"/>
                        <a:pt x="6794" y="22106"/>
                        <a:pt x="6523" y="22806"/>
                      </a:cubicBezTo>
                      <a:cubicBezTo>
                        <a:pt x="6151" y="23799"/>
                        <a:pt x="5959" y="24781"/>
                        <a:pt x="5801" y="25785"/>
                      </a:cubicBezTo>
                      <a:cubicBezTo>
                        <a:pt x="6805" y="25627"/>
                        <a:pt x="7787" y="25435"/>
                        <a:pt x="8780" y="25063"/>
                      </a:cubicBezTo>
                      <a:cubicBezTo>
                        <a:pt x="9479" y="24792"/>
                        <a:pt x="10179" y="24487"/>
                        <a:pt x="10856" y="24160"/>
                      </a:cubicBezTo>
                      <a:cubicBezTo>
                        <a:pt x="11262" y="23968"/>
                        <a:pt x="11702" y="23776"/>
                        <a:pt x="12075" y="23528"/>
                      </a:cubicBezTo>
                      <a:cubicBezTo>
                        <a:pt x="12109" y="23754"/>
                        <a:pt x="12120" y="23979"/>
                        <a:pt x="12154" y="24205"/>
                      </a:cubicBezTo>
                      <a:cubicBezTo>
                        <a:pt x="11454" y="24442"/>
                        <a:pt x="10777" y="24871"/>
                        <a:pt x="10134" y="25130"/>
                      </a:cubicBezTo>
                      <a:cubicBezTo>
                        <a:pt x="9254" y="25503"/>
                        <a:pt x="8340" y="25807"/>
                        <a:pt x="7426" y="26067"/>
                      </a:cubicBezTo>
                      <a:cubicBezTo>
                        <a:pt x="6647" y="26259"/>
                        <a:pt x="5868" y="26417"/>
                        <a:pt x="5079" y="26507"/>
                      </a:cubicBezTo>
                      <a:cubicBezTo>
                        <a:pt x="5169" y="25717"/>
                        <a:pt x="5316" y="24939"/>
                        <a:pt x="5519" y="24160"/>
                      </a:cubicBezTo>
                      <a:cubicBezTo>
                        <a:pt x="5756" y="23246"/>
                        <a:pt x="6083" y="22332"/>
                        <a:pt x="6455" y="21452"/>
                      </a:cubicBezTo>
                      <a:cubicBezTo>
                        <a:pt x="6715" y="20809"/>
                        <a:pt x="7155" y="20132"/>
                        <a:pt x="7381" y="19432"/>
                      </a:cubicBezTo>
                      <a:close/>
                      <a:moveTo>
                        <a:pt x="24228" y="19432"/>
                      </a:moveTo>
                      <a:cubicBezTo>
                        <a:pt x="24465" y="20120"/>
                        <a:pt x="24882" y="20809"/>
                        <a:pt x="25153" y="21452"/>
                      </a:cubicBezTo>
                      <a:cubicBezTo>
                        <a:pt x="25526" y="22332"/>
                        <a:pt x="25830" y="23246"/>
                        <a:pt x="26090" y="24160"/>
                      </a:cubicBezTo>
                      <a:cubicBezTo>
                        <a:pt x="26282" y="24939"/>
                        <a:pt x="26440" y="25717"/>
                        <a:pt x="26519" y="26507"/>
                      </a:cubicBezTo>
                      <a:cubicBezTo>
                        <a:pt x="25729" y="26417"/>
                        <a:pt x="24961" y="26259"/>
                        <a:pt x="24183" y="26067"/>
                      </a:cubicBezTo>
                      <a:cubicBezTo>
                        <a:pt x="23269" y="25819"/>
                        <a:pt x="22343" y="25503"/>
                        <a:pt x="21474" y="25130"/>
                      </a:cubicBezTo>
                      <a:cubicBezTo>
                        <a:pt x="20820" y="24871"/>
                        <a:pt x="20143" y="24442"/>
                        <a:pt x="19455" y="24205"/>
                      </a:cubicBezTo>
                      <a:cubicBezTo>
                        <a:pt x="19488" y="23979"/>
                        <a:pt x="19511" y="23754"/>
                        <a:pt x="19522" y="23528"/>
                      </a:cubicBezTo>
                      <a:cubicBezTo>
                        <a:pt x="19906" y="23776"/>
                        <a:pt x="20357" y="23968"/>
                        <a:pt x="20752" y="24160"/>
                      </a:cubicBezTo>
                      <a:cubicBezTo>
                        <a:pt x="21429" y="24487"/>
                        <a:pt x="22118" y="24792"/>
                        <a:pt x="22829" y="25063"/>
                      </a:cubicBezTo>
                      <a:cubicBezTo>
                        <a:pt x="23810" y="25435"/>
                        <a:pt x="24803" y="25627"/>
                        <a:pt x="25808" y="25785"/>
                      </a:cubicBezTo>
                      <a:cubicBezTo>
                        <a:pt x="25650" y="24781"/>
                        <a:pt x="25447" y="23799"/>
                        <a:pt x="25085" y="22806"/>
                      </a:cubicBezTo>
                      <a:cubicBezTo>
                        <a:pt x="24815" y="22106"/>
                        <a:pt x="24510" y="21407"/>
                        <a:pt x="24183" y="20730"/>
                      </a:cubicBezTo>
                      <a:cubicBezTo>
                        <a:pt x="23980" y="20323"/>
                        <a:pt x="23799" y="19883"/>
                        <a:pt x="23551" y="19511"/>
                      </a:cubicBezTo>
                      <a:cubicBezTo>
                        <a:pt x="23776" y="19477"/>
                        <a:pt x="24002" y="19466"/>
                        <a:pt x="24228" y="19432"/>
                      </a:cubicBezTo>
                      <a:close/>
                      <a:moveTo>
                        <a:pt x="15821" y="1614"/>
                      </a:moveTo>
                      <a:cubicBezTo>
                        <a:pt x="16893" y="2799"/>
                        <a:pt x="17581" y="4289"/>
                        <a:pt x="17988" y="5812"/>
                      </a:cubicBezTo>
                      <a:cubicBezTo>
                        <a:pt x="18653" y="8294"/>
                        <a:pt x="18541" y="10800"/>
                        <a:pt x="18304" y="13316"/>
                      </a:cubicBezTo>
                      <a:cubicBezTo>
                        <a:pt x="19409" y="13206"/>
                        <a:pt x="20518" y="13125"/>
                        <a:pt x="21624" y="13125"/>
                      </a:cubicBezTo>
                      <a:cubicBezTo>
                        <a:pt x="23024" y="13125"/>
                        <a:pt x="24421" y="13255"/>
                        <a:pt x="25808" y="13621"/>
                      </a:cubicBezTo>
                      <a:cubicBezTo>
                        <a:pt x="27342" y="14038"/>
                        <a:pt x="28809" y="14726"/>
                        <a:pt x="29994" y="15798"/>
                      </a:cubicBezTo>
                      <a:cubicBezTo>
                        <a:pt x="28809" y="16870"/>
                        <a:pt x="27331" y="17559"/>
                        <a:pt x="25808" y="17965"/>
                      </a:cubicBezTo>
                      <a:cubicBezTo>
                        <a:pt x="24421" y="18337"/>
                        <a:pt x="23019" y="18466"/>
                        <a:pt x="21618" y="18466"/>
                      </a:cubicBezTo>
                      <a:cubicBezTo>
                        <a:pt x="20511" y="18466"/>
                        <a:pt x="19404" y="18386"/>
                        <a:pt x="18304" y="18281"/>
                      </a:cubicBezTo>
                      <a:lnTo>
                        <a:pt x="18304" y="18281"/>
                      </a:lnTo>
                      <a:cubicBezTo>
                        <a:pt x="18541" y="20786"/>
                        <a:pt x="18653" y="23302"/>
                        <a:pt x="17988" y="25785"/>
                      </a:cubicBezTo>
                      <a:cubicBezTo>
                        <a:pt x="17581" y="27320"/>
                        <a:pt x="16893" y="28787"/>
                        <a:pt x="15821" y="29971"/>
                      </a:cubicBezTo>
                      <a:cubicBezTo>
                        <a:pt x="14749" y="28787"/>
                        <a:pt x="14049" y="27308"/>
                        <a:pt x="13643" y="25785"/>
                      </a:cubicBezTo>
                      <a:cubicBezTo>
                        <a:pt x="12977" y="23302"/>
                        <a:pt x="13090" y="20786"/>
                        <a:pt x="13339" y="18281"/>
                      </a:cubicBezTo>
                      <a:lnTo>
                        <a:pt x="13339" y="18281"/>
                      </a:lnTo>
                      <a:cubicBezTo>
                        <a:pt x="12228" y="18386"/>
                        <a:pt x="11120" y="18466"/>
                        <a:pt x="10015" y="18466"/>
                      </a:cubicBezTo>
                      <a:cubicBezTo>
                        <a:pt x="8616" y="18466"/>
                        <a:pt x="7222" y="18337"/>
                        <a:pt x="5835" y="17965"/>
                      </a:cubicBezTo>
                      <a:cubicBezTo>
                        <a:pt x="4289" y="17559"/>
                        <a:pt x="2822" y="16870"/>
                        <a:pt x="1637" y="15798"/>
                      </a:cubicBezTo>
                      <a:cubicBezTo>
                        <a:pt x="2822" y="14726"/>
                        <a:pt x="4311" y="14038"/>
                        <a:pt x="5835" y="13621"/>
                      </a:cubicBezTo>
                      <a:cubicBezTo>
                        <a:pt x="7215" y="13257"/>
                        <a:pt x="8602" y="13130"/>
                        <a:pt x="9995" y="13130"/>
                      </a:cubicBezTo>
                      <a:cubicBezTo>
                        <a:pt x="11107" y="13130"/>
                        <a:pt x="12221" y="13211"/>
                        <a:pt x="13339" y="13316"/>
                      </a:cubicBezTo>
                      <a:cubicBezTo>
                        <a:pt x="13090" y="10800"/>
                        <a:pt x="12977" y="8294"/>
                        <a:pt x="13643" y="5812"/>
                      </a:cubicBezTo>
                      <a:cubicBezTo>
                        <a:pt x="14049" y="4266"/>
                        <a:pt x="14749" y="2799"/>
                        <a:pt x="15821" y="1614"/>
                      </a:cubicBezTo>
                      <a:close/>
                      <a:moveTo>
                        <a:pt x="15799" y="1"/>
                      </a:moveTo>
                      <a:cubicBezTo>
                        <a:pt x="15573" y="192"/>
                        <a:pt x="15381" y="407"/>
                        <a:pt x="15189" y="587"/>
                      </a:cubicBezTo>
                      <a:cubicBezTo>
                        <a:pt x="13993" y="1851"/>
                        <a:pt x="13158" y="3397"/>
                        <a:pt x="12650" y="5033"/>
                      </a:cubicBezTo>
                      <a:cubicBezTo>
                        <a:pt x="12537" y="5417"/>
                        <a:pt x="12447" y="5801"/>
                        <a:pt x="12357" y="6196"/>
                      </a:cubicBezTo>
                      <a:cubicBezTo>
                        <a:pt x="11804" y="5880"/>
                        <a:pt x="11183" y="5654"/>
                        <a:pt x="10653" y="5428"/>
                      </a:cubicBezTo>
                      <a:cubicBezTo>
                        <a:pt x="9761" y="5045"/>
                        <a:pt x="8847" y="4729"/>
                        <a:pt x="7900" y="4458"/>
                      </a:cubicBezTo>
                      <a:cubicBezTo>
                        <a:pt x="6658" y="4119"/>
                        <a:pt x="5169" y="3792"/>
                        <a:pt x="3770" y="3769"/>
                      </a:cubicBezTo>
                      <a:lnTo>
                        <a:pt x="3770" y="3769"/>
                      </a:lnTo>
                      <a:cubicBezTo>
                        <a:pt x="3792" y="5157"/>
                        <a:pt x="4119" y="6658"/>
                        <a:pt x="4458" y="7899"/>
                      </a:cubicBezTo>
                      <a:cubicBezTo>
                        <a:pt x="4717" y="8825"/>
                        <a:pt x="5056" y="9750"/>
                        <a:pt x="5428" y="10653"/>
                      </a:cubicBezTo>
                      <a:cubicBezTo>
                        <a:pt x="5654" y="11183"/>
                        <a:pt x="5880" y="11815"/>
                        <a:pt x="6196" y="12357"/>
                      </a:cubicBezTo>
                      <a:cubicBezTo>
                        <a:pt x="5801" y="12436"/>
                        <a:pt x="5417" y="12537"/>
                        <a:pt x="5033" y="12650"/>
                      </a:cubicBezTo>
                      <a:cubicBezTo>
                        <a:pt x="3386" y="13158"/>
                        <a:pt x="1840" y="13993"/>
                        <a:pt x="599" y="15189"/>
                      </a:cubicBezTo>
                      <a:cubicBezTo>
                        <a:pt x="396" y="15370"/>
                        <a:pt x="204" y="15584"/>
                        <a:pt x="1" y="15798"/>
                      </a:cubicBezTo>
                      <a:cubicBezTo>
                        <a:pt x="204" y="16024"/>
                        <a:pt x="407" y="16216"/>
                        <a:pt x="599" y="16408"/>
                      </a:cubicBezTo>
                      <a:cubicBezTo>
                        <a:pt x="1851" y="17604"/>
                        <a:pt x="3397" y="18439"/>
                        <a:pt x="5033" y="18947"/>
                      </a:cubicBezTo>
                      <a:cubicBezTo>
                        <a:pt x="5417" y="19060"/>
                        <a:pt x="5801" y="19150"/>
                        <a:pt x="6196" y="19240"/>
                      </a:cubicBezTo>
                      <a:cubicBezTo>
                        <a:pt x="5880" y="19793"/>
                        <a:pt x="5654" y="20414"/>
                        <a:pt x="5428" y="20944"/>
                      </a:cubicBezTo>
                      <a:cubicBezTo>
                        <a:pt x="5056" y="21835"/>
                        <a:pt x="4729" y="22749"/>
                        <a:pt x="4458" y="23697"/>
                      </a:cubicBezTo>
                      <a:cubicBezTo>
                        <a:pt x="4119" y="24939"/>
                        <a:pt x="3792" y="26428"/>
                        <a:pt x="3770" y="27827"/>
                      </a:cubicBezTo>
                      <a:cubicBezTo>
                        <a:pt x="5169" y="27805"/>
                        <a:pt x="6658" y="27478"/>
                        <a:pt x="7900" y="27139"/>
                      </a:cubicBezTo>
                      <a:cubicBezTo>
                        <a:pt x="8836" y="26879"/>
                        <a:pt x="9750" y="26541"/>
                        <a:pt x="10653" y="26169"/>
                      </a:cubicBezTo>
                      <a:cubicBezTo>
                        <a:pt x="11183" y="25943"/>
                        <a:pt x="11826" y="25717"/>
                        <a:pt x="12357" y="25401"/>
                      </a:cubicBezTo>
                      <a:cubicBezTo>
                        <a:pt x="12447" y="25796"/>
                        <a:pt x="12537" y="26180"/>
                        <a:pt x="12650" y="26564"/>
                      </a:cubicBezTo>
                      <a:cubicBezTo>
                        <a:pt x="13158" y="28211"/>
                        <a:pt x="13993" y="29757"/>
                        <a:pt x="15189" y="30998"/>
                      </a:cubicBezTo>
                      <a:cubicBezTo>
                        <a:pt x="15381" y="31201"/>
                        <a:pt x="15584" y="31393"/>
                        <a:pt x="15799" y="31596"/>
                      </a:cubicBezTo>
                      <a:cubicBezTo>
                        <a:pt x="16024" y="31393"/>
                        <a:pt x="16227" y="31190"/>
                        <a:pt x="16408" y="30998"/>
                      </a:cubicBezTo>
                      <a:cubicBezTo>
                        <a:pt x="17604" y="29746"/>
                        <a:pt x="18439" y="28200"/>
                        <a:pt x="18947" y="26564"/>
                      </a:cubicBezTo>
                      <a:cubicBezTo>
                        <a:pt x="19060" y="26180"/>
                        <a:pt x="19161" y="25796"/>
                        <a:pt x="19240" y="25401"/>
                      </a:cubicBezTo>
                      <a:cubicBezTo>
                        <a:pt x="19793" y="25717"/>
                        <a:pt x="20414" y="25943"/>
                        <a:pt x="20955" y="26169"/>
                      </a:cubicBezTo>
                      <a:cubicBezTo>
                        <a:pt x="21836" y="26541"/>
                        <a:pt x="22761" y="26868"/>
                        <a:pt x="23697" y="27139"/>
                      </a:cubicBezTo>
                      <a:cubicBezTo>
                        <a:pt x="24939" y="27466"/>
                        <a:pt x="26440" y="27805"/>
                        <a:pt x="27839" y="27827"/>
                      </a:cubicBezTo>
                      <a:cubicBezTo>
                        <a:pt x="27805" y="26428"/>
                        <a:pt x="27478" y="24939"/>
                        <a:pt x="27139" y="23697"/>
                      </a:cubicBezTo>
                      <a:cubicBezTo>
                        <a:pt x="26891" y="22761"/>
                        <a:pt x="26552" y="21847"/>
                        <a:pt x="26169" y="20944"/>
                      </a:cubicBezTo>
                      <a:cubicBezTo>
                        <a:pt x="25943" y="20414"/>
                        <a:pt x="25717" y="19770"/>
                        <a:pt x="25413" y="19240"/>
                      </a:cubicBezTo>
                      <a:cubicBezTo>
                        <a:pt x="25808" y="19150"/>
                        <a:pt x="26180" y="19060"/>
                        <a:pt x="26564" y="18947"/>
                      </a:cubicBezTo>
                      <a:cubicBezTo>
                        <a:pt x="28211" y="18439"/>
                        <a:pt x="29768" y="17604"/>
                        <a:pt x="31010" y="16408"/>
                      </a:cubicBezTo>
                      <a:cubicBezTo>
                        <a:pt x="31201" y="16216"/>
                        <a:pt x="31405" y="16013"/>
                        <a:pt x="31596" y="15798"/>
                      </a:cubicBezTo>
                      <a:cubicBezTo>
                        <a:pt x="31405" y="15573"/>
                        <a:pt x="31190" y="15370"/>
                        <a:pt x="31010" y="15189"/>
                      </a:cubicBezTo>
                      <a:cubicBezTo>
                        <a:pt x="29757" y="13993"/>
                        <a:pt x="28200" y="13158"/>
                        <a:pt x="26564" y="12650"/>
                      </a:cubicBezTo>
                      <a:cubicBezTo>
                        <a:pt x="26180" y="12537"/>
                        <a:pt x="25808" y="12436"/>
                        <a:pt x="25413" y="12357"/>
                      </a:cubicBezTo>
                      <a:cubicBezTo>
                        <a:pt x="25717" y="11804"/>
                        <a:pt x="25943" y="11183"/>
                        <a:pt x="26169" y="10653"/>
                      </a:cubicBezTo>
                      <a:cubicBezTo>
                        <a:pt x="26552" y="9761"/>
                        <a:pt x="26880" y="8847"/>
                        <a:pt x="27139" y="7899"/>
                      </a:cubicBezTo>
                      <a:cubicBezTo>
                        <a:pt x="27478" y="6658"/>
                        <a:pt x="27805" y="5157"/>
                        <a:pt x="27839" y="3769"/>
                      </a:cubicBezTo>
                      <a:lnTo>
                        <a:pt x="27839" y="3769"/>
                      </a:lnTo>
                      <a:cubicBezTo>
                        <a:pt x="26440" y="3792"/>
                        <a:pt x="24939" y="4119"/>
                        <a:pt x="23697" y="4458"/>
                      </a:cubicBezTo>
                      <a:cubicBezTo>
                        <a:pt x="22772" y="4706"/>
                        <a:pt x="21847" y="5045"/>
                        <a:pt x="20955" y="5428"/>
                      </a:cubicBezTo>
                      <a:cubicBezTo>
                        <a:pt x="20414" y="5654"/>
                        <a:pt x="19782" y="5880"/>
                        <a:pt x="19240" y="6196"/>
                      </a:cubicBezTo>
                      <a:cubicBezTo>
                        <a:pt x="19161" y="5801"/>
                        <a:pt x="19060" y="5417"/>
                        <a:pt x="18947" y="5033"/>
                      </a:cubicBezTo>
                      <a:cubicBezTo>
                        <a:pt x="18439" y="3386"/>
                        <a:pt x="17604" y="1829"/>
                        <a:pt x="16408" y="587"/>
                      </a:cubicBezTo>
                      <a:cubicBezTo>
                        <a:pt x="16227" y="396"/>
                        <a:pt x="16013" y="192"/>
                        <a:pt x="1579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281625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40"/>
                        <a:pt x="3544" y="1671"/>
                        <a:pt x="3544" y="2336"/>
                      </a:cubicBezTo>
                      <a:cubicBezTo>
                        <a:pt x="3521" y="3002"/>
                        <a:pt x="2991" y="3532"/>
                        <a:pt x="2336" y="3532"/>
                      </a:cubicBezTo>
                      <a:cubicBezTo>
                        <a:pt x="1682" y="3532"/>
                        <a:pt x="1140" y="3002"/>
                        <a:pt x="1140" y="2336"/>
                      </a:cubicBezTo>
                      <a:cubicBezTo>
                        <a:pt x="1140" y="1671"/>
                        <a:pt x="1682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38" y="1"/>
                        <a:pt x="0" y="1050"/>
                        <a:pt x="0" y="2336"/>
                      </a:cubicBezTo>
                      <a:cubicBezTo>
                        <a:pt x="0" y="3634"/>
                        <a:pt x="1050" y="4683"/>
                        <a:pt x="2336" y="4683"/>
                      </a:cubicBezTo>
                      <a:cubicBezTo>
                        <a:pt x="3623" y="4683"/>
                        <a:pt x="4683" y="3623"/>
                        <a:pt x="4683" y="2336"/>
                      </a:cubicBezTo>
                      <a:cubicBezTo>
                        <a:pt x="4683" y="1050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146500" y="2847050"/>
                  <a:ext cx="658175" cy="6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" h="26327" extrusionOk="0">
                      <a:moveTo>
                        <a:pt x="13158" y="2618"/>
                      </a:moveTo>
                      <a:cubicBezTo>
                        <a:pt x="13643" y="3747"/>
                        <a:pt x="13947" y="4943"/>
                        <a:pt x="14083" y="6263"/>
                      </a:cubicBezTo>
                      <a:cubicBezTo>
                        <a:pt x="14218" y="7753"/>
                        <a:pt x="14151" y="9231"/>
                        <a:pt x="14004" y="10709"/>
                      </a:cubicBezTo>
                      <a:cubicBezTo>
                        <a:pt x="13947" y="11319"/>
                        <a:pt x="13835" y="11950"/>
                        <a:pt x="13744" y="12582"/>
                      </a:cubicBezTo>
                      <a:cubicBezTo>
                        <a:pt x="14376" y="12481"/>
                        <a:pt x="15008" y="12379"/>
                        <a:pt x="15617" y="12323"/>
                      </a:cubicBezTo>
                      <a:cubicBezTo>
                        <a:pt x="16539" y="12231"/>
                        <a:pt x="17460" y="12171"/>
                        <a:pt x="18384" y="12171"/>
                      </a:cubicBezTo>
                      <a:cubicBezTo>
                        <a:pt x="18943" y="12171"/>
                        <a:pt x="19502" y="12193"/>
                        <a:pt x="20063" y="12244"/>
                      </a:cubicBezTo>
                      <a:cubicBezTo>
                        <a:pt x="21384" y="12379"/>
                        <a:pt x="22580" y="12684"/>
                        <a:pt x="23708" y="13169"/>
                      </a:cubicBezTo>
                      <a:cubicBezTo>
                        <a:pt x="22580" y="13643"/>
                        <a:pt x="21384" y="13959"/>
                        <a:pt x="20063" y="14083"/>
                      </a:cubicBezTo>
                      <a:cubicBezTo>
                        <a:pt x="19495" y="14135"/>
                        <a:pt x="18927" y="14157"/>
                        <a:pt x="18361" y="14157"/>
                      </a:cubicBezTo>
                      <a:cubicBezTo>
                        <a:pt x="17445" y="14157"/>
                        <a:pt x="16531" y="14099"/>
                        <a:pt x="15617" y="14015"/>
                      </a:cubicBezTo>
                      <a:cubicBezTo>
                        <a:pt x="15008" y="13959"/>
                        <a:pt x="14376" y="13835"/>
                        <a:pt x="13744" y="13745"/>
                      </a:cubicBezTo>
                      <a:lnTo>
                        <a:pt x="13744" y="13745"/>
                      </a:lnTo>
                      <a:cubicBezTo>
                        <a:pt x="13835" y="14377"/>
                        <a:pt x="13947" y="15008"/>
                        <a:pt x="14004" y="15618"/>
                      </a:cubicBezTo>
                      <a:cubicBezTo>
                        <a:pt x="14151" y="17096"/>
                        <a:pt x="14218" y="18586"/>
                        <a:pt x="14083" y="20064"/>
                      </a:cubicBezTo>
                      <a:cubicBezTo>
                        <a:pt x="13947" y="21384"/>
                        <a:pt x="13643" y="22580"/>
                        <a:pt x="13158" y="23709"/>
                      </a:cubicBezTo>
                      <a:cubicBezTo>
                        <a:pt x="12684" y="22580"/>
                        <a:pt x="12368" y="21384"/>
                        <a:pt x="12244" y="20064"/>
                      </a:cubicBezTo>
                      <a:cubicBezTo>
                        <a:pt x="12108" y="18586"/>
                        <a:pt x="12176" y="17096"/>
                        <a:pt x="12311" y="15618"/>
                      </a:cubicBezTo>
                      <a:cubicBezTo>
                        <a:pt x="12368" y="15008"/>
                        <a:pt x="12480" y="14377"/>
                        <a:pt x="12582" y="13745"/>
                      </a:cubicBezTo>
                      <a:lnTo>
                        <a:pt x="12582" y="13745"/>
                      </a:lnTo>
                      <a:cubicBezTo>
                        <a:pt x="11950" y="13846"/>
                        <a:pt x="11307" y="13959"/>
                        <a:pt x="10709" y="14015"/>
                      </a:cubicBezTo>
                      <a:cubicBezTo>
                        <a:pt x="9788" y="14099"/>
                        <a:pt x="8872" y="14157"/>
                        <a:pt x="7957" y="14157"/>
                      </a:cubicBezTo>
                      <a:cubicBezTo>
                        <a:pt x="7392" y="14157"/>
                        <a:pt x="6828" y="14135"/>
                        <a:pt x="6263" y="14083"/>
                      </a:cubicBezTo>
                      <a:cubicBezTo>
                        <a:pt x="4931" y="13959"/>
                        <a:pt x="3735" y="13643"/>
                        <a:pt x="2607" y="13169"/>
                      </a:cubicBezTo>
                      <a:cubicBezTo>
                        <a:pt x="3735" y="12684"/>
                        <a:pt x="4931" y="12379"/>
                        <a:pt x="6263" y="12244"/>
                      </a:cubicBezTo>
                      <a:cubicBezTo>
                        <a:pt x="6820" y="12193"/>
                        <a:pt x="7377" y="12171"/>
                        <a:pt x="7934" y="12171"/>
                      </a:cubicBezTo>
                      <a:cubicBezTo>
                        <a:pt x="8856" y="12171"/>
                        <a:pt x="9780" y="12231"/>
                        <a:pt x="10709" y="12323"/>
                      </a:cubicBezTo>
                      <a:cubicBezTo>
                        <a:pt x="11307" y="12379"/>
                        <a:pt x="11950" y="12492"/>
                        <a:pt x="12582" y="12582"/>
                      </a:cubicBezTo>
                      <a:cubicBezTo>
                        <a:pt x="12480" y="11950"/>
                        <a:pt x="12368" y="11319"/>
                        <a:pt x="12311" y="10709"/>
                      </a:cubicBezTo>
                      <a:cubicBezTo>
                        <a:pt x="12176" y="9231"/>
                        <a:pt x="12108" y="7753"/>
                        <a:pt x="12244" y="6263"/>
                      </a:cubicBezTo>
                      <a:cubicBezTo>
                        <a:pt x="12368" y="4943"/>
                        <a:pt x="12684" y="3747"/>
                        <a:pt x="13158" y="2618"/>
                      </a:cubicBezTo>
                      <a:close/>
                      <a:moveTo>
                        <a:pt x="13158" y="0"/>
                      </a:moveTo>
                      <a:cubicBezTo>
                        <a:pt x="12018" y="1637"/>
                        <a:pt x="11442" y="3736"/>
                        <a:pt x="11183" y="5654"/>
                      </a:cubicBezTo>
                      <a:cubicBezTo>
                        <a:pt x="10980" y="7335"/>
                        <a:pt x="11014" y="9028"/>
                        <a:pt x="11228" y="10709"/>
                      </a:cubicBezTo>
                      <a:cubicBezTo>
                        <a:pt x="11262" y="10901"/>
                        <a:pt x="11273" y="11104"/>
                        <a:pt x="11296" y="11296"/>
                      </a:cubicBezTo>
                      <a:cubicBezTo>
                        <a:pt x="11104" y="11273"/>
                        <a:pt x="10901" y="11262"/>
                        <a:pt x="10709" y="11228"/>
                      </a:cubicBezTo>
                      <a:cubicBezTo>
                        <a:pt x="9776" y="11122"/>
                        <a:pt x="8841" y="11057"/>
                        <a:pt x="7905" y="11057"/>
                      </a:cubicBezTo>
                      <a:cubicBezTo>
                        <a:pt x="7154" y="11057"/>
                        <a:pt x="6402" y="11099"/>
                        <a:pt x="5654" y="11194"/>
                      </a:cubicBezTo>
                      <a:cubicBezTo>
                        <a:pt x="3735" y="11431"/>
                        <a:pt x="1636" y="12007"/>
                        <a:pt x="0" y="13169"/>
                      </a:cubicBezTo>
                      <a:cubicBezTo>
                        <a:pt x="1636" y="14309"/>
                        <a:pt x="3735" y="14884"/>
                        <a:pt x="5654" y="15144"/>
                      </a:cubicBezTo>
                      <a:cubicBezTo>
                        <a:pt x="6415" y="15236"/>
                        <a:pt x="7179" y="15279"/>
                        <a:pt x="7943" y="15279"/>
                      </a:cubicBezTo>
                      <a:cubicBezTo>
                        <a:pt x="8866" y="15279"/>
                        <a:pt x="9789" y="15216"/>
                        <a:pt x="10709" y="15099"/>
                      </a:cubicBezTo>
                      <a:cubicBezTo>
                        <a:pt x="10901" y="15065"/>
                        <a:pt x="11104" y="15054"/>
                        <a:pt x="11296" y="15031"/>
                      </a:cubicBezTo>
                      <a:lnTo>
                        <a:pt x="11296" y="15031"/>
                      </a:lnTo>
                      <a:cubicBezTo>
                        <a:pt x="11273" y="15223"/>
                        <a:pt x="11262" y="15426"/>
                        <a:pt x="11228" y="15618"/>
                      </a:cubicBezTo>
                      <a:cubicBezTo>
                        <a:pt x="11036" y="17299"/>
                        <a:pt x="10980" y="18992"/>
                        <a:pt x="11183" y="20673"/>
                      </a:cubicBezTo>
                      <a:cubicBezTo>
                        <a:pt x="11431" y="22591"/>
                        <a:pt x="12007" y="24690"/>
                        <a:pt x="13158" y="26327"/>
                      </a:cubicBezTo>
                      <a:cubicBezTo>
                        <a:pt x="14309" y="24690"/>
                        <a:pt x="14884" y="22591"/>
                        <a:pt x="15132" y="20673"/>
                      </a:cubicBezTo>
                      <a:cubicBezTo>
                        <a:pt x="15347" y="18992"/>
                        <a:pt x="15302" y="17299"/>
                        <a:pt x="15098" y="15618"/>
                      </a:cubicBezTo>
                      <a:cubicBezTo>
                        <a:pt x="15065" y="15426"/>
                        <a:pt x="15053" y="15223"/>
                        <a:pt x="15019" y="15031"/>
                      </a:cubicBezTo>
                      <a:lnTo>
                        <a:pt x="15019" y="15031"/>
                      </a:lnTo>
                      <a:cubicBezTo>
                        <a:pt x="15223" y="15054"/>
                        <a:pt x="15414" y="15065"/>
                        <a:pt x="15617" y="15099"/>
                      </a:cubicBezTo>
                      <a:cubicBezTo>
                        <a:pt x="16558" y="15207"/>
                        <a:pt x="17505" y="15272"/>
                        <a:pt x="18454" y="15272"/>
                      </a:cubicBezTo>
                      <a:cubicBezTo>
                        <a:pt x="19190" y="15272"/>
                        <a:pt x="19927" y="15233"/>
                        <a:pt x="20662" y="15144"/>
                      </a:cubicBezTo>
                      <a:cubicBezTo>
                        <a:pt x="22580" y="14896"/>
                        <a:pt x="24690" y="14320"/>
                        <a:pt x="26326" y="13169"/>
                      </a:cubicBezTo>
                      <a:cubicBezTo>
                        <a:pt x="24690" y="12018"/>
                        <a:pt x="22580" y="11443"/>
                        <a:pt x="20662" y="11194"/>
                      </a:cubicBezTo>
                      <a:cubicBezTo>
                        <a:pt x="19892" y="11096"/>
                        <a:pt x="19118" y="11050"/>
                        <a:pt x="18342" y="11050"/>
                      </a:cubicBezTo>
                      <a:cubicBezTo>
                        <a:pt x="17434" y="11050"/>
                        <a:pt x="16524" y="11113"/>
                        <a:pt x="15617" y="11228"/>
                      </a:cubicBezTo>
                      <a:cubicBezTo>
                        <a:pt x="15414" y="11262"/>
                        <a:pt x="15223" y="11273"/>
                        <a:pt x="15019" y="11296"/>
                      </a:cubicBezTo>
                      <a:cubicBezTo>
                        <a:pt x="15053" y="11104"/>
                        <a:pt x="15065" y="10912"/>
                        <a:pt x="15098" y="10709"/>
                      </a:cubicBezTo>
                      <a:cubicBezTo>
                        <a:pt x="15290" y="9028"/>
                        <a:pt x="15347" y="7335"/>
                        <a:pt x="15132" y="5654"/>
                      </a:cubicBezTo>
                      <a:cubicBezTo>
                        <a:pt x="14895" y="3736"/>
                        <a:pt x="14320" y="1637"/>
                        <a:pt x="1315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8"/>
                <p:cNvSpPr/>
                <p:nvPr/>
              </p:nvSpPr>
              <p:spPr>
                <a:xfrm>
                  <a:off x="1552450" y="2762700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63"/>
                      </a:moveTo>
                      <a:cubicBezTo>
                        <a:pt x="3002" y="1163"/>
                        <a:pt x="3543" y="1693"/>
                        <a:pt x="3543" y="2359"/>
                      </a:cubicBezTo>
                      <a:cubicBezTo>
                        <a:pt x="3543" y="3025"/>
                        <a:pt x="3002" y="3555"/>
                        <a:pt x="2336" y="3555"/>
                      </a:cubicBezTo>
                      <a:cubicBezTo>
                        <a:pt x="1681" y="3555"/>
                        <a:pt x="1140" y="3025"/>
                        <a:pt x="1140" y="2359"/>
                      </a:cubicBezTo>
                      <a:cubicBezTo>
                        <a:pt x="1151" y="1704"/>
                        <a:pt x="1681" y="1163"/>
                        <a:pt x="2336" y="1163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38" y="4683"/>
                        <a:pt x="2336" y="4683"/>
                      </a:cubicBezTo>
                      <a:cubicBezTo>
                        <a:pt x="3634" y="4683"/>
                        <a:pt x="4683" y="3634"/>
                        <a:pt x="4683" y="2348"/>
                      </a:cubicBezTo>
                      <a:cubicBezTo>
                        <a:pt x="4683" y="1061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8"/>
                <p:cNvSpPr/>
                <p:nvPr/>
              </p:nvSpPr>
              <p:spPr>
                <a:xfrm>
                  <a:off x="1281625" y="27629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1"/>
                      </a:moveTo>
                      <a:cubicBezTo>
                        <a:pt x="3002" y="1141"/>
                        <a:pt x="3544" y="1671"/>
                        <a:pt x="3544" y="2337"/>
                      </a:cubicBezTo>
                      <a:cubicBezTo>
                        <a:pt x="3544" y="3002"/>
                        <a:pt x="3002" y="3533"/>
                        <a:pt x="2336" y="3533"/>
                      </a:cubicBezTo>
                      <a:cubicBezTo>
                        <a:pt x="1682" y="3533"/>
                        <a:pt x="1140" y="3002"/>
                        <a:pt x="1140" y="2337"/>
                      </a:cubicBezTo>
                      <a:cubicBezTo>
                        <a:pt x="1140" y="1671"/>
                        <a:pt x="1682" y="1141"/>
                        <a:pt x="2336" y="1141"/>
                      </a:cubicBezTo>
                      <a:close/>
                      <a:moveTo>
                        <a:pt x="2336" y="1"/>
                      </a:moveTo>
                      <a:cubicBezTo>
                        <a:pt x="1050" y="1"/>
                        <a:pt x="0" y="1050"/>
                        <a:pt x="0" y="2337"/>
                      </a:cubicBezTo>
                      <a:cubicBezTo>
                        <a:pt x="0" y="3623"/>
                        <a:pt x="1050" y="4684"/>
                        <a:pt x="2336" y="4684"/>
                      </a:cubicBezTo>
                      <a:cubicBezTo>
                        <a:pt x="3623" y="4684"/>
                        <a:pt x="4683" y="3634"/>
                        <a:pt x="4683" y="2337"/>
                      </a:cubicBezTo>
                      <a:cubicBezTo>
                        <a:pt x="4683" y="1039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8" name="Google Shape;938;p8"/>
              <p:cNvGrpSpPr/>
              <p:nvPr/>
            </p:nvGrpSpPr>
            <p:grpSpPr>
              <a:xfrm rot="-8100000">
                <a:off x="3777935" y="4773909"/>
                <a:ext cx="865242" cy="864667"/>
                <a:chOff x="2048375" y="2743800"/>
                <a:chExt cx="865250" cy="864675"/>
              </a:xfrm>
            </p:grpSpPr>
            <p:sp>
              <p:nvSpPr>
                <p:cNvPr id="939" name="Google Shape;939;p8"/>
                <p:cNvSpPr/>
                <p:nvPr/>
              </p:nvSpPr>
              <p:spPr>
                <a:xfrm>
                  <a:off x="2438825" y="3558800"/>
                  <a:ext cx="85500" cy="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" h="1987" extrusionOk="0">
                      <a:moveTo>
                        <a:pt x="1704" y="0"/>
                      </a:moveTo>
                      <a:cubicBezTo>
                        <a:pt x="767" y="0"/>
                        <a:pt x="0" y="757"/>
                        <a:pt x="0" y="1704"/>
                      </a:cubicBezTo>
                      <a:cubicBezTo>
                        <a:pt x="0" y="1806"/>
                        <a:pt x="11" y="1908"/>
                        <a:pt x="34" y="1987"/>
                      </a:cubicBezTo>
                      <a:lnTo>
                        <a:pt x="3397" y="1987"/>
                      </a:lnTo>
                      <a:cubicBezTo>
                        <a:pt x="3408" y="1908"/>
                        <a:pt x="3419" y="1806"/>
                        <a:pt x="3419" y="1704"/>
                      </a:cubicBezTo>
                      <a:cubicBezTo>
                        <a:pt x="3419" y="757"/>
                        <a:pt x="2652" y="0"/>
                        <a:pt x="170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2711900" y="3406750"/>
                  <a:ext cx="201725" cy="2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" h="8069" extrusionOk="0">
                      <a:moveTo>
                        <a:pt x="8057" y="0"/>
                      </a:moveTo>
                      <a:lnTo>
                        <a:pt x="8057" y="4"/>
                      </a:lnTo>
                      <a:lnTo>
                        <a:pt x="8057" y="4"/>
                      </a:lnTo>
                      <a:cubicBezTo>
                        <a:pt x="8061" y="3"/>
                        <a:pt x="8065" y="2"/>
                        <a:pt x="8068" y="0"/>
                      </a:cubicBezTo>
                      <a:close/>
                      <a:moveTo>
                        <a:pt x="8057" y="4"/>
                      </a:moveTo>
                      <a:cubicBezTo>
                        <a:pt x="7373" y="240"/>
                        <a:pt x="6699" y="510"/>
                        <a:pt x="6037" y="824"/>
                      </a:cubicBezTo>
                      <a:cubicBezTo>
                        <a:pt x="4852" y="1366"/>
                        <a:pt x="3747" y="2009"/>
                        <a:pt x="2754" y="2754"/>
                      </a:cubicBezTo>
                      <a:cubicBezTo>
                        <a:pt x="1998" y="3758"/>
                        <a:pt x="1354" y="4864"/>
                        <a:pt x="813" y="6037"/>
                      </a:cubicBezTo>
                      <a:cubicBezTo>
                        <a:pt x="508" y="6703"/>
                        <a:pt x="237" y="7380"/>
                        <a:pt x="0" y="8069"/>
                      </a:cubicBezTo>
                      <a:lnTo>
                        <a:pt x="1196" y="8069"/>
                      </a:lnTo>
                      <a:cubicBezTo>
                        <a:pt x="1377" y="7572"/>
                        <a:pt x="1580" y="7087"/>
                        <a:pt x="1794" y="6613"/>
                      </a:cubicBezTo>
                      <a:cubicBezTo>
                        <a:pt x="2268" y="5563"/>
                        <a:pt x="2844" y="4503"/>
                        <a:pt x="3521" y="3544"/>
                      </a:cubicBezTo>
                      <a:cubicBezTo>
                        <a:pt x="4503" y="2867"/>
                        <a:pt x="5541" y="2291"/>
                        <a:pt x="6601" y="1806"/>
                      </a:cubicBezTo>
                      <a:cubicBezTo>
                        <a:pt x="7075" y="1580"/>
                        <a:pt x="7561" y="1388"/>
                        <a:pt x="8057" y="1219"/>
                      </a:cubicBezTo>
                      <a:lnTo>
                        <a:pt x="8057" y="4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2049225" y="3406750"/>
                  <a:ext cx="201450" cy="20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8058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497" y="1388"/>
                        <a:pt x="994" y="1580"/>
                        <a:pt x="1456" y="1795"/>
                      </a:cubicBezTo>
                      <a:cubicBezTo>
                        <a:pt x="2517" y="2268"/>
                        <a:pt x="3566" y="2855"/>
                        <a:pt x="4526" y="3532"/>
                      </a:cubicBezTo>
                      <a:cubicBezTo>
                        <a:pt x="5203" y="4503"/>
                        <a:pt x="5778" y="5541"/>
                        <a:pt x="6263" y="6602"/>
                      </a:cubicBezTo>
                      <a:cubicBezTo>
                        <a:pt x="6489" y="7087"/>
                        <a:pt x="6681" y="7561"/>
                        <a:pt x="6850" y="8057"/>
                      </a:cubicBezTo>
                      <a:lnTo>
                        <a:pt x="8058" y="8057"/>
                      </a:lnTo>
                      <a:cubicBezTo>
                        <a:pt x="7832" y="7380"/>
                        <a:pt x="7550" y="6703"/>
                        <a:pt x="7256" y="6037"/>
                      </a:cubicBezTo>
                      <a:cubicBezTo>
                        <a:pt x="6703" y="4853"/>
                        <a:pt x="6072" y="3758"/>
                        <a:pt x="5315" y="2754"/>
                      </a:cubicBezTo>
                      <a:cubicBezTo>
                        <a:pt x="4311" y="2009"/>
                        <a:pt x="3205" y="1354"/>
                        <a:pt x="2032" y="824"/>
                      </a:cubicBezTo>
                      <a:cubicBezTo>
                        <a:pt x="1366" y="508"/>
                        <a:pt x="689" y="237"/>
                        <a:pt x="1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2048375" y="2743800"/>
                  <a:ext cx="864975" cy="8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9" h="34587" extrusionOk="0">
                      <a:moveTo>
                        <a:pt x="7888" y="7877"/>
                      </a:moveTo>
                      <a:lnTo>
                        <a:pt x="7888" y="7877"/>
                      </a:lnTo>
                      <a:cubicBezTo>
                        <a:pt x="8701" y="7888"/>
                        <a:pt x="9502" y="7945"/>
                        <a:pt x="10303" y="8170"/>
                      </a:cubicBezTo>
                      <a:cubicBezTo>
                        <a:pt x="11319" y="8452"/>
                        <a:pt x="12210" y="8983"/>
                        <a:pt x="12899" y="9716"/>
                      </a:cubicBezTo>
                      <a:cubicBezTo>
                        <a:pt x="12718" y="9987"/>
                        <a:pt x="12549" y="10258"/>
                        <a:pt x="12368" y="10529"/>
                      </a:cubicBezTo>
                      <a:cubicBezTo>
                        <a:pt x="12120" y="10878"/>
                        <a:pt x="11872" y="11228"/>
                        <a:pt x="11612" y="11601"/>
                      </a:cubicBezTo>
                      <a:cubicBezTo>
                        <a:pt x="11251" y="11849"/>
                        <a:pt x="10901" y="12108"/>
                        <a:pt x="10540" y="12345"/>
                      </a:cubicBezTo>
                      <a:cubicBezTo>
                        <a:pt x="10281" y="12526"/>
                        <a:pt x="10010" y="12695"/>
                        <a:pt x="9739" y="12876"/>
                      </a:cubicBezTo>
                      <a:cubicBezTo>
                        <a:pt x="9006" y="12187"/>
                        <a:pt x="8486" y="11296"/>
                        <a:pt x="8193" y="10280"/>
                      </a:cubicBezTo>
                      <a:cubicBezTo>
                        <a:pt x="7956" y="9479"/>
                        <a:pt x="7911" y="8678"/>
                        <a:pt x="7888" y="7877"/>
                      </a:cubicBezTo>
                      <a:close/>
                      <a:moveTo>
                        <a:pt x="26733" y="7877"/>
                      </a:moveTo>
                      <a:lnTo>
                        <a:pt x="26733" y="7877"/>
                      </a:lnTo>
                      <a:cubicBezTo>
                        <a:pt x="26722" y="8678"/>
                        <a:pt x="26665" y="9479"/>
                        <a:pt x="26440" y="10280"/>
                      </a:cubicBezTo>
                      <a:cubicBezTo>
                        <a:pt x="26158" y="11296"/>
                        <a:pt x="25627" y="12187"/>
                        <a:pt x="24894" y="12876"/>
                      </a:cubicBezTo>
                      <a:cubicBezTo>
                        <a:pt x="24623" y="12695"/>
                        <a:pt x="24352" y="12526"/>
                        <a:pt x="24081" y="12345"/>
                      </a:cubicBezTo>
                      <a:cubicBezTo>
                        <a:pt x="23731" y="12108"/>
                        <a:pt x="23382" y="11849"/>
                        <a:pt x="23009" y="11601"/>
                      </a:cubicBezTo>
                      <a:cubicBezTo>
                        <a:pt x="22761" y="11228"/>
                        <a:pt x="22501" y="10878"/>
                        <a:pt x="22265" y="10529"/>
                      </a:cubicBezTo>
                      <a:cubicBezTo>
                        <a:pt x="22084" y="10258"/>
                        <a:pt x="21915" y="9987"/>
                        <a:pt x="21734" y="9716"/>
                      </a:cubicBezTo>
                      <a:cubicBezTo>
                        <a:pt x="22434" y="8983"/>
                        <a:pt x="23314" y="8464"/>
                        <a:pt x="24330" y="8170"/>
                      </a:cubicBezTo>
                      <a:cubicBezTo>
                        <a:pt x="25131" y="7945"/>
                        <a:pt x="25932" y="7888"/>
                        <a:pt x="26733" y="7877"/>
                      </a:cubicBezTo>
                      <a:close/>
                      <a:moveTo>
                        <a:pt x="13632" y="10709"/>
                      </a:moveTo>
                      <a:cubicBezTo>
                        <a:pt x="13632" y="10720"/>
                        <a:pt x="13643" y="10720"/>
                        <a:pt x="13643" y="10732"/>
                      </a:cubicBezTo>
                      <a:cubicBezTo>
                        <a:pt x="14354" y="11950"/>
                        <a:pt x="14636" y="13327"/>
                        <a:pt x="14738" y="14715"/>
                      </a:cubicBezTo>
                      <a:cubicBezTo>
                        <a:pt x="13350" y="14613"/>
                        <a:pt x="11951" y="14331"/>
                        <a:pt x="10755" y="13632"/>
                      </a:cubicBezTo>
                      <a:cubicBezTo>
                        <a:pt x="10743" y="13632"/>
                        <a:pt x="10743" y="13609"/>
                        <a:pt x="10732" y="13609"/>
                      </a:cubicBezTo>
                      <a:cubicBezTo>
                        <a:pt x="10913" y="13485"/>
                        <a:pt x="11104" y="13361"/>
                        <a:pt x="11296" y="13237"/>
                      </a:cubicBezTo>
                      <a:cubicBezTo>
                        <a:pt x="11669" y="12977"/>
                        <a:pt x="12086" y="12740"/>
                        <a:pt x="12504" y="12470"/>
                      </a:cubicBezTo>
                      <a:cubicBezTo>
                        <a:pt x="12741" y="12063"/>
                        <a:pt x="13000" y="11646"/>
                        <a:pt x="13248" y="11273"/>
                      </a:cubicBezTo>
                      <a:cubicBezTo>
                        <a:pt x="13373" y="11093"/>
                        <a:pt x="13508" y="10890"/>
                        <a:pt x="13632" y="10709"/>
                      </a:cubicBezTo>
                      <a:close/>
                      <a:moveTo>
                        <a:pt x="21012" y="10698"/>
                      </a:moveTo>
                      <a:cubicBezTo>
                        <a:pt x="21136" y="10878"/>
                        <a:pt x="21260" y="11070"/>
                        <a:pt x="21396" y="11262"/>
                      </a:cubicBezTo>
                      <a:cubicBezTo>
                        <a:pt x="21644" y="11634"/>
                        <a:pt x="21881" y="12052"/>
                        <a:pt x="22152" y="12470"/>
                      </a:cubicBezTo>
                      <a:cubicBezTo>
                        <a:pt x="22558" y="12729"/>
                        <a:pt x="22975" y="12977"/>
                        <a:pt x="23370" y="13237"/>
                      </a:cubicBezTo>
                      <a:cubicBezTo>
                        <a:pt x="23551" y="13361"/>
                        <a:pt x="23743" y="13485"/>
                        <a:pt x="23935" y="13609"/>
                      </a:cubicBezTo>
                      <a:cubicBezTo>
                        <a:pt x="23912" y="13609"/>
                        <a:pt x="23912" y="13632"/>
                        <a:pt x="23901" y="13632"/>
                      </a:cubicBezTo>
                      <a:cubicBezTo>
                        <a:pt x="22693" y="14331"/>
                        <a:pt x="21305" y="14613"/>
                        <a:pt x="19929" y="14715"/>
                      </a:cubicBezTo>
                      <a:cubicBezTo>
                        <a:pt x="20008" y="13316"/>
                        <a:pt x="20290" y="11928"/>
                        <a:pt x="21001" y="10720"/>
                      </a:cubicBezTo>
                      <a:cubicBezTo>
                        <a:pt x="21001" y="10709"/>
                        <a:pt x="21012" y="10709"/>
                        <a:pt x="21012" y="10698"/>
                      </a:cubicBezTo>
                      <a:close/>
                      <a:moveTo>
                        <a:pt x="14715" y="19872"/>
                      </a:moveTo>
                      <a:lnTo>
                        <a:pt x="14715" y="19872"/>
                      </a:lnTo>
                      <a:cubicBezTo>
                        <a:pt x="14636" y="21271"/>
                        <a:pt x="14343" y="22659"/>
                        <a:pt x="13643" y="23867"/>
                      </a:cubicBezTo>
                      <a:cubicBezTo>
                        <a:pt x="13643" y="23878"/>
                        <a:pt x="13632" y="23878"/>
                        <a:pt x="13632" y="23900"/>
                      </a:cubicBezTo>
                      <a:cubicBezTo>
                        <a:pt x="13508" y="23709"/>
                        <a:pt x="13384" y="23517"/>
                        <a:pt x="13248" y="23336"/>
                      </a:cubicBezTo>
                      <a:cubicBezTo>
                        <a:pt x="13000" y="22953"/>
                        <a:pt x="12752" y="22546"/>
                        <a:pt x="12492" y="22117"/>
                      </a:cubicBezTo>
                      <a:cubicBezTo>
                        <a:pt x="12086" y="21869"/>
                        <a:pt x="11669" y="21610"/>
                        <a:pt x="11274" y="21361"/>
                      </a:cubicBezTo>
                      <a:cubicBezTo>
                        <a:pt x="11093" y="21226"/>
                        <a:pt x="10890" y="21102"/>
                        <a:pt x="10709" y="20978"/>
                      </a:cubicBezTo>
                      <a:cubicBezTo>
                        <a:pt x="10732" y="20978"/>
                        <a:pt x="10732" y="20966"/>
                        <a:pt x="10743" y="20966"/>
                      </a:cubicBezTo>
                      <a:cubicBezTo>
                        <a:pt x="11951" y="20256"/>
                        <a:pt x="13339" y="19973"/>
                        <a:pt x="14715" y="19872"/>
                      </a:cubicBezTo>
                      <a:close/>
                      <a:moveTo>
                        <a:pt x="19906" y="19894"/>
                      </a:moveTo>
                      <a:lnTo>
                        <a:pt x="19906" y="19894"/>
                      </a:lnTo>
                      <a:cubicBezTo>
                        <a:pt x="21294" y="19985"/>
                        <a:pt x="22693" y="20267"/>
                        <a:pt x="23889" y="20978"/>
                      </a:cubicBezTo>
                      <a:cubicBezTo>
                        <a:pt x="23901" y="20978"/>
                        <a:pt x="23901" y="20989"/>
                        <a:pt x="23912" y="20989"/>
                      </a:cubicBezTo>
                      <a:cubicBezTo>
                        <a:pt x="23731" y="21113"/>
                        <a:pt x="23540" y="21249"/>
                        <a:pt x="23348" y="21373"/>
                      </a:cubicBezTo>
                      <a:cubicBezTo>
                        <a:pt x="22975" y="21621"/>
                        <a:pt x="22558" y="21869"/>
                        <a:pt x="22140" y="22129"/>
                      </a:cubicBezTo>
                      <a:cubicBezTo>
                        <a:pt x="21881" y="22524"/>
                        <a:pt x="21644" y="22953"/>
                        <a:pt x="21396" y="23336"/>
                      </a:cubicBezTo>
                      <a:cubicBezTo>
                        <a:pt x="21260" y="23517"/>
                        <a:pt x="21136" y="23709"/>
                        <a:pt x="21012" y="23900"/>
                      </a:cubicBezTo>
                      <a:cubicBezTo>
                        <a:pt x="21012" y="23878"/>
                        <a:pt x="21001" y="23878"/>
                        <a:pt x="21001" y="23867"/>
                      </a:cubicBezTo>
                      <a:cubicBezTo>
                        <a:pt x="20290" y="22659"/>
                        <a:pt x="20008" y="21271"/>
                        <a:pt x="19906" y="19894"/>
                      </a:cubicBezTo>
                      <a:close/>
                      <a:moveTo>
                        <a:pt x="9739" y="21711"/>
                      </a:moveTo>
                      <a:cubicBezTo>
                        <a:pt x="10010" y="21892"/>
                        <a:pt x="10269" y="22061"/>
                        <a:pt x="10540" y="22242"/>
                      </a:cubicBezTo>
                      <a:cubicBezTo>
                        <a:pt x="10901" y="22490"/>
                        <a:pt x="11251" y="22738"/>
                        <a:pt x="11612" y="22998"/>
                      </a:cubicBezTo>
                      <a:cubicBezTo>
                        <a:pt x="11872" y="23359"/>
                        <a:pt x="12120" y="23709"/>
                        <a:pt x="12368" y="24070"/>
                      </a:cubicBezTo>
                      <a:cubicBezTo>
                        <a:pt x="12549" y="24329"/>
                        <a:pt x="12718" y="24600"/>
                        <a:pt x="12899" y="24871"/>
                      </a:cubicBezTo>
                      <a:cubicBezTo>
                        <a:pt x="12210" y="25604"/>
                        <a:pt x="11319" y="26135"/>
                        <a:pt x="10303" y="26417"/>
                      </a:cubicBezTo>
                      <a:cubicBezTo>
                        <a:pt x="9502" y="26642"/>
                        <a:pt x="8701" y="26699"/>
                        <a:pt x="7888" y="26721"/>
                      </a:cubicBezTo>
                      <a:cubicBezTo>
                        <a:pt x="7911" y="25909"/>
                        <a:pt x="7956" y="25108"/>
                        <a:pt x="8193" y="24307"/>
                      </a:cubicBezTo>
                      <a:cubicBezTo>
                        <a:pt x="8475" y="23291"/>
                        <a:pt x="9006" y="22400"/>
                        <a:pt x="9739" y="21711"/>
                      </a:cubicBezTo>
                      <a:close/>
                      <a:moveTo>
                        <a:pt x="24894" y="21711"/>
                      </a:moveTo>
                      <a:cubicBezTo>
                        <a:pt x="25627" y="22411"/>
                        <a:pt x="26158" y="23291"/>
                        <a:pt x="26440" y="24307"/>
                      </a:cubicBezTo>
                      <a:cubicBezTo>
                        <a:pt x="26665" y="25108"/>
                        <a:pt x="26722" y="25909"/>
                        <a:pt x="26733" y="26721"/>
                      </a:cubicBezTo>
                      <a:cubicBezTo>
                        <a:pt x="25932" y="26699"/>
                        <a:pt x="25131" y="26642"/>
                        <a:pt x="24330" y="26417"/>
                      </a:cubicBezTo>
                      <a:cubicBezTo>
                        <a:pt x="23303" y="26135"/>
                        <a:pt x="22422" y="25604"/>
                        <a:pt x="21734" y="24871"/>
                      </a:cubicBezTo>
                      <a:cubicBezTo>
                        <a:pt x="21915" y="24600"/>
                        <a:pt x="22084" y="24329"/>
                        <a:pt x="22265" y="24070"/>
                      </a:cubicBezTo>
                      <a:cubicBezTo>
                        <a:pt x="22501" y="23709"/>
                        <a:pt x="22761" y="23359"/>
                        <a:pt x="23009" y="22998"/>
                      </a:cubicBezTo>
                      <a:cubicBezTo>
                        <a:pt x="23382" y="22738"/>
                        <a:pt x="23731" y="22479"/>
                        <a:pt x="24081" y="22242"/>
                      </a:cubicBezTo>
                      <a:cubicBezTo>
                        <a:pt x="24352" y="22061"/>
                        <a:pt x="24623" y="21892"/>
                        <a:pt x="24894" y="21711"/>
                      </a:cubicBezTo>
                      <a:close/>
                      <a:moveTo>
                        <a:pt x="17333" y="5169"/>
                      </a:moveTo>
                      <a:cubicBezTo>
                        <a:pt x="17909" y="6038"/>
                        <a:pt x="18496" y="6929"/>
                        <a:pt x="19082" y="7798"/>
                      </a:cubicBezTo>
                      <a:lnTo>
                        <a:pt x="20324" y="9682"/>
                      </a:lnTo>
                      <a:cubicBezTo>
                        <a:pt x="19500" y="10867"/>
                        <a:pt x="19060" y="12255"/>
                        <a:pt x="18868" y="13688"/>
                      </a:cubicBezTo>
                      <a:cubicBezTo>
                        <a:pt x="18766" y="14422"/>
                        <a:pt x="18755" y="15133"/>
                        <a:pt x="18766" y="15866"/>
                      </a:cubicBezTo>
                      <a:cubicBezTo>
                        <a:pt x="19500" y="15866"/>
                        <a:pt x="20233" y="15866"/>
                        <a:pt x="20956" y="15776"/>
                      </a:cubicBezTo>
                      <a:cubicBezTo>
                        <a:pt x="22377" y="15573"/>
                        <a:pt x="23777" y="15133"/>
                        <a:pt x="24961" y="14320"/>
                      </a:cubicBezTo>
                      <a:lnTo>
                        <a:pt x="26835" y="15561"/>
                      </a:lnTo>
                      <a:cubicBezTo>
                        <a:pt x="27715" y="16137"/>
                        <a:pt x="28595" y="16735"/>
                        <a:pt x="29475" y="17310"/>
                      </a:cubicBezTo>
                      <a:cubicBezTo>
                        <a:pt x="28595" y="17886"/>
                        <a:pt x="27715" y="18484"/>
                        <a:pt x="26835" y="19059"/>
                      </a:cubicBezTo>
                      <a:lnTo>
                        <a:pt x="24961" y="20301"/>
                      </a:lnTo>
                      <a:cubicBezTo>
                        <a:pt x="23777" y="19477"/>
                        <a:pt x="22377" y="19048"/>
                        <a:pt x="20956" y="18845"/>
                      </a:cubicBezTo>
                      <a:cubicBezTo>
                        <a:pt x="20364" y="18763"/>
                        <a:pt x="19780" y="18740"/>
                        <a:pt x="19192" y="18740"/>
                      </a:cubicBezTo>
                      <a:cubicBezTo>
                        <a:pt x="19050" y="18740"/>
                        <a:pt x="18908" y="18741"/>
                        <a:pt x="18766" y="18744"/>
                      </a:cubicBezTo>
                      <a:cubicBezTo>
                        <a:pt x="18766" y="19477"/>
                        <a:pt x="18766" y="20210"/>
                        <a:pt x="18868" y="20933"/>
                      </a:cubicBezTo>
                      <a:cubicBezTo>
                        <a:pt x="19060" y="22354"/>
                        <a:pt x="19500" y="23754"/>
                        <a:pt x="20324" y="24939"/>
                      </a:cubicBezTo>
                      <a:lnTo>
                        <a:pt x="19082" y="26812"/>
                      </a:lnTo>
                      <a:cubicBezTo>
                        <a:pt x="18496" y="27692"/>
                        <a:pt x="17909" y="28583"/>
                        <a:pt x="17333" y="29452"/>
                      </a:cubicBezTo>
                      <a:cubicBezTo>
                        <a:pt x="16747" y="28583"/>
                        <a:pt x="16160" y="27692"/>
                        <a:pt x="15584" y="26812"/>
                      </a:cubicBezTo>
                      <a:lnTo>
                        <a:pt x="14343" y="24939"/>
                      </a:lnTo>
                      <a:cubicBezTo>
                        <a:pt x="15155" y="23754"/>
                        <a:pt x="15596" y="22354"/>
                        <a:pt x="15787" y="20933"/>
                      </a:cubicBezTo>
                      <a:cubicBezTo>
                        <a:pt x="15889" y="20199"/>
                        <a:pt x="15900" y="19477"/>
                        <a:pt x="15889" y="18744"/>
                      </a:cubicBezTo>
                      <a:cubicBezTo>
                        <a:pt x="15155" y="18744"/>
                        <a:pt x="14422" y="18744"/>
                        <a:pt x="13700" y="18845"/>
                      </a:cubicBezTo>
                      <a:cubicBezTo>
                        <a:pt x="12278" y="19048"/>
                        <a:pt x="10879" y="19477"/>
                        <a:pt x="9694" y="20301"/>
                      </a:cubicBezTo>
                      <a:lnTo>
                        <a:pt x="7821" y="19059"/>
                      </a:lnTo>
                      <a:cubicBezTo>
                        <a:pt x="6952" y="18484"/>
                        <a:pt x="6060" y="17886"/>
                        <a:pt x="5180" y="17310"/>
                      </a:cubicBezTo>
                      <a:cubicBezTo>
                        <a:pt x="6060" y="16735"/>
                        <a:pt x="6952" y="16137"/>
                        <a:pt x="7821" y="15561"/>
                      </a:cubicBezTo>
                      <a:lnTo>
                        <a:pt x="9694" y="14320"/>
                      </a:lnTo>
                      <a:cubicBezTo>
                        <a:pt x="10879" y="15133"/>
                        <a:pt x="12278" y="15573"/>
                        <a:pt x="13700" y="15776"/>
                      </a:cubicBezTo>
                      <a:cubicBezTo>
                        <a:pt x="14260" y="15845"/>
                        <a:pt x="14814" y="15874"/>
                        <a:pt x="15371" y="15874"/>
                      </a:cubicBezTo>
                      <a:cubicBezTo>
                        <a:pt x="15543" y="15874"/>
                        <a:pt x="15716" y="15871"/>
                        <a:pt x="15889" y="15866"/>
                      </a:cubicBezTo>
                      <a:cubicBezTo>
                        <a:pt x="15889" y="15133"/>
                        <a:pt x="15889" y="14399"/>
                        <a:pt x="15787" y="13688"/>
                      </a:cubicBezTo>
                      <a:cubicBezTo>
                        <a:pt x="15596" y="12255"/>
                        <a:pt x="15155" y="10867"/>
                        <a:pt x="14343" y="9682"/>
                      </a:cubicBezTo>
                      <a:lnTo>
                        <a:pt x="15584" y="7798"/>
                      </a:lnTo>
                      <a:cubicBezTo>
                        <a:pt x="16160" y="6929"/>
                        <a:pt x="16747" y="6038"/>
                        <a:pt x="17333" y="5169"/>
                      </a:cubicBezTo>
                      <a:close/>
                      <a:moveTo>
                        <a:pt x="10800" y="0"/>
                      </a:moveTo>
                      <a:cubicBezTo>
                        <a:pt x="11104" y="497"/>
                        <a:pt x="11375" y="982"/>
                        <a:pt x="11612" y="1513"/>
                      </a:cubicBezTo>
                      <a:cubicBezTo>
                        <a:pt x="12109" y="2562"/>
                        <a:pt x="12447" y="3713"/>
                        <a:pt x="12639" y="4864"/>
                      </a:cubicBezTo>
                      <a:cubicBezTo>
                        <a:pt x="12831" y="5947"/>
                        <a:pt x="12752" y="7098"/>
                        <a:pt x="12887" y="8193"/>
                      </a:cubicBezTo>
                      <a:cubicBezTo>
                        <a:pt x="11557" y="7202"/>
                        <a:pt x="9825" y="6684"/>
                        <a:pt x="8131" y="6684"/>
                      </a:cubicBezTo>
                      <a:cubicBezTo>
                        <a:pt x="7684" y="6684"/>
                        <a:pt x="7239" y="6720"/>
                        <a:pt x="6805" y="6794"/>
                      </a:cubicBezTo>
                      <a:cubicBezTo>
                        <a:pt x="6455" y="8870"/>
                        <a:pt x="6929" y="11194"/>
                        <a:pt x="8204" y="12876"/>
                      </a:cubicBezTo>
                      <a:cubicBezTo>
                        <a:pt x="7099" y="12752"/>
                        <a:pt x="5959" y="12819"/>
                        <a:pt x="4876" y="12639"/>
                      </a:cubicBezTo>
                      <a:cubicBezTo>
                        <a:pt x="3713" y="12458"/>
                        <a:pt x="2574" y="12097"/>
                        <a:pt x="1513" y="11612"/>
                      </a:cubicBezTo>
                      <a:cubicBezTo>
                        <a:pt x="994" y="11364"/>
                        <a:pt x="486" y="11082"/>
                        <a:pt x="1" y="10788"/>
                      </a:cubicBezTo>
                      <a:lnTo>
                        <a:pt x="1" y="12120"/>
                      </a:lnTo>
                      <a:cubicBezTo>
                        <a:pt x="588" y="12436"/>
                        <a:pt x="1174" y="12706"/>
                        <a:pt x="1784" y="12966"/>
                      </a:cubicBezTo>
                      <a:cubicBezTo>
                        <a:pt x="2856" y="13384"/>
                        <a:pt x="3973" y="13666"/>
                        <a:pt x="5101" y="13824"/>
                      </a:cubicBezTo>
                      <a:cubicBezTo>
                        <a:pt x="5802" y="13916"/>
                        <a:pt x="6565" y="14003"/>
                        <a:pt x="7316" y="14003"/>
                      </a:cubicBezTo>
                      <a:cubicBezTo>
                        <a:pt x="7569" y="14003"/>
                        <a:pt x="7821" y="13993"/>
                        <a:pt x="8069" y="13970"/>
                      </a:cubicBezTo>
                      <a:lnTo>
                        <a:pt x="8069" y="13970"/>
                      </a:lnTo>
                      <a:cubicBezTo>
                        <a:pt x="7730" y="14196"/>
                        <a:pt x="7381" y="14422"/>
                        <a:pt x="7042" y="14659"/>
                      </a:cubicBezTo>
                      <a:lnTo>
                        <a:pt x="3409" y="17073"/>
                      </a:lnTo>
                      <a:cubicBezTo>
                        <a:pt x="3296" y="17141"/>
                        <a:pt x="3183" y="17209"/>
                        <a:pt x="3048" y="17299"/>
                      </a:cubicBezTo>
                      <a:cubicBezTo>
                        <a:pt x="3183" y="17367"/>
                        <a:pt x="3296" y="17435"/>
                        <a:pt x="3409" y="17525"/>
                      </a:cubicBezTo>
                      <a:lnTo>
                        <a:pt x="7042" y="19928"/>
                      </a:lnTo>
                      <a:cubicBezTo>
                        <a:pt x="7381" y="20154"/>
                        <a:pt x="7730" y="20380"/>
                        <a:pt x="8069" y="20628"/>
                      </a:cubicBezTo>
                      <a:cubicBezTo>
                        <a:pt x="7802" y="20600"/>
                        <a:pt x="7530" y="20589"/>
                        <a:pt x="7257" y="20589"/>
                      </a:cubicBezTo>
                      <a:cubicBezTo>
                        <a:pt x="6525" y="20589"/>
                        <a:pt x="5783" y="20673"/>
                        <a:pt x="5101" y="20763"/>
                      </a:cubicBezTo>
                      <a:cubicBezTo>
                        <a:pt x="3950" y="20921"/>
                        <a:pt x="2844" y="21203"/>
                        <a:pt x="1784" y="21621"/>
                      </a:cubicBezTo>
                      <a:cubicBezTo>
                        <a:pt x="1174" y="21869"/>
                        <a:pt x="588" y="22151"/>
                        <a:pt x="1" y="22467"/>
                      </a:cubicBezTo>
                      <a:lnTo>
                        <a:pt x="1" y="23799"/>
                      </a:lnTo>
                      <a:cubicBezTo>
                        <a:pt x="497" y="23483"/>
                        <a:pt x="994" y="23223"/>
                        <a:pt x="1513" y="22975"/>
                      </a:cubicBezTo>
                      <a:cubicBezTo>
                        <a:pt x="2574" y="22490"/>
                        <a:pt x="3713" y="22151"/>
                        <a:pt x="4876" y="21948"/>
                      </a:cubicBezTo>
                      <a:cubicBezTo>
                        <a:pt x="5959" y="21768"/>
                        <a:pt x="7099" y="21835"/>
                        <a:pt x="8204" y="21711"/>
                      </a:cubicBezTo>
                      <a:lnTo>
                        <a:pt x="8204" y="21711"/>
                      </a:lnTo>
                      <a:cubicBezTo>
                        <a:pt x="6941" y="23393"/>
                        <a:pt x="6455" y="25717"/>
                        <a:pt x="6805" y="27793"/>
                      </a:cubicBezTo>
                      <a:cubicBezTo>
                        <a:pt x="7243" y="27867"/>
                        <a:pt x="7692" y="27904"/>
                        <a:pt x="8144" y="27904"/>
                      </a:cubicBezTo>
                      <a:cubicBezTo>
                        <a:pt x="9834" y="27904"/>
                        <a:pt x="11561" y="27391"/>
                        <a:pt x="12887" y="26394"/>
                      </a:cubicBezTo>
                      <a:lnTo>
                        <a:pt x="12887" y="26394"/>
                      </a:lnTo>
                      <a:cubicBezTo>
                        <a:pt x="12752" y="27489"/>
                        <a:pt x="12831" y="28640"/>
                        <a:pt x="12639" y="29723"/>
                      </a:cubicBezTo>
                      <a:cubicBezTo>
                        <a:pt x="12459" y="30874"/>
                        <a:pt x="12109" y="32025"/>
                        <a:pt x="11612" y="33074"/>
                      </a:cubicBezTo>
                      <a:cubicBezTo>
                        <a:pt x="11375" y="33605"/>
                        <a:pt x="11093" y="34113"/>
                        <a:pt x="10800" y="34587"/>
                      </a:cubicBezTo>
                      <a:lnTo>
                        <a:pt x="12120" y="34587"/>
                      </a:lnTo>
                      <a:cubicBezTo>
                        <a:pt x="12447" y="34011"/>
                        <a:pt x="12718" y="33413"/>
                        <a:pt x="12966" y="32815"/>
                      </a:cubicBezTo>
                      <a:cubicBezTo>
                        <a:pt x="13395" y="31743"/>
                        <a:pt x="13677" y="30626"/>
                        <a:pt x="13824" y="29497"/>
                      </a:cubicBezTo>
                      <a:cubicBezTo>
                        <a:pt x="13959" y="28549"/>
                        <a:pt x="14072" y="27511"/>
                        <a:pt x="13971" y="26518"/>
                      </a:cubicBezTo>
                      <a:lnTo>
                        <a:pt x="13971" y="26518"/>
                      </a:lnTo>
                      <a:cubicBezTo>
                        <a:pt x="14196" y="26857"/>
                        <a:pt x="14422" y="27207"/>
                        <a:pt x="14659" y="27545"/>
                      </a:cubicBezTo>
                      <a:lnTo>
                        <a:pt x="17074" y="31190"/>
                      </a:lnTo>
                      <a:cubicBezTo>
                        <a:pt x="17141" y="31303"/>
                        <a:pt x="17209" y="31416"/>
                        <a:pt x="17299" y="31540"/>
                      </a:cubicBezTo>
                      <a:cubicBezTo>
                        <a:pt x="17367" y="31416"/>
                        <a:pt x="17435" y="31303"/>
                        <a:pt x="17525" y="31190"/>
                      </a:cubicBezTo>
                      <a:lnTo>
                        <a:pt x="19940" y="27545"/>
                      </a:lnTo>
                      <a:cubicBezTo>
                        <a:pt x="20166" y="27207"/>
                        <a:pt x="20391" y="26857"/>
                        <a:pt x="20628" y="26518"/>
                      </a:cubicBezTo>
                      <a:lnTo>
                        <a:pt x="20628" y="26518"/>
                      </a:lnTo>
                      <a:cubicBezTo>
                        <a:pt x="20527" y="27511"/>
                        <a:pt x="20640" y="28549"/>
                        <a:pt x="20764" y="29497"/>
                      </a:cubicBezTo>
                      <a:cubicBezTo>
                        <a:pt x="20922" y="30637"/>
                        <a:pt x="21204" y="31754"/>
                        <a:pt x="21633" y="32815"/>
                      </a:cubicBezTo>
                      <a:cubicBezTo>
                        <a:pt x="21870" y="33413"/>
                        <a:pt x="22152" y="34011"/>
                        <a:pt x="22479" y="34587"/>
                      </a:cubicBezTo>
                      <a:lnTo>
                        <a:pt x="23799" y="34587"/>
                      </a:lnTo>
                      <a:cubicBezTo>
                        <a:pt x="23506" y="34113"/>
                        <a:pt x="23224" y="33605"/>
                        <a:pt x="22987" y="33074"/>
                      </a:cubicBezTo>
                      <a:cubicBezTo>
                        <a:pt x="22490" y="32025"/>
                        <a:pt x="22152" y="30874"/>
                        <a:pt x="21960" y="29723"/>
                      </a:cubicBezTo>
                      <a:cubicBezTo>
                        <a:pt x="21768" y="28640"/>
                        <a:pt x="21847" y="27489"/>
                        <a:pt x="21712" y="26394"/>
                      </a:cubicBezTo>
                      <a:lnTo>
                        <a:pt x="21712" y="26394"/>
                      </a:lnTo>
                      <a:cubicBezTo>
                        <a:pt x="23042" y="27385"/>
                        <a:pt x="24774" y="27903"/>
                        <a:pt x="26468" y="27903"/>
                      </a:cubicBezTo>
                      <a:cubicBezTo>
                        <a:pt x="26915" y="27903"/>
                        <a:pt x="27360" y="27867"/>
                        <a:pt x="27794" y="27793"/>
                      </a:cubicBezTo>
                      <a:cubicBezTo>
                        <a:pt x="28144" y="25717"/>
                        <a:pt x="27670" y="23393"/>
                        <a:pt x="26395" y="21711"/>
                      </a:cubicBezTo>
                      <a:lnTo>
                        <a:pt x="26395" y="21711"/>
                      </a:lnTo>
                      <a:cubicBezTo>
                        <a:pt x="27500" y="21835"/>
                        <a:pt x="28640" y="21768"/>
                        <a:pt x="29723" y="21948"/>
                      </a:cubicBezTo>
                      <a:cubicBezTo>
                        <a:pt x="30886" y="22129"/>
                        <a:pt x="32025" y="22490"/>
                        <a:pt x="33086" y="22975"/>
                      </a:cubicBezTo>
                      <a:cubicBezTo>
                        <a:pt x="33605" y="23223"/>
                        <a:pt x="34113" y="23505"/>
                        <a:pt x="34598" y="23799"/>
                      </a:cubicBezTo>
                      <a:lnTo>
                        <a:pt x="34598" y="22467"/>
                      </a:lnTo>
                      <a:cubicBezTo>
                        <a:pt x="34011" y="22151"/>
                        <a:pt x="33425" y="21881"/>
                        <a:pt x="32815" y="21621"/>
                      </a:cubicBezTo>
                      <a:cubicBezTo>
                        <a:pt x="31743" y="21203"/>
                        <a:pt x="30626" y="20921"/>
                        <a:pt x="29498" y="20763"/>
                      </a:cubicBezTo>
                      <a:cubicBezTo>
                        <a:pt x="28816" y="20673"/>
                        <a:pt x="28074" y="20589"/>
                        <a:pt x="27342" y="20589"/>
                      </a:cubicBezTo>
                      <a:cubicBezTo>
                        <a:pt x="27069" y="20589"/>
                        <a:pt x="26797" y="20600"/>
                        <a:pt x="26530" y="20628"/>
                      </a:cubicBezTo>
                      <a:cubicBezTo>
                        <a:pt x="26868" y="20402"/>
                        <a:pt x="27218" y="20177"/>
                        <a:pt x="27557" y="19928"/>
                      </a:cubicBezTo>
                      <a:lnTo>
                        <a:pt x="31190" y="17525"/>
                      </a:lnTo>
                      <a:cubicBezTo>
                        <a:pt x="31303" y="17446"/>
                        <a:pt x="31416" y="17378"/>
                        <a:pt x="31540" y="17299"/>
                      </a:cubicBezTo>
                      <a:cubicBezTo>
                        <a:pt x="31416" y="17220"/>
                        <a:pt x="31303" y="17152"/>
                        <a:pt x="31190" y="17073"/>
                      </a:cubicBezTo>
                      <a:lnTo>
                        <a:pt x="27557" y="14659"/>
                      </a:lnTo>
                      <a:cubicBezTo>
                        <a:pt x="27218" y="14433"/>
                        <a:pt x="26868" y="14207"/>
                        <a:pt x="26530" y="13970"/>
                      </a:cubicBezTo>
                      <a:lnTo>
                        <a:pt x="26530" y="13970"/>
                      </a:lnTo>
                      <a:cubicBezTo>
                        <a:pt x="26778" y="13993"/>
                        <a:pt x="27030" y="14003"/>
                        <a:pt x="27283" y="14003"/>
                      </a:cubicBezTo>
                      <a:cubicBezTo>
                        <a:pt x="28034" y="14003"/>
                        <a:pt x="28797" y="13916"/>
                        <a:pt x="29498" y="13824"/>
                      </a:cubicBezTo>
                      <a:cubicBezTo>
                        <a:pt x="30649" y="13666"/>
                        <a:pt x="31755" y="13384"/>
                        <a:pt x="32815" y="12966"/>
                      </a:cubicBezTo>
                      <a:cubicBezTo>
                        <a:pt x="33425" y="12718"/>
                        <a:pt x="34011" y="12436"/>
                        <a:pt x="34598" y="12120"/>
                      </a:cubicBezTo>
                      <a:lnTo>
                        <a:pt x="34598" y="10788"/>
                      </a:lnTo>
                      <a:cubicBezTo>
                        <a:pt x="34102" y="11104"/>
                        <a:pt x="33605" y="11364"/>
                        <a:pt x="33086" y="11612"/>
                      </a:cubicBezTo>
                      <a:cubicBezTo>
                        <a:pt x="32025" y="12097"/>
                        <a:pt x="30886" y="12436"/>
                        <a:pt x="29723" y="12639"/>
                      </a:cubicBezTo>
                      <a:cubicBezTo>
                        <a:pt x="28640" y="12819"/>
                        <a:pt x="27500" y="12752"/>
                        <a:pt x="26395" y="12876"/>
                      </a:cubicBezTo>
                      <a:cubicBezTo>
                        <a:pt x="27658" y="11194"/>
                        <a:pt x="28144" y="8870"/>
                        <a:pt x="27794" y="6794"/>
                      </a:cubicBezTo>
                      <a:cubicBezTo>
                        <a:pt x="27356" y="6720"/>
                        <a:pt x="26907" y="6683"/>
                        <a:pt x="26455" y="6683"/>
                      </a:cubicBezTo>
                      <a:cubicBezTo>
                        <a:pt x="24765" y="6683"/>
                        <a:pt x="23038" y="7196"/>
                        <a:pt x="21712" y="8193"/>
                      </a:cubicBezTo>
                      <a:cubicBezTo>
                        <a:pt x="21847" y="7098"/>
                        <a:pt x="21768" y="5947"/>
                        <a:pt x="21960" y="4864"/>
                      </a:cubicBezTo>
                      <a:cubicBezTo>
                        <a:pt x="22140" y="3713"/>
                        <a:pt x="22490" y="2562"/>
                        <a:pt x="22987" y="1513"/>
                      </a:cubicBezTo>
                      <a:cubicBezTo>
                        <a:pt x="23224" y="982"/>
                        <a:pt x="23506" y="474"/>
                        <a:pt x="23799" y="0"/>
                      </a:cubicBezTo>
                      <a:lnTo>
                        <a:pt x="22479" y="0"/>
                      </a:lnTo>
                      <a:cubicBezTo>
                        <a:pt x="22152" y="576"/>
                        <a:pt x="21881" y="1174"/>
                        <a:pt x="21633" y="1772"/>
                      </a:cubicBezTo>
                      <a:cubicBezTo>
                        <a:pt x="21204" y="2844"/>
                        <a:pt x="20922" y="3961"/>
                        <a:pt x="20764" y="5090"/>
                      </a:cubicBezTo>
                      <a:cubicBezTo>
                        <a:pt x="20640" y="6038"/>
                        <a:pt x="20527" y="7076"/>
                        <a:pt x="20628" y="8069"/>
                      </a:cubicBezTo>
                      <a:cubicBezTo>
                        <a:pt x="20403" y="7730"/>
                        <a:pt x="20177" y="7380"/>
                        <a:pt x="19940" y="7042"/>
                      </a:cubicBezTo>
                      <a:lnTo>
                        <a:pt x="17525" y="3397"/>
                      </a:lnTo>
                      <a:cubicBezTo>
                        <a:pt x="17457" y="3284"/>
                        <a:pt x="17378" y="3171"/>
                        <a:pt x="17299" y="3047"/>
                      </a:cubicBezTo>
                      <a:cubicBezTo>
                        <a:pt x="17232" y="3171"/>
                        <a:pt x="17153" y="3284"/>
                        <a:pt x="17074" y="3397"/>
                      </a:cubicBezTo>
                      <a:lnTo>
                        <a:pt x="14659" y="7042"/>
                      </a:lnTo>
                      <a:cubicBezTo>
                        <a:pt x="14433" y="7380"/>
                        <a:pt x="14208" y="7730"/>
                        <a:pt x="13971" y="8069"/>
                      </a:cubicBezTo>
                      <a:cubicBezTo>
                        <a:pt x="14072" y="7076"/>
                        <a:pt x="13959" y="6038"/>
                        <a:pt x="13824" y="5090"/>
                      </a:cubicBezTo>
                      <a:cubicBezTo>
                        <a:pt x="13677" y="3950"/>
                        <a:pt x="13395" y="2833"/>
                        <a:pt x="12966" y="1772"/>
                      </a:cubicBezTo>
                      <a:cubicBezTo>
                        <a:pt x="12729" y="1174"/>
                        <a:pt x="12447" y="576"/>
                        <a:pt x="1212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2768025" y="29584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1"/>
                      </a:moveTo>
                      <a:cubicBezTo>
                        <a:pt x="565" y="1"/>
                        <a:pt x="1" y="588"/>
                        <a:pt x="1" y="1276"/>
                      </a:cubicBezTo>
                      <a:cubicBezTo>
                        <a:pt x="1" y="1975"/>
                        <a:pt x="565" y="2540"/>
                        <a:pt x="1265" y="2540"/>
                      </a:cubicBezTo>
                      <a:cubicBezTo>
                        <a:pt x="1976" y="2540"/>
                        <a:pt x="2540" y="1975"/>
                        <a:pt x="2540" y="1276"/>
                      </a:cubicBezTo>
                      <a:cubicBezTo>
                        <a:pt x="2540" y="565"/>
                        <a:pt x="1976" y="1"/>
                        <a:pt x="126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2863950" y="3133100"/>
                  <a:ext cx="49675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3432" extrusionOk="0">
                      <a:moveTo>
                        <a:pt x="1704" y="1"/>
                      </a:moveTo>
                      <a:cubicBezTo>
                        <a:pt x="756" y="12"/>
                        <a:pt x="0" y="779"/>
                        <a:pt x="0" y="1727"/>
                      </a:cubicBezTo>
                      <a:cubicBezTo>
                        <a:pt x="0" y="2664"/>
                        <a:pt x="756" y="3431"/>
                        <a:pt x="1704" y="3431"/>
                      </a:cubicBezTo>
                      <a:cubicBezTo>
                        <a:pt x="1806" y="3431"/>
                        <a:pt x="1896" y="3420"/>
                        <a:pt x="1986" y="3397"/>
                      </a:cubicBezTo>
                      <a:lnTo>
                        <a:pt x="1986" y="35"/>
                      </a:lnTo>
                      <a:cubicBezTo>
                        <a:pt x="1885" y="12"/>
                        <a:pt x="1806" y="1"/>
                        <a:pt x="1704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2635450" y="282645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4" y="1"/>
                      </a:moveTo>
                      <a:cubicBezTo>
                        <a:pt x="576" y="1"/>
                        <a:pt x="0" y="565"/>
                        <a:pt x="0" y="1265"/>
                      </a:cubicBezTo>
                      <a:cubicBezTo>
                        <a:pt x="0" y="1975"/>
                        <a:pt x="564" y="2540"/>
                        <a:pt x="1264" y="2540"/>
                      </a:cubicBezTo>
                      <a:cubicBezTo>
                        <a:pt x="1975" y="2540"/>
                        <a:pt x="2539" y="1975"/>
                        <a:pt x="2539" y="1265"/>
                      </a:cubicBezTo>
                      <a:cubicBezTo>
                        <a:pt x="2539" y="565"/>
                        <a:pt x="1975" y="1"/>
                        <a:pt x="1264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2048950" y="2743800"/>
                  <a:ext cx="201725" cy="2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" h="8069" extrusionOk="0">
                      <a:moveTo>
                        <a:pt x="6861" y="0"/>
                      </a:moveTo>
                      <a:cubicBezTo>
                        <a:pt x="6681" y="497"/>
                        <a:pt x="6489" y="993"/>
                        <a:pt x="6274" y="1456"/>
                      </a:cubicBezTo>
                      <a:cubicBezTo>
                        <a:pt x="5789" y="2517"/>
                        <a:pt x="5214" y="3566"/>
                        <a:pt x="4537" y="4525"/>
                      </a:cubicBezTo>
                      <a:cubicBezTo>
                        <a:pt x="3566" y="5202"/>
                        <a:pt x="2528" y="5778"/>
                        <a:pt x="1467" y="6263"/>
                      </a:cubicBezTo>
                      <a:cubicBezTo>
                        <a:pt x="982" y="6489"/>
                        <a:pt x="508" y="6681"/>
                        <a:pt x="12" y="6850"/>
                      </a:cubicBezTo>
                      <a:lnTo>
                        <a:pt x="12" y="8065"/>
                      </a:lnTo>
                      <a:lnTo>
                        <a:pt x="12" y="8065"/>
                      </a:lnTo>
                      <a:cubicBezTo>
                        <a:pt x="696" y="7829"/>
                        <a:pt x="1369" y="7559"/>
                        <a:pt x="2031" y="7256"/>
                      </a:cubicBezTo>
                      <a:cubicBezTo>
                        <a:pt x="3216" y="6703"/>
                        <a:pt x="4311" y="6071"/>
                        <a:pt x="5315" y="5315"/>
                      </a:cubicBezTo>
                      <a:cubicBezTo>
                        <a:pt x="6060" y="4311"/>
                        <a:pt x="6714" y="3205"/>
                        <a:pt x="7245" y="2032"/>
                      </a:cubicBezTo>
                      <a:cubicBezTo>
                        <a:pt x="7561" y="1366"/>
                        <a:pt x="7832" y="689"/>
                        <a:pt x="8069" y="0"/>
                      </a:cubicBezTo>
                      <a:close/>
                      <a:moveTo>
                        <a:pt x="12" y="8065"/>
                      </a:moveTo>
                      <a:lnTo>
                        <a:pt x="12" y="8065"/>
                      </a:lnTo>
                      <a:cubicBezTo>
                        <a:pt x="8" y="8066"/>
                        <a:pt x="4" y="8067"/>
                        <a:pt x="0" y="8069"/>
                      </a:cubicBezTo>
                      <a:lnTo>
                        <a:pt x="12" y="8069"/>
                      </a:lnTo>
                      <a:lnTo>
                        <a:pt x="12" y="8065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2712175" y="2744075"/>
                  <a:ext cx="201450" cy="20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8058" extrusionOk="0">
                      <a:moveTo>
                        <a:pt x="1" y="1"/>
                      </a:moveTo>
                      <a:cubicBezTo>
                        <a:pt x="226" y="678"/>
                        <a:pt x="497" y="1355"/>
                        <a:pt x="802" y="2021"/>
                      </a:cubicBezTo>
                      <a:cubicBezTo>
                        <a:pt x="1355" y="3205"/>
                        <a:pt x="1987" y="4311"/>
                        <a:pt x="2743" y="5304"/>
                      </a:cubicBezTo>
                      <a:cubicBezTo>
                        <a:pt x="3736" y="6049"/>
                        <a:pt x="4853" y="6704"/>
                        <a:pt x="6026" y="7245"/>
                      </a:cubicBezTo>
                      <a:cubicBezTo>
                        <a:pt x="6692" y="7550"/>
                        <a:pt x="7369" y="7821"/>
                        <a:pt x="8057" y="8058"/>
                      </a:cubicBezTo>
                      <a:lnTo>
                        <a:pt x="8057" y="6862"/>
                      </a:lnTo>
                      <a:cubicBezTo>
                        <a:pt x="7561" y="6681"/>
                        <a:pt x="7064" y="6478"/>
                        <a:pt x="6602" y="6263"/>
                      </a:cubicBezTo>
                      <a:cubicBezTo>
                        <a:pt x="5541" y="5790"/>
                        <a:pt x="4492" y="5203"/>
                        <a:pt x="3532" y="4537"/>
                      </a:cubicBezTo>
                      <a:cubicBezTo>
                        <a:pt x="2855" y="3555"/>
                        <a:pt x="2269" y="2517"/>
                        <a:pt x="1795" y="1456"/>
                      </a:cubicBezTo>
                      <a:cubicBezTo>
                        <a:pt x="1569" y="982"/>
                        <a:pt x="1366" y="497"/>
                        <a:pt x="1197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2635150" y="34628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76" y="1"/>
                        <a:pt x="1" y="565"/>
                        <a:pt x="1" y="1265"/>
                      </a:cubicBezTo>
                      <a:cubicBezTo>
                        <a:pt x="1" y="1964"/>
                        <a:pt x="576" y="2540"/>
                        <a:pt x="1276" y="2540"/>
                      </a:cubicBezTo>
                      <a:cubicBezTo>
                        <a:pt x="1976" y="2540"/>
                        <a:pt x="2540" y="1964"/>
                        <a:pt x="2540" y="1265"/>
                      </a:cubicBezTo>
                      <a:cubicBezTo>
                        <a:pt x="2540" y="565"/>
                        <a:pt x="1976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2768025" y="333030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0"/>
                      </a:moveTo>
                      <a:cubicBezTo>
                        <a:pt x="565" y="0"/>
                        <a:pt x="1" y="576"/>
                        <a:pt x="1" y="1264"/>
                      </a:cubicBezTo>
                      <a:cubicBezTo>
                        <a:pt x="1" y="1975"/>
                        <a:pt x="565" y="2539"/>
                        <a:pt x="1265" y="2539"/>
                      </a:cubicBezTo>
                      <a:cubicBezTo>
                        <a:pt x="1976" y="2539"/>
                        <a:pt x="2540" y="1975"/>
                        <a:pt x="2540" y="1264"/>
                      </a:cubicBezTo>
                      <a:cubicBezTo>
                        <a:pt x="2540" y="565"/>
                        <a:pt x="1976" y="0"/>
                        <a:pt x="126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2131325" y="29584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5" y="1"/>
                      </a:moveTo>
                      <a:cubicBezTo>
                        <a:pt x="565" y="1"/>
                        <a:pt x="0" y="588"/>
                        <a:pt x="0" y="1276"/>
                      </a:cubicBezTo>
                      <a:cubicBezTo>
                        <a:pt x="0" y="1975"/>
                        <a:pt x="565" y="2540"/>
                        <a:pt x="1275" y="2540"/>
                      </a:cubicBezTo>
                      <a:cubicBezTo>
                        <a:pt x="1975" y="2540"/>
                        <a:pt x="2539" y="1975"/>
                        <a:pt x="2539" y="1276"/>
                      </a:cubicBezTo>
                      <a:cubicBezTo>
                        <a:pt x="2539" y="565"/>
                        <a:pt x="1975" y="1"/>
                        <a:pt x="127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2263625" y="282645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76" y="1"/>
                        <a:pt x="1" y="565"/>
                        <a:pt x="1" y="1265"/>
                      </a:cubicBezTo>
                      <a:cubicBezTo>
                        <a:pt x="1" y="1975"/>
                        <a:pt x="565" y="2540"/>
                        <a:pt x="1276" y="2540"/>
                      </a:cubicBezTo>
                      <a:cubicBezTo>
                        <a:pt x="1975" y="2540"/>
                        <a:pt x="2540" y="1975"/>
                        <a:pt x="2540" y="1265"/>
                      </a:cubicBezTo>
                      <a:cubicBezTo>
                        <a:pt x="2540" y="565"/>
                        <a:pt x="1975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2049225" y="3133375"/>
                  <a:ext cx="49675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3432" extrusionOk="0">
                      <a:moveTo>
                        <a:pt x="283" y="1"/>
                      </a:moveTo>
                      <a:cubicBezTo>
                        <a:pt x="181" y="1"/>
                        <a:pt x="91" y="24"/>
                        <a:pt x="1" y="35"/>
                      </a:cubicBezTo>
                      <a:lnTo>
                        <a:pt x="1" y="3409"/>
                      </a:lnTo>
                      <a:cubicBezTo>
                        <a:pt x="102" y="3420"/>
                        <a:pt x="181" y="3431"/>
                        <a:pt x="283" y="3431"/>
                      </a:cubicBezTo>
                      <a:cubicBezTo>
                        <a:pt x="1219" y="3431"/>
                        <a:pt x="1987" y="2653"/>
                        <a:pt x="1987" y="1716"/>
                      </a:cubicBezTo>
                      <a:cubicBezTo>
                        <a:pt x="1987" y="768"/>
                        <a:pt x="1231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2263625" y="34628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65" y="1"/>
                        <a:pt x="1" y="565"/>
                        <a:pt x="1" y="1265"/>
                      </a:cubicBezTo>
                      <a:cubicBezTo>
                        <a:pt x="1" y="1976"/>
                        <a:pt x="565" y="2540"/>
                        <a:pt x="1276" y="2540"/>
                      </a:cubicBezTo>
                      <a:cubicBezTo>
                        <a:pt x="1975" y="2540"/>
                        <a:pt x="2540" y="1964"/>
                        <a:pt x="2540" y="1265"/>
                      </a:cubicBezTo>
                      <a:cubicBezTo>
                        <a:pt x="2540" y="565"/>
                        <a:pt x="1975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8"/>
                <p:cNvSpPr/>
                <p:nvPr/>
              </p:nvSpPr>
              <p:spPr>
                <a:xfrm>
                  <a:off x="2438525" y="2743800"/>
                  <a:ext cx="85500" cy="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" h="1987" extrusionOk="0">
                      <a:moveTo>
                        <a:pt x="12" y="0"/>
                      </a:moveTo>
                      <a:cubicBezTo>
                        <a:pt x="1" y="102"/>
                        <a:pt x="1" y="181"/>
                        <a:pt x="1" y="283"/>
                      </a:cubicBezTo>
                      <a:cubicBezTo>
                        <a:pt x="1" y="1230"/>
                        <a:pt x="768" y="1986"/>
                        <a:pt x="1705" y="1986"/>
                      </a:cubicBezTo>
                      <a:cubicBezTo>
                        <a:pt x="2653" y="1986"/>
                        <a:pt x="3420" y="1230"/>
                        <a:pt x="3420" y="283"/>
                      </a:cubicBezTo>
                      <a:cubicBezTo>
                        <a:pt x="3420" y="181"/>
                        <a:pt x="3397" y="91"/>
                        <a:pt x="3386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8"/>
                <p:cNvSpPr/>
                <p:nvPr/>
              </p:nvSpPr>
              <p:spPr>
                <a:xfrm>
                  <a:off x="2131050" y="3330300"/>
                  <a:ext cx="63475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540" extrusionOk="0">
                      <a:moveTo>
                        <a:pt x="1264" y="0"/>
                      </a:moveTo>
                      <a:cubicBezTo>
                        <a:pt x="564" y="0"/>
                        <a:pt x="0" y="565"/>
                        <a:pt x="0" y="1264"/>
                      </a:cubicBezTo>
                      <a:cubicBezTo>
                        <a:pt x="0" y="1975"/>
                        <a:pt x="564" y="2539"/>
                        <a:pt x="1264" y="2539"/>
                      </a:cubicBezTo>
                      <a:cubicBezTo>
                        <a:pt x="1975" y="2539"/>
                        <a:pt x="2539" y="1975"/>
                        <a:pt x="2539" y="1264"/>
                      </a:cubicBezTo>
                      <a:cubicBezTo>
                        <a:pt x="2539" y="565"/>
                        <a:pt x="1975" y="0"/>
                        <a:pt x="1264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6" name="Google Shape;956;p8"/>
              <p:cNvGrpSpPr/>
              <p:nvPr/>
            </p:nvGrpSpPr>
            <p:grpSpPr>
              <a:xfrm rot="-8311866">
                <a:off x="2498048" y="4760092"/>
                <a:ext cx="892307" cy="892307"/>
                <a:chOff x="4334275" y="1748525"/>
                <a:chExt cx="892325" cy="892325"/>
              </a:xfrm>
            </p:grpSpPr>
            <p:sp>
              <p:nvSpPr>
                <p:cNvPr id="957" name="Google Shape;957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5" name="Google Shape;975;p8"/>
              <p:cNvGrpSpPr/>
              <p:nvPr/>
            </p:nvGrpSpPr>
            <p:grpSpPr>
              <a:xfrm rot="-8311866">
                <a:off x="-35302" y="4760067"/>
                <a:ext cx="892307" cy="892307"/>
                <a:chOff x="4334275" y="1748525"/>
                <a:chExt cx="892325" cy="892325"/>
              </a:xfrm>
            </p:grpSpPr>
            <p:sp>
              <p:nvSpPr>
                <p:cNvPr id="976" name="Google Shape;976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8"/>
              <p:cNvGrpSpPr/>
              <p:nvPr/>
            </p:nvGrpSpPr>
            <p:grpSpPr>
              <a:xfrm rot="2700000">
                <a:off x="4992734" y="4773879"/>
                <a:ext cx="864667" cy="864667"/>
                <a:chOff x="1043250" y="1738100"/>
                <a:chExt cx="864675" cy="864675"/>
              </a:xfrm>
            </p:grpSpPr>
            <p:sp>
              <p:nvSpPr>
                <p:cNvPr id="995" name="Google Shape;995;p8"/>
                <p:cNvSpPr/>
                <p:nvPr/>
              </p:nvSpPr>
              <p:spPr>
                <a:xfrm>
                  <a:off x="1193050" y="2127625"/>
                  <a:ext cx="180000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3368" extrusionOk="0">
                      <a:moveTo>
                        <a:pt x="3916" y="1151"/>
                      </a:moveTo>
                      <a:cubicBezTo>
                        <a:pt x="4136" y="1151"/>
                        <a:pt x="4358" y="1177"/>
                        <a:pt x="4581" y="1233"/>
                      </a:cubicBezTo>
                      <a:cubicBezTo>
                        <a:pt x="4943" y="1323"/>
                        <a:pt x="5281" y="1492"/>
                        <a:pt x="5574" y="1718"/>
                      </a:cubicBezTo>
                      <a:cubicBezTo>
                        <a:pt x="5258" y="1921"/>
                        <a:pt x="4943" y="2113"/>
                        <a:pt x="4581" y="2192"/>
                      </a:cubicBezTo>
                      <a:cubicBezTo>
                        <a:pt x="4363" y="2248"/>
                        <a:pt x="4143" y="2273"/>
                        <a:pt x="3923" y="2273"/>
                      </a:cubicBezTo>
                      <a:cubicBezTo>
                        <a:pt x="3256" y="2273"/>
                        <a:pt x="2588" y="2040"/>
                        <a:pt x="1952" y="1718"/>
                      </a:cubicBezTo>
                      <a:cubicBezTo>
                        <a:pt x="2589" y="1387"/>
                        <a:pt x="3245" y="1151"/>
                        <a:pt x="3916" y="1151"/>
                      </a:cubicBezTo>
                      <a:close/>
                      <a:moveTo>
                        <a:pt x="3956" y="1"/>
                      </a:moveTo>
                      <a:cubicBezTo>
                        <a:pt x="2994" y="1"/>
                        <a:pt x="2052" y="351"/>
                        <a:pt x="1230" y="838"/>
                      </a:cubicBezTo>
                      <a:cubicBezTo>
                        <a:pt x="835" y="1075"/>
                        <a:pt x="350" y="1346"/>
                        <a:pt x="0" y="1684"/>
                      </a:cubicBezTo>
                      <a:cubicBezTo>
                        <a:pt x="350" y="2034"/>
                        <a:pt x="835" y="2305"/>
                        <a:pt x="1230" y="2530"/>
                      </a:cubicBezTo>
                      <a:cubicBezTo>
                        <a:pt x="2052" y="3018"/>
                        <a:pt x="2994" y="3367"/>
                        <a:pt x="3956" y="3367"/>
                      </a:cubicBezTo>
                      <a:cubicBezTo>
                        <a:pt x="4130" y="3367"/>
                        <a:pt x="4305" y="3356"/>
                        <a:pt x="4480" y="3332"/>
                      </a:cubicBezTo>
                      <a:cubicBezTo>
                        <a:pt x="5416" y="3241"/>
                        <a:pt x="6251" y="2734"/>
                        <a:pt x="6895" y="2034"/>
                      </a:cubicBezTo>
                      <a:cubicBezTo>
                        <a:pt x="6996" y="1944"/>
                        <a:pt x="7098" y="1831"/>
                        <a:pt x="7199" y="1695"/>
                      </a:cubicBezTo>
                      <a:lnTo>
                        <a:pt x="6895" y="1357"/>
                      </a:lnTo>
                      <a:cubicBezTo>
                        <a:pt x="6263" y="669"/>
                        <a:pt x="5416" y="161"/>
                        <a:pt x="4480" y="37"/>
                      </a:cubicBezTo>
                      <a:cubicBezTo>
                        <a:pt x="4305" y="12"/>
                        <a:pt x="4130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1429725" y="2272975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829" y="1625"/>
                      </a:moveTo>
                      <a:cubicBezTo>
                        <a:pt x="2054" y="1918"/>
                        <a:pt x="2223" y="2246"/>
                        <a:pt x="2314" y="2618"/>
                      </a:cubicBezTo>
                      <a:cubicBezTo>
                        <a:pt x="2539" y="3498"/>
                        <a:pt x="2257" y="4401"/>
                        <a:pt x="1829" y="5247"/>
                      </a:cubicBezTo>
                      <a:cubicBezTo>
                        <a:pt x="1388" y="4401"/>
                        <a:pt x="1129" y="3521"/>
                        <a:pt x="1355" y="2618"/>
                      </a:cubicBezTo>
                      <a:cubicBezTo>
                        <a:pt x="1434" y="2257"/>
                        <a:pt x="1603" y="1918"/>
                        <a:pt x="1829" y="1625"/>
                      </a:cubicBezTo>
                      <a:close/>
                      <a:moveTo>
                        <a:pt x="1817" y="0"/>
                      </a:moveTo>
                      <a:lnTo>
                        <a:pt x="1479" y="305"/>
                      </a:lnTo>
                      <a:cubicBezTo>
                        <a:pt x="790" y="937"/>
                        <a:pt x="283" y="1783"/>
                        <a:pt x="158" y="2708"/>
                      </a:cubicBezTo>
                      <a:cubicBezTo>
                        <a:pt x="0" y="3859"/>
                        <a:pt x="384" y="4999"/>
                        <a:pt x="960" y="5970"/>
                      </a:cubicBezTo>
                      <a:cubicBezTo>
                        <a:pt x="1197" y="6364"/>
                        <a:pt x="1467" y="6850"/>
                        <a:pt x="1806" y="7199"/>
                      </a:cubicBezTo>
                      <a:cubicBezTo>
                        <a:pt x="2156" y="6850"/>
                        <a:pt x="2427" y="6364"/>
                        <a:pt x="2652" y="5970"/>
                      </a:cubicBezTo>
                      <a:cubicBezTo>
                        <a:pt x="3228" y="4999"/>
                        <a:pt x="3611" y="3859"/>
                        <a:pt x="3453" y="2708"/>
                      </a:cubicBezTo>
                      <a:cubicBezTo>
                        <a:pt x="3352" y="1772"/>
                        <a:pt x="2844" y="937"/>
                        <a:pt x="2156" y="305"/>
                      </a:cubicBezTo>
                      <a:cubicBezTo>
                        <a:pt x="2054" y="203"/>
                        <a:pt x="1941" y="102"/>
                        <a:pt x="181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1198125" y="1738100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0" y="0"/>
                      </a:moveTo>
                      <a:cubicBezTo>
                        <a:pt x="316" y="1479"/>
                        <a:pt x="1648" y="2596"/>
                        <a:pt x="3216" y="2596"/>
                      </a:cubicBezTo>
                      <a:cubicBezTo>
                        <a:pt x="4796" y="2596"/>
                        <a:pt x="6105" y="1479"/>
                        <a:pt x="6432" y="0"/>
                      </a:cubicBezTo>
                      <a:lnTo>
                        <a:pt x="5225" y="0"/>
                      </a:lnTo>
                      <a:cubicBezTo>
                        <a:pt x="4931" y="835"/>
                        <a:pt x="4141" y="1445"/>
                        <a:pt x="3216" y="1445"/>
                      </a:cubicBezTo>
                      <a:cubicBezTo>
                        <a:pt x="2280" y="1445"/>
                        <a:pt x="1478" y="835"/>
                        <a:pt x="119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15919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7" y="0"/>
                      </a:moveTo>
                      <a:cubicBezTo>
                        <a:pt x="1637" y="0"/>
                        <a:pt x="328" y="1117"/>
                        <a:pt x="1" y="2595"/>
                      </a:cubicBezTo>
                      <a:lnTo>
                        <a:pt x="1197" y="2595"/>
                      </a:lnTo>
                      <a:cubicBezTo>
                        <a:pt x="1490" y="1760"/>
                        <a:pt x="2280" y="1162"/>
                        <a:pt x="3217" y="1162"/>
                      </a:cubicBezTo>
                      <a:cubicBezTo>
                        <a:pt x="4142" y="1162"/>
                        <a:pt x="4955" y="1760"/>
                        <a:pt x="5237" y="2595"/>
                      </a:cubicBezTo>
                      <a:lnTo>
                        <a:pt x="6433" y="2595"/>
                      </a:lnTo>
                      <a:cubicBezTo>
                        <a:pt x="6117" y="1117"/>
                        <a:pt x="4797" y="0"/>
                        <a:pt x="321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11981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6" y="0"/>
                      </a:moveTo>
                      <a:cubicBezTo>
                        <a:pt x="1636" y="0"/>
                        <a:pt x="316" y="1117"/>
                        <a:pt x="0" y="2595"/>
                      </a:cubicBezTo>
                      <a:lnTo>
                        <a:pt x="1196" y="2595"/>
                      </a:lnTo>
                      <a:cubicBezTo>
                        <a:pt x="1490" y="1760"/>
                        <a:pt x="2280" y="1162"/>
                        <a:pt x="3216" y="1162"/>
                      </a:cubicBezTo>
                      <a:cubicBezTo>
                        <a:pt x="4141" y="1162"/>
                        <a:pt x="4943" y="1760"/>
                        <a:pt x="5225" y="2595"/>
                      </a:cubicBezTo>
                      <a:lnTo>
                        <a:pt x="6432" y="2595"/>
                      </a:lnTo>
                      <a:cubicBezTo>
                        <a:pt x="6105" y="1117"/>
                        <a:pt x="4796" y="0"/>
                        <a:pt x="321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1430575" y="1887900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795" y="1952"/>
                      </a:moveTo>
                      <a:cubicBezTo>
                        <a:pt x="2235" y="2799"/>
                        <a:pt x="2505" y="3690"/>
                        <a:pt x="2280" y="4593"/>
                      </a:cubicBezTo>
                      <a:cubicBezTo>
                        <a:pt x="2189" y="4943"/>
                        <a:pt x="2020" y="5281"/>
                        <a:pt x="1795" y="5575"/>
                      </a:cubicBezTo>
                      <a:cubicBezTo>
                        <a:pt x="1569" y="5281"/>
                        <a:pt x="1400" y="4954"/>
                        <a:pt x="1321" y="4593"/>
                      </a:cubicBezTo>
                      <a:cubicBezTo>
                        <a:pt x="1095" y="3690"/>
                        <a:pt x="1366" y="2799"/>
                        <a:pt x="1795" y="1952"/>
                      </a:cubicBezTo>
                      <a:close/>
                      <a:moveTo>
                        <a:pt x="1806" y="0"/>
                      </a:moveTo>
                      <a:cubicBezTo>
                        <a:pt x="1456" y="350"/>
                        <a:pt x="1196" y="835"/>
                        <a:pt x="960" y="1230"/>
                      </a:cubicBezTo>
                      <a:cubicBezTo>
                        <a:pt x="384" y="2201"/>
                        <a:pt x="0" y="3340"/>
                        <a:pt x="158" y="4491"/>
                      </a:cubicBezTo>
                      <a:cubicBezTo>
                        <a:pt x="260" y="5417"/>
                        <a:pt x="768" y="6252"/>
                        <a:pt x="1456" y="6906"/>
                      </a:cubicBezTo>
                      <a:cubicBezTo>
                        <a:pt x="1558" y="6996"/>
                        <a:pt x="1670" y="7098"/>
                        <a:pt x="1795" y="7200"/>
                      </a:cubicBezTo>
                      <a:lnTo>
                        <a:pt x="2133" y="6906"/>
                      </a:lnTo>
                      <a:cubicBezTo>
                        <a:pt x="2821" y="6263"/>
                        <a:pt x="3329" y="5417"/>
                        <a:pt x="3465" y="4491"/>
                      </a:cubicBezTo>
                      <a:cubicBezTo>
                        <a:pt x="3611" y="3340"/>
                        <a:pt x="3239" y="2201"/>
                        <a:pt x="2652" y="1230"/>
                      </a:cubicBezTo>
                      <a:cubicBezTo>
                        <a:pt x="2415" y="835"/>
                        <a:pt x="2144" y="350"/>
                        <a:pt x="180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1043250" y="24868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4638" y="1"/>
                      </a:moveTo>
                      <a:cubicBezTo>
                        <a:pt x="3442" y="80"/>
                        <a:pt x="2246" y="283"/>
                        <a:pt x="1095" y="531"/>
                      </a:cubicBezTo>
                      <a:cubicBezTo>
                        <a:pt x="734" y="621"/>
                        <a:pt x="361" y="700"/>
                        <a:pt x="0" y="802"/>
                      </a:cubicBezTo>
                      <a:lnTo>
                        <a:pt x="0" y="1919"/>
                      </a:lnTo>
                      <a:cubicBezTo>
                        <a:pt x="237" y="1851"/>
                        <a:pt x="497" y="1795"/>
                        <a:pt x="734" y="1738"/>
                      </a:cubicBezTo>
                      <a:cubicBezTo>
                        <a:pt x="1602" y="1535"/>
                        <a:pt x="2471" y="1400"/>
                        <a:pt x="3340" y="1310"/>
                      </a:cubicBezTo>
                      <a:lnTo>
                        <a:pt x="3340" y="1310"/>
                      </a:lnTo>
                      <a:cubicBezTo>
                        <a:pt x="3239" y="2178"/>
                        <a:pt x="3115" y="3047"/>
                        <a:pt x="2911" y="3916"/>
                      </a:cubicBezTo>
                      <a:cubicBezTo>
                        <a:pt x="2844" y="4142"/>
                        <a:pt x="2787" y="4401"/>
                        <a:pt x="2720" y="4638"/>
                      </a:cubicBezTo>
                      <a:lnTo>
                        <a:pt x="3837" y="4638"/>
                      </a:lnTo>
                      <a:cubicBezTo>
                        <a:pt x="3938" y="4277"/>
                        <a:pt x="4029" y="3905"/>
                        <a:pt x="4096" y="3544"/>
                      </a:cubicBezTo>
                      <a:cubicBezTo>
                        <a:pt x="4356" y="2382"/>
                        <a:pt x="4548" y="1197"/>
                        <a:pt x="463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1791950" y="24868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0" y="1"/>
                      </a:moveTo>
                      <a:cubicBezTo>
                        <a:pt x="79" y="1197"/>
                        <a:pt x="283" y="2393"/>
                        <a:pt x="531" y="3544"/>
                      </a:cubicBezTo>
                      <a:cubicBezTo>
                        <a:pt x="621" y="3905"/>
                        <a:pt x="700" y="4277"/>
                        <a:pt x="802" y="4638"/>
                      </a:cubicBezTo>
                      <a:lnTo>
                        <a:pt x="1907" y="4638"/>
                      </a:lnTo>
                      <a:cubicBezTo>
                        <a:pt x="1840" y="4401"/>
                        <a:pt x="1783" y="4142"/>
                        <a:pt x="1727" y="3905"/>
                      </a:cubicBezTo>
                      <a:cubicBezTo>
                        <a:pt x="1535" y="3036"/>
                        <a:pt x="1388" y="2167"/>
                        <a:pt x="1309" y="1298"/>
                      </a:cubicBezTo>
                      <a:lnTo>
                        <a:pt x="1309" y="1298"/>
                      </a:lnTo>
                      <a:cubicBezTo>
                        <a:pt x="2178" y="1400"/>
                        <a:pt x="3036" y="1524"/>
                        <a:pt x="3916" y="1716"/>
                      </a:cubicBezTo>
                      <a:cubicBezTo>
                        <a:pt x="4142" y="1795"/>
                        <a:pt x="4401" y="1851"/>
                        <a:pt x="4638" y="1919"/>
                      </a:cubicBezTo>
                      <a:lnTo>
                        <a:pt x="4638" y="802"/>
                      </a:lnTo>
                      <a:cubicBezTo>
                        <a:pt x="4266" y="700"/>
                        <a:pt x="3905" y="610"/>
                        <a:pt x="3532" y="531"/>
                      </a:cubicBezTo>
                      <a:cubicBezTo>
                        <a:pt x="2381" y="283"/>
                        <a:pt x="1197" y="80"/>
                        <a:pt x="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1791950" y="17381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802" y="0"/>
                      </a:moveTo>
                      <a:cubicBezTo>
                        <a:pt x="700" y="373"/>
                        <a:pt x="598" y="734"/>
                        <a:pt x="531" y="1106"/>
                      </a:cubicBezTo>
                      <a:cubicBezTo>
                        <a:pt x="283" y="2257"/>
                        <a:pt x="79" y="3442"/>
                        <a:pt x="0" y="4638"/>
                      </a:cubicBezTo>
                      <a:cubicBezTo>
                        <a:pt x="1197" y="4559"/>
                        <a:pt x="2393" y="4356"/>
                        <a:pt x="3532" y="4108"/>
                      </a:cubicBezTo>
                      <a:cubicBezTo>
                        <a:pt x="3905" y="4018"/>
                        <a:pt x="4266" y="3939"/>
                        <a:pt x="4638" y="3837"/>
                      </a:cubicBezTo>
                      <a:lnTo>
                        <a:pt x="4638" y="2720"/>
                      </a:lnTo>
                      <a:cubicBezTo>
                        <a:pt x="4401" y="2799"/>
                        <a:pt x="4142" y="2855"/>
                        <a:pt x="3905" y="2912"/>
                      </a:cubicBezTo>
                      <a:cubicBezTo>
                        <a:pt x="3025" y="3103"/>
                        <a:pt x="2167" y="3250"/>
                        <a:pt x="1298" y="3329"/>
                      </a:cubicBezTo>
                      <a:cubicBezTo>
                        <a:pt x="1388" y="2460"/>
                        <a:pt x="1524" y="1591"/>
                        <a:pt x="1716" y="723"/>
                      </a:cubicBezTo>
                      <a:cubicBezTo>
                        <a:pt x="1783" y="474"/>
                        <a:pt x="1840" y="237"/>
                        <a:pt x="191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1592225" y="1738100"/>
                  <a:ext cx="1605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2596" extrusionOk="0">
                      <a:moveTo>
                        <a:pt x="0" y="0"/>
                      </a:moveTo>
                      <a:cubicBezTo>
                        <a:pt x="316" y="1479"/>
                        <a:pt x="1636" y="2596"/>
                        <a:pt x="3205" y="2596"/>
                      </a:cubicBezTo>
                      <a:cubicBezTo>
                        <a:pt x="4785" y="2596"/>
                        <a:pt x="6094" y="1479"/>
                        <a:pt x="6421" y="0"/>
                      </a:cubicBezTo>
                      <a:lnTo>
                        <a:pt x="5225" y="0"/>
                      </a:lnTo>
                      <a:cubicBezTo>
                        <a:pt x="4920" y="835"/>
                        <a:pt x="4130" y="1445"/>
                        <a:pt x="3205" y="1445"/>
                      </a:cubicBezTo>
                      <a:cubicBezTo>
                        <a:pt x="2268" y="1445"/>
                        <a:pt x="1467" y="835"/>
                        <a:pt x="118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1043250" y="17381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2720" y="0"/>
                      </a:moveTo>
                      <a:cubicBezTo>
                        <a:pt x="2787" y="237"/>
                        <a:pt x="2844" y="497"/>
                        <a:pt x="2900" y="734"/>
                      </a:cubicBezTo>
                      <a:cubicBezTo>
                        <a:pt x="3103" y="1603"/>
                        <a:pt x="3239" y="2472"/>
                        <a:pt x="3329" y="3340"/>
                      </a:cubicBezTo>
                      <a:cubicBezTo>
                        <a:pt x="2449" y="3239"/>
                        <a:pt x="1591" y="3115"/>
                        <a:pt x="722" y="2923"/>
                      </a:cubicBezTo>
                      <a:cubicBezTo>
                        <a:pt x="474" y="2855"/>
                        <a:pt x="237" y="2799"/>
                        <a:pt x="0" y="2720"/>
                      </a:cubicBezTo>
                      <a:lnTo>
                        <a:pt x="0" y="3837"/>
                      </a:lnTo>
                      <a:cubicBezTo>
                        <a:pt x="361" y="3939"/>
                        <a:pt x="734" y="4029"/>
                        <a:pt x="1095" y="4108"/>
                      </a:cubicBezTo>
                      <a:cubicBezTo>
                        <a:pt x="2257" y="4356"/>
                        <a:pt x="3442" y="4559"/>
                        <a:pt x="4638" y="4638"/>
                      </a:cubicBezTo>
                      <a:cubicBezTo>
                        <a:pt x="4559" y="3442"/>
                        <a:pt x="4356" y="2246"/>
                        <a:pt x="4108" y="1095"/>
                      </a:cubicBezTo>
                      <a:cubicBezTo>
                        <a:pt x="4017" y="734"/>
                        <a:pt x="3938" y="361"/>
                        <a:pt x="383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1185700" y="1880275"/>
                  <a:ext cx="56175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" h="2247" extrusionOk="0">
                      <a:moveTo>
                        <a:pt x="1118" y="1"/>
                      </a:moveTo>
                      <a:cubicBezTo>
                        <a:pt x="802" y="1"/>
                        <a:pt x="520" y="125"/>
                        <a:pt x="328" y="328"/>
                      </a:cubicBezTo>
                      <a:cubicBezTo>
                        <a:pt x="125" y="531"/>
                        <a:pt x="1" y="802"/>
                        <a:pt x="1" y="1118"/>
                      </a:cubicBezTo>
                      <a:cubicBezTo>
                        <a:pt x="1" y="1738"/>
                        <a:pt x="508" y="2246"/>
                        <a:pt x="1129" y="2246"/>
                      </a:cubicBezTo>
                      <a:cubicBezTo>
                        <a:pt x="1434" y="2246"/>
                        <a:pt x="1716" y="2111"/>
                        <a:pt x="1919" y="1919"/>
                      </a:cubicBezTo>
                      <a:cubicBezTo>
                        <a:pt x="2111" y="1716"/>
                        <a:pt x="2246" y="1434"/>
                        <a:pt x="2246" y="1129"/>
                      </a:cubicBezTo>
                      <a:cubicBezTo>
                        <a:pt x="2246" y="508"/>
                        <a:pt x="1738" y="1"/>
                        <a:pt x="1118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1154950" y="1849525"/>
                  <a:ext cx="11767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4718" extrusionOk="0">
                      <a:moveTo>
                        <a:pt x="2348" y="745"/>
                      </a:moveTo>
                      <a:cubicBezTo>
                        <a:pt x="3228" y="745"/>
                        <a:pt x="3950" y="1468"/>
                        <a:pt x="3950" y="2359"/>
                      </a:cubicBezTo>
                      <a:cubicBezTo>
                        <a:pt x="3950" y="2777"/>
                        <a:pt x="3781" y="3171"/>
                        <a:pt x="3499" y="3465"/>
                      </a:cubicBezTo>
                      <a:cubicBezTo>
                        <a:pt x="3205" y="3770"/>
                        <a:pt x="2810" y="3916"/>
                        <a:pt x="2382" y="3916"/>
                      </a:cubicBezTo>
                      <a:cubicBezTo>
                        <a:pt x="2361" y="3917"/>
                        <a:pt x="2340" y="3917"/>
                        <a:pt x="2320" y="3917"/>
                      </a:cubicBezTo>
                      <a:cubicBezTo>
                        <a:pt x="1435" y="3917"/>
                        <a:pt x="745" y="3208"/>
                        <a:pt x="745" y="2348"/>
                      </a:cubicBezTo>
                      <a:cubicBezTo>
                        <a:pt x="745" y="1919"/>
                        <a:pt x="915" y="1524"/>
                        <a:pt x="1219" y="1219"/>
                      </a:cubicBezTo>
                      <a:cubicBezTo>
                        <a:pt x="1513" y="915"/>
                        <a:pt x="1919" y="745"/>
                        <a:pt x="2348" y="745"/>
                      </a:cubicBezTo>
                      <a:close/>
                      <a:moveTo>
                        <a:pt x="2337" y="1"/>
                      </a:moveTo>
                      <a:cubicBezTo>
                        <a:pt x="1727" y="1"/>
                        <a:pt x="1129" y="238"/>
                        <a:pt x="678" y="678"/>
                      </a:cubicBezTo>
                      <a:cubicBezTo>
                        <a:pt x="238" y="1129"/>
                        <a:pt x="1" y="1716"/>
                        <a:pt x="1" y="2348"/>
                      </a:cubicBezTo>
                      <a:cubicBezTo>
                        <a:pt x="1" y="3657"/>
                        <a:pt x="1061" y="4717"/>
                        <a:pt x="2370" y="4717"/>
                      </a:cubicBezTo>
                      <a:cubicBezTo>
                        <a:pt x="2980" y="4717"/>
                        <a:pt x="3566" y="4469"/>
                        <a:pt x="4018" y="4040"/>
                      </a:cubicBezTo>
                      <a:cubicBezTo>
                        <a:pt x="4458" y="3589"/>
                        <a:pt x="4706" y="2991"/>
                        <a:pt x="4706" y="2370"/>
                      </a:cubicBezTo>
                      <a:cubicBezTo>
                        <a:pt x="4706" y="1061"/>
                        <a:pt x="3657" y="1"/>
                        <a:pt x="233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8" name="Google Shape;1008;p8"/>
                <p:cNvSpPr/>
                <p:nvPr/>
              </p:nvSpPr>
              <p:spPr>
                <a:xfrm>
                  <a:off x="1043250" y="2286800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501"/>
                        <a:pt x="1433" y="2279"/>
                        <a:pt x="1433" y="3216"/>
                      </a:cubicBezTo>
                      <a:cubicBezTo>
                        <a:pt x="1433" y="4153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27"/>
                        <a:pt x="2595" y="4796"/>
                        <a:pt x="2595" y="3216"/>
                      </a:cubicBezTo>
                      <a:cubicBezTo>
                        <a:pt x="2595" y="1636"/>
                        <a:pt x="1478" y="327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9" name="Google Shape;1009;p8"/>
                <p:cNvSpPr/>
                <p:nvPr/>
              </p:nvSpPr>
              <p:spPr>
                <a:xfrm>
                  <a:off x="1709300" y="1880550"/>
                  <a:ext cx="56150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7" extrusionOk="0">
                      <a:moveTo>
                        <a:pt x="1129" y="1"/>
                      </a:moveTo>
                      <a:cubicBezTo>
                        <a:pt x="508" y="1"/>
                        <a:pt x="0" y="509"/>
                        <a:pt x="0" y="1129"/>
                      </a:cubicBezTo>
                      <a:cubicBezTo>
                        <a:pt x="0" y="1434"/>
                        <a:pt x="124" y="1716"/>
                        <a:pt x="327" y="1919"/>
                      </a:cubicBezTo>
                      <a:cubicBezTo>
                        <a:pt x="542" y="2122"/>
                        <a:pt x="801" y="2246"/>
                        <a:pt x="1117" y="2246"/>
                      </a:cubicBezTo>
                      <a:cubicBezTo>
                        <a:pt x="1738" y="2246"/>
                        <a:pt x="2246" y="1739"/>
                        <a:pt x="2246" y="1118"/>
                      </a:cubicBezTo>
                      <a:cubicBezTo>
                        <a:pt x="2246" y="802"/>
                        <a:pt x="2122" y="520"/>
                        <a:pt x="1918" y="328"/>
                      </a:cubicBezTo>
                      <a:cubicBezTo>
                        <a:pt x="1704" y="125"/>
                        <a:pt x="1445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1678250" y="1849525"/>
                  <a:ext cx="11822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" h="4718" extrusionOk="0">
                      <a:moveTo>
                        <a:pt x="2382" y="768"/>
                      </a:moveTo>
                      <a:cubicBezTo>
                        <a:pt x="2811" y="768"/>
                        <a:pt x="3206" y="937"/>
                        <a:pt x="3510" y="1231"/>
                      </a:cubicBezTo>
                      <a:cubicBezTo>
                        <a:pt x="3815" y="1524"/>
                        <a:pt x="3984" y="1930"/>
                        <a:pt x="3984" y="2359"/>
                      </a:cubicBezTo>
                      <a:cubicBezTo>
                        <a:pt x="3984" y="3250"/>
                        <a:pt x="3262" y="3961"/>
                        <a:pt x="2371" y="3961"/>
                      </a:cubicBezTo>
                      <a:cubicBezTo>
                        <a:pt x="1953" y="3961"/>
                        <a:pt x="1558" y="3792"/>
                        <a:pt x="1253" y="3510"/>
                      </a:cubicBezTo>
                      <a:cubicBezTo>
                        <a:pt x="960" y="3217"/>
                        <a:pt x="802" y="2822"/>
                        <a:pt x="802" y="2404"/>
                      </a:cubicBezTo>
                      <a:cubicBezTo>
                        <a:pt x="779" y="1479"/>
                        <a:pt x="1502" y="768"/>
                        <a:pt x="2382" y="768"/>
                      </a:cubicBezTo>
                      <a:close/>
                      <a:moveTo>
                        <a:pt x="2382" y="1"/>
                      </a:moveTo>
                      <a:cubicBezTo>
                        <a:pt x="1073" y="1"/>
                        <a:pt x="12" y="1061"/>
                        <a:pt x="12" y="2370"/>
                      </a:cubicBezTo>
                      <a:cubicBezTo>
                        <a:pt x="1" y="2991"/>
                        <a:pt x="260" y="3589"/>
                        <a:pt x="689" y="4040"/>
                      </a:cubicBezTo>
                      <a:cubicBezTo>
                        <a:pt x="1141" y="4469"/>
                        <a:pt x="1739" y="4717"/>
                        <a:pt x="2359" y="4717"/>
                      </a:cubicBezTo>
                      <a:cubicBezTo>
                        <a:pt x="3668" y="4717"/>
                        <a:pt x="4729" y="3657"/>
                        <a:pt x="4729" y="2348"/>
                      </a:cubicBezTo>
                      <a:cubicBezTo>
                        <a:pt x="4729" y="1727"/>
                        <a:pt x="4492" y="1129"/>
                        <a:pt x="4052" y="678"/>
                      </a:cubicBezTo>
                      <a:cubicBezTo>
                        <a:pt x="3601" y="238"/>
                        <a:pt x="3002" y="1"/>
                        <a:pt x="2382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1043250" y="1892975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490"/>
                        <a:pt x="1433" y="2280"/>
                        <a:pt x="1433" y="3216"/>
                      </a:cubicBezTo>
                      <a:cubicBezTo>
                        <a:pt x="1433" y="4142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05"/>
                        <a:pt x="2595" y="4796"/>
                        <a:pt x="2595" y="3216"/>
                      </a:cubicBezTo>
                      <a:cubicBezTo>
                        <a:pt x="2595" y="1637"/>
                        <a:pt x="1478" y="328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1843000" y="2286800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7"/>
                        <a:pt x="1" y="1636"/>
                        <a:pt x="1" y="3216"/>
                      </a:cubicBezTo>
                      <a:cubicBezTo>
                        <a:pt x="1" y="4796"/>
                        <a:pt x="1118" y="6127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43"/>
                        <a:pt x="1152" y="4153"/>
                        <a:pt x="1152" y="3216"/>
                      </a:cubicBezTo>
                      <a:cubicBezTo>
                        <a:pt x="1152" y="2279"/>
                        <a:pt x="1761" y="1478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1843000" y="1892975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8"/>
                        <a:pt x="1" y="1648"/>
                        <a:pt x="1" y="3216"/>
                      </a:cubicBezTo>
                      <a:cubicBezTo>
                        <a:pt x="1" y="4796"/>
                        <a:pt x="1118" y="6105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32"/>
                        <a:pt x="1152" y="4142"/>
                        <a:pt x="1152" y="3216"/>
                      </a:cubicBezTo>
                      <a:cubicBezTo>
                        <a:pt x="1152" y="2280"/>
                        <a:pt x="1761" y="1479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1052825" y="1747975"/>
                  <a:ext cx="844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7" h="33797" extrusionOk="0">
                      <a:moveTo>
                        <a:pt x="16905" y="1704"/>
                      </a:moveTo>
                      <a:cubicBezTo>
                        <a:pt x="17503" y="2370"/>
                        <a:pt x="18146" y="2979"/>
                        <a:pt x="18857" y="3521"/>
                      </a:cubicBezTo>
                      <a:cubicBezTo>
                        <a:pt x="20267" y="4616"/>
                        <a:pt x="21824" y="5541"/>
                        <a:pt x="22874" y="7019"/>
                      </a:cubicBezTo>
                      <a:cubicBezTo>
                        <a:pt x="23483" y="7888"/>
                        <a:pt x="23822" y="8813"/>
                        <a:pt x="24014" y="9784"/>
                      </a:cubicBezTo>
                      <a:cubicBezTo>
                        <a:pt x="24984" y="9987"/>
                        <a:pt x="25921" y="10325"/>
                        <a:pt x="26778" y="10935"/>
                      </a:cubicBezTo>
                      <a:cubicBezTo>
                        <a:pt x="28268" y="11973"/>
                        <a:pt x="29193" y="13553"/>
                        <a:pt x="30276" y="14952"/>
                      </a:cubicBezTo>
                      <a:cubicBezTo>
                        <a:pt x="30829" y="15651"/>
                        <a:pt x="31439" y="16306"/>
                        <a:pt x="32104" y="16904"/>
                      </a:cubicBezTo>
                      <a:cubicBezTo>
                        <a:pt x="31439" y="17491"/>
                        <a:pt x="30829" y="18145"/>
                        <a:pt x="30276" y="18845"/>
                      </a:cubicBezTo>
                      <a:cubicBezTo>
                        <a:pt x="29193" y="20244"/>
                        <a:pt x="28268" y="21824"/>
                        <a:pt x="26778" y="22862"/>
                      </a:cubicBezTo>
                      <a:cubicBezTo>
                        <a:pt x="25921" y="23471"/>
                        <a:pt x="24995" y="23810"/>
                        <a:pt x="24014" y="24013"/>
                      </a:cubicBezTo>
                      <a:cubicBezTo>
                        <a:pt x="23822" y="24983"/>
                        <a:pt x="23483" y="25909"/>
                        <a:pt x="22874" y="26778"/>
                      </a:cubicBezTo>
                      <a:cubicBezTo>
                        <a:pt x="21824" y="28256"/>
                        <a:pt x="20245" y="29181"/>
                        <a:pt x="18857" y="30276"/>
                      </a:cubicBezTo>
                      <a:cubicBezTo>
                        <a:pt x="18146" y="30817"/>
                        <a:pt x="17503" y="31427"/>
                        <a:pt x="16905" y="32093"/>
                      </a:cubicBezTo>
                      <a:cubicBezTo>
                        <a:pt x="16318" y="31427"/>
                        <a:pt x="15663" y="30817"/>
                        <a:pt x="14964" y="30276"/>
                      </a:cubicBezTo>
                      <a:cubicBezTo>
                        <a:pt x="13553" y="29181"/>
                        <a:pt x="11985" y="28256"/>
                        <a:pt x="10935" y="26778"/>
                      </a:cubicBezTo>
                      <a:cubicBezTo>
                        <a:pt x="10337" y="25909"/>
                        <a:pt x="9999" y="24983"/>
                        <a:pt x="9795" y="24013"/>
                      </a:cubicBezTo>
                      <a:cubicBezTo>
                        <a:pt x="8825" y="23810"/>
                        <a:pt x="7888" y="23471"/>
                        <a:pt x="7031" y="22862"/>
                      </a:cubicBezTo>
                      <a:cubicBezTo>
                        <a:pt x="5553" y="21824"/>
                        <a:pt x="4616" y="20244"/>
                        <a:pt x="3533" y="18845"/>
                      </a:cubicBezTo>
                      <a:cubicBezTo>
                        <a:pt x="2980" y="18145"/>
                        <a:pt x="2382" y="17491"/>
                        <a:pt x="1716" y="16904"/>
                      </a:cubicBezTo>
                      <a:cubicBezTo>
                        <a:pt x="2382" y="16306"/>
                        <a:pt x="2980" y="15651"/>
                        <a:pt x="3533" y="14952"/>
                      </a:cubicBezTo>
                      <a:cubicBezTo>
                        <a:pt x="4616" y="13541"/>
                        <a:pt x="5553" y="11973"/>
                        <a:pt x="7031" y="10935"/>
                      </a:cubicBezTo>
                      <a:cubicBezTo>
                        <a:pt x="7888" y="10325"/>
                        <a:pt x="8825" y="9987"/>
                        <a:pt x="9795" y="9784"/>
                      </a:cubicBezTo>
                      <a:cubicBezTo>
                        <a:pt x="9999" y="8813"/>
                        <a:pt x="10337" y="7888"/>
                        <a:pt x="10935" y="7019"/>
                      </a:cubicBezTo>
                      <a:cubicBezTo>
                        <a:pt x="11985" y="5541"/>
                        <a:pt x="13564" y="4616"/>
                        <a:pt x="14964" y="3521"/>
                      </a:cubicBezTo>
                      <a:cubicBezTo>
                        <a:pt x="15663" y="2979"/>
                        <a:pt x="16318" y="2370"/>
                        <a:pt x="16905" y="1704"/>
                      </a:cubicBezTo>
                      <a:close/>
                      <a:moveTo>
                        <a:pt x="16893" y="0"/>
                      </a:moveTo>
                      <a:lnTo>
                        <a:pt x="16882" y="12"/>
                      </a:lnTo>
                      <a:cubicBezTo>
                        <a:pt x="15754" y="1637"/>
                        <a:pt x="14219" y="2742"/>
                        <a:pt x="12650" y="3916"/>
                      </a:cubicBezTo>
                      <a:cubicBezTo>
                        <a:pt x="10969" y="5191"/>
                        <a:pt x="9480" y="6929"/>
                        <a:pt x="8915" y="8915"/>
                      </a:cubicBezTo>
                      <a:cubicBezTo>
                        <a:pt x="6907" y="9479"/>
                        <a:pt x="5169" y="10991"/>
                        <a:pt x="3916" y="12650"/>
                      </a:cubicBezTo>
                      <a:cubicBezTo>
                        <a:pt x="2743" y="14207"/>
                        <a:pt x="1648" y="15742"/>
                        <a:pt x="12" y="16881"/>
                      </a:cubicBezTo>
                      <a:lnTo>
                        <a:pt x="1" y="16904"/>
                      </a:lnTo>
                      <a:lnTo>
                        <a:pt x="12" y="16915"/>
                      </a:lnTo>
                      <a:cubicBezTo>
                        <a:pt x="1637" y="18044"/>
                        <a:pt x="2732" y="19578"/>
                        <a:pt x="3916" y="21147"/>
                      </a:cubicBezTo>
                      <a:cubicBezTo>
                        <a:pt x="5192" y="22828"/>
                        <a:pt x="6918" y="24318"/>
                        <a:pt x="8915" y="24882"/>
                      </a:cubicBezTo>
                      <a:cubicBezTo>
                        <a:pt x="9480" y="26891"/>
                        <a:pt x="10980" y="28617"/>
                        <a:pt x="12650" y="29881"/>
                      </a:cubicBezTo>
                      <a:cubicBezTo>
                        <a:pt x="14196" y="31043"/>
                        <a:pt x="15742" y="32149"/>
                        <a:pt x="16882" y="33785"/>
                      </a:cubicBezTo>
                      <a:lnTo>
                        <a:pt x="16893" y="33796"/>
                      </a:lnTo>
                      <a:lnTo>
                        <a:pt x="16905" y="33785"/>
                      </a:lnTo>
                      <a:cubicBezTo>
                        <a:pt x="18033" y="32160"/>
                        <a:pt x="19579" y="31054"/>
                        <a:pt x="21136" y="29881"/>
                      </a:cubicBezTo>
                      <a:cubicBezTo>
                        <a:pt x="22817" y="28617"/>
                        <a:pt x="24318" y="26868"/>
                        <a:pt x="24882" y="24882"/>
                      </a:cubicBezTo>
                      <a:cubicBezTo>
                        <a:pt x="26880" y="24318"/>
                        <a:pt x="28618" y="22806"/>
                        <a:pt x="29870" y="21147"/>
                      </a:cubicBezTo>
                      <a:cubicBezTo>
                        <a:pt x="31055" y="19578"/>
                        <a:pt x="32161" y="18044"/>
                        <a:pt x="33774" y="16915"/>
                      </a:cubicBezTo>
                      <a:lnTo>
                        <a:pt x="33797" y="16904"/>
                      </a:lnTo>
                      <a:lnTo>
                        <a:pt x="33774" y="16881"/>
                      </a:lnTo>
                      <a:cubicBezTo>
                        <a:pt x="32161" y="15753"/>
                        <a:pt x="31055" y="14218"/>
                        <a:pt x="29870" y="12650"/>
                      </a:cubicBezTo>
                      <a:cubicBezTo>
                        <a:pt x="28618" y="10980"/>
                        <a:pt x="26868" y="9479"/>
                        <a:pt x="24882" y="8915"/>
                      </a:cubicBezTo>
                      <a:cubicBezTo>
                        <a:pt x="24318" y="6906"/>
                        <a:pt x="22806" y="5180"/>
                        <a:pt x="21136" y="3916"/>
                      </a:cubicBezTo>
                      <a:cubicBezTo>
                        <a:pt x="19590" y="2754"/>
                        <a:pt x="18056" y="1648"/>
                        <a:pt x="16905" y="12"/>
                      </a:cubicBezTo>
                      <a:lnTo>
                        <a:pt x="16893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1118575" y="1813125"/>
                  <a:ext cx="714575" cy="7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3" h="28584" extrusionOk="0">
                      <a:moveTo>
                        <a:pt x="14263" y="1513"/>
                      </a:moveTo>
                      <a:cubicBezTo>
                        <a:pt x="14681" y="1919"/>
                        <a:pt x="15121" y="2303"/>
                        <a:pt x="15606" y="2653"/>
                      </a:cubicBezTo>
                      <a:cubicBezTo>
                        <a:pt x="16960" y="3668"/>
                        <a:pt x="18393" y="4492"/>
                        <a:pt x="19194" y="6061"/>
                      </a:cubicBezTo>
                      <a:cubicBezTo>
                        <a:pt x="19623" y="6884"/>
                        <a:pt x="19815" y="7776"/>
                        <a:pt x="19883" y="8678"/>
                      </a:cubicBezTo>
                      <a:cubicBezTo>
                        <a:pt x="20774" y="8735"/>
                        <a:pt x="21654" y="8938"/>
                        <a:pt x="22501" y="9356"/>
                      </a:cubicBezTo>
                      <a:cubicBezTo>
                        <a:pt x="24069" y="10157"/>
                        <a:pt x="24882" y="11590"/>
                        <a:pt x="25897" y="12955"/>
                      </a:cubicBezTo>
                      <a:cubicBezTo>
                        <a:pt x="26258" y="13418"/>
                        <a:pt x="26631" y="13869"/>
                        <a:pt x="27048" y="14298"/>
                      </a:cubicBezTo>
                      <a:cubicBezTo>
                        <a:pt x="26631" y="14716"/>
                        <a:pt x="26258" y="15156"/>
                        <a:pt x="25897" y="15630"/>
                      </a:cubicBezTo>
                      <a:cubicBezTo>
                        <a:pt x="24882" y="16984"/>
                        <a:pt x="24069" y="18428"/>
                        <a:pt x="22501" y="19229"/>
                      </a:cubicBezTo>
                      <a:cubicBezTo>
                        <a:pt x="21666" y="19658"/>
                        <a:pt x="20786" y="19850"/>
                        <a:pt x="19883" y="19906"/>
                      </a:cubicBezTo>
                      <a:cubicBezTo>
                        <a:pt x="19826" y="20809"/>
                        <a:pt x="19623" y="21689"/>
                        <a:pt x="19194" y="22535"/>
                      </a:cubicBezTo>
                      <a:cubicBezTo>
                        <a:pt x="18393" y="24093"/>
                        <a:pt x="16971" y="24916"/>
                        <a:pt x="15606" y="25932"/>
                      </a:cubicBezTo>
                      <a:cubicBezTo>
                        <a:pt x="15132" y="26282"/>
                        <a:pt x="14681" y="26665"/>
                        <a:pt x="14263" y="27072"/>
                      </a:cubicBezTo>
                      <a:cubicBezTo>
                        <a:pt x="13834" y="26665"/>
                        <a:pt x="13406" y="26282"/>
                        <a:pt x="12920" y="25932"/>
                      </a:cubicBezTo>
                      <a:cubicBezTo>
                        <a:pt x="11566" y="24916"/>
                        <a:pt x="10133" y="24093"/>
                        <a:pt x="9321" y="22535"/>
                      </a:cubicBezTo>
                      <a:cubicBezTo>
                        <a:pt x="8903" y="21700"/>
                        <a:pt x="8700" y="20809"/>
                        <a:pt x="8644" y="19906"/>
                      </a:cubicBezTo>
                      <a:cubicBezTo>
                        <a:pt x="7741" y="19850"/>
                        <a:pt x="6872" y="19658"/>
                        <a:pt x="6026" y="19229"/>
                      </a:cubicBezTo>
                      <a:cubicBezTo>
                        <a:pt x="4457" y="18428"/>
                        <a:pt x="3645" y="17006"/>
                        <a:pt x="2629" y="15630"/>
                      </a:cubicBezTo>
                      <a:cubicBezTo>
                        <a:pt x="2268" y="15167"/>
                        <a:pt x="1896" y="14716"/>
                        <a:pt x="1478" y="14298"/>
                      </a:cubicBezTo>
                      <a:cubicBezTo>
                        <a:pt x="1896" y="13869"/>
                        <a:pt x="2268" y="13429"/>
                        <a:pt x="2629" y="12955"/>
                      </a:cubicBezTo>
                      <a:cubicBezTo>
                        <a:pt x="3645" y="11601"/>
                        <a:pt x="4457" y="10157"/>
                        <a:pt x="6026" y="9356"/>
                      </a:cubicBezTo>
                      <a:cubicBezTo>
                        <a:pt x="6861" y="8938"/>
                        <a:pt x="7741" y="8735"/>
                        <a:pt x="8644" y="8678"/>
                      </a:cubicBezTo>
                      <a:cubicBezTo>
                        <a:pt x="8700" y="7776"/>
                        <a:pt x="8903" y="6907"/>
                        <a:pt x="9321" y="6061"/>
                      </a:cubicBezTo>
                      <a:cubicBezTo>
                        <a:pt x="10133" y="4492"/>
                        <a:pt x="11555" y="3668"/>
                        <a:pt x="12920" y="2653"/>
                      </a:cubicBezTo>
                      <a:cubicBezTo>
                        <a:pt x="13394" y="2303"/>
                        <a:pt x="13834" y="1919"/>
                        <a:pt x="14263" y="1513"/>
                      </a:cubicBezTo>
                      <a:close/>
                      <a:moveTo>
                        <a:pt x="14297" y="1"/>
                      </a:moveTo>
                      <a:cubicBezTo>
                        <a:pt x="13191" y="1242"/>
                        <a:pt x="11837" y="2111"/>
                        <a:pt x="10551" y="3127"/>
                      </a:cubicBezTo>
                      <a:cubicBezTo>
                        <a:pt x="9118" y="4266"/>
                        <a:pt x="8046" y="6015"/>
                        <a:pt x="7831" y="7832"/>
                      </a:cubicBezTo>
                      <a:cubicBezTo>
                        <a:pt x="6003" y="8058"/>
                        <a:pt x="4265" y="9119"/>
                        <a:pt x="3126" y="10552"/>
                      </a:cubicBezTo>
                      <a:cubicBezTo>
                        <a:pt x="2088" y="11838"/>
                        <a:pt x="1241" y="13203"/>
                        <a:pt x="0" y="14298"/>
                      </a:cubicBezTo>
                      <a:cubicBezTo>
                        <a:pt x="1241" y="15393"/>
                        <a:pt x="2110" y="16747"/>
                        <a:pt x="3126" y="18033"/>
                      </a:cubicBezTo>
                      <a:cubicBezTo>
                        <a:pt x="4265" y="19466"/>
                        <a:pt x="6014" y="20538"/>
                        <a:pt x="7831" y="20753"/>
                      </a:cubicBezTo>
                      <a:cubicBezTo>
                        <a:pt x="8057" y="22592"/>
                        <a:pt x="9118" y="24318"/>
                        <a:pt x="10551" y="25469"/>
                      </a:cubicBezTo>
                      <a:cubicBezTo>
                        <a:pt x="11837" y="26496"/>
                        <a:pt x="13203" y="27343"/>
                        <a:pt x="14297" y="28584"/>
                      </a:cubicBezTo>
                      <a:cubicBezTo>
                        <a:pt x="15392" y="27343"/>
                        <a:pt x="16746" y="26485"/>
                        <a:pt x="18032" y="25469"/>
                      </a:cubicBezTo>
                      <a:cubicBezTo>
                        <a:pt x="19465" y="24318"/>
                        <a:pt x="20537" y="22569"/>
                        <a:pt x="20752" y="20753"/>
                      </a:cubicBezTo>
                      <a:cubicBezTo>
                        <a:pt x="22591" y="20527"/>
                        <a:pt x="24317" y="19466"/>
                        <a:pt x="25468" y="18033"/>
                      </a:cubicBezTo>
                      <a:cubicBezTo>
                        <a:pt x="26484" y="16747"/>
                        <a:pt x="27342" y="15381"/>
                        <a:pt x="28583" y="14298"/>
                      </a:cubicBezTo>
                      <a:cubicBezTo>
                        <a:pt x="27342" y="13192"/>
                        <a:pt x="26484" y="11838"/>
                        <a:pt x="25468" y="10552"/>
                      </a:cubicBezTo>
                      <a:cubicBezTo>
                        <a:pt x="24317" y="9119"/>
                        <a:pt x="22568" y="8047"/>
                        <a:pt x="20752" y="7832"/>
                      </a:cubicBezTo>
                      <a:cubicBezTo>
                        <a:pt x="20526" y="6004"/>
                        <a:pt x="19465" y="4266"/>
                        <a:pt x="18032" y="3127"/>
                      </a:cubicBezTo>
                      <a:cubicBezTo>
                        <a:pt x="16746" y="2089"/>
                        <a:pt x="15380" y="1242"/>
                        <a:pt x="1429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1578100" y="2127925"/>
                  <a:ext cx="180025" cy="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3401" extrusionOk="0">
                      <a:moveTo>
                        <a:pt x="3270" y="1139"/>
                      </a:moveTo>
                      <a:cubicBezTo>
                        <a:pt x="3942" y="1139"/>
                        <a:pt x="4611" y="1375"/>
                        <a:pt x="5248" y="1706"/>
                      </a:cubicBezTo>
                      <a:cubicBezTo>
                        <a:pt x="4612" y="2028"/>
                        <a:pt x="3944" y="2261"/>
                        <a:pt x="3273" y="2261"/>
                      </a:cubicBezTo>
                      <a:cubicBezTo>
                        <a:pt x="3051" y="2261"/>
                        <a:pt x="2829" y="2236"/>
                        <a:pt x="2608" y="2180"/>
                      </a:cubicBezTo>
                      <a:cubicBezTo>
                        <a:pt x="2258" y="2101"/>
                        <a:pt x="1919" y="1932"/>
                        <a:pt x="1626" y="1706"/>
                      </a:cubicBezTo>
                      <a:cubicBezTo>
                        <a:pt x="1919" y="1480"/>
                        <a:pt x="2247" y="1311"/>
                        <a:pt x="2608" y="1221"/>
                      </a:cubicBezTo>
                      <a:cubicBezTo>
                        <a:pt x="2828" y="1165"/>
                        <a:pt x="3050" y="1139"/>
                        <a:pt x="3270" y="1139"/>
                      </a:cubicBezTo>
                      <a:close/>
                      <a:moveTo>
                        <a:pt x="3239" y="0"/>
                      </a:moveTo>
                      <a:cubicBezTo>
                        <a:pt x="3063" y="0"/>
                        <a:pt x="2887" y="12"/>
                        <a:pt x="2709" y="36"/>
                      </a:cubicBezTo>
                      <a:cubicBezTo>
                        <a:pt x="1761" y="160"/>
                        <a:pt x="938" y="668"/>
                        <a:pt x="294" y="1367"/>
                      </a:cubicBezTo>
                      <a:cubicBezTo>
                        <a:pt x="204" y="1458"/>
                        <a:pt x="103" y="1571"/>
                        <a:pt x="1" y="1706"/>
                      </a:cubicBezTo>
                      <a:lnTo>
                        <a:pt x="294" y="2033"/>
                      </a:lnTo>
                      <a:cubicBezTo>
                        <a:pt x="938" y="2733"/>
                        <a:pt x="1784" y="3241"/>
                        <a:pt x="2709" y="3365"/>
                      </a:cubicBezTo>
                      <a:cubicBezTo>
                        <a:pt x="2884" y="3389"/>
                        <a:pt x="3059" y="3401"/>
                        <a:pt x="3234" y="3401"/>
                      </a:cubicBezTo>
                      <a:cubicBezTo>
                        <a:pt x="4198" y="3401"/>
                        <a:pt x="5149" y="3051"/>
                        <a:pt x="5970" y="2564"/>
                      </a:cubicBezTo>
                      <a:cubicBezTo>
                        <a:pt x="6365" y="2315"/>
                        <a:pt x="6839" y="2056"/>
                        <a:pt x="7200" y="1717"/>
                      </a:cubicBezTo>
                      <a:cubicBezTo>
                        <a:pt x="6839" y="1356"/>
                        <a:pt x="6365" y="1097"/>
                        <a:pt x="5970" y="871"/>
                      </a:cubicBezTo>
                      <a:cubicBezTo>
                        <a:pt x="5148" y="355"/>
                        <a:pt x="4212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1349600" y="2044450"/>
                  <a:ext cx="251950" cy="2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" h="10078" extrusionOk="0">
                      <a:moveTo>
                        <a:pt x="1276" y="1254"/>
                      </a:moveTo>
                      <a:lnTo>
                        <a:pt x="1276" y="1254"/>
                      </a:lnTo>
                      <a:cubicBezTo>
                        <a:pt x="2528" y="1513"/>
                        <a:pt x="3702" y="1976"/>
                        <a:pt x="4458" y="3138"/>
                      </a:cubicBezTo>
                      <a:cubicBezTo>
                        <a:pt x="4830" y="3702"/>
                        <a:pt x="4943" y="4323"/>
                        <a:pt x="4955" y="4943"/>
                      </a:cubicBezTo>
                      <a:cubicBezTo>
                        <a:pt x="4323" y="4943"/>
                        <a:pt x="3713" y="4831"/>
                        <a:pt x="3149" y="4447"/>
                      </a:cubicBezTo>
                      <a:cubicBezTo>
                        <a:pt x="1987" y="3691"/>
                        <a:pt x="1524" y="2517"/>
                        <a:pt x="1276" y="1254"/>
                      </a:cubicBezTo>
                      <a:close/>
                      <a:moveTo>
                        <a:pt x="8802" y="1276"/>
                      </a:moveTo>
                      <a:lnTo>
                        <a:pt x="8802" y="1276"/>
                      </a:lnTo>
                      <a:cubicBezTo>
                        <a:pt x="8554" y="2529"/>
                        <a:pt x="8080" y="3702"/>
                        <a:pt x="6929" y="4458"/>
                      </a:cubicBezTo>
                      <a:cubicBezTo>
                        <a:pt x="6365" y="4831"/>
                        <a:pt x="5744" y="4943"/>
                        <a:pt x="5124" y="4955"/>
                      </a:cubicBezTo>
                      <a:cubicBezTo>
                        <a:pt x="5135" y="4323"/>
                        <a:pt x="5248" y="3713"/>
                        <a:pt x="5620" y="3149"/>
                      </a:cubicBezTo>
                      <a:cubicBezTo>
                        <a:pt x="6376" y="1998"/>
                        <a:pt x="7550" y="1524"/>
                        <a:pt x="8802" y="1276"/>
                      </a:cubicBezTo>
                      <a:close/>
                      <a:moveTo>
                        <a:pt x="4943" y="5124"/>
                      </a:moveTo>
                      <a:cubicBezTo>
                        <a:pt x="4943" y="5745"/>
                        <a:pt x="4830" y="6365"/>
                        <a:pt x="4447" y="6929"/>
                      </a:cubicBezTo>
                      <a:cubicBezTo>
                        <a:pt x="3679" y="8092"/>
                        <a:pt x="2517" y="8554"/>
                        <a:pt x="1253" y="8803"/>
                      </a:cubicBezTo>
                      <a:cubicBezTo>
                        <a:pt x="1513" y="7550"/>
                        <a:pt x="1976" y="6377"/>
                        <a:pt x="3138" y="5621"/>
                      </a:cubicBezTo>
                      <a:cubicBezTo>
                        <a:pt x="3702" y="5248"/>
                        <a:pt x="4311" y="5135"/>
                        <a:pt x="4943" y="5124"/>
                      </a:cubicBezTo>
                      <a:close/>
                      <a:moveTo>
                        <a:pt x="5124" y="5124"/>
                      </a:moveTo>
                      <a:cubicBezTo>
                        <a:pt x="5744" y="5135"/>
                        <a:pt x="6365" y="5248"/>
                        <a:pt x="6929" y="5621"/>
                      </a:cubicBezTo>
                      <a:cubicBezTo>
                        <a:pt x="8080" y="6377"/>
                        <a:pt x="8554" y="7550"/>
                        <a:pt x="8802" y="8803"/>
                      </a:cubicBezTo>
                      <a:cubicBezTo>
                        <a:pt x="7550" y="8554"/>
                        <a:pt x="6376" y="8092"/>
                        <a:pt x="5620" y="6929"/>
                      </a:cubicBezTo>
                      <a:cubicBezTo>
                        <a:pt x="5248" y="6365"/>
                        <a:pt x="5135" y="5745"/>
                        <a:pt x="5124" y="5124"/>
                      </a:cubicBezTo>
                      <a:close/>
                      <a:moveTo>
                        <a:pt x="10078" y="1"/>
                      </a:moveTo>
                      <a:cubicBezTo>
                        <a:pt x="8216" y="1"/>
                        <a:pt x="6264" y="610"/>
                        <a:pt x="5034" y="2032"/>
                      </a:cubicBezTo>
                      <a:cubicBezTo>
                        <a:pt x="3815" y="610"/>
                        <a:pt x="1863" y="24"/>
                        <a:pt x="1" y="1"/>
                      </a:cubicBezTo>
                      <a:lnTo>
                        <a:pt x="1" y="1"/>
                      </a:lnTo>
                      <a:cubicBezTo>
                        <a:pt x="1" y="1863"/>
                        <a:pt x="610" y="3815"/>
                        <a:pt x="2032" y="5045"/>
                      </a:cubicBezTo>
                      <a:cubicBezTo>
                        <a:pt x="610" y="6264"/>
                        <a:pt x="12" y="8216"/>
                        <a:pt x="1" y="10078"/>
                      </a:cubicBezTo>
                      <a:cubicBezTo>
                        <a:pt x="1863" y="10078"/>
                        <a:pt x="3815" y="9468"/>
                        <a:pt x="5034" y="8047"/>
                      </a:cubicBezTo>
                      <a:cubicBezTo>
                        <a:pt x="6264" y="9468"/>
                        <a:pt x="8216" y="10066"/>
                        <a:pt x="10078" y="10078"/>
                      </a:cubicBezTo>
                      <a:cubicBezTo>
                        <a:pt x="10078" y="8216"/>
                        <a:pt x="9468" y="6264"/>
                        <a:pt x="8046" y="5045"/>
                      </a:cubicBezTo>
                      <a:cubicBezTo>
                        <a:pt x="9468" y="3815"/>
                        <a:pt x="10055" y="1863"/>
                        <a:pt x="1007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1185425" y="2404150"/>
                  <a:ext cx="558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2246" extrusionOk="0">
                      <a:moveTo>
                        <a:pt x="1129" y="0"/>
                      </a:moveTo>
                      <a:cubicBezTo>
                        <a:pt x="508" y="0"/>
                        <a:pt x="0" y="508"/>
                        <a:pt x="0" y="1129"/>
                      </a:cubicBezTo>
                      <a:cubicBezTo>
                        <a:pt x="0" y="1445"/>
                        <a:pt x="124" y="1727"/>
                        <a:pt x="316" y="1919"/>
                      </a:cubicBezTo>
                      <a:cubicBezTo>
                        <a:pt x="531" y="2122"/>
                        <a:pt x="802" y="2246"/>
                        <a:pt x="1106" y="2246"/>
                      </a:cubicBezTo>
                      <a:cubicBezTo>
                        <a:pt x="1727" y="2246"/>
                        <a:pt x="2235" y="1738"/>
                        <a:pt x="2235" y="1117"/>
                      </a:cubicBezTo>
                      <a:cubicBezTo>
                        <a:pt x="2235" y="813"/>
                        <a:pt x="2111" y="531"/>
                        <a:pt x="1919" y="328"/>
                      </a:cubicBezTo>
                      <a:cubicBezTo>
                        <a:pt x="1716" y="136"/>
                        <a:pt x="1433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1154675" y="2373675"/>
                  <a:ext cx="117650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" h="4707" extrusionOk="0">
                      <a:moveTo>
                        <a:pt x="2348" y="745"/>
                      </a:moveTo>
                      <a:cubicBezTo>
                        <a:pt x="2776" y="745"/>
                        <a:pt x="3171" y="915"/>
                        <a:pt x="3465" y="1197"/>
                      </a:cubicBezTo>
                      <a:cubicBezTo>
                        <a:pt x="3758" y="1490"/>
                        <a:pt x="3916" y="1885"/>
                        <a:pt x="3916" y="2314"/>
                      </a:cubicBezTo>
                      <a:cubicBezTo>
                        <a:pt x="3950" y="3228"/>
                        <a:pt x="3228" y="3950"/>
                        <a:pt x="2336" y="3950"/>
                      </a:cubicBezTo>
                      <a:cubicBezTo>
                        <a:pt x="1919" y="3950"/>
                        <a:pt x="1524" y="3781"/>
                        <a:pt x="1208" y="3476"/>
                      </a:cubicBezTo>
                      <a:cubicBezTo>
                        <a:pt x="914" y="3183"/>
                        <a:pt x="745" y="2777"/>
                        <a:pt x="745" y="2348"/>
                      </a:cubicBezTo>
                      <a:cubicBezTo>
                        <a:pt x="745" y="1468"/>
                        <a:pt x="1467" y="745"/>
                        <a:pt x="2348" y="745"/>
                      </a:cubicBezTo>
                      <a:close/>
                      <a:moveTo>
                        <a:pt x="2370" y="1"/>
                      </a:moveTo>
                      <a:cubicBezTo>
                        <a:pt x="1050" y="1"/>
                        <a:pt x="0" y="1050"/>
                        <a:pt x="0" y="2370"/>
                      </a:cubicBezTo>
                      <a:cubicBezTo>
                        <a:pt x="0" y="2991"/>
                        <a:pt x="237" y="3578"/>
                        <a:pt x="677" y="4029"/>
                      </a:cubicBezTo>
                      <a:cubicBezTo>
                        <a:pt x="1129" y="4469"/>
                        <a:pt x="1716" y="4706"/>
                        <a:pt x="2336" y="4706"/>
                      </a:cubicBezTo>
                      <a:cubicBezTo>
                        <a:pt x="3656" y="4706"/>
                        <a:pt x="4706" y="3645"/>
                        <a:pt x="4706" y="2336"/>
                      </a:cubicBezTo>
                      <a:cubicBezTo>
                        <a:pt x="4706" y="1716"/>
                        <a:pt x="4469" y="1129"/>
                        <a:pt x="4029" y="678"/>
                      </a:cubicBezTo>
                      <a:cubicBezTo>
                        <a:pt x="3577" y="238"/>
                        <a:pt x="2991" y="1"/>
                        <a:pt x="2370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1709300" y="2404150"/>
                  <a:ext cx="56150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6" extrusionOk="0">
                      <a:moveTo>
                        <a:pt x="1117" y="0"/>
                      </a:moveTo>
                      <a:cubicBezTo>
                        <a:pt x="801" y="0"/>
                        <a:pt x="519" y="124"/>
                        <a:pt x="327" y="328"/>
                      </a:cubicBezTo>
                      <a:cubicBezTo>
                        <a:pt x="124" y="542"/>
                        <a:pt x="0" y="813"/>
                        <a:pt x="0" y="1117"/>
                      </a:cubicBezTo>
                      <a:cubicBezTo>
                        <a:pt x="0" y="1738"/>
                        <a:pt x="508" y="2246"/>
                        <a:pt x="1129" y="2246"/>
                      </a:cubicBezTo>
                      <a:cubicBezTo>
                        <a:pt x="1445" y="2246"/>
                        <a:pt x="1727" y="2122"/>
                        <a:pt x="1918" y="1919"/>
                      </a:cubicBezTo>
                      <a:cubicBezTo>
                        <a:pt x="2122" y="1716"/>
                        <a:pt x="2246" y="1445"/>
                        <a:pt x="2246" y="1129"/>
                      </a:cubicBezTo>
                      <a:cubicBezTo>
                        <a:pt x="2246" y="508"/>
                        <a:pt x="1738" y="0"/>
                        <a:pt x="111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1678250" y="2373650"/>
                  <a:ext cx="117950" cy="11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4708" extrusionOk="0">
                      <a:moveTo>
                        <a:pt x="2388" y="790"/>
                      </a:moveTo>
                      <a:cubicBezTo>
                        <a:pt x="3282" y="790"/>
                        <a:pt x="3962" y="1500"/>
                        <a:pt x="3962" y="2371"/>
                      </a:cubicBezTo>
                      <a:cubicBezTo>
                        <a:pt x="3962" y="2789"/>
                        <a:pt x="3792" y="3184"/>
                        <a:pt x="3499" y="3500"/>
                      </a:cubicBezTo>
                      <a:cubicBezTo>
                        <a:pt x="3206" y="3793"/>
                        <a:pt x="2799" y="3962"/>
                        <a:pt x="2371" y="3962"/>
                      </a:cubicBezTo>
                      <a:cubicBezTo>
                        <a:pt x="1479" y="3962"/>
                        <a:pt x="768" y="3240"/>
                        <a:pt x="768" y="2349"/>
                      </a:cubicBezTo>
                      <a:cubicBezTo>
                        <a:pt x="768" y="1931"/>
                        <a:pt x="937" y="1536"/>
                        <a:pt x="1220" y="1243"/>
                      </a:cubicBezTo>
                      <a:cubicBezTo>
                        <a:pt x="1513" y="938"/>
                        <a:pt x="1908" y="792"/>
                        <a:pt x="2325" y="792"/>
                      </a:cubicBezTo>
                      <a:cubicBezTo>
                        <a:pt x="2346" y="791"/>
                        <a:pt x="2367" y="790"/>
                        <a:pt x="2388" y="790"/>
                      </a:cubicBezTo>
                      <a:close/>
                      <a:moveTo>
                        <a:pt x="2274" y="0"/>
                      </a:moveTo>
                      <a:cubicBezTo>
                        <a:pt x="1691" y="0"/>
                        <a:pt x="1122" y="256"/>
                        <a:pt x="689" y="679"/>
                      </a:cubicBezTo>
                      <a:cubicBezTo>
                        <a:pt x="260" y="1130"/>
                        <a:pt x="1" y="1717"/>
                        <a:pt x="1" y="2337"/>
                      </a:cubicBezTo>
                      <a:cubicBezTo>
                        <a:pt x="1" y="3646"/>
                        <a:pt x="1062" y="4707"/>
                        <a:pt x="2371" y="4707"/>
                      </a:cubicBezTo>
                      <a:cubicBezTo>
                        <a:pt x="2991" y="4707"/>
                        <a:pt x="3589" y="4470"/>
                        <a:pt x="4041" y="4030"/>
                      </a:cubicBezTo>
                      <a:cubicBezTo>
                        <a:pt x="4469" y="3579"/>
                        <a:pt x="4718" y="2992"/>
                        <a:pt x="4718" y="2371"/>
                      </a:cubicBezTo>
                      <a:cubicBezTo>
                        <a:pt x="4718" y="1051"/>
                        <a:pt x="3657" y="2"/>
                        <a:pt x="2348" y="2"/>
                      </a:cubicBezTo>
                      <a:cubicBezTo>
                        <a:pt x="2323" y="1"/>
                        <a:pt x="2299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22" name="Google Shape;1022;p8"/>
              <p:cNvGrpSpPr/>
              <p:nvPr/>
            </p:nvGrpSpPr>
            <p:grpSpPr>
              <a:xfrm rot="2700000">
                <a:off x="3118790" y="3936098"/>
                <a:ext cx="865517" cy="865217"/>
                <a:chOff x="2048375" y="1737825"/>
                <a:chExt cx="865525" cy="865225"/>
              </a:xfrm>
            </p:grpSpPr>
            <p:sp>
              <p:nvSpPr>
                <p:cNvPr id="1023" name="Google Shape;1023;p8"/>
                <p:cNvSpPr/>
                <p:nvPr/>
              </p:nvSpPr>
              <p:spPr>
                <a:xfrm>
                  <a:off x="2048950" y="2415150"/>
                  <a:ext cx="187900" cy="1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6" h="7516" extrusionOk="0">
                      <a:moveTo>
                        <a:pt x="4995" y="1619"/>
                      </a:moveTo>
                      <a:cubicBezTo>
                        <a:pt x="5259" y="1619"/>
                        <a:pt x="5529" y="1644"/>
                        <a:pt x="5800" y="1682"/>
                      </a:cubicBezTo>
                      <a:cubicBezTo>
                        <a:pt x="5958" y="2821"/>
                        <a:pt x="5891" y="3939"/>
                        <a:pt x="4751" y="4582"/>
                      </a:cubicBezTo>
                      <a:cubicBezTo>
                        <a:pt x="4313" y="4835"/>
                        <a:pt x="3888" y="4926"/>
                        <a:pt x="3470" y="4926"/>
                      </a:cubicBezTo>
                      <a:cubicBezTo>
                        <a:pt x="3198" y="4926"/>
                        <a:pt x="2930" y="4888"/>
                        <a:pt x="2663" y="4830"/>
                      </a:cubicBezTo>
                      <a:cubicBezTo>
                        <a:pt x="2528" y="4153"/>
                        <a:pt x="2494" y="3476"/>
                        <a:pt x="2900" y="2742"/>
                      </a:cubicBezTo>
                      <a:cubicBezTo>
                        <a:pt x="3398" y="1868"/>
                        <a:pt x="4162" y="1619"/>
                        <a:pt x="4995" y="1619"/>
                      </a:cubicBezTo>
                      <a:close/>
                      <a:moveTo>
                        <a:pt x="0" y="0"/>
                      </a:moveTo>
                      <a:lnTo>
                        <a:pt x="0" y="1795"/>
                      </a:lnTo>
                      <a:cubicBezTo>
                        <a:pt x="497" y="2190"/>
                        <a:pt x="1061" y="2472"/>
                        <a:pt x="1704" y="2663"/>
                      </a:cubicBezTo>
                      <a:cubicBezTo>
                        <a:pt x="1343" y="3634"/>
                        <a:pt x="1309" y="4841"/>
                        <a:pt x="1659" y="5857"/>
                      </a:cubicBezTo>
                      <a:cubicBezTo>
                        <a:pt x="2138" y="6024"/>
                        <a:pt x="2660" y="6106"/>
                        <a:pt x="3183" y="6106"/>
                      </a:cubicBezTo>
                      <a:cubicBezTo>
                        <a:pt x="3757" y="6106"/>
                        <a:pt x="4333" y="6007"/>
                        <a:pt x="4853" y="5812"/>
                      </a:cubicBezTo>
                      <a:cubicBezTo>
                        <a:pt x="5067" y="6466"/>
                        <a:pt x="5326" y="7019"/>
                        <a:pt x="5721" y="7516"/>
                      </a:cubicBezTo>
                      <a:lnTo>
                        <a:pt x="7516" y="7516"/>
                      </a:lnTo>
                      <a:cubicBezTo>
                        <a:pt x="6658" y="6940"/>
                        <a:pt x="6173" y="6263"/>
                        <a:pt x="5834" y="5225"/>
                      </a:cubicBezTo>
                      <a:cubicBezTo>
                        <a:pt x="7109" y="4130"/>
                        <a:pt x="7234" y="2314"/>
                        <a:pt x="6703" y="802"/>
                      </a:cubicBezTo>
                      <a:cubicBezTo>
                        <a:pt x="6159" y="616"/>
                        <a:pt x="5576" y="511"/>
                        <a:pt x="5003" y="511"/>
                      </a:cubicBezTo>
                      <a:cubicBezTo>
                        <a:pt x="3970" y="511"/>
                        <a:pt x="2969" y="851"/>
                        <a:pt x="2280" y="1670"/>
                      </a:cubicBezTo>
                      <a:cubicBezTo>
                        <a:pt x="1242" y="1343"/>
                        <a:pt x="565" y="858"/>
                        <a:pt x="0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2049500" y="1738950"/>
                  <a:ext cx="863275" cy="86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1" h="34542" extrusionOk="0">
                      <a:moveTo>
                        <a:pt x="14797" y="3739"/>
                      </a:moveTo>
                      <a:cubicBezTo>
                        <a:pt x="15635" y="3739"/>
                        <a:pt x="16469" y="3878"/>
                        <a:pt x="17266" y="4141"/>
                      </a:cubicBezTo>
                      <a:cubicBezTo>
                        <a:pt x="18073" y="3882"/>
                        <a:pt x="18913" y="3744"/>
                        <a:pt x="19757" y="3744"/>
                      </a:cubicBezTo>
                      <a:cubicBezTo>
                        <a:pt x="20600" y="3744"/>
                        <a:pt x="21447" y="3882"/>
                        <a:pt x="22265" y="4175"/>
                      </a:cubicBezTo>
                      <a:cubicBezTo>
                        <a:pt x="24239" y="4875"/>
                        <a:pt x="25537" y="6545"/>
                        <a:pt x="26056" y="8475"/>
                      </a:cubicBezTo>
                      <a:cubicBezTo>
                        <a:pt x="27986" y="8982"/>
                        <a:pt x="29656" y="10280"/>
                        <a:pt x="30355" y="12266"/>
                      </a:cubicBezTo>
                      <a:cubicBezTo>
                        <a:pt x="30942" y="13902"/>
                        <a:pt x="30920" y="15651"/>
                        <a:pt x="30389" y="17265"/>
                      </a:cubicBezTo>
                      <a:cubicBezTo>
                        <a:pt x="30908" y="18867"/>
                        <a:pt x="30942" y="20616"/>
                        <a:pt x="30355" y="22253"/>
                      </a:cubicBezTo>
                      <a:cubicBezTo>
                        <a:pt x="29656" y="24227"/>
                        <a:pt x="27986" y="25525"/>
                        <a:pt x="26056" y="26044"/>
                      </a:cubicBezTo>
                      <a:cubicBezTo>
                        <a:pt x="25548" y="27985"/>
                        <a:pt x="24251" y="29644"/>
                        <a:pt x="22265" y="30355"/>
                      </a:cubicBezTo>
                      <a:cubicBezTo>
                        <a:pt x="21448" y="30644"/>
                        <a:pt x="20597" y="30785"/>
                        <a:pt x="19748" y="30785"/>
                      </a:cubicBezTo>
                      <a:cubicBezTo>
                        <a:pt x="18908" y="30785"/>
                        <a:pt x="18068" y="30647"/>
                        <a:pt x="17266" y="30377"/>
                      </a:cubicBezTo>
                      <a:cubicBezTo>
                        <a:pt x="16460" y="30638"/>
                        <a:pt x="15618" y="30776"/>
                        <a:pt x="14772" y="30776"/>
                      </a:cubicBezTo>
                      <a:cubicBezTo>
                        <a:pt x="13934" y="30776"/>
                        <a:pt x="13092" y="30641"/>
                        <a:pt x="12278" y="30355"/>
                      </a:cubicBezTo>
                      <a:cubicBezTo>
                        <a:pt x="10303" y="29644"/>
                        <a:pt x="9006" y="27985"/>
                        <a:pt x="8487" y="26044"/>
                      </a:cubicBezTo>
                      <a:cubicBezTo>
                        <a:pt x="6546" y="25536"/>
                        <a:pt x="4887" y="24239"/>
                        <a:pt x="4176" y="22253"/>
                      </a:cubicBezTo>
                      <a:cubicBezTo>
                        <a:pt x="3601" y="20616"/>
                        <a:pt x="3612" y="18867"/>
                        <a:pt x="4153" y="17265"/>
                      </a:cubicBezTo>
                      <a:cubicBezTo>
                        <a:pt x="3634" y="15651"/>
                        <a:pt x="3601" y="13902"/>
                        <a:pt x="4176" y="12266"/>
                      </a:cubicBezTo>
                      <a:cubicBezTo>
                        <a:pt x="4887" y="10291"/>
                        <a:pt x="6546" y="8994"/>
                        <a:pt x="8487" y="8475"/>
                      </a:cubicBezTo>
                      <a:cubicBezTo>
                        <a:pt x="8994" y="6545"/>
                        <a:pt x="10292" y="4875"/>
                        <a:pt x="12278" y="4175"/>
                      </a:cubicBezTo>
                      <a:cubicBezTo>
                        <a:pt x="13100" y="3880"/>
                        <a:pt x="13951" y="3739"/>
                        <a:pt x="14797" y="3739"/>
                      </a:cubicBezTo>
                      <a:close/>
                      <a:moveTo>
                        <a:pt x="10484" y="0"/>
                      </a:moveTo>
                      <a:cubicBezTo>
                        <a:pt x="10687" y="248"/>
                        <a:pt x="10879" y="485"/>
                        <a:pt x="11059" y="700"/>
                      </a:cubicBezTo>
                      <a:cubicBezTo>
                        <a:pt x="11714" y="1422"/>
                        <a:pt x="12572" y="2144"/>
                        <a:pt x="13531" y="2720"/>
                      </a:cubicBezTo>
                      <a:cubicBezTo>
                        <a:pt x="12808" y="2833"/>
                        <a:pt x="12109" y="3013"/>
                        <a:pt x="11432" y="3306"/>
                      </a:cubicBezTo>
                      <a:cubicBezTo>
                        <a:pt x="9626" y="4085"/>
                        <a:pt x="8171" y="5721"/>
                        <a:pt x="7606" y="7594"/>
                      </a:cubicBezTo>
                      <a:cubicBezTo>
                        <a:pt x="5733" y="8181"/>
                        <a:pt x="4086" y="9626"/>
                        <a:pt x="3318" y="11420"/>
                      </a:cubicBezTo>
                      <a:cubicBezTo>
                        <a:pt x="3025" y="12097"/>
                        <a:pt x="2822" y="12808"/>
                        <a:pt x="2732" y="13519"/>
                      </a:cubicBezTo>
                      <a:cubicBezTo>
                        <a:pt x="2145" y="12560"/>
                        <a:pt x="1423" y="11702"/>
                        <a:pt x="712" y="11059"/>
                      </a:cubicBezTo>
                      <a:cubicBezTo>
                        <a:pt x="497" y="10856"/>
                        <a:pt x="260" y="10675"/>
                        <a:pt x="1" y="10472"/>
                      </a:cubicBezTo>
                      <a:lnTo>
                        <a:pt x="1" y="11961"/>
                      </a:lnTo>
                      <a:cubicBezTo>
                        <a:pt x="46" y="11995"/>
                        <a:pt x="91" y="12029"/>
                        <a:pt x="114" y="12074"/>
                      </a:cubicBezTo>
                      <a:cubicBezTo>
                        <a:pt x="881" y="12819"/>
                        <a:pt x="1490" y="13677"/>
                        <a:pt x="1987" y="14613"/>
                      </a:cubicBezTo>
                      <a:cubicBezTo>
                        <a:pt x="2269" y="15121"/>
                        <a:pt x="2506" y="15663"/>
                        <a:pt x="2743" y="16204"/>
                      </a:cubicBezTo>
                      <a:cubicBezTo>
                        <a:pt x="2799" y="16554"/>
                        <a:pt x="2867" y="16904"/>
                        <a:pt x="2969" y="17265"/>
                      </a:cubicBezTo>
                      <a:cubicBezTo>
                        <a:pt x="2867" y="17615"/>
                        <a:pt x="2799" y="17965"/>
                        <a:pt x="2743" y="18314"/>
                      </a:cubicBezTo>
                      <a:cubicBezTo>
                        <a:pt x="2483" y="18856"/>
                        <a:pt x="2269" y="19409"/>
                        <a:pt x="1987" y="19917"/>
                      </a:cubicBezTo>
                      <a:cubicBezTo>
                        <a:pt x="1479" y="20842"/>
                        <a:pt x="881" y="21700"/>
                        <a:pt x="114" y="22456"/>
                      </a:cubicBezTo>
                      <a:lnTo>
                        <a:pt x="1" y="22569"/>
                      </a:lnTo>
                      <a:lnTo>
                        <a:pt x="1" y="24058"/>
                      </a:lnTo>
                      <a:cubicBezTo>
                        <a:pt x="260" y="23866"/>
                        <a:pt x="497" y="23663"/>
                        <a:pt x="712" y="23483"/>
                      </a:cubicBezTo>
                      <a:cubicBezTo>
                        <a:pt x="1434" y="22828"/>
                        <a:pt x="2145" y="21971"/>
                        <a:pt x="2732" y="21011"/>
                      </a:cubicBezTo>
                      <a:cubicBezTo>
                        <a:pt x="2833" y="21734"/>
                        <a:pt x="3025" y="22433"/>
                        <a:pt x="3318" y="23110"/>
                      </a:cubicBezTo>
                      <a:cubicBezTo>
                        <a:pt x="4097" y="24916"/>
                        <a:pt x="5733" y="26371"/>
                        <a:pt x="7606" y="26936"/>
                      </a:cubicBezTo>
                      <a:cubicBezTo>
                        <a:pt x="8182" y="28809"/>
                        <a:pt x="9638" y="30468"/>
                        <a:pt x="11432" y="31224"/>
                      </a:cubicBezTo>
                      <a:cubicBezTo>
                        <a:pt x="12109" y="31517"/>
                        <a:pt x="12808" y="31720"/>
                        <a:pt x="13531" y="31822"/>
                      </a:cubicBezTo>
                      <a:cubicBezTo>
                        <a:pt x="12572" y="32397"/>
                        <a:pt x="11714" y="33119"/>
                        <a:pt x="11059" y="33830"/>
                      </a:cubicBezTo>
                      <a:cubicBezTo>
                        <a:pt x="10868" y="34045"/>
                        <a:pt x="10687" y="34282"/>
                        <a:pt x="10484" y="34541"/>
                      </a:cubicBezTo>
                      <a:lnTo>
                        <a:pt x="11985" y="34541"/>
                      </a:lnTo>
                      <a:cubicBezTo>
                        <a:pt x="12019" y="34496"/>
                        <a:pt x="12052" y="34451"/>
                        <a:pt x="12098" y="34428"/>
                      </a:cubicBezTo>
                      <a:cubicBezTo>
                        <a:pt x="12842" y="33661"/>
                        <a:pt x="13700" y="33063"/>
                        <a:pt x="14637" y="32555"/>
                      </a:cubicBezTo>
                      <a:cubicBezTo>
                        <a:pt x="15144" y="32273"/>
                        <a:pt x="15686" y="32047"/>
                        <a:pt x="16228" y="31799"/>
                      </a:cubicBezTo>
                      <a:cubicBezTo>
                        <a:pt x="16577" y="31743"/>
                        <a:pt x="16927" y="31675"/>
                        <a:pt x="17277" y="31573"/>
                      </a:cubicBezTo>
                      <a:cubicBezTo>
                        <a:pt x="17638" y="31675"/>
                        <a:pt x="17988" y="31743"/>
                        <a:pt x="18338" y="31799"/>
                      </a:cubicBezTo>
                      <a:cubicBezTo>
                        <a:pt x="18879" y="32059"/>
                        <a:pt x="19432" y="32273"/>
                        <a:pt x="19929" y="32555"/>
                      </a:cubicBezTo>
                      <a:cubicBezTo>
                        <a:pt x="20865" y="33063"/>
                        <a:pt x="21723" y="33661"/>
                        <a:pt x="22468" y="34428"/>
                      </a:cubicBezTo>
                      <a:lnTo>
                        <a:pt x="22581" y="34541"/>
                      </a:lnTo>
                      <a:lnTo>
                        <a:pt x="24081" y="34541"/>
                      </a:lnTo>
                      <a:cubicBezTo>
                        <a:pt x="23867" y="34304"/>
                        <a:pt x="23675" y="34056"/>
                        <a:pt x="23472" y="33853"/>
                      </a:cubicBezTo>
                      <a:cubicBezTo>
                        <a:pt x="22829" y="33131"/>
                        <a:pt x="21971" y="32408"/>
                        <a:pt x="21012" y="31833"/>
                      </a:cubicBezTo>
                      <a:cubicBezTo>
                        <a:pt x="21723" y="31720"/>
                        <a:pt x="22434" y="31540"/>
                        <a:pt x="23111" y="31235"/>
                      </a:cubicBezTo>
                      <a:cubicBezTo>
                        <a:pt x="24916" y="30468"/>
                        <a:pt x="26372" y="28831"/>
                        <a:pt x="26936" y="26947"/>
                      </a:cubicBezTo>
                      <a:cubicBezTo>
                        <a:pt x="28809" y="26371"/>
                        <a:pt x="30457" y="24916"/>
                        <a:pt x="31224" y="23133"/>
                      </a:cubicBezTo>
                      <a:cubicBezTo>
                        <a:pt x="31518" y="22456"/>
                        <a:pt x="31710" y="21745"/>
                        <a:pt x="31811" y="21023"/>
                      </a:cubicBezTo>
                      <a:cubicBezTo>
                        <a:pt x="32387" y="21982"/>
                        <a:pt x="33109" y="22851"/>
                        <a:pt x="33831" y="23494"/>
                      </a:cubicBezTo>
                      <a:cubicBezTo>
                        <a:pt x="34045" y="23697"/>
                        <a:pt x="34282" y="23878"/>
                        <a:pt x="34531" y="24069"/>
                      </a:cubicBezTo>
                      <a:lnTo>
                        <a:pt x="34531" y="22580"/>
                      </a:lnTo>
                      <a:cubicBezTo>
                        <a:pt x="34497" y="22535"/>
                        <a:pt x="34452" y="22512"/>
                        <a:pt x="34418" y="22467"/>
                      </a:cubicBezTo>
                      <a:cubicBezTo>
                        <a:pt x="33662" y="21722"/>
                        <a:pt x="33052" y="20853"/>
                        <a:pt x="32545" y="19928"/>
                      </a:cubicBezTo>
                      <a:cubicBezTo>
                        <a:pt x="32262" y="19420"/>
                        <a:pt x="32037" y="18867"/>
                        <a:pt x="31800" y="18337"/>
                      </a:cubicBezTo>
                      <a:cubicBezTo>
                        <a:pt x="31743" y="17976"/>
                        <a:pt x="31676" y="17626"/>
                        <a:pt x="31574" y="17276"/>
                      </a:cubicBezTo>
                      <a:cubicBezTo>
                        <a:pt x="31676" y="16926"/>
                        <a:pt x="31743" y="16565"/>
                        <a:pt x="31800" y="16216"/>
                      </a:cubicBezTo>
                      <a:cubicBezTo>
                        <a:pt x="32048" y="15685"/>
                        <a:pt x="32262" y="15132"/>
                        <a:pt x="32545" y="14625"/>
                      </a:cubicBezTo>
                      <a:cubicBezTo>
                        <a:pt x="33052" y="13688"/>
                        <a:pt x="33662" y="12830"/>
                        <a:pt x="34418" y="12086"/>
                      </a:cubicBezTo>
                      <a:lnTo>
                        <a:pt x="34531" y="11973"/>
                      </a:lnTo>
                      <a:lnTo>
                        <a:pt x="34531" y="10472"/>
                      </a:lnTo>
                      <a:cubicBezTo>
                        <a:pt x="34282" y="10675"/>
                        <a:pt x="34045" y="10867"/>
                        <a:pt x="33831" y="11059"/>
                      </a:cubicBezTo>
                      <a:cubicBezTo>
                        <a:pt x="33109" y="11702"/>
                        <a:pt x="32387" y="12560"/>
                        <a:pt x="31811" y="13519"/>
                      </a:cubicBezTo>
                      <a:cubicBezTo>
                        <a:pt x="31698" y="12808"/>
                        <a:pt x="31518" y="12097"/>
                        <a:pt x="31224" y="11420"/>
                      </a:cubicBezTo>
                      <a:cubicBezTo>
                        <a:pt x="30446" y="9614"/>
                        <a:pt x="28809" y="8159"/>
                        <a:pt x="26936" y="7594"/>
                      </a:cubicBezTo>
                      <a:cubicBezTo>
                        <a:pt x="26350" y="5721"/>
                        <a:pt x="24905" y="4074"/>
                        <a:pt x="23111" y="3306"/>
                      </a:cubicBezTo>
                      <a:cubicBezTo>
                        <a:pt x="22434" y="3013"/>
                        <a:pt x="21723" y="2821"/>
                        <a:pt x="21012" y="2720"/>
                      </a:cubicBezTo>
                      <a:cubicBezTo>
                        <a:pt x="21971" y="2144"/>
                        <a:pt x="22829" y="1422"/>
                        <a:pt x="23472" y="700"/>
                      </a:cubicBezTo>
                      <a:cubicBezTo>
                        <a:pt x="23675" y="485"/>
                        <a:pt x="23856" y="248"/>
                        <a:pt x="24059" y="0"/>
                      </a:cubicBezTo>
                      <a:lnTo>
                        <a:pt x="22558" y="0"/>
                      </a:lnTo>
                      <a:cubicBezTo>
                        <a:pt x="22513" y="34"/>
                        <a:pt x="22490" y="79"/>
                        <a:pt x="22445" y="113"/>
                      </a:cubicBezTo>
                      <a:cubicBezTo>
                        <a:pt x="21700" y="869"/>
                        <a:pt x="20843" y="1478"/>
                        <a:pt x="19906" y="1986"/>
                      </a:cubicBezTo>
                      <a:cubicBezTo>
                        <a:pt x="19398" y="2268"/>
                        <a:pt x="18846" y="2494"/>
                        <a:pt x="18315" y="2731"/>
                      </a:cubicBezTo>
                      <a:cubicBezTo>
                        <a:pt x="17965" y="2787"/>
                        <a:pt x="17604" y="2855"/>
                        <a:pt x="17254" y="2957"/>
                      </a:cubicBezTo>
                      <a:cubicBezTo>
                        <a:pt x="16905" y="2855"/>
                        <a:pt x="16555" y="2787"/>
                        <a:pt x="16194" y="2731"/>
                      </a:cubicBezTo>
                      <a:cubicBezTo>
                        <a:pt x="15663" y="2483"/>
                        <a:pt x="15110" y="2268"/>
                        <a:pt x="14603" y="1986"/>
                      </a:cubicBezTo>
                      <a:cubicBezTo>
                        <a:pt x="13677" y="1478"/>
                        <a:pt x="12808" y="869"/>
                        <a:pt x="12064" y="113"/>
                      </a:cubicBezTo>
                      <a:lnTo>
                        <a:pt x="11951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2377875" y="1923275"/>
                  <a:ext cx="206525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1" h="6643" extrusionOk="0">
                      <a:moveTo>
                        <a:pt x="5799" y="1036"/>
                      </a:moveTo>
                      <a:cubicBezTo>
                        <a:pt x="5881" y="1036"/>
                        <a:pt x="5964" y="1043"/>
                        <a:pt x="6049" y="1056"/>
                      </a:cubicBezTo>
                      <a:cubicBezTo>
                        <a:pt x="8013" y="1350"/>
                        <a:pt x="6026" y="3460"/>
                        <a:pt x="5361" y="4047"/>
                      </a:cubicBezTo>
                      <a:cubicBezTo>
                        <a:pt x="5033" y="4329"/>
                        <a:pt x="4582" y="4679"/>
                        <a:pt x="4131" y="5074"/>
                      </a:cubicBezTo>
                      <a:cubicBezTo>
                        <a:pt x="3679" y="4679"/>
                        <a:pt x="3217" y="4340"/>
                        <a:pt x="2912" y="4047"/>
                      </a:cubicBezTo>
                      <a:cubicBezTo>
                        <a:pt x="2246" y="3460"/>
                        <a:pt x="260" y="1350"/>
                        <a:pt x="2212" y="1056"/>
                      </a:cubicBezTo>
                      <a:cubicBezTo>
                        <a:pt x="2292" y="1045"/>
                        <a:pt x="2370" y="1039"/>
                        <a:pt x="2447" y="1039"/>
                      </a:cubicBezTo>
                      <a:cubicBezTo>
                        <a:pt x="3113" y="1039"/>
                        <a:pt x="3645" y="1461"/>
                        <a:pt x="4131" y="1937"/>
                      </a:cubicBezTo>
                      <a:cubicBezTo>
                        <a:pt x="4622" y="1455"/>
                        <a:pt x="5149" y="1036"/>
                        <a:pt x="5799" y="1036"/>
                      </a:cubicBezTo>
                      <a:close/>
                      <a:moveTo>
                        <a:pt x="2415" y="0"/>
                      </a:moveTo>
                      <a:cubicBezTo>
                        <a:pt x="1508" y="0"/>
                        <a:pt x="595" y="554"/>
                        <a:pt x="351" y="1463"/>
                      </a:cubicBezTo>
                      <a:cubicBezTo>
                        <a:pt x="1" y="2738"/>
                        <a:pt x="1197" y="3934"/>
                        <a:pt x="2043" y="4713"/>
                      </a:cubicBezTo>
                      <a:cubicBezTo>
                        <a:pt x="2765" y="5378"/>
                        <a:pt x="3544" y="5943"/>
                        <a:pt x="4131" y="6642"/>
                      </a:cubicBezTo>
                      <a:cubicBezTo>
                        <a:pt x="4740" y="5943"/>
                        <a:pt x="5519" y="5378"/>
                        <a:pt x="6218" y="4713"/>
                      </a:cubicBezTo>
                      <a:cubicBezTo>
                        <a:pt x="7053" y="3934"/>
                        <a:pt x="8261" y="2738"/>
                        <a:pt x="7911" y="1463"/>
                      </a:cubicBezTo>
                      <a:cubicBezTo>
                        <a:pt x="7667" y="554"/>
                        <a:pt x="6754" y="0"/>
                        <a:pt x="5846" y="0"/>
                      </a:cubicBezTo>
                      <a:cubicBezTo>
                        <a:pt x="5706" y="0"/>
                        <a:pt x="5566" y="14"/>
                        <a:pt x="5428" y="41"/>
                      </a:cubicBezTo>
                      <a:cubicBezTo>
                        <a:pt x="4954" y="120"/>
                        <a:pt x="4514" y="334"/>
                        <a:pt x="4131" y="616"/>
                      </a:cubicBezTo>
                      <a:cubicBezTo>
                        <a:pt x="3747" y="334"/>
                        <a:pt x="3318" y="120"/>
                        <a:pt x="2833" y="41"/>
                      </a:cubicBezTo>
                      <a:cubicBezTo>
                        <a:pt x="2696" y="14"/>
                        <a:pt x="2555" y="0"/>
                        <a:pt x="241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" name="Google Shape;1026;p8"/>
                <p:cNvSpPr/>
                <p:nvPr/>
              </p:nvSpPr>
              <p:spPr>
                <a:xfrm>
                  <a:off x="2872975" y="2090725"/>
                  <a:ext cx="4065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6410" extrusionOk="0">
                      <a:moveTo>
                        <a:pt x="1625" y="1"/>
                      </a:moveTo>
                      <a:cubicBezTo>
                        <a:pt x="678" y="497"/>
                        <a:pt x="1" y="2156"/>
                        <a:pt x="12" y="3025"/>
                      </a:cubicBezTo>
                      <a:cubicBezTo>
                        <a:pt x="12" y="3081"/>
                        <a:pt x="12" y="3149"/>
                        <a:pt x="34" y="3205"/>
                      </a:cubicBezTo>
                      <a:cubicBezTo>
                        <a:pt x="34" y="3273"/>
                        <a:pt x="12" y="3329"/>
                        <a:pt x="12" y="3386"/>
                      </a:cubicBezTo>
                      <a:cubicBezTo>
                        <a:pt x="1" y="4232"/>
                        <a:pt x="678" y="5913"/>
                        <a:pt x="1625" y="6410"/>
                      </a:cubicBezTo>
                      <a:lnTo>
                        <a:pt x="1625" y="4853"/>
                      </a:lnTo>
                      <a:cubicBezTo>
                        <a:pt x="1625" y="4841"/>
                        <a:pt x="1614" y="4808"/>
                        <a:pt x="1592" y="4796"/>
                      </a:cubicBezTo>
                      <a:cubicBezTo>
                        <a:pt x="1580" y="4774"/>
                        <a:pt x="1569" y="4740"/>
                        <a:pt x="1558" y="4695"/>
                      </a:cubicBezTo>
                      <a:cubicBezTo>
                        <a:pt x="1580" y="4684"/>
                        <a:pt x="1592" y="4672"/>
                        <a:pt x="1625" y="4672"/>
                      </a:cubicBezTo>
                      <a:lnTo>
                        <a:pt x="1625" y="1738"/>
                      </a:lnTo>
                      <a:cubicBezTo>
                        <a:pt x="1592" y="1727"/>
                        <a:pt x="1580" y="1704"/>
                        <a:pt x="1558" y="1704"/>
                      </a:cubicBezTo>
                      <a:cubicBezTo>
                        <a:pt x="1569" y="1682"/>
                        <a:pt x="1580" y="1648"/>
                        <a:pt x="1592" y="1614"/>
                      </a:cubicBezTo>
                      <a:cubicBezTo>
                        <a:pt x="1614" y="1592"/>
                        <a:pt x="1614" y="1569"/>
                        <a:pt x="1625" y="1558"/>
                      </a:cubicBezTo>
                      <a:lnTo>
                        <a:pt x="1625" y="1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" name="Google Shape;1027;p8"/>
                <p:cNvSpPr/>
                <p:nvPr/>
              </p:nvSpPr>
              <p:spPr>
                <a:xfrm>
                  <a:off x="2401025" y="1738100"/>
                  <a:ext cx="160250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0" h="1604" extrusionOk="0">
                      <a:moveTo>
                        <a:pt x="0" y="0"/>
                      </a:moveTo>
                      <a:cubicBezTo>
                        <a:pt x="477" y="933"/>
                        <a:pt x="2112" y="1603"/>
                        <a:pt x="2982" y="1603"/>
                      </a:cubicBezTo>
                      <a:cubicBezTo>
                        <a:pt x="2996" y="1603"/>
                        <a:pt x="3010" y="1603"/>
                        <a:pt x="3024" y="1603"/>
                      </a:cubicBezTo>
                      <a:cubicBezTo>
                        <a:pt x="3081" y="1603"/>
                        <a:pt x="3148" y="1603"/>
                        <a:pt x="3205" y="1591"/>
                      </a:cubicBezTo>
                      <a:cubicBezTo>
                        <a:pt x="3272" y="1591"/>
                        <a:pt x="3329" y="1603"/>
                        <a:pt x="3385" y="1603"/>
                      </a:cubicBezTo>
                      <a:cubicBezTo>
                        <a:pt x="3400" y="1603"/>
                        <a:pt x="3414" y="1603"/>
                        <a:pt x="3429" y="1603"/>
                      </a:cubicBezTo>
                      <a:cubicBezTo>
                        <a:pt x="4309" y="1603"/>
                        <a:pt x="5921" y="944"/>
                        <a:pt x="6409" y="0"/>
                      </a:cubicBezTo>
                      <a:lnTo>
                        <a:pt x="4852" y="0"/>
                      </a:lnTo>
                      <a:cubicBezTo>
                        <a:pt x="4841" y="0"/>
                        <a:pt x="4818" y="12"/>
                        <a:pt x="4796" y="34"/>
                      </a:cubicBezTo>
                      <a:cubicBezTo>
                        <a:pt x="4773" y="45"/>
                        <a:pt x="4739" y="57"/>
                        <a:pt x="4706" y="68"/>
                      </a:cubicBezTo>
                      <a:cubicBezTo>
                        <a:pt x="4683" y="45"/>
                        <a:pt x="4672" y="34"/>
                        <a:pt x="4672" y="0"/>
                      </a:cubicBezTo>
                      <a:lnTo>
                        <a:pt x="1738" y="0"/>
                      </a:lnTo>
                      <a:cubicBezTo>
                        <a:pt x="1727" y="34"/>
                        <a:pt x="1715" y="45"/>
                        <a:pt x="1715" y="68"/>
                      </a:cubicBezTo>
                      <a:cubicBezTo>
                        <a:pt x="1681" y="57"/>
                        <a:pt x="1659" y="45"/>
                        <a:pt x="1614" y="34"/>
                      </a:cubicBezTo>
                      <a:cubicBezTo>
                        <a:pt x="1602" y="12"/>
                        <a:pt x="1569" y="12"/>
                        <a:pt x="155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8" name="Google Shape;1028;p8"/>
                <p:cNvSpPr/>
                <p:nvPr/>
              </p:nvSpPr>
              <p:spPr>
                <a:xfrm>
                  <a:off x="2725425" y="1737825"/>
                  <a:ext cx="188200" cy="1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8" h="7516" extrusionOk="0">
                      <a:moveTo>
                        <a:pt x="4053" y="2595"/>
                      </a:moveTo>
                      <a:cubicBezTo>
                        <a:pt x="4326" y="2595"/>
                        <a:pt x="4597" y="2635"/>
                        <a:pt x="4864" y="2697"/>
                      </a:cubicBezTo>
                      <a:cubicBezTo>
                        <a:pt x="5000" y="3374"/>
                        <a:pt x="5034" y="4051"/>
                        <a:pt x="4616" y="4785"/>
                      </a:cubicBezTo>
                      <a:cubicBezTo>
                        <a:pt x="4128" y="5650"/>
                        <a:pt x="3367" y="5897"/>
                        <a:pt x="2535" y="5897"/>
                      </a:cubicBezTo>
                      <a:cubicBezTo>
                        <a:pt x="2271" y="5897"/>
                        <a:pt x="1999" y="5872"/>
                        <a:pt x="1727" y="5834"/>
                      </a:cubicBezTo>
                      <a:cubicBezTo>
                        <a:pt x="1558" y="4694"/>
                        <a:pt x="1648" y="3577"/>
                        <a:pt x="2777" y="2934"/>
                      </a:cubicBezTo>
                      <a:cubicBezTo>
                        <a:pt x="3207" y="2688"/>
                        <a:pt x="3633" y="2595"/>
                        <a:pt x="4053" y="2595"/>
                      </a:cubicBezTo>
                      <a:close/>
                      <a:moveTo>
                        <a:pt x="1" y="0"/>
                      </a:moveTo>
                      <a:cubicBezTo>
                        <a:pt x="881" y="576"/>
                        <a:pt x="1366" y="1253"/>
                        <a:pt x="1682" y="2302"/>
                      </a:cubicBezTo>
                      <a:cubicBezTo>
                        <a:pt x="418" y="3385"/>
                        <a:pt x="294" y="5202"/>
                        <a:pt x="825" y="6714"/>
                      </a:cubicBezTo>
                      <a:cubicBezTo>
                        <a:pt x="1369" y="6900"/>
                        <a:pt x="1950" y="7004"/>
                        <a:pt x="2522" y="7004"/>
                      </a:cubicBezTo>
                      <a:cubicBezTo>
                        <a:pt x="3551" y="7004"/>
                        <a:pt x="4548" y="6665"/>
                        <a:pt x="5237" y="5845"/>
                      </a:cubicBezTo>
                      <a:cubicBezTo>
                        <a:pt x="6286" y="6173"/>
                        <a:pt x="6963" y="6658"/>
                        <a:pt x="7527" y="7515"/>
                      </a:cubicBezTo>
                      <a:lnTo>
                        <a:pt x="7527" y="5721"/>
                      </a:lnTo>
                      <a:cubicBezTo>
                        <a:pt x="7031" y="5326"/>
                        <a:pt x="6467" y="5044"/>
                        <a:pt x="5812" y="4852"/>
                      </a:cubicBezTo>
                      <a:cubicBezTo>
                        <a:pt x="6185" y="3882"/>
                        <a:pt x="6207" y="2674"/>
                        <a:pt x="5857" y="1659"/>
                      </a:cubicBezTo>
                      <a:cubicBezTo>
                        <a:pt x="5379" y="1492"/>
                        <a:pt x="4857" y="1410"/>
                        <a:pt x="4335" y="1410"/>
                      </a:cubicBezTo>
                      <a:cubicBezTo>
                        <a:pt x="3762" y="1410"/>
                        <a:pt x="3189" y="1509"/>
                        <a:pt x="2675" y="1704"/>
                      </a:cubicBezTo>
                      <a:cubicBezTo>
                        <a:pt x="2461" y="1049"/>
                        <a:pt x="2190" y="485"/>
                        <a:pt x="1795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8"/>
                <p:cNvSpPr/>
                <p:nvPr/>
              </p:nvSpPr>
              <p:spPr>
                <a:xfrm>
                  <a:off x="2726000" y="2415150"/>
                  <a:ext cx="187900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6" h="7505" extrusionOk="0">
                      <a:moveTo>
                        <a:pt x="2490" y="1627"/>
                      </a:moveTo>
                      <a:cubicBezTo>
                        <a:pt x="3322" y="1627"/>
                        <a:pt x="4092" y="1887"/>
                        <a:pt x="4582" y="2754"/>
                      </a:cubicBezTo>
                      <a:cubicBezTo>
                        <a:pt x="5011" y="3476"/>
                        <a:pt x="4977" y="4153"/>
                        <a:pt x="4841" y="4830"/>
                      </a:cubicBezTo>
                      <a:cubicBezTo>
                        <a:pt x="4573" y="4884"/>
                        <a:pt x="4305" y="4921"/>
                        <a:pt x="4033" y="4921"/>
                      </a:cubicBezTo>
                      <a:cubicBezTo>
                        <a:pt x="3619" y="4921"/>
                        <a:pt x="3197" y="4834"/>
                        <a:pt x="2754" y="4582"/>
                      </a:cubicBezTo>
                      <a:cubicBezTo>
                        <a:pt x="1603" y="3939"/>
                        <a:pt x="1535" y="2821"/>
                        <a:pt x="1693" y="1693"/>
                      </a:cubicBezTo>
                      <a:cubicBezTo>
                        <a:pt x="1960" y="1653"/>
                        <a:pt x="2228" y="1627"/>
                        <a:pt x="2490" y="1627"/>
                      </a:cubicBezTo>
                      <a:close/>
                      <a:moveTo>
                        <a:pt x="7504" y="0"/>
                      </a:moveTo>
                      <a:cubicBezTo>
                        <a:pt x="6940" y="858"/>
                        <a:pt x="6263" y="1343"/>
                        <a:pt x="5214" y="1670"/>
                      </a:cubicBezTo>
                      <a:cubicBezTo>
                        <a:pt x="4517" y="850"/>
                        <a:pt x="3517" y="506"/>
                        <a:pt x="2490" y="506"/>
                      </a:cubicBezTo>
                      <a:cubicBezTo>
                        <a:pt x="1920" y="506"/>
                        <a:pt x="1341" y="612"/>
                        <a:pt x="802" y="802"/>
                      </a:cubicBezTo>
                      <a:cubicBezTo>
                        <a:pt x="283" y="2325"/>
                        <a:pt x="395" y="4153"/>
                        <a:pt x="1659" y="5225"/>
                      </a:cubicBezTo>
                      <a:cubicBezTo>
                        <a:pt x="1343" y="6263"/>
                        <a:pt x="858" y="6940"/>
                        <a:pt x="0" y="7504"/>
                      </a:cubicBezTo>
                      <a:lnTo>
                        <a:pt x="1795" y="7504"/>
                      </a:lnTo>
                      <a:cubicBezTo>
                        <a:pt x="2190" y="7008"/>
                        <a:pt x="2472" y="6444"/>
                        <a:pt x="2664" y="5800"/>
                      </a:cubicBezTo>
                      <a:cubicBezTo>
                        <a:pt x="3176" y="5991"/>
                        <a:pt x="3754" y="6090"/>
                        <a:pt x="4335" y="6090"/>
                      </a:cubicBezTo>
                      <a:cubicBezTo>
                        <a:pt x="4855" y="6090"/>
                        <a:pt x="5377" y="6011"/>
                        <a:pt x="5857" y="5846"/>
                      </a:cubicBezTo>
                      <a:cubicBezTo>
                        <a:pt x="6207" y="4841"/>
                        <a:pt x="6173" y="3645"/>
                        <a:pt x="5812" y="2652"/>
                      </a:cubicBezTo>
                      <a:cubicBezTo>
                        <a:pt x="6455" y="2438"/>
                        <a:pt x="7019" y="2178"/>
                        <a:pt x="7516" y="1783"/>
                      </a:cubicBezTo>
                      <a:lnTo>
                        <a:pt x="7516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8"/>
                <p:cNvSpPr/>
                <p:nvPr/>
              </p:nvSpPr>
              <p:spPr>
                <a:xfrm>
                  <a:off x="2230050" y="2074425"/>
                  <a:ext cx="170150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7688" extrusionOk="0">
                      <a:moveTo>
                        <a:pt x="1937" y="1080"/>
                      </a:moveTo>
                      <a:cubicBezTo>
                        <a:pt x="2692" y="1080"/>
                        <a:pt x="3810" y="2159"/>
                        <a:pt x="4221" y="2616"/>
                      </a:cubicBezTo>
                      <a:cubicBezTo>
                        <a:pt x="4503" y="2932"/>
                        <a:pt x="4853" y="3383"/>
                        <a:pt x="5248" y="3835"/>
                      </a:cubicBezTo>
                      <a:cubicBezTo>
                        <a:pt x="4853" y="4297"/>
                        <a:pt x="4503" y="4749"/>
                        <a:pt x="4221" y="5065"/>
                      </a:cubicBezTo>
                      <a:cubicBezTo>
                        <a:pt x="3810" y="5522"/>
                        <a:pt x="2692" y="6601"/>
                        <a:pt x="1937" y="6601"/>
                      </a:cubicBezTo>
                      <a:cubicBezTo>
                        <a:pt x="1592" y="6601"/>
                        <a:pt x="1323" y="6376"/>
                        <a:pt x="1231" y="5764"/>
                      </a:cubicBezTo>
                      <a:cubicBezTo>
                        <a:pt x="1118" y="4986"/>
                        <a:pt x="1581" y="4388"/>
                        <a:pt x="2100" y="3846"/>
                      </a:cubicBezTo>
                      <a:cubicBezTo>
                        <a:pt x="1569" y="3293"/>
                        <a:pt x="1107" y="2695"/>
                        <a:pt x="1231" y="1916"/>
                      </a:cubicBezTo>
                      <a:cubicBezTo>
                        <a:pt x="1323" y="1305"/>
                        <a:pt x="1592" y="1080"/>
                        <a:pt x="1937" y="1080"/>
                      </a:cubicBezTo>
                      <a:close/>
                      <a:moveTo>
                        <a:pt x="2095" y="1"/>
                      </a:moveTo>
                      <a:cubicBezTo>
                        <a:pt x="1940" y="1"/>
                        <a:pt x="1784" y="21"/>
                        <a:pt x="1626" y="66"/>
                      </a:cubicBezTo>
                      <a:cubicBezTo>
                        <a:pt x="565" y="348"/>
                        <a:pt x="1" y="1510"/>
                        <a:pt x="204" y="2548"/>
                      </a:cubicBezTo>
                      <a:cubicBezTo>
                        <a:pt x="283" y="3022"/>
                        <a:pt x="497" y="3462"/>
                        <a:pt x="779" y="3846"/>
                      </a:cubicBezTo>
                      <a:cubicBezTo>
                        <a:pt x="497" y="4218"/>
                        <a:pt x="283" y="4658"/>
                        <a:pt x="204" y="5144"/>
                      </a:cubicBezTo>
                      <a:cubicBezTo>
                        <a:pt x="1" y="6171"/>
                        <a:pt x="565" y="7344"/>
                        <a:pt x="1626" y="7626"/>
                      </a:cubicBezTo>
                      <a:cubicBezTo>
                        <a:pt x="1780" y="7668"/>
                        <a:pt x="1932" y="7688"/>
                        <a:pt x="2083" y="7688"/>
                      </a:cubicBezTo>
                      <a:cubicBezTo>
                        <a:pt x="3183" y="7688"/>
                        <a:pt x="4191" y="6658"/>
                        <a:pt x="4876" y="5934"/>
                      </a:cubicBezTo>
                      <a:cubicBezTo>
                        <a:pt x="5530" y="5223"/>
                        <a:pt x="6094" y="4433"/>
                        <a:pt x="6805" y="3846"/>
                      </a:cubicBezTo>
                      <a:cubicBezTo>
                        <a:pt x="6094" y="3237"/>
                        <a:pt x="5530" y="2458"/>
                        <a:pt x="4876" y="1758"/>
                      </a:cubicBezTo>
                      <a:cubicBezTo>
                        <a:pt x="4193" y="1027"/>
                        <a:pt x="3191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8"/>
                <p:cNvSpPr/>
                <p:nvPr/>
              </p:nvSpPr>
              <p:spPr>
                <a:xfrm>
                  <a:off x="2163200" y="1856150"/>
                  <a:ext cx="636175" cy="6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7" h="25144" extrusionOk="0">
                      <a:moveTo>
                        <a:pt x="15014" y="1160"/>
                      </a:moveTo>
                      <a:cubicBezTo>
                        <a:pt x="15633" y="1160"/>
                        <a:pt x="16257" y="1269"/>
                        <a:pt x="16882" y="1519"/>
                      </a:cubicBezTo>
                      <a:cubicBezTo>
                        <a:pt x="17852" y="1891"/>
                        <a:pt x="18687" y="2591"/>
                        <a:pt x="19150" y="3516"/>
                      </a:cubicBezTo>
                      <a:cubicBezTo>
                        <a:pt x="19488" y="4182"/>
                        <a:pt x="19579" y="4904"/>
                        <a:pt x="19703" y="5603"/>
                      </a:cubicBezTo>
                      <a:cubicBezTo>
                        <a:pt x="20414" y="5728"/>
                        <a:pt x="21124" y="5818"/>
                        <a:pt x="21790" y="6156"/>
                      </a:cubicBezTo>
                      <a:cubicBezTo>
                        <a:pt x="22727" y="6619"/>
                        <a:pt x="23415" y="7465"/>
                        <a:pt x="23799" y="8424"/>
                      </a:cubicBezTo>
                      <a:cubicBezTo>
                        <a:pt x="24340" y="9835"/>
                        <a:pt x="24171" y="11245"/>
                        <a:pt x="23697" y="12588"/>
                      </a:cubicBezTo>
                      <a:cubicBezTo>
                        <a:pt x="24194" y="13931"/>
                        <a:pt x="24363" y="15342"/>
                        <a:pt x="23799" y="16752"/>
                      </a:cubicBezTo>
                      <a:cubicBezTo>
                        <a:pt x="23415" y="17723"/>
                        <a:pt x="22727" y="18558"/>
                        <a:pt x="21790" y="19020"/>
                      </a:cubicBezTo>
                      <a:cubicBezTo>
                        <a:pt x="21124" y="19359"/>
                        <a:pt x="20414" y="19438"/>
                        <a:pt x="19703" y="19573"/>
                      </a:cubicBezTo>
                      <a:cubicBezTo>
                        <a:pt x="19579" y="20273"/>
                        <a:pt x="19488" y="20995"/>
                        <a:pt x="19150" y="21661"/>
                      </a:cubicBezTo>
                      <a:cubicBezTo>
                        <a:pt x="18687" y="22575"/>
                        <a:pt x="17852" y="23274"/>
                        <a:pt x="16882" y="23658"/>
                      </a:cubicBezTo>
                      <a:cubicBezTo>
                        <a:pt x="16266" y="23899"/>
                        <a:pt x="15651" y="24003"/>
                        <a:pt x="15041" y="24003"/>
                      </a:cubicBezTo>
                      <a:cubicBezTo>
                        <a:pt x="14253" y="24003"/>
                        <a:pt x="13475" y="23830"/>
                        <a:pt x="12718" y="23557"/>
                      </a:cubicBezTo>
                      <a:cubicBezTo>
                        <a:pt x="11969" y="23836"/>
                        <a:pt x="11195" y="24011"/>
                        <a:pt x="10411" y="24011"/>
                      </a:cubicBezTo>
                      <a:cubicBezTo>
                        <a:pt x="9800" y="24011"/>
                        <a:pt x="9182" y="23905"/>
                        <a:pt x="8565" y="23658"/>
                      </a:cubicBezTo>
                      <a:cubicBezTo>
                        <a:pt x="7583" y="23274"/>
                        <a:pt x="6760" y="22586"/>
                        <a:pt x="6286" y="21661"/>
                      </a:cubicBezTo>
                      <a:cubicBezTo>
                        <a:pt x="5947" y="20995"/>
                        <a:pt x="5868" y="20273"/>
                        <a:pt x="5744" y="19573"/>
                      </a:cubicBezTo>
                      <a:cubicBezTo>
                        <a:pt x="5033" y="19438"/>
                        <a:pt x="4311" y="19359"/>
                        <a:pt x="3657" y="19020"/>
                      </a:cubicBezTo>
                      <a:cubicBezTo>
                        <a:pt x="2720" y="18558"/>
                        <a:pt x="2032" y="17711"/>
                        <a:pt x="1648" y="16752"/>
                      </a:cubicBezTo>
                      <a:cubicBezTo>
                        <a:pt x="1095" y="15342"/>
                        <a:pt x="1264" y="13931"/>
                        <a:pt x="1749" y="12588"/>
                      </a:cubicBezTo>
                      <a:cubicBezTo>
                        <a:pt x="1253" y="11245"/>
                        <a:pt x="1084" y="9835"/>
                        <a:pt x="1648" y="8424"/>
                      </a:cubicBezTo>
                      <a:cubicBezTo>
                        <a:pt x="2032" y="7454"/>
                        <a:pt x="2720" y="6619"/>
                        <a:pt x="3657" y="6156"/>
                      </a:cubicBezTo>
                      <a:cubicBezTo>
                        <a:pt x="4311" y="5818"/>
                        <a:pt x="5033" y="5728"/>
                        <a:pt x="5744" y="5603"/>
                      </a:cubicBezTo>
                      <a:cubicBezTo>
                        <a:pt x="5868" y="4904"/>
                        <a:pt x="5947" y="4182"/>
                        <a:pt x="6286" y="3516"/>
                      </a:cubicBezTo>
                      <a:cubicBezTo>
                        <a:pt x="6748" y="2579"/>
                        <a:pt x="7595" y="1891"/>
                        <a:pt x="8565" y="1519"/>
                      </a:cubicBezTo>
                      <a:cubicBezTo>
                        <a:pt x="9183" y="1276"/>
                        <a:pt x="9802" y="1173"/>
                        <a:pt x="10413" y="1173"/>
                      </a:cubicBezTo>
                      <a:cubicBezTo>
                        <a:pt x="11197" y="1173"/>
                        <a:pt x="11970" y="1343"/>
                        <a:pt x="12718" y="1609"/>
                      </a:cubicBezTo>
                      <a:cubicBezTo>
                        <a:pt x="13466" y="1332"/>
                        <a:pt x="14236" y="1160"/>
                        <a:pt x="15014" y="1160"/>
                      </a:cubicBezTo>
                      <a:close/>
                      <a:moveTo>
                        <a:pt x="10477" y="0"/>
                      </a:moveTo>
                      <a:cubicBezTo>
                        <a:pt x="9580" y="0"/>
                        <a:pt x="8687" y="173"/>
                        <a:pt x="7854" y="559"/>
                      </a:cubicBezTo>
                      <a:cubicBezTo>
                        <a:pt x="6286" y="1270"/>
                        <a:pt x="5022" y="2873"/>
                        <a:pt x="4751" y="4599"/>
                      </a:cubicBezTo>
                      <a:cubicBezTo>
                        <a:pt x="3013" y="4870"/>
                        <a:pt x="1411" y="6122"/>
                        <a:pt x="700" y="7702"/>
                      </a:cubicBezTo>
                      <a:cubicBezTo>
                        <a:pt x="0" y="9248"/>
                        <a:pt x="12" y="10975"/>
                        <a:pt x="497" y="12577"/>
                      </a:cubicBezTo>
                      <a:cubicBezTo>
                        <a:pt x="12" y="14168"/>
                        <a:pt x="0" y="15906"/>
                        <a:pt x="700" y="17440"/>
                      </a:cubicBezTo>
                      <a:cubicBezTo>
                        <a:pt x="1422" y="19009"/>
                        <a:pt x="3013" y="20273"/>
                        <a:pt x="4751" y="20544"/>
                      </a:cubicBezTo>
                      <a:cubicBezTo>
                        <a:pt x="5022" y="22281"/>
                        <a:pt x="6274" y="23884"/>
                        <a:pt x="7854" y="24595"/>
                      </a:cubicBezTo>
                      <a:cubicBezTo>
                        <a:pt x="8684" y="24973"/>
                        <a:pt x="9574" y="25143"/>
                        <a:pt x="10467" y="25143"/>
                      </a:cubicBezTo>
                      <a:cubicBezTo>
                        <a:pt x="11226" y="25143"/>
                        <a:pt x="11987" y="25021"/>
                        <a:pt x="12718" y="24798"/>
                      </a:cubicBezTo>
                      <a:cubicBezTo>
                        <a:pt x="13454" y="25021"/>
                        <a:pt x="14215" y="25143"/>
                        <a:pt x="14974" y="25143"/>
                      </a:cubicBezTo>
                      <a:cubicBezTo>
                        <a:pt x="15868" y="25143"/>
                        <a:pt x="16756" y="24973"/>
                        <a:pt x="17593" y="24595"/>
                      </a:cubicBezTo>
                      <a:cubicBezTo>
                        <a:pt x="19172" y="23884"/>
                        <a:pt x="20425" y="22281"/>
                        <a:pt x="20696" y="20544"/>
                      </a:cubicBezTo>
                      <a:cubicBezTo>
                        <a:pt x="22422" y="20273"/>
                        <a:pt x="24036" y="19020"/>
                        <a:pt x="24735" y="17440"/>
                      </a:cubicBezTo>
                      <a:cubicBezTo>
                        <a:pt x="25446" y="15906"/>
                        <a:pt x="25435" y="14168"/>
                        <a:pt x="24950" y="12577"/>
                      </a:cubicBezTo>
                      <a:cubicBezTo>
                        <a:pt x="25435" y="10975"/>
                        <a:pt x="25446" y="9248"/>
                        <a:pt x="24735" y="7702"/>
                      </a:cubicBezTo>
                      <a:cubicBezTo>
                        <a:pt x="24025" y="6145"/>
                        <a:pt x="22422" y="4870"/>
                        <a:pt x="20696" y="4599"/>
                      </a:cubicBezTo>
                      <a:cubicBezTo>
                        <a:pt x="20425" y="2873"/>
                        <a:pt x="19172" y="1259"/>
                        <a:pt x="17593" y="559"/>
                      </a:cubicBezTo>
                      <a:cubicBezTo>
                        <a:pt x="16753" y="173"/>
                        <a:pt x="15861" y="0"/>
                        <a:pt x="14964" y="0"/>
                      </a:cubicBezTo>
                      <a:cubicBezTo>
                        <a:pt x="14209" y="0"/>
                        <a:pt x="13450" y="123"/>
                        <a:pt x="12718" y="345"/>
                      </a:cubicBezTo>
                      <a:cubicBezTo>
                        <a:pt x="11990" y="123"/>
                        <a:pt x="11232" y="0"/>
                        <a:pt x="10477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8"/>
                <p:cNvSpPr/>
                <p:nvPr/>
              </p:nvSpPr>
              <p:spPr>
                <a:xfrm>
                  <a:off x="2048375" y="1738100"/>
                  <a:ext cx="188200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8" h="7505" extrusionOk="0">
                      <a:moveTo>
                        <a:pt x="3514" y="2571"/>
                      </a:moveTo>
                      <a:cubicBezTo>
                        <a:pt x="3925" y="2571"/>
                        <a:pt x="4345" y="2657"/>
                        <a:pt x="4785" y="2900"/>
                      </a:cubicBezTo>
                      <a:cubicBezTo>
                        <a:pt x="5936" y="3555"/>
                        <a:pt x="6004" y="4672"/>
                        <a:pt x="5846" y="5800"/>
                      </a:cubicBezTo>
                      <a:cubicBezTo>
                        <a:pt x="5579" y="5841"/>
                        <a:pt x="5311" y="5867"/>
                        <a:pt x="5050" y="5867"/>
                      </a:cubicBezTo>
                      <a:cubicBezTo>
                        <a:pt x="4217" y="5867"/>
                        <a:pt x="3447" y="5607"/>
                        <a:pt x="2957" y="4740"/>
                      </a:cubicBezTo>
                      <a:cubicBezTo>
                        <a:pt x="2528" y="4018"/>
                        <a:pt x="2551" y="3340"/>
                        <a:pt x="2698" y="2663"/>
                      </a:cubicBezTo>
                      <a:cubicBezTo>
                        <a:pt x="2969" y="2609"/>
                        <a:pt x="3239" y="2571"/>
                        <a:pt x="3514" y="2571"/>
                      </a:cubicBezTo>
                      <a:close/>
                      <a:moveTo>
                        <a:pt x="5733" y="0"/>
                      </a:moveTo>
                      <a:cubicBezTo>
                        <a:pt x="5338" y="497"/>
                        <a:pt x="5056" y="1061"/>
                        <a:pt x="4853" y="1704"/>
                      </a:cubicBezTo>
                      <a:cubicBezTo>
                        <a:pt x="4345" y="1515"/>
                        <a:pt x="3775" y="1416"/>
                        <a:pt x="3202" y="1416"/>
                      </a:cubicBezTo>
                      <a:cubicBezTo>
                        <a:pt x="2680" y="1416"/>
                        <a:pt x="2155" y="1498"/>
                        <a:pt x="1671" y="1670"/>
                      </a:cubicBezTo>
                      <a:cubicBezTo>
                        <a:pt x="1321" y="2663"/>
                        <a:pt x="1344" y="3871"/>
                        <a:pt x="1716" y="4853"/>
                      </a:cubicBezTo>
                      <a:cubicBezTo>
                        <a:pt x="1061" y="5067"/>
                        <a:pt x="497" y="5338"/>
                        <a:pt x="1" y="5733"/>
                      </a:cubicBezTo>
                      <a:lnTo>
                        <a:pt x="1" y="7504"/>
                      </a:lnTo>
                      <a:lnTo>
                        <a:pt x="23" y="7504"/>
                      </a:lnTo>
                      <a:cubicBezTo>
                        <a:pt x="588" y="6647"/>
                        <a:pt x="1265" y="6162"/>
                        <a:pt x="2303" y="5834"/>
                      </a:cubicBezTo>
                      <a:cubicBezTo>
                        <a:pt x="3007" y="6654"/>
                        <a:pt x="4009" y="6998"/>
                        <a:pt x="5038" y="6998"/>
                      </a:cubicBezTo>
                      <a:cubicBezTo>
                        <a:pt x="5608" y="6998"/>
                        <a:pt x="6187" y="6892"/>
                        <a:pt x="6726" y="6703"/>
                      </a:cubicBezTo>
                      <a:cubicBezTo>
                        <a:pt x="7245" y="5180"/>
                        <a:pt x="7132" y="3363"/>
                        <a:pt x="5857" y="2291"/>
                      </a:cubicBezTo>
                      <a:cubicBezTo>
                        <a:pt x="6185" y="1242"/>
                        <a:pt x="6670" y="565"/>
                        <a:pt x="752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8"/>
                <p:cNvSpPr/>
                <p:nvPr/>
              </p:nvSpPr>
              <p:spPr>
                <a:xfrm>
                  <a:off x="2401575" y="2562675"/>
                  <a:ext cx="15997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" h="1604" extrusionOk="0">
                      <a:moveTo>
                        <a:pt x="2970" y="0"/>
                      </a:moveTo>
                      <a:cubicBezTo>
                        <a:pt x="2102" y="0"/>
                        <a:pt x="489" y="660"/>
                        <a:pt x="1" y="1603"/>
                      </a:cubicBezTo>
                      <a:lnTo>
                        <a:pt x="1547" y="1603"/>
                      </a:lnTo>
                      <a:cubicBezTo>
                        <a:pt x="1569" y="1603"/>
                        <a:pt x="1592" y="1592"/>
                        <a:pt x="1603" y="1581"/>
                      </a:cubicBezTo>
                      <a:cubicBezTo>
                        <a:pt x="1637" y="1558"/>
                        <a:pt x="1659" y="1547"/>
                        <a:pt x="1705" y="1536"/>
                      </a:cubicBezTo>
                      <a:cubicBezTo>
                        <a:pt x="1716" y="1558"/>
                        <a:pt x="1738" y="1581"/>
                        <a:pt x="1738" y="1603"/>
                      </a:cubicBezTo>
                      <a:lnTo>
                        <a:pt x="4672" y="1603"/>
                      </a:lnTo>
                      <a:cubicBezTo>
                        <a:pt x="4684" y="1581"/>
                        <a:pt x="4695" y="1558"/>
                        <a:pt x="4695" y="1536"/>
                      </a:cubicBezTo>
                      <a:cubicBezTo>
                        <a:pt x="4729" y="1547"/>
                        <a:pt x="4751" y="1558"/>
                        <a:pt x="4796" y="1581"/>
                      </a:cubicBezTo>
                      <a:cubicBezTo>
                        <a:pt x="4808" y="1592"/>
                        <a:pt x="4842" y="1592"/>
                        <a:pt x="4853" y="1603"/>
                      </a:cubicBezTo>
                      <a:lnTo>
                        <a:pt x="6399" y="1603"/>
                      </a:lnTo>
                      <a:cubicBezTo>
                        <a:pt x="5922" y="660"/>
                        <a:pt x="4298" y="0"/>
                        <a:pt x="3429" y="0"/>
                      </a:cubicBezTo>
                      <a:cubicBezTo>
                        <a:pt x="3414" y="0"/>
                        <a:pt x="3400" y="1"/>
                        <a:pt x="3386" y="1"/>
                      </a:cubicBezTo>
                      <a:cubicBezTo>
                        <a:pt x="3329" y="1"/>
                        <a:pt x="3262" y="1"/>
                        <a:pt x="3205" y="12"/>
                      </a:cubicBezTo>
                      <a:cubicBezTo>
                        <a:pt x="3126" y="12"/>
                        <a:pt x="3070" y="1"/>
                        <a:pt x="3013" y="1"/>
                      </a:cubicBezTo>
                      <a:cubicBezTo>
                        <a:pt x="2999" y="1"/>
                        <a:pt x="2985" y="0"/>
                        <a:pt x="297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8"/>
                <p:cNvSpPr/>
                <p:nvPr/>
              </p:nvSpPr>
              <p:spPr>
                <a:xfrm>
                  <a:off x="2378175" y="2251525"/>
                  <a:ext cx="206525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1" h="6643" extrusionOk="0">
                      <a:moveTo>
                        <a:pt x="4119" y="1558"/>
                      </a:moveTo>
                      <a:cubicBezTo>
                        <a:pt x="4570" y="1953"/>
                        <a:pt x="5044" y="2291"/>
                        <a:pt x="5349" y="2585"/>
                      </a:cubicBezTo>
                      <a:cubicBezTo>
                        <a:pt x="6014" y="3194"/>
                        <a:pt x="8001" y="5293"/>
                        <a:pt x="6037" y="5575"/>
                      </a:cubicBezTo>
                      <a:cubicBezTo>
                        <a:pt x="5958" y="5587"/>
                        <a:pt x="5881" y="5592"/>
                        <a:pt x="5806" y="5592"/>
                      </a:cubicBezTo>
                      <a:cubicBezTo>
                        <a:pt x="5147" y="5592"/>
                        <a:pt x="4615" y="5171"/>
                        <a:pt x="4119" y="4695"/>
                      </a:cubicBezTo>
                      <a:cubicBezTo>
                        <a:pt x="3637" y="5176"/>
                        <a:pt x="3111" y="5595"/>
                        <a:pt x="2453" y="5595"/>
                      </a:cubicBezTo>
                      <a:cubicBezTo>
                        <a:pt x="2371" y="5595"/>
                        <a:pt x="2287" y="5589"/>
                        <a:pt x="2200" y="5575"/>
                      </a:cubicBezTo>
                      <a:cubicBezTo>
                        <a:pt x="248" y="5282"/>
                        <a:pt x="2234" y="3171"/>
                        <a:pt x="2900" y="2585"/>
                      </a:cubicBezTo>
                      <a:cubicBezTo>
                        <a:pt x="3216" y="2303"/>
                        <a:pt x="3667" y="1953"/>
                        <a:pt x="4119" y="1558"/>
                      </a:cubicBezTo>
                      <a:close/>
                      <a:moveTo>
                        <a:pt x="4141" y="1"/>
                      </a:moveTo>
                      <a:cubicBezTo>
                        <a:pt x="3532" y="711"/>
                        <a:pt x="2753" y="1276"/>
                        <a:pt x="2054" y="1930"/>
                      </a:cubicBezTo>
                      <a:cubicBezTo>
                        <a:pt x="1219" y="2709"/>
                        <a:pt x="0" y="3905"/>
                        <a:pt x="361" y="5180"/>
                      </a:cubicBezTo>
                      <a:cubicBezTo>
                        <a:pt x="605" y="6097"/>
                        <a:pt x="1506" y="6643"/>
                        <a:pt x="2417" y="6643"/>
                      </a:cubicBezTo>
                      <a:cubicBezTo>
                        <a:pt x="2560" y="6643"/>
                        <a:pt x="2703" y="6629"/>
                        <a:pt x="2844" y="6602"/>
                      </a:cubicBezTo>
                      <a:cubicBezTo>
                        <a:pt x="3318" y="6523"/>
                        <a:pt x="3758" y="6308"/>
                        <a:pt x="4141" y="6026"/>
                      </a:cubicBezTo>
                      <a:cubicBezTo>
                        <a:pt x="4514" y="6308"/>
                        <a:pt x="4954" y="6523"/>
                        <a:pt x="5439" y="6602"/>
                      </a:cubicBezTo>
                      <a:cubicBezTo>
                        <a:pt x="5578" y="6629"/>
                        <a:pt x="5720" y="6643"/>
                        <a:pt x="5862" y="6643"/>
                      </a:cubicBezTo>
                      <a:cubicBezTo>
                        <a:pt x="6768" y="6643"/>
                        <a:pt x="7678" y="6097"/>
                        <a:pt x="7922" y="5180"/>
                      </a:cubicBezTo>
                      <a:cubicBezTo>
                        <a:pt x="8260" y="3905"/>
                        <a:pt x="7053" y="2709"/>
                        <a:pt x="6229" y="1930"/>
                      </a:cubicBezTo>
                      <a:cubicBezTo>
                        <a:pt x="5507" y="1276"/>
                        <a:pt x="4728" y="711"/>
                        <a:pt x="4141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2562375" y="2074225"/>
                  <a:ext cx="169850" cy="19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4" h="7697" extrusionOk="0">
                      <a:moveTo>
                        <a:pt x="4874" y="1091"/>
                      </a:moveTo>
                      <a:cubicBezTo>
                        <a:pt x="5222" y="1091"/>
                        <a:pt x="5494" y="1318"/>
                        <a:pt x="5586" y="1936"/>
                      </a:cubicBezTo>
                      <a:cubicBezTo>
                        <a:pt x="5699" y="2703"/>
                        <a:pt x="5236" y="3301"/>
                        <a:pt x="4706" y="3854"/>
                      </a:cubicBezTo>
                      <a:cubicBezTo>
                        <a:pt x="5248" y="4396"/>
                        <a:pt x="5710" y="4994"/>
                        <a:pt x="5586" y="5772"/>
                      </a:cubicBezTo>
                      <a:cubicBezTo>
                        <a:pt x="5494" y="6384"/>
                        <a:pt x="5224" y="6609"/>
                        <a:pt x="4878" y="6609"/>
                      </a:cubicBezTo>
                      <a:cubicBezTo>
                        <a:pt x="4120" y="6609"/>
                        <a:pt x="2999" y="5530"/>
                        <a:pt x="2596" y="5073"/>
                      </a:cubicBezTo>
                      <a:cubicBezTo>
                        <a:pt x="2314" y="4757"/>
                        <a:pt x="1964" y="4305"/>
                        <a:pt x="1569" y="3854"/>
                      </a:cubicBezTo>
                      <a:cubicBezTo>
                        <a:pt x="1964" y="3403"/>
                        <a:pt x="2303" y="2929"/>
                        <a:pt x="2596" y="2624"/>
                      </a:cubicBezTo>
                      <a:cubicBezTo>
                        <a:pt x="2998" y="2168"/>
                        <a:pt x="4116" y="1091"/>
                        <a:pt x="4874" y="1091"/>
                      </a:cubicBezTo>
                      <a:close/>
                      <a:moveTo>
                        <a:pt x="4723" y="1"/>
                      </a:moveTo>
                      <a:cubicBezTo>
                        <a:pt x="3622" y="1"/>
                        <a:pt x="2615" y="1031"/>
                        <a:pt x="1930" y="1755"/>
                      </a:cubicBezTo>
                      <a:cubicBezTo>
                        <a:pt x="1264" y="2477"/>
                        <a:pt x="700" y="3256"/>
                        <a:pt x="1" y="3854"/>
                      </a:cubicBezTo>
                      <a:cubicBezTo>
                        <a:pt x="700" y="4452"/>
                        <a:pt x="1264" y="5231"/>
                        <a:pt x="1930" y="5942"/>
                      </a:cubicBezTo>
                      <a:cubicBezTo>
                        <a:pt x="2614" y="6684"/>
                        <a:pt x="3619" y="7697"/>
                        <a:pt x="4716" y="7697"/>
                      </a:cubicBezTo>
                      <a:cubicBezTo>
                        <a:pt x="4869" y="7697"/>
                        <a:pt x="5024" y="7677"/>
                        <a:pt x="5180" y="7634"/>
                      </a:cubicBezTo>
                      <a:cubicBezTo>
                        <a:pt x="6229" y="7352"/>
                        <a:pt x="6794" y="6179"/>
                        <a:pt x="6602" y="5140"/>
                      </a:cubicBezTo>
                      <a:cubicBezTo>
                        <a:pt x="6512" y="4666"/>
                        <a:pt x="6308" y="4226"/>
                        <a:pt x="6026" y="3854"/>
                      </a:cubicBezTo>
                      <a:cubicBezTo>
                        <a:pt x="6308" y="3470"/>
                        <a:pt x="6512" y="3030"/>
                        <a:pt x="6602" y="2556"/>
                      </a:cubicBezTo>
                      <a:cubicBezTo>
                        <a:pt x="6794" y="1518"/>
                        <a:pt x="6229" y="345"/>
                        <a:pt x="5180" y="63"/>
                      </a:cubicBezTo>
                      <a:cubicBezTo>
                        <a:pt x="5026" y="20"/>
                        <a:pt x="4874" y="1"/>
                        <a:pt x="4723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48950" y="2090175"/>
                  <a:ext cx="4065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6410" extrusionOk="0">
                      <a:moveTo>
                        <a:pt x="0" y="0"/>
                      </a:moveTo>
                      <a:lnTo>
                        <a:pt x="0" y="1546"/>
                      </a:lnTo>
                      <a:cubicBezTo>
                        <a:pt x="0" y="1557"/>
                        <a:pt x="12" y="1591"/>
                        <a:pt x="23" y="1602"/>
                      </a:cubicBezTo>
                      <a:cubicBezTo>
                        <a:pt x="45" y="1636"/>
                        <a:pt x="57" y="1659"/>
                        <a:pt x="68" y="1704"/>
                      </a:cubicBezTo>
                      <a:cubicBezTo>
                        <a:pt x="34" y="1715"/>
                        <a:pt x="23" y="1726"/>
                        <a:pt x="0" y="1726"/>
                      </a:cubicBezTo>
                      <a:lnTo>
                        <a:pt x="0" y="4683"/>
                      </a:lnTo>
                      <a:cubicBezTo>
                        <a:pt x="23" y="4694"/>
                        <a:pt x="34" y="4706"/>
                        <a:pt x="68" y="4706"/>
                      </a:cubicBezTo>
                      <a:cubicBezTo>
                        <a:pt x="57" y="4739"/>
                        <a:pt x="34" y="4762"/>
                        <a:pt x="23" y="4807"/>
                      </a:cubicBezTo>
                      <a:cubicBezTo>
                        <a:pt x="12" y="4818"/>
                        <a:pt x="12" y="4852"/>
                        <a:pt x="0" y="4863"/>
                      </a:cubicBezTo>
                      <a:lnTo>
                        <a:pt x="0" y="6409"/>
                      </a:lnTo>
                      <a:cubicBezTo>
                        <a:pt x="948" y="5913"/>
                        <a:pt x="1625" y="4254"/>
                        <a:pt x="1603" y="3397"/>
                      </a:cubicBezTo>
                      <a:cubicBezTo>
                        <a:pt x="1603" y="3340"/>
                        <a:pt x="1603" y="3272"/>
                        <a:pt x="1591" y="3216"/>
                      </a:cubicBezTo>
                      <a:cubicBezTo>
                        <a:pt x="1591" y="3137"/>
                        <a:pt x="1603" y="3081"/>
                        <a:pt x="1603" y="3024"/>
                      </a:cubicBezTo>
                      <a:cubicBezTo>
                        <a:pt x="1625" y="2155"/>
                        <a:pt x="959" y="485"/>
                        <a:pt x="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449525" y="213670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1"/>
                      </a:moveTo>
                      <a:cubicBezTo>
                        <a:pt x="565" y="1"/>
                        <a:pt x="1" y="576"/>
                        <a:pt x="1" y="1265"/>
                      </a:cubicBezTo>
                      <a:cubicBezTo>
                        <a:pt x="1" y="1976"/>
                        <a:pt x="576" y="2540"/>
                        <a:pt x="1265" y="2540"/>
                      </a:cubicBezTo>
                      <a:cubicBezTo>
                        <a:pt x="1976" y="2540"/>
                        <a:pt x="2540" y="1953"/>
                        <a:pt x="2540" y="1265"/>
                      </a:cubicBezTo>
                      <a:cubicBezTo>
                        <a:pt x="2540" y="565"/>
                        <a:pt x="1976" y="1"/>
                        <a:pt x="1265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38" name="Google Shape;1038;p8"/>
              <p:cNvGrpSpPr/>
              <p:nvPr/>
            </p:nvGrpSpPr>
            <p:grpSpPr>
              <a:xfrm rot="2700000">
                <a:off x="5808593" y="4013201"/>
                <a:ext cx="890616" cy="890616"/>
                <a:chOff x="3349175" y="1749375"/>
                <a:chExt cx="890625" cy="890625"/>
              </a:xfrm>
            </p:grpSpPr>
            <p:sp>
              <p:nvSpPr>
                <p:cNvPr id="1039" name="Google Shape;1039;p8"/>
                <p:cNvSpPr/>
                <p:nvPr/>
              </p:nvSpPr>
              <p:spPr>
                <a:xfrm>
                  <a:off x="4001400" y="2401900"/>
                  <a:ext cx="238400" cy="2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6" h="9524" extrusionOk="0">
                      <a:moveTo>
                        <a:pt x="9524" y="0"/>
                      </a:moveTo>
                      <a:lnTo>
                        <a:pt x="9524" y="11"/>
                      </a:lnTo>
                      <a:lnTo>
                        <a:pt x="9524" y="11"/>
                      </a:lnTo>
                      <a:cubicBezTo>
                        <a:pt x="9528" y="7"/>
                        <a:pt x="9532" y="4"/>
                        <a:pt x="9535" y="0"/>
                      </a:cubicBezTo>
                      <a:close/>
                      <a:moveTo>
                        <a:pt x="9524" y="11"/>
                      </a:moveTo>
                      <a:lnTo>
                        <a:pt x="9524" y="11"/>
                      </a:lnTo>
                      <a:cubicBezTo>
                        <a:pt x="8104" y="1343"/>
                        <a:pt x="6195" y="3584"/>
                        <a:pt x="6083" y="6071"/>
                      </a:cubicBezTo>
                      <a:cubicBezTo>
                        <a:pt x="3577" y="6184"/>
                        <a:pt x="1343" y="8091"/>
                        <a:pt x="0" y="9524"/>
                      </a:cubicBezTo>
                      <a:lnTo>
                        <a:pt x="1637" y="9524"/>
                      </a:lnTo>
                      <a:cubicBezTo>
                        <a:pt x="2849" y="8418"/>
                        <a:pt x="4543" y="7231"/>
                        <a:pt x="6293" y="7231"/>
                      </a:cubicBezTo>
                      <a:cubicBezTo>
                        <a:pt x="6400" y="7231"/>
                        <a:pt x="6506" y="7235"/>
                        <a:pt x="6613" y="7244"/>
                      </a:cubicBezTo>
                      <a:lnTo>
                        <a:pt x="7290" y="7301"/>
                      </a:lnTo>
                      <a:lnTo>
                        <a:pt x="7234" y="6624"/>
                      </a:lnTo>
                      <a:cubicBezTo>
                        <a:pt x="7076" y="4762"/>
                        <a:pt x="8339" y="2923"/>
                        <a:pt x="9524" y="1648"/>
                      </a:cubicBezTo>
                      <a:lnTo>
                        <a:pt x="9524" y="1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3349450" y="1749375"/>
                  <a:ext cx="238400" cy="2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6" h="9536" extrusionOk="0">
                      <a:moveTo>
                        <a:pt x="7888" y="1"/>
                      </a:moveTo>
                      <a:cubicBezTo>
                        <a:pt x="6676" y="1117"/>
                        <a:pt x="4973" y="2294"/>
                        <a:pt x="3223" y="2294"/>
                      </a:cubicBezTo>
                      <a:cubicBezTo>
                        <a:pt x="3116" y="2294"/>
                        <a:pt x="3008" y="2289"/>
                        <a:pt x="2901" y="2280"/>
                      </a:cubicBezTo>
                      <a:lnTo>
                        <a:pt x="2224" y="2235"/>
                      </a:lnTo>
                      <a:lnTo>
                        <a:pt x="2280" y="2912"/>
                      </a:lnTo>
                      <a:cubicBezTo>
                        <a:pt x="2438" y="4774"/>
                        <a:pt x="1185" y="6602"/>
                        <a:pt x="1" y="7888"/>
                      </a:cubicBezTo>
                      <a:lnTo>
                        <a:pt x="1" y="9536"/>
                      </a:lnTo>
                      <a:cubicBezTo>
                        <a:pt x="1422" y="8193"/>
                        <a:pt x="3341" y="5959"/>
                        <a:pt x="3454" y="3454"/>
                      </a:cubicBezTo>
                      <a:cubicBezTo>
                        <a:pt x="5947" y="3341"/>
                        <a:pt x="8193" y="1434"/>
                        <a:pt x="9536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3349175" y="2401900"/>
                  <a:ext cx="2378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3" h="9513" extrusionOk="0">
                      <a:moveTo>
                        <a:pt x="0" y="0"/>
                      </a:moveTo>
                      <a:lnTo>
                        <a:pt x="0" y="1636"/>
                      </a:lnTo>
                      <a:cubicBezTo>
                        <a:pt x="1185" y="2911"/>
                        <a:pt x="2438" y="4751"/>
                        <a:pt x="2280" y="6613"/>
                      </a:cubicBezTo>
                      <a:lnTo>
                        <a:pt x="2223" y="7290"/>
                      </a:lnTo>
                      <a:lnTo>
                        <a:pt x="2900" y="7233"/>
                      </a:lnTo>
                      <a:cubicBezTo>
                        <a:pt x="3008" y="7224"/>
                        <a:pt x="3115" y="7220"/>
                        <a:pt x="3223" y="7220"/>
                      </a:cubicBezTo>
                      <a:cubicBezTo>
                        <a:pt x="4973" y="7220"/>
                        <a:pt x="6675" y="8396"/>
                        <a:pt x="7877" y="9513"/>
                      </a:cubicBezTo>
                      <a:lnTo>
                        <a:pt x="9513" y="9513"/>
                      </a:lnTo>
                      <a:cubicBezTo>
                        <a:pt x="8193" y="8091"/>
                        <a:pt x="5947" y="6184"/>
                        <a:pt x="3453" y="6071"/>
                      </a:cubicBezTo>
                      <a:cubicBezTo>
                        <a:pt x="3340" y="3577"/>
                        <a:pt x="1433" y="1332"/>
                        <a:pt x="0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3575425" y="2450275"/>
                  <a:ext cx="156575" cy="1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2" extrusionOk="0">
                      <a:moveTo>
                        <a:pt x="3319" y="1165"/>
                      </a:moveTo>
                      <a:cubicBezTo>
                        <a:pt x="3547" y="1165"/>
                        <a:pt x="3776" y="1206"/>
                        <a:pt x="3995" y="1292"/>
                      </a:cubicBezTo>
                      <a:cubicBezTo>
                        <a:pt x="4672" y="1586"/>
                        <a:pt x="5112" y="2263"/>
                        <a:pt x="5112" y="3008"/>
                      </a:cubicBezTo>
                      <a:cubicBezTo>
                        <a:pt x="5112" y="4046"/>
                        <a:pt x="4266" y="4892"/>
                        <a:pt x="3227" y="4892"/>
                      </a:cubicBezTo>
                      <a:cubicBezTo>
                        <a:pt x="2991" y="4892"/>
                        <a:pt x="2765" y="4847"/>
                        <a:pt x="2550" y="4757"/>
                      </a:cubicBezTo>
                      <a:cubicBezTo>
                        <a:pt x="2347" y="4666"/>
                        <a:pt x="2155" y="4531"/>
                        <a:pt x="1986" y="4362"/>
                      </a:cubicBezTo>
                      <a:cubicBezTo>
                        <a:pt x="1253" y="3628"/>
                        <a:pt x="1253" y="2443"/>
                        <a:pt x="1986" y="1710"/>
                      </a:cubicBezTo>
                      <a:cubicBezTo>
                        <a:pt x="2348" y="1356"/>
                        <a:pt x="2830" y="1165"/>
                        <a:pt x="3319" y="1165"/>
                      </a:cubicBezTo>
                      <a:close/>
                      <a:moveTo>
                        <a:pt x="3328" y="1"/>
                      </a:moveTo>
                      <a:cubicBezTo>
                        <a:pt x="2536" y="1"/>
                        <a:pt x="1761" y="310"/>
                        <a:pt x="1185" y="886"/>
                      </a:cubicBezTo>
                      <a:cubicBezTo>
                        <a:pt x="0" y="2071"/>
                        <a:pt x="0" y="3989"/>
                        <a:pt x="1185" y="5152"/>
                      </a:cubicBezTo>
                      <a:cubicBezTo>
                        <a:pt x="1456" y="5422"/>
                        <a:pt x="1761" y="5637"/>
                        <a:pt x="2122" y="5795"/>
                      </a:cubicBezTo>
                      <a:lnTo>
                        <a:pt x="2133" y="5806"/>
                      </a:lnTo>
                      <a:cubicBezTo>
                        <a:pt x="2483" y="5964"/>
                        <a:pt x="2855" y="6032"/>
                        <a:pt x="3227" y="6032"/>
                      </a:cubicBezTo>
                      <a:cubicBezTo>
                        <a:pt x="4898" y="6032"/>
                        <a:pt x="6263" y="4678"/>
                        <a:pt x="6263" y="2996"/>
                      </a:cubicBezTo>
                      <a:cubicBezTo>
                        <a:pt x="6263" y="1800"/>
                        <a:pt x="5541" y="694"/>
                        <a:pt x="4446" y="220"/>
                      </a:cubicBezTo>
                      <a:lnTo>
                        <a:pt x="4435" y="209"/>
                      </a:lnTo>
                      <a:cubicBezTo>
                        <a:pt x="4075" y="69"/>
                        <a:pt x="3699" y="1"/>
                        <a:pt x="332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3857250" y="2450550"/>
                  <a:ext cx="156575" cy="1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2" extrusionOk="0">
                      <a:moveTo>
                        <a:pt x="2933" y="1154"/>
                      </a:moveTo>
                      <a:cubicBezTo>
                        <a:pt x="3420" y="1154"/>
                        <a:pt x="3900" y="1345"/>
                        <a:pt x="4254" y="1699"/>
                      </a:cubicBezTo>
                      <a:cubicBezTo>
                        <a:pt x="4988" y="2432"/>
                        <a:pt x="4988" y="3617"/>
                        <a:pt x="4254" y="4351"/>
                      </a:cubicBezTo>
                      <a:cubicBezTo>
                        <a:pt x="4085" y="4520"/>
                        <a:pt x="3904" y="4655"/>
                        <a:pt x="3690" y="4746"/>
                      </a:cubicBezTo>
                      <a:cubicBezTo>
                        <a:pt x="3487" y="4836"/>
                        <a:pt x="3261" y="4881"/>
                        <a:pt x="3013" y="4881"/>
                      </a:cubicBezTo>
                      <a:cubicBezTo>
                        <a:pt x="1986" y="4881"/>
                        <a:pt x="1140" y="4035"/>
                        <a:pt x="1140" y="2997"/>
                      </a:cubicBezTo>
                      <a:cubicBezTo>
                        <a:pt x="1140" y="2252"/>
                        <a:pt x="1580" y="1586"/>
                        <a:pt x="2257" y="1281"/>
                      </a:cubicBezTo>
                      <a:cubicBezTo>
                        <a:pt x="2476" y="1195"/>
                        <a:pt x="2705" y="1154"/>
                        <a:pt x="2933" y="1154"/>
                      </a:cubicBezTo>
                      <a:close/>
                      <a:moveTo>
                        <a:pt x="2930" y="1"/>
                      </a:moveTo>
                      <a:cubicBezTo>
                        <a:pt x="2559" y="1"/>
                        <a:pt x="2185" y="69"/>
                        <a:pt x="1828" y="209"/>
                      </a:cubicBezTo>
                      <a:lnTo>
                        <a:pt x="1817" y="221"/>
                      </a:lnTo>
                      <a:cubicBezTo>
                        <a:pt x="722" y="706"/>
                        <a:pt x="0" y="1789"/>
                        <a:pt x="0" y="2997"/>
                      </a:cubicBezTo>
                      <a:cubicBezTo>
                        <a:pt x="0" y="4667"/>
                        <a:pt x="1354" y="6032"/>
                        <a:pt x="3036" y="6032"/>
                      </a:cubicBezTo>
                      <a:cubicBezTo>
                        <a:pt x="3408" y="6032"/>
                        <a:pt x="3792" y="5964"/>
                        <a:pt x="4141" y="5818"/>
                      </a:cubicBezTo>
                      <a:lnTo>
                        <a:pt x="4164" y="5806"/>
                      </a:lnTo>
                      <a:cubicBezTo>
                        <a:pt x="4514" y="5648"/>
                        <a:pt x="4818" y="5434"/>
                        <a:pt x="5089" y="5174"/>
                      </a:cubicBezTo>
                      <a:cubicBezTo>
                        <a:pt x="6263" y="3990"/>
                        <a:pt x="6263" y="2071"/>
                        <a:pt x="5078" y="886"/>
                      </a:cubicBezTo>
                      <a:cubicBezTo>
                        <a:pt x="4502" y="310"/>
                        <a:pt x="3722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3902375" y="2496300"/>
                  <a:ext cx="61525" cy="5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86" extrusionOk="0">
                      <a:moveTo>
                        <a:pt x="1151" y="0"/>
                      </a:moveTo>
                      <a:cubicBezTo>
                        <a:pt x="1005" y="0"/>
                        <a:pt x="859" y="28"/>
                        <a:pt x="723" y="83"/>
                      </a:cubicBezTo>
                      <a:cubicBezTo>
                        <a:pt x="294" y="264"/>
                        <a:pt x="1" y="693"/>
                        <a:pt x="1" y="1189"/>
                      </a:cubicBezTo>
                      <a:cubicBezTo>
                        <a:pt x="1" y="1844"/>
                        <a:pt x="531" y="2385"/>
                        <a:pt x="1197" y="2385"/>
                      </a:cubicBezTo>
                      <a:cubicBezTo>
                        <a:pt x="1355" y="2385"/>
                        <a:pt x="1490" y="2351"/>
                        <a:pt x="1637" y="2295"/>
                      </a:cubicBezTo>
                      <a:cubicBezTo>
                        <a:pt x="1761" y="2239"/>
                        <a:pt x="1885" y="2160"/>
                        <a:pt x="1998" y="2047"/>
                      </a:cubicBezTo>
                      <a:cubicBezTo>
                        <a:pt x="2461" y="1584"/>
                        <a:pt x="2461" y="817"/>
                        <a:pt x="1998" y="354"/>
                      </a:cubicBezTo>
                      <a:cubicBezTo>
                        <a:pt x="1762" y="118"/>
                        <a:pt x="1455" y="0"/>
                        <a:pt x="115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3625075" y="2495950"/>
                  <a:ext cx="61800" cy="5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2388" extrusionOk="0">
                      <a:moveTo>
                        <a:pt x="1311" y="1"/>
                      </a:moveTo>
                      <a:cubicBezTo>
                        <a:pt x="1011" y="1"/>
                        <a:pt x="707" y="116"/>
                        <a:pt x="474" y="357"/>
                      </a:cubicBezTo>
                      <a:cubicBezTo>
                        <a:pt x="0" y="819"/>
                        <a:pt x="0" y="1575"/>
                        <a:pt x="474" y="2049"/>
                      </a:cubicBezTo>
                      <a:cubicBezTo>
                        <a:pt x="576" y="2162"/>
                        <a:pt x="711" y="2241"/>
                        <a:pt x="835" y="2298"/>
                      </a:cubicBezTo>
                      <a:cubicBezTo>
                        <a:pt x="982" y="2354"/>
                        <a:pt x="1117" y="2388"/>
                        <a:pt x="1275" y="2388"/>
                      </a:cubicBezTo>
                      <a:cubicBezTo>
                        <a:pt x="1941" y="2388"/>
                        <a:pt x="2471" y="1846"/>
                        <a:pt x="2471" y="1181"/>
                      </a:cubicBezTo>
                      <a:cubicBezTo>
                        <a:pt x="2471" y="695"/>
                        <a:pt x="2178" y="266"/>
                        <a:pt x="1749" y="86"/>
                      </a:cubicBezTo>
                      <a:cubicBezTo>
                        <a:pt x="1610" y="30"/>
                        <a:pt x="1461" y="1"/>
                        <a:pt x="1311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4001675" y="1749650"/>
                  <a:ext cx="238125" cy="2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1" y="1"/>
                      </a:moveTo>
                      <a:cubicBezTo>
                        <a:pt x="1332" y="1423"/>
                        <a:pt x="3566" y="3330"/>
                        <a:pt x="6072" y="3443"/>
                      </a:cubicBezTo>
                      <a:cubicBezTo>
                        <a:pt x="6184" y="5936"/>
                        <a:pt x="8080" y="8182"/>
                        <a:pt x="9524" y="9525"/>
                      </a:cubicBezTo>
                      <a:lnTo>
                        <a:pt x="9524" y="7889"/>
                      </a:lnTo>
                      <a:cubicBezTo>
                        <a:pt x="8340" y="6602"/>
                        <a:pt x="7087" y="4774"/>
                        <a:pt x="7234" y="2912"/>
                      </a:cubicBezTo>
                      <a:lnTo>
                        <a:pt x="7302" y="2235"/>
                      </a:lnTo>
                      <a:lnTo>
                        <a:pt x="6624" y="2292"/>
                      </a:lnTo>
                      <a:cubicBezTo>
                        <a:pt x="6524" y="2300"/>
                        <a:pt x="6424" y="2303"/>
                        <a:pt x="6323" y="2303"/>
                      </a:cubicBezTo>
                      <a:cubicBezTo>
                        <a:pt x="4566" y="2303"/>
                        <a:pt x="2854" y="1122"/>
                        <a:pt x="1637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3746925" y="2146875"/>
                  <a:ext cx="95950" cy="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" h="3837" extrusionOk="0">
                      <a:moveTo>
                        <a:pt x="1885" y="0"/>
                      </a:moveTo>
                      <a:cubicBezTo>
                        <a:pt x="1637" y="0"/>
                        <a:pt x="1389" y="45"/>
                        <a:pt x="1186" y="136"/>
                      </a:cubicBezTo>
                      <a:cubicBezTo>
                        <a:pt x="971" y="237"/>
                        <a:pt x="757" y="361"/>
                        <a:pt x="576" y="542"/>
                      </a:cubicBezTo>
                      <a:lnTo>
                        <a:pt x="565" y="564"/>
                      </a:lnTo>
                      <a:lnTo>
                        <a:pt x="543" y="576"/>
                      </a:lnTo>
                      <a:cubicBezTo>
                        <a:pt x="362" y="756"/>
                        <a:pt x="238" y="959"/>
                        <a:pt x="136" y="1185"/>
                      </a:cubicBezTo>
                      <a:cubicBezTo>
                        <a:pt x="57" y="1411"/>
                        <a:pt x="1" y="1648"/>
                        <a:pt x="1" y="1885"/>
                      </a:cubicBezTo>
                      <a:lnTo>
                        <a:pt x="1" y="1918"/>
                      </a:lnTo>
                      <a:lnTo>
                        <a:pt x="1" y="1941"/>
                      </a:lnTo>
                      <a:cubicBezTo>
                        <a:pt x="1" y="2201"/>
                        <a:pt x="35" y="2438"/>
                        <a:pt x="136" y="2652"/>
                      </a:cubicBezTo>
                      <a:cubicBezTo>
                        <a:pt x="238" y="2866"/>
                        <a:pt x="362" y="3069"/>
                        <a:pt x="543" y="3261"/>
                      </a:cubicBezTo>
                      <a:lnTo>
                        <a:pt x="565" y="3273"/>
                      </a:lnTo>
                      <a:lnTo>
                        <a:pt x="576" y="3284"/>
                      </a:lnTo>
                      <a:cubicBezTo>
                        <a:pt x="757" y="3464"/>
                        <a:pt x="960" y="3600"/>
                        <a:pt x="1186" y="3690"/>
                      </a:cubicBezTo>
                      <a:cubicBezTo>
                        <a:pt x="1412" y="3780"/>
                        <a:pt x="1648" y="3837"/>
                        <a:pt x="1885" y="3837"/>
                      </a:cubicBezTo>
                      <a:lnTo>
                        <a:pt x="1942" y="3837"/>
                      </a:lnTo>
                      <a:cubicBezTo>
                        <a:pt x="2201" y="3837"/>
                        <a:pt x="2438" y="3792"/>
                        <a:pt x="2653" y="3690"/>
                      </a:cubicBezTo>
                      <a:cubicBezTo>
                        <a:pt x="2856" y="3600"/>
                        <a:pt x="3070" y="3464"/>
                        <a:pt x="3251" y="3284"/>
                      </a:cubicBezTo>
                      <a:lnTo>
                        <a:pt x="3273" y="3273"/>
                      </a:lnTo>
                      <a:lnTo>
                        <a:pt x="3285" y="3261"/>
                      </a:lnTo>
                      <a:cubicBezTo>
                        <a:pt x="3465" y="3069"/>
                        <a:pt x="3589" y="2878"/>
                        <a:pt x="3691" y="2652"/>
                      </a:cubicBezTo>
                      <a:cubicBezTo>
                        <a:pt x="3781" y="2426"/>
                        <a:pt x="3838" y="2189"/>
                        <a:pt x="3838" y="1941"/>
                      </a:cubicBezTo>
                      <a:lnTo>
                        <a:pt x="3838" y="1918"/>
                      </a:lnTo>
                      <a:lnTo>
                        <a:pt x="3838" y="1885"/>
                      </a:lnTo>
                      <a:cubicBezTo>
                        <a:pt x="3815" y="1636"/>
                        <a:pt x="3781" y="1399"/>
                        <a:pt x="3691" y="1185"/>
                      </a:cubicBezTo>
                      <a:cubicBezTo>
                        <a:pt x="3589" y="971"/>
                        <a:pt x="3465" y="756"/>
                        <a:pt x="3285" y="576"/>
                      </a:cubicBezTo>
                      <a:lnTo>
                        <a:pt x="3273" y="564"/>
                      </a:lnTo>
                      <a:lnTo>
                        <a:pt x="3251" y="542"/>
                      </a:lnTo>
                      <a:cubicBezTo>
                        <a:pt x="3070" y="361"/>
                        <a:pt x="2878" y="237"/>
                        <a:pt x="2653" y="136"/>
                      </a:cubicBezTo>
                      <a:cubicBezTo>
                        <a:pt x="2427" y="57"/>
                        <a:pt x="2179" y="0"/>
                        <a:pt x="1942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3387825" y="1983250"/>
                  <a:ext cx="156575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5970" extrusionOk="0">
                      <a:moveTo>
                        <a:pt x="3002" y="1140"/>
                      </a:moveTo>
                      <a:cubicBezTo>
                        <a:pt x="3498" y="1140"/>
                        <a:pt x="3972" y="1343"/>
                        <a:pt x="4333" y="1693"/>
                      </a:cubicBezTo>
                      <a:cubicBezTo>
                        <a:pt x="4852" y="2212"/>
                        <a:pt x="5022" y="3002"/>
                        <a:pt x="4751" y="3690"/>
                      </a:cubicBezTo>
                      <a:cubicBezTo>
                        <a:pt x="4457" y="4367"/>
                        <a:pt x="3780" y="4807"/>
                        <a:pt x="3036" y="4807"/>
                      </a:cubicBezTo>
                      <a:cubicBezTo>
                        <a:pt x="1997" y="4807"/>
                        <a:pt x="1151" y="3961"/>
                        <a:pt x="1151" y="2934"/>
                      </a:cubicBezTo>
                      <a:cubicBezTo>
                        <a:pt x="1174" y="2709"/>
                        <a:pt x="1219" y="2472"/>
                        <a:pt x="1287" y="2257"/>
                      </a:cubicBezTo>
                      <a:cubicBezTo>
                        <a:pt x="1388" y="2043"/>
                        <a:pt x="1512" y="1851"/>
                        <a:pt x="1682" y="1693"/>
                      </a:cubicBezTo>
                      <a:cubicBezTo>
                        <a:pt x="2031" y="1343"/>
                        <a:pt x="2494" y="1140"/>
                        <a:pt x="3002" y="1140"/>
                      </a:cubicBezTo>
                      <a:close/>
                      <a:moveTo>
                        <a:pt x="3002" y="0"/>
                      </a:moveTo>
                      <a:cubicBezTo>
                        <a:pt x="2201" y="0"/>
                        <a:pt x="1445" y="305"/>
                        <a:pt x="858" y="892"/>
                      </a:cubicBezTo>
                      <a:cubicBezTo>
                        <a:pt x="598" y="1151"/>
                        <a:pt x="384" y="1467"/>
                        <a:pt x="226" y="1817"/>
                      </a:cubicBezTo>
                      <a:lnTo>
                        <a:pt x="215" y="1828"/>
                      </a:lnTo>
                      <a:cubicBezTo>
                        <a:pt x="68" y="2189"/>
                        <a:pt x="0" y="2562"/>
                        <a:pt x="0" y="2945"/>
                      </a:cubicBezTo>
                      <a:cubicBezTo>
                        <a:pt x="11" y="4616"/>
                        <a:pt x="1366" y="5970"/>
                        <a:pt x="3036" y="5970"/>
                      </a:cubicBezTo>
                      <a:cubicBezTo>
                        <a:pt x="4232" y="5970"/>
                        <a:pt x="5338" y="5247"/>
                        <a:pt x="5812" y="4142"/>
                      </a:cubicBezTo>
                      <a:lnTo>
                        <a:pt x="5823" y="4130"/>
                      </a:lnTo>
                      <a:cubicBezTo>
                        <a:pt x="6263" y="3002"/>
                        <a:pt x="5992" y="1738"/>
                        <a:pt x="5146" y="892"/>
                      </a:cubicBezTo>
                      <a:cubicBezTo>
                        <a:pt x="4570" y="305"/>
                        <a:pt x="3826" y="0"/>
                        <a:pt x="300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4093350" y="2302300"/>
                  <a:ext cx="61825" cy="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2357" extrusionOk="0">
                      <a:moveTo>
                        <a:pt x="1276" y="1"/>
                      </a:moveTo>
                      <a:cubicBezTo>
                        <a:pt x="780" y="1"/>
                        <a:pt x="362" y="294"/>
                        <a:pt x="170" y="723"/>
                      </a:cubicBezTo>
                      <a:cubicBezTo>
                        <a:pt x="1" y="1140"/>
                        <a:pt x="91" y="1648"/>
                        <a:pt x="441" y="2009"/>
                      </a:cubicBezTo>
                      <a:cubicBezTo>
                        <a:pt x="672" y="2241"/>
                        <a:pt x="980" y="2356"/>
                        <a:pt x="1287" y="2356"/>
                      </a:cubicBezTo>
                      <a:cubicBezTo>
                        <a:pt x="1595" y="2356"/>
                        <a:pt x="1902" y="2241"/>
                        <a:pt x="2134" y="2009"/>
                      </a:cubicBezTo>
                      <a:cubicBezTo>
                        <a:pt x="2247" y="1908"/>
                        <a:pt x="2337" y="1784"/>
                        <a:pt x="2393" y="1637"/>
                      </a:cubicBezTo>
                      <a:cubicBezTo>
                        <a:pt x="2450" y="1502"/>
                        <a:pt x="2472" y="1355"/>
                        <a:pt x="2472" y="1197"/>
                      </a:cubicBezTo>
                      <a:cubicBezTo>
                        <a:pt x="2472" y="542"/>
                        <a:pt x="1942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4044550" y="2257175"/>
                  <a:ext cx="156600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4" h="5970" extrusionOk="0">
                      <a:moveTo>
                        <a:pt x="3228" y="1163"/>
                      </a:moveTo>
                      <a:cubicBezTo>
                        <a:pt x="4255" y="1163"/>
                        <a:pt x="5101" y="2009"/>
                        <a:pt x="5101" y="3036"/>
                      </a:cubicBezTo>
                      <a:cubicBezTo>
                        <a:pt x="5101" y="3273"/>
                        <a:pt x="5056" y="3498"/>
                        <a:pt x="4977" y="3713"/>
                      </a:cubicBezTo>
                      <a:cubicBezTo>
                        <a:pt x="4876" y="3927"/>
                        <a:pt x="4751" y="4119"/>
                        <a:pt x="4582" y="4277"/>
                      </a:cubicBezTo>
                      <a:cubicBezTo>
                        <a:pt x="4215" y="4644"/>
                        <a:pt x="3736" y="4827"/>
                        <a:pt x="3256" y="4827"/>
                      </a:cubicBezTo>
                      <a:cubicBezTo>
                        <a:pt x="2777" y="4827"/>
                        <a:pt x="2297" y="4644"/>
                        <a:pt x="1930" y="4277"/>
                      </a:cubicBezTo>
                      <a:cubicBezTo>
                        <a:pt x="1411" y="3758"/>
                        <a:pt x="1242" y="2968"/>
                        <a:pt x="1502" y="2268"/>
                      </a:cubicBezTo>
                      <a:cubicBezTo>
                        <a:pt x="1795" y="1591"/>
                        <a:pt x="2483" y="1163"/>
                        <a:pt x="3228" y="1163"/>
                      </a:cubicBezTo>
                      <a:close/>
                      <a:moveTo>
                        <a:pt x="3228" y="0"/>
                      </a:moveTo>
                      <a:cubicBezTo>
                        <a:pt x="2032" y="0"/>
                        <a:pt x="926" y="722"/>
                        <a:pt x="441" y="1817"/>
                      </a:cubicBezTo>
                      <a:lnTo>
                        <a:pt x="430" y="1840"/>
                      </a:lnTo>
                      <a:cubicBezTo>
                        <a:pt x="1" y="2968"/>
                        <a:pt x="260" y="4232"/>
                        <a:pt x="1107" y="5078"/>
                      </a:cubicBezTo>
                      <a:cubicBezTo>
                        <a:pt x="1705" y="5676"/>
                        <a:pt x="2483" y="5970"/>
                        <a:pt x="3251" y="5970"/>
                      </a:cubicBezTo>
                      <a:cubicBezTo>
                        <a:pt x="4029" y="5970"/>
                        <a:pt x="4808" y="5687"/>
                        <a:pt x="5395" y="5089"/>
                      </a:cubicBezTo>
                      <a:cubicBezTo>
                        <a:pt x="5665" y="4830"/>
                        <a:pt x="5880" y="4514"/>
                        <a:pt x="6038" y="4164"/>
                      </a:cubicBezTo>
                      <a:lnTo>
                        <a:pt x="6049" y="4153"/>
                      </a:lnTo>
                      <a:cubicBezTo>
                        <a:pt x="6185" y="3792"/>
                        <a:pt x="6264" y="3419"/>
                        <a:pt x="6264" y="3036"/>
                      </a:cubicBezTo>
                      <a:cubicBezTo>
                        <a:pt x="6264" y="1366"/>
                        <a:pt x="4909" y="0"/>
                        <a:pt x="322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3575425" y="1788300"/>
                  <a:ext cx="156575" cy="1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8" extrusionOk="0">
                      <a:moveTo>
                        <a:pt x="3227" y="1152"/>
                      </a:moveTo>
                      <a:cubicBezTo>
                        <a:pt x="4254" y="1152"/>
                        <a:pt x="5101" y="1998"/>
                        <a:pt x="5101" y="3025"/>
                      </a:cubicBezTo>
                      <a:cubicBezTo>
                        <a:pt x="5101" y="3781"/>
                        <a:pt x="4672" y="4436"/>
                        <a:pt x="3995" y="4752"/>
                      </a:cubicBezTo>
                      <a:cubicBezTo>
                        <a:pt x="3777" y="4837"/>
                        <a:pt x="3549" y="4879"/>
                        <a:pt x="3322" y="4879"/>
                      </a:cubicBezTo>
                      <a:cubicBezTo>
                        <a:pt x="2832" y="4879"/>
                        <a:pt x="2349" y="4685"/>
                        <a:pt x="1986" y="4323"/>
                      </a:cubicBezTo>
                      <a:cubicBezTo>
                        <a:pt x="1253" y="3589"/>
                        <a:pt x="1253" y="2404"/>
                        <a:pt x="1986" y="1671"/>
                      </a:cubicBezTo>
                      <a:cubicBezTo>
                        <a:pt x="2155" y="1502"/>
                        <a:pt x="2347" y="1378"/>
                        <a:pt x="2550" y="1276"/>
                      </a:cubicBezTo>
                      <a:cubicBezTo>
                        <a:pt x="2765" y="1197"/>
                        <a:pt x="2991" y="1152"/>
                        <a:pt x="3227" y="1152"/>
                      </a:cubicBezTo>
                      <a:close/>
                      <a:moveTo>
                        <a:pt x="3227" y="1"/>
                      </a:moveTo>
                      <a:cubicBezTo>
                        <a:pt x="2855" y="1"/>
                        <a:pt x="2471" y="69"/>
                        <a:pt x="2122" y="204"/>
                      </a:cubicBezTo>
                      <a:lnTo>
                        <a:pt x="2099" y="227"/>
                      </a:lnTo>
                      <a:cubicBezTo>
                        <a:pt x="1749" y="373"/>
                        <a:pt x="1445" y="588"/>
                        <a:pt x="1174" y="859"/>
                      </a:cubicBezTo>
                      <a:cubicBezTo>
                        <a:pt x="0" y="2043"/>
                        <a:pt x="0" y="3962"/>
                        <a:pt x="1174" y="5147"/>
                      </a:cubicBezTo>
                      <a:cubicBezTo>
                        <a:pt x="1749" y="5722"/>
                        <a:pt x="2528" y="6038"/>
                        <a:pt x="3318" y="6038"/>
                      </a:cubicBezTo>
                      <a:cubicBezTo>
                        <a:pt x="3679" y="6038"/>
                        <a:pt x="4063" y="5959"/>
                        <a:pt x="4435" y="5824"/>
                      </a:cubicBezTo>
                      <a:lnTo>
                        <a:pt x="4446" y="5812"/>
                      </a:lnTo>
                      <a:cubicBezTo>
                        <a:pt x="5541" y="5327"/>
                        <a:pt x="6263" y="4244"/>
                        <a:pt x="6263" y="3025"/>
                      </a:cubicBezTo>
                      <a:cubicBezTo>
                        <a:pt x="6263" y="1366"/>
                        <a:pt x="4909" y="1"/>
                        <a:pt x="322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8"/>
                <p:cNvSpPr/>
                <p:nvPr/>
              </p:nvSpPr>
              <p:spPr>
                <a:xfrm>
                  <a:off x="4044275" y="1983250"/>
                  <a:ext cx="156875" cy="1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5959" extrusionOk="0">
                      <a:moveTo>
                        <a:pt x="3262" y="1140"/>
                      </a:moveTo>
                      <a:cubicBezTo>
                        <a:pt x="3758" y="1140"/>
                        <a:pt x="4243" y="1343"/>
                        <a:pt x="4593" y="1693"/>
                      </a:cubicBezTo>
                      <a:cubicBezTo>
                        <a:pt x="4762" y="1862"/>
                        <a:pt x="4887" y="2043"/>
                        <a:pt x="4988" y="2257"/>
                      </a:cubicBezTo>
                      <a:cubicBezTo>
                        <a:pt x="5067" y="2472"/>
                        <a:pt x="5112" y="2697"/>
                        <a:pt x="5112" y="2934"/>
                      </a:cubicBezTo>
                      <a:cubicBezTo>
                        <a:pt x="5112" y="3961"/>
                        <a:pt x="4266" y="4807"/>
                        <a:pt x="3239" y="4807"/>
                      </a:cubicBezTo>
                      <a:cubicBezTo>
                        <a:pt x="2494" y="4807"/>
                        <a:pt x="1829" y="4367"/>
                        <a:pt x="1513" y="3690"/>
                      </a:cubicBezTo>
                      <a:cubicBezTo>
                        <a:pt x="1242" y="3002"/>
                        <a:pt x="1411" y="2212"/>
                        <a:pt x="1941" y="1693"/>
                      </a:cubicBezTo>
                      <a:cubicBezTo>
                        <a:pt x="2291" y="1343"/>
                        <a:pt x="2754" y="1140"/>
                        <a:pt x="3262" y="1140"/>
                      </a:cubicBezTo>
                      <a:close/>
                      <a:moveTo>
                        <a:pt x="3262" y="0"/>
                      </a:moveTo>
                      <a:cubicBezTo>
                        <a:pt x="2460" y="0"/>
                        <a:pt x="1704" y="305"/>
                        <a:pt x="1118" y="880"/>
                      </a:cubicBezTo>
                      <a:cubicBezTo>
                        <a:pt x="271" y="1727"/>
                        <a:pt x="1" y="3013"/>
                        <a:pt x="441" y="4130"/>
                      </a:cubicBezTo>
                      <a:lnTo>
                        <a:pt x="452" y="4142"/>
                      </a:lnTo>
                      <a:cubicBezTo>
                        <a:pt x="937" y="5247"/>
                        <a:pt x="2020" y="5958"/>
                        <a:pt x="3239" y="5958"/>
                      </a:cubicBezTo>
                      <a:cubicBezTo>
                        <a:pt x="4898" y="5958"/>
                        <a:pt x="6275" y="4604"/>
                        <a:pt x="6275" y="2934"/>
                      </a:cubicBezTo>
                      <a:cubicBezTo>
                        <a:pt x="6275" y="2551"/>
                        <a:pt x="6196" y="2189"/>
                        <a:pt x="6060" y="1828"/>
                      </a:cubicBezTo>
                      <a:lnTo>
                        <a:pt x="6049" y="1817"/>
                      </a:lnTo>
                      <a:cubicBezTo>
                        <a:pt x="5891" y="1467"/>
                        <a:pt x="5676" y="1151"/>
                        <a:pt x="5406" y="880"/>
                      </a:cubicBezTo>
                      <a:cubicBezTo>
                        <a:pt x="4830" y="305"/>
                        <a:pt x="4085" y="0"/>
                        <a:pt x="32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8"/>
                <p:cNvSpPr/>
                <p:nvPr/>
              </p:nvSpPr>
              <p:spPr>
                <a:xfrm>
                  <a:off x="3625075" y="1833725"/>
                  <a:ext cx="61800" cy="5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2383" extrusionOk="0">
                      <a:moveTo>
                        <a:pt x="1275" y="1"/>
                      </a:moveTo>
                      <a:cubicBezTo>
                        <a:pt x="1117" y="1"/>
                        <a:pt x="982" y="23"/>
                        <a:pt x="835" y="80"/>
                      </a:cubicBezTo>
                      <a:cubicBezTo>
                        <a:pt x="711" y="136"/>
                        <a:pt x="587" y="226"/>
                        <a:pt x="474" y="339"/>
                      </a:cubicBezTo>
                      <a:cubicBezTo>
                        <a:pt x="0" y="802"/>
                        <a:pt x="0" y="1569"/>
                        <a:pt x="474" y="2032"/>
                      </a:cubicBezTo>
                      <a:cubicBezTo>
                        <a:pt x="699" y="2264"/>
                        <a:pt x="999" y="2382"/>
                        <a:pt x="1300" y="2382"/>
                      </a:cubicBezTo>
                      <a:cubicBezTo>
                        <a:pt x="1452" y="2382"/>
                        <a:pt x="1605" y="2352"/>
                        <a:pt x="1749" y="2291"/>
                      </a:cubicBezTo>
                      <a:cubicBezTo>
                        <a:pt x="2178" y="2111"/>
                        <a:pt x="2471" y="1693"/>
                        <a:pt x="2471" y="1197"/>
                      </a:cubicBezTo>
                      <a:cubicBezTo>
                        <a:pt x="2471" y="531"/>
                        <a:pt x="1941" y="1"/>
                        <a:pt x="1275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8"/>
                <p:cNvSpPr/>
                <p:nvPr/>
              </p:nvSpPr>
              <p:spPr>
                <a:xfrm>
                  <a:off x="4093925" y="2028450"/>
                  <a:ext cx="61525" cy="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7" extrusionOk="0">
                      <a:moveTo>
                        <a:pt x="1280" y="1"/>
                      </a:moveTo>
                      <a:cubicBezTo>
                        <a:pt x="974" y="1"/>
                        <a:pt x="666" y="116"/>
                        <a:pt x="429" y="348"/>
                      </a:cubicBezTo>
                      <a:cubicBezTo>
                        <a:pt x="80" y="697"/>
                        <a:pt x="1" y="1194"/>
                        <a:pt x="159" y="1634"/>
                      </a:cubicBezTo>
                      <a:cubicBezTo>
                        <a:pt x="350" y="2051"/>
                        <a:pt x="768" y="2356"/>
                        <a:pt x="1264" y="2356"/>
                      </a:cubicBezTo>
                      <a:cubicBezTo>
                        <a:pt x="1930" y="2356"/>
                        <a:pt x="2461" y="1815"/>
                        <a:pt x="2461" y="1149"/>
                      </a:cubicBezTo>
                      <a:cubicBezTo>
                        <a:pt x="2461" y="1002"/>
                        <a:pt x="2438" y="855"/>
                        <a:pt x="2382" y="720"/>
                      </a:cubicBezTo>
                      <a:cubicBezTo>
                        <a:pt x="2314" y="573"/>
                        <a:pt x="2224" y="449"/>
                        <a:pt x="2122" y="348"/>
                      </a:cubicBezTo>
                      <a:cubicBezTo>
                        <a:pt x="1891" y="116"/>
                        <a:pt x="1586" y="1"/>
                        <a:pt x="1280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8"/>
                <p:cNvSpPr/>
                <p:nvPr/>
              </p:nvSpPr>
              <p:spPr>
                <a:xfrm>
                  <a:off x="3433800" y="2027950"/>
                  <a:ext cx="615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4" extrusionOk="0">
                      <a:moveTo>
                        <a:pt x="1181" y="1"/>
                      </a:moveTo>
                      <a:cubicBezTo>
                        <a:pt x="875" y="1"/>
                        <a:pt x="570" y="119"/>
                        <a:pt x="339" y="356"/>
                      </a:cubicBezTo>
                      <a:cubicBezTo>
                        <a:pt x="226" y="469"/>
                        <a:pt x="136" y="593"/>
                        <a:pt x="80" y="717"/>
                      </a:cubicBezTo>
                      <a:cubicBezTo>
                        <a:pt x="23" y="864"/>
                        <a:pt x="1" y="1000"/>
                        <a:pt x="1" y="1157"/>
                      </a:cubicBezTo>
                      <a:cubicBezTo>
                        <a:pt x="1" y="1823"/>
                        <a:pt x="531" y="2354"/>
                        <a:pt x="1197" y="2354"/>
                      </a:cubicBezTo>
                      <a:cubicBezTo>
                        <a:pt x="1693" y="2354"/>
                        <a:pt x="2111" y="2060"/>
                        <a:pt x="2291" y="1631"/>
                      </a:cubicBezTo>
                      <a:cubicBezTo>
                        <a:pt x="2460" y="1214"/>
                        <a:pt x="2381" y="706"/>
                        <a:pt x="2032" y="356"/>
                      </a:cubicBezTo>
                      <a:cubicBezTo>
                        <a:pt x="1795" y="119"/>
                        <a:pt x="1487" y="1"/>
                        <a:pt x="1181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8"/>
                <p:cNvSpPr/>
                <p:nvPr/>
              </p:nvSpPr>
              <p:spPr>
                <a:xfrm>
                  <a:off x="3387825" y="2257175"/>
                  <a:ext cx="156575" cy="1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5981" extrusionOk="0">
                      <a:moveTo>
                        <a:pt x="3036" y="1163"/>
                      </a:moveTo>
                      <a:cubicBezTo>
                        <a:pt x="3780" y="1163"/>
                        <a:pt x="4446" y="1591"/>
                        <a:pt x="4751" y="2268"/>
                      </a:cubicBezTo>
                      <a:cubicBezTo>
                        <a:pt x="5022" y="2968"/>
                        <a:pt x="4852" y="3758"/>
                        <a:pt x="4333" y="4277"/>
                      </a:cubicBezTo>
                      <a:cubicBezTo>
                        <a:pt x="3967" y="4644"/>
                        <a:pt x="3487" y="4827"/>
                        <a:pt x="3007" y="4827"/>
                      </a:cubicBezTo>
                      <a:cubicBezTo>
                        <a:pt x="2528" y="4827"/>
                        <a:pt x="2048" y="4644"/>
                        <a:pt x="1682" y="4277"/>
                      </a:cubicBezTo>
                      <a:cubicBezTo>
                        <a:pt x="1512" y="4108"/>
                        <a:pt x="1388" y="3927"/>
                        <a:pt x="1287" y="3713"/>
                      </a:cubicBezTo>
                      <a:cubicBezTo>
                        <a:pt x="1196" y="3498"/>
                        <a:pt x="1162" y="3273"/>
                        <a:pt x="1162" y="3036"/>
                      </a:cubicBezTo>
                      <a:cubicBezTo>
                        <a:pt x="1162" y="2009"/>
                        <a:pt x="2009" y="1163"/>
                        <a:pt x="3036" y="1163"/>
                      </a:cubicBezTo>
                      <a:close/>
                      <a:moveTo>
                        <a:pt x="3036" y="0"/>
                      </a:moveTo>
                      <a:cubicBezTo>
                        <a:pt x="1366" y="0"/>
                        <a:pt x="0" y="1354"/>
                        <a:pt x="0" y="3036"/>
                      </a:cubicBezTo>
                      <a:cubicBezTo>
                        <a:pt x="0" y="3419"/>
                        <a:pt x="68" y="3792"/>
                        <a:pt x="215" y="4153"/>
                      </a:cubicBezTo>
                      <a:lnTo>
                        <a:pt x="226" y="4164"/>
                      </a:lnTo>
                      <a:cubicBezTo>
                        <a:pt x="384" y="4514"/>
                        <a:pt x="598" y="4830"/>
                        <a:pt x="858" y="5089"/>
                      </a:cubicBezTo>
                      <a:cubicBezTo>
                        <a:pt x="1456" y="5687"/>
                        <a:pt x="2234" y="5981"/>
                        <a:pt x="3002" y="5981"/>
                      </a:cubicBezTo>
                      <a:cubicBezTo>
                        <a:pt x="3780" y="5981"/>
                        <a:pt x="4559" y="5687"/>
                        <a:pt x="5146" y="5089"/>
                      </a:cubicBezTo>
                      <a:cubicBezTo>
                        <a:pt x="5992" y="4232"/>
                        <a:pt x="6263" y="2968"/>
                        <a:pt x="5823" y="1840"/>
                      </a:cubicBezTo>
                      <a:lnTo>
                        <a:pt x="5812" y="1817"/>
                      </a:lnTo>
                      <a:cubicBezTo>
                        <a:pt x="5338" y="722"/>
                        <a:pt x="4243" y="0"/>
                        <a:pt x="303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8"/>
                <p:cNvSpPr/>
                <p:nvPr/>
              </p:nvSpPr>
              <p:spPr>
                <a:xfrm>
                  <a:off x="3433800" y="2302600"/>
                  <a:ext cx="615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6" extrusionOk="0">
                      <a:moveTo>
                        <a:pt x="1197" y="0"/>
                      </a:moveTo>
                      <a:cubicBezTo>
                        <a:pt x="531" y="0"/>
                        <a:pt x="1" y="542"/>
                        <a:pt x="1" y="1207"/>
                      </a:cubicBezTo>
                      <a:cubicBezTo>
                        <a:pt x="1" y="1354"/>
                        <a:pt x="23" y="1501"/>
                        <a:pt x="80" y="1636"/>
                      </a:cubicBezTo>
                      <a:cubicBezTo>
                        <a:pt x="136" y="1772"/>
                        <a:pt x="226" y="1896"/>
                        <a:pt x="339" y="2009"/>
                      </a:cubicBezTo>
                      <a:cubicBezTo>
                        <a:pt x="570" y="2240"/>
                        <a:pt x="875" y="2356"/>
                        <a:pt x="1181" y="2356"/>
                      </a:cubicBezTo>
                      <a:cubicBezTo>
                        <a:pt x="1487" y="2356"/>
                        <a:pt x="1795" y="2240"/>
                        <a:pt x="2032" y="2009"/>
                      </a:cubicBezTo>
                      <a:cubicBezTo>
                        <a:pt x="2381" y="1659"/>
                        <a:pt x="2460" y="1162"/>
                        <a:pt x="2291" y="722"/>
                      </a:cubicBezTo>
                      <a:cubicBezTo>
                        <a:pt x="2099" y="305"/>
                        <a:pt x="1693" y="0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8"/>
                <p:cNvSpPr/>
                <p:nvPr/>
              </p:nvSpPr>
              <p:spPr>
                <a:xfrm>
                  <a:off x="3856950" y="1788600"/>
                  <a:ext cx="156875" cy="1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6038" extrusionOk="0">
                      <a:moveTo>
                        <a:pt x="3025" y="1140"/>
                      </a:moveTo>
                      <a:cubicBezTo>
                        <a:pt x="3262" y="1140"/>
                        <a:pt x="3488" y="1185"/>
                        <a:pt x="3702" y="1264"/>
                      </a:cubicBezTo>
                      <a:cubicBezTo>
                        <a:pt x="3916" y="1366"/>
                        <a:pt x="4120" y="1490"/>
                        <a:pt x="4266" y="1659"/>
                      </a:cubicBezTo>
                      <a:cubicBezTo>
                        <a:pt x="5000" y="2392"/>
                        <a:pt x="5000" y="3577"/>
                        <a:pt x="4266" y="4311"/>
                      </a:cubicBezTo>
                      <a:cubicBezTo>
                        <a:pt x="3912" y="4673"/>
                        <a:pt x="3430" y="4867"/>
                        <a:pt x="2942" y="4867"/>
                      </a:cubicBezTo>
                      <a:cubicBezTo>
                        <a:pt x="2715" y="4867"/>
                        <a:pt x="2487" y="4825"/>
                        <a:pt x="2269" y="4740"/>
                      </a:cubicBezTo>
                      <a:cubicBezTo>
                        <a:pt x="1592" y="4446"/>
                        <a:pt x="1152" y="3769"/>
                        <a:pt x="1152" y="3013"/>
                      </a:cubicBezTo>
                      <a:cubicBezTo>
                        <a:pt x="1152" y="1986"/>
                        <a:pt x="1998" y="1140"/>
                        <a:pt x="3025" y="1140"/>
                      </a:cubicBezTo>
                      <a:close/>
                      <a:moveTo>
                        <a:pt x="3025" y="0"/>
                      </a:moveTo>
                      <a:cubicBezTo>
                        <a:pt x="1366" y="0"/>
                        <a:pt x="1" y="1354"/>
                        <a:pt x="1" y="3036"/>
                      </a:cubicBezTo>
                      <a:cubicBezTo>
                        <a:pt x="1" y="4232"/>
                        <a:pt x="712" y="5326"/>
                        <a:pt x="1818" y="5812"/>
                      </a:cubicBezTo>
                      <a:lnTo>
                        <a:pt x="1829" y="5823"/>
                      </a:lnTo>
                      <a:cubicBezTo>
                        <a:pt x="2201" y="5970"/>
                        <a:pt x="2562" y="6037"/>
                        <a:pt x="2946" y="6037"/>
                      </a:cubicBezTo>
                      <a:cubicBezTo>
                        <a:pt x="3736" y="6037"/>
                        <a:pt x="4515" y="5721"/>
                        <a:pt x="5090" y="5146"/>
                      </a:cubicBezTo>
                      <a:cubicBezTo>
                        <a:pt x="6275" y="3961"/>
                        <a:pt x="6275" y="2043"/>
                        <a:pt x="5090" y="869"/>
                      </a:cubicBezTo>
                      <a:cubicBezTo>
                        <a:pt x="4819" y="610"/>
                        <a:pt x="4515" y="395"/>
                        <a:pt x="4153" y="237"/>
                      </a:cubicBezTo>
                      <a:lnTo>
                        <a:pt x="4142" y="226"/>
                      </a:lnTo>
                      <a:cubicBezTo>
                        <a:pt x="3792" y="68"/>
                        <a:pt x="3409" y="0"/>
                        <a:pt x="3025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8"/>
                <p:cNvSpPr/>
                <p:nvPr/>
              </p:nvSpPr>
              <p:spPr>
                <a:xfrm>
                  <a:off x="3902100" y="1834000"/>
                  <a:ext cx="61525" cy="5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86" extrusionOk="0">
                      <a:moveTo>
                        <a:pt x="1196" y="1"/>
                      </a:moveTo>
                      <a:cubicBezTo>
                        <a:pt x="531" y="1"/>
                        <a:pt x="0" y="543"/>
                        <a:pt x="0" y="1197"/>
                      </a:cubicBezTo>
                      <a:cubicBezTo>
                        <a:pt x="0" y="1694"/>
                        <a:pt x="294" y="2122"/>
                        <a:pt x="711" y="2303"/>
                      </a:cubicBezTo>
                      <a:cubicBezTo>
                        <a:pt x="851" y="2358"/>
                        <a:pt x="999" y="2386"/>
                        <a:pt x="1148" y="2386"/>
                      </a:cubicBezTo>
                      <a:cubicBezTo>
                        <a:pt x="1454" y="2386"/>
                        <a:pt x="1762" y="2268"/>
                        <a:pt x="1998" y="2032"/>
                      </a:cubicBezTo>
                      <a:cubicBezTo>
                        <a:pt x="2460" y="1569"/>
                        <a:pt x="2460" y="802"/>
                        <a:pt x="1998" y="339"/>
                      </a:cubicBezTo>
                      <a:cubicBezTo>
                        <a:pt x="1885" y="227"/>
                        <a:pt x="1761" y="148"/>
                        <a:pt x="1625" y="91"/>
                      </a:cubicBezTo>
                      <a:cubicBezTo>
                        <a:pt x="1501" y="24"/>
                        <a:pt x="1343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8"/>
                <p:cNvSpPr/>
                <p:nvPr/>
              </p:nvSpPr>
              <p:spPr>
                <a:xfrm>
                  <a:off x="3393175" y="1793400"/>
                  <a:ext cx="801775" cy="80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1" h="32081" extrusionOk="0">
                      <a:moveTo>
                        <a:pt x="16047" y="2110"/>
                      </a:moveTo>
                      <a:cubicBezTo>
                        <a:pt x="17062" y="3825"/>
                        <a:pt x="18247" y="6748"/>
                        <a:pt x="17739" y="10528"/>
                      </a:cubicBezTo>
                      <a:lnTo>
                        <a:pt x="17536" y="12052"/>
                      </a:lnTo>
                      <a:cubicBezTo>
                        <a:pt x="17085" y="11882"/>
                        <a:pt x="16600" y="11792"/>
                        <a:pt x="16103" y="11792"/>
                      </a:cubicBezTo>
                      <a:lnTo>
                        <a:pt x="16013" y="11792"/>
                      </a:lnTo>
                      <a:cubicBezTo>
                        <a:pt x="15516" y="11792"/>
                        <a:pt x="15031" y="11882"/>
                        <a:pt x="14580" y="12052"/>
                      </a:cubicBezTo>
                      <a:lnTo>
                        <a:pt x="14377" y="10528"/>
                      </a:lnTo>
                      <a:cubicBezTo>
                        <a:pt x="13846" y="6748"/>
                        <a:pt x="15031" y="3825"/>
                        <a:pt x="16047" y="2110"/>
                      </a:cubicBezTo>
                      <a:close/>
                      <a:moveTo>
                        <a:pt x="6196" y="6195"/>
                      </a:moveTo>
                      <a:cubicBezTo>
                        <a:pt x="8125" y="6692"/>
                        <a:pt x="11025" y="7922"/>
                        <a:pt x="13327" y="10946"/>
                      </a:cubicBezTo>
                      <a:lnTo>
                        <a:pt x="14264" y="12176"/>
                      </a:lnTo>
                      <a:cubicBezTo>
                        <a:pt x="13824" y="12390"/>
                        <a:pt x="13418" y="12661"/>
                        <a:pt x="13079" y="13011"/>
                      </a:cubicBezTo>
                      <a:lnTo>
                        <a:pt x="13000" y="13078"/>
                      </a:lnTo>
                      <a:cubicBezTo>
                        <a:pt x="12650" y="13428"/>
                        <a:pt x="12379" y="13823"/>
                        <a:pt x="12176" y="14263"/>
                      </a:cubicBezTo>
                      <a:lnTo>
                        <a:pt x="10946" y="13327"/>
                      </a:lnTo>
                      <a:cubicBezTo>
                        <a:pt x="7911" y="11036"/>
                        <a:pt x="6681" y="8125"/>
                        <a:pt x="6196" y="6195"/>
                      </a:cubicBezTo>
                      <a:close/>
                      <a:moveTo>
                        <a:pt x="25909" y="6195"/>
                      </a:moveTo>
                      <a:cubicBezTo>
                        <a:pt x="25413" y="8125"/>
                        <a:pt x="24194" y="11036"/>
                        <a:pt x="21158" y="13338"/>
                      </a:cubicBezTo>
                      <a:lnTo>
                        <a:pt x="19929" y="14263"/>
                      </a:lnTo>
                      <a:cubicBezTo>
                        <a:pt x="19714" y="13823"/>
                        <a:pt x="19443" y="13417"/>
                        <a:pt x="19093" y="13078"/>
                      </a:cubicBezTo>
                      <a:lnTo>
                        <a:pt x="19026" y="13011"/>
                      </a:lnTo>
                      <a:cubicBezTo>
                        <a:pt x="18676" y="12661"/>
                        <a:pt x="18281" y="12390"/>
                        <a:pt x="17841" y="12176"/>
                      </a:cubicBezTo>
                      <a:lnTo>
                        <a:pt x="18778" y="10946"/>
                      </a:lnTo>
                      <a:cubicBezTo>
                        <a:pt x="21068" y="7922"/>
                        <a:pt x="23980" y="6692"/>
                        <a:pt x="25909" y="6195"/>
                      </a:cubicBezTo>
                      <a:close/>
                      <a:moveTo>
                        <a:pt x="8741" y="14243"/>
                      </a:moveTo>
                      <a:cubicBezTo>
                        <a:pt x="9316" y="14243"/>
                        <a:pt x="9916" y="14281"/>
                        <a:pt x="10540" y="14365"/>
                      </a:cubicBezTo>
                      <a:lnTo>
                        <a:pt x="12063" y="14579"/>
                      </a:lnTo>
                      <a:cubicBezTo>
                        <a:pt x="11894" y="15031"/>
                        <a:pt x="11804" y="15505"/>
                        <a:pt x="11804" y="16001"/>
                      </a:cubicBezTo>
                      <a:lnTo>
                        <a:pt x="11804" y="16046"/>
                      </a:lnTo>
                      <a:lnTo>
                        <a:pt x="11804" y="16103"/>
                      </a:lnTo>
                      <a:cubicBezTo>
                        <a:pt x="11804" y="16588"/>
                        <a:pt x="11894" y="17062"/>
                        <a:pt x="12063" y="17524"/>
                      </a:cubicBezTo>
                      <a:lnTo>
                        <a:pt x="10540" y="17739"/>
                      </a:lnTo>
                      <a:cubicBezTo>
                        <a:pt x="9902" y="17826"/>
                        <a:pt x="9289" y="17865"/>
                        <a:pt x="8703" y="17865"/>
                      </a:cubicBezTo>
                      <a:cubicBezTo>
                        <a:pt x="5794" y="17865"/>
                        <a:pt x="3538" y="16903"/>
                        <a:pt x="2111" y="16057"/>
                      </a:cubicBezTo>
                      <a:cubicBezTo>
                        <a:pt x="3552" y="15209"/>
                        <a:pt x="5828" y="14243"/>
                        <a:pt x="8741" y="14243"/>
                      </a:cubicBezTo>
                      <a:close/>
                      <a:moveTo>
                        <a:pt x="23405" y="14250"/>
                      </a:moveTo>
                      <a:cubicBezTo>
                        <a:pt x="26303" y="14250"/>
                        <a:pt x="28569" y="15212"/>
                        <a:pt x="30005" y="16057"/>
                      </a:cubicBezTo>
                      <a:cubicBezTo>
                        <a:pt x="28564" y="16905"/>
                        <a:pt x="26288" y="17872"/>
                        <a:pt x="23375" y="17872"/>
                      </a:cubicBezTo>
                      <a:cubicBezTo>
                        <a:pt x="22800" y="17872"/>
                        <a:pt x="22200" y="17834"/>
                        <a:pt x="21576" y="17750"/>
                      </a:cubicBezTo>
                      <a:lnTo>
                        <a:pt x="20053" y="17536"/>
                      </a:lnTo>
                      <a:cubicBezTo>
                        <a:pt x="20222" y="17084"/>
                        <a:pt x="20312" y="16610"/>
                        <a:pt x="20312" y="16114"/>
                      </a:cubicBezTo>
                      <a:lnTo>
                        <a:pt x="20312" y="16069"/>
                      </a:lnTo>
                      <a:lnTo>
                        <a:pt x="20312" y="16012"/>
                      </a:lnTo>
                      <a:cubicBezTo>
                        <a:pt x="20312" y="15516"/>
                        <a:pt x="20222" y="15053"/>
                        <a:pt x="20053" y="14591"/>
                      </a:cubicBezTo>
                      <a:lnTo>
                        <a:pt x="21576" y="14376"/>
                      </a:lnTo>
                      <a:cubicBezTo>
                        <a:pt x="22210" y="14289"/>
                        <a:pt x="22820" y="14250"/>
                        <a:pt x="23405" y="14250"/>
                      </a:cubicBezTo>
                      <a:close/>
                      <a:moveTo>
                        <a:pt x="16092" y="12966"/>
                      </a:moveTo>
                      <a:cubicBezTo>
                        <a:pt x="16487" y="12966"/>
                        <a:pt x="16870" y="13033"/>
                        <a:pt x="17232" y="13191"/>
                      </a:cubicBezTo>
                      <a:cubicBezTo>
                        <a:pt x="17604" y="13349"/>
                        <a:pt x="17931" y="13552"/>
                        <a:pt x="18213" y="13834"/>
                      </a:cubicBezTo>
                      <a:lnTo>
                        <a:pt x="18281" y="13913"/>
                      </a:lnTo>
                      <a:cubicBezTo>
                        <a:pt x="18563" y="14196"/>
                        <a:pt x="18778" y="14523"/>
                        <a:pt x="18924" y="14873"/>
                      </a:cubicBezTo>
                      <a:cubicBezTo>
                        <a:pt x="19071" y="15234"/>
                        <a:pt x="19150" y="15617"/>
                        <a:pt x="19150" y="16012"/>
                      </a:cubicBezTo>
                      <a:lnTo>
                        <a:pt x="19150" y="16069"/>
                      </a:lnTo>
                      <a:lnTo>
                        <a:pt x="19150" y="16114"/>
                      </a:lnTo>
                      <a:cubicBezTo>
                        <a:pt x="19150" y="16509"/>
                        <a:pt x="19082" y="16904"/>
                        <a:pt x="18924" y="17254"/>
                      </a:cubicBezTo>
                      <a:cubicBezTo>
                        <a:pt x="18778" y="17626"/>
                        <a:pt x="18563" y="17942"/>
                        <a:pt x="18281" y="18224"/>
                      </a:cubicBezTo>
                      <a:lnTo>
                        <a:pt x="18213" y="18303"/>
                      </a:lnTo>
                      <a:cubicBezTo>
                        <a:pt x="17931" y="18585"/>
                        <a:pt x="17604" y="18788"/>
                        <a:pt x="17254" y="18946"/>
                      </a:cubicBezTo>
                      <a:cubicBezTo>
                        <a:pt x="16882" y="19093"/>
                        <a:pt x="16498" y="19172"/>
                        <a:pt x="16103" y="19172"/>
                      </a:cubicBezTo>
                      <a:lnTo>
                        <a:pt x="16013" y="19172"/>
                      </a:lnTo>
                      <a:cubicBezTo>
                        <a:pt x="15618" y="19172"/>
                        <a:pt x="15234" y="19104"/>
                        <a:pt x="14862" y="18946"/>
                      </a:cubicBezTo>
                      <a:cubicBezTo>
                        <a:pt x="14501" y="18788"/>
                        <a:pt x="14174" y="18585"/>
                        <a:pt x="13891" y="18303"/>
                      </a:cubicBezTo>
                      <a:lnTo>
                        <a:pt x="13824" y="18224"/>
                      </a:lnTo>
                      <a:cubicBezTo>
                        <a:pt x="13542" y="17942"/>
                        <a:pt x="13327" y="17626"/>
                        <a:pt x="13169" y="17265"/>
                      </a:cubicBezTo>
                      <a:cubicBezTo>
                        <a:pt x="13034" y="16904"/>
                        <a:pt x="12944" y="16520"/>
                        <a:pt x="12944" y="16125"/>
                      </a:cubicBezTo>
                      <a:lnTo>
                        <a:pt x="12944" y="16069"/>
                      </a:lnTo>
                      <a:lnTo>
                        <a:pt x="12944" y="16024"/>
                      </a:lnTo>
                      <a:cubicBezTo>
                        <a:pt x="12944" y="15629"/>
                        <a:pt x="13023" y="15234"/>
                        <a:pt x="13169" y="14884"/>
                      </a:cubicBezTo>
                      <a:cubicBezTo>
                        <a:pt x="13327" y="14512"/>
                        <a:pt x="13542" y="14196"/>
                        <a:pt x="13824" y="13913"/>
                      </a:cubicBezTo>
                      <a:lnTo>
                        <a:pt x="13891" y="13834"/>
                      </a:lnTo>
                      <a:cubicBezTo>
                        <a:pt x="14174" y="13552"/>
                        <a:pt x="14501" y="13349"/>
                        <a:pt x="14851" y="13191"/>
                      </a:cubicBezTo>
                      <a:cubicBezTo>
                        <a:pt x="15223" y="13045"/>
                        <a:pt x="15595" y="12966"/>
                        <a:pt x="15990" y="12966"/>
                      </a:cubicBezTo>
                      <a:close/>
                      <a:moveTo>
                        <a:pt x="12176" y="17840"/>
                      </a:moveTo>
                      <a:cubicBezTo>
                        <a:pt x="12379" y="18280"/>
                        <a:pt x="12650" y="18687"/>
                        <a:pt x="13000" y="19025"/>
                      </a:cubicBezTo>
                      <a:lnTo>
                        <a:pt x="13079" y="19104"/>
                      </a:lnTo>
                      <a:cubicBezTo>
                        <a:pt x="13429" y="19454"/>
                        <a:pt x="13824" y="19725"/>
                        <a:pt x="14264" y="19928"/>
                      </a:cubicBezTo>
                      <a:lnTo>
                        <a:pt x="13327" y="21158"/>
                      </a:lnTo>
                      <a:cubicBezTo>
                        <a:pt x="11025" y="24193"/>
                        <a:pt x="8125" y="25423"/>
                        <a:pt x="6196" y="25920"/>
                      </a:cubicBezTo>
                      <a:cubicBezTo>
                        <a:pt x="6681" y="23979"/>
                        <a:pt x="7911" y="21079"/>
                        <a:pt x="10946" y="18777"/>
                      </a:cubicBezTo>
                      <a:lnTo>
                        <a:pt x="12176" y="17840"/>
                      </a:lnTo>
                      <a:close/>
                      <a:moveTo>
                        <a:pt x="19929" y="17852"/>
                      </a:moveTo>
                      <a:lnTo>
                        <a:pt x="21158" y="18777"/>
                      </a:lnTo>
                      <a:cubicBezTo>
                        <a:pt x="24194" y="21090"/>
                        <a:pt x="25413" y="23979"/>
                        <a:pt x="25909" y="25920"/>
                      </a:cubicBezTo>
                      <a:cubicBezTo>
                        <a:pt x="23980" y="25423"/>
                        <a:pt x="21068" y="24193"/>
                        <a:pt x="18778" y="21158"/>
                      </a:cubicBezTo>
                      <a:lnTo>
                        <a:pt x="17841" y="19939"/>
                      </a:lnTo>
                      <a:cubicBezTo>
                        <a:pt x="18281" y="19725"/>
                        <a:pt x="18687" y="19454"/>
                        <a:pt x="19026" y="19104"/>
                      </a:cubicBezTo>
                      <a:lnTo>
                        <a:pt x="19093" y="19036"/>
                      </a:lnTo>
                      <a:cubicBezTo>
                        <a:pt x="19432" y="18698"/>
                        <a:pt x="19714" y="18280"/>
                        <a:pt x="19929" y="17852"/>
                      </a:cubicBezTo>
                      <a:close/>
                      <a:moveTo>
                        <a:pt x="17514" y="20052"/>
                      </a:moveTo>
                      <a:lnTo>
                        <a:pt x="17728" y="21575"/>
                      </a:lnTo>
                      <a:cubicBezTo>
                        <a:pt x="18247" y="25367"/>
                        <a:pt x="17062" y="28290"/>
                        <a:pt x="16047" y="29993"/>
                      </a:cubicBezTo>
                      <a:cubicBezTo>
                        <a:pt x="15031" y="28267"/>
                        <a:pt x="13846" y="25356"/>
                        <a:pt x="14354" y="21575"/>
                      </a:cubicBezTo>
                      <a:lnTo>
                        <a:pt x="14569" y="20052"/>
                      </a:lnTo>
                      <a:cubicBezTo>
                        <a:pt x="15020" y="20221"/>
                        <a:pt x="15505" y="20300"/>
                        <a:pt x="15990" y="20300"/>
                      </a:cubicBezTo>
                      <a:lnTo>
                        <a:pt x="16092" y="20300"/>
                      </a:lnTo>
                      <a:cubicBezTo>
                        <a:pt x="16588" y="20300"/>
                        <a:pt x="17051" y="20221"/>
                        <a:pt x="17514" y="20052"/>
                      </a:cubicBezTo>
                      <a:close/>
                      <a:moveTo>
                        <a:pt x="16035" y="0"/>
                      </a:moveTo>
                      <a:lnTo>
                        <a:pt x="15562" y="677"/>
                      </a:lnTo>
                      <a:cubicBezTo>
                        <a:pt x="14546" y="2133"/>
                        <a:pt x="13023" y="4999"/>
                        <a:pt x="13056" y="8858"/>
                      </a:cubicBezTo>
                      <a:cubicBezTo>
                        <a:pt x="10371" y="6082"/>
                        <a:pt x="7268" y="5157"/>
                        <a:pt x="5519" y="4841"/>
                      </a:cubicBezTo>
                      <a:lnTo>
                        <a:pt x="4695" y="4706"/>
                      </a:lnTo>
                      <a:lnTo>
                        <a:pt x="4695" y="4706"/>
                      </a:lnTo>
                      <a:lnTo>
                        <a:pt x="4842" y="5518"/>
                      </a:lnTo>
                      <a:cubicBezTo>
                        <a:pt x="5146" y="7267"/>
                        <a:pt x="6094" y="10370"/>
                        <a:pt x="8859" y="13067"/>
                      </a:cubicBezTo>
                      <a:cubicBezTo>
                        <a:pt x="8789" y="13066"/>
                        <a:pt x="8720" y="13066"/>
                        <a:pt x="8651" y="13066"/>
                      </a:cubicBezTo>
                      <a:cubicBezTo>
                        <a:pt x="4875" y="13066"/>
                        <a:pt x="2107" y="14564"/>
                        <a:pt x="678" y="15561"/>
                      </a:cubicBezTo>
                      <a:lnTo>
                        <a:pt x="1" y="16046"/>
                      </a:lnTo>
                      <a:lnTo>
                        <a:pt x="678" y="16520"/>
                      </a:lnTo>
                      <a:cubicBezTo>
                        <a:pt x="2107" y="17517"/>
                        <a:pt x="4886" y="19015"/>
                        <a:pt x="8651" y="19015"/>
                      </a:cubicBezTo>
                      <a:cubicBezTo>
                        <a:pt x="8720" y="19015"/>
                        <a:pt x="8789" y="19015"/>
                        <a:pt x="8859" y="19014"/>
                      </a:cubicBezTo>
                      <a:lnTo>
                        <a:pt x="8859" y="19014"/>
                      </a:lnTo>
                      <a:cubicBezTo>
                        <a:pt x="6083" y="21711"/>
                        <a:pt x="5146" y="24814"/>
                        <a:pt x="4842" y="26563"/>
                      </a:cubicBezTo>
                      <a:lnTo>
                        <a:pt x="4695" y="27387"/>
                      </a:lnTo>
                      <a:lnTo>
                        <a:pt x="4695" y="27387"/>
                      </a:lnTo>
                      <a:lnTo>
                        <a:pt x="5519" y="27240"/>
                      </a:lnTo>
                      <a:cubicBezTo>
                        <a:pt x="7268" y="26935"/>
                        <a:pt x="10371" y="25988"/>
                        <a:pt x="13056" y="23223"/>
                      </a:cubicBezTo>
                      <a:lnTo>
                        <a:pt x="13056" y="23223"/>
                      </a:lnTo>
                      <a:cubicBezTo>
                        <a:pt x="13000" y="27082"/>
                        <a:pt x="14546" y="29948"/>
                        <a:pt x="15562" y="31404"/>
                      </a:cubicBezTo>
                      <a:lnTo>
                        <a:pt x="16035" y="32081"/>
                      </a:lnTo>
                      <a:lnTo>
                        <a:pt x="16521" y="31404"/>
                      </a:lnTo>
                      <a:cubicBezTo>
                        <a:pt x="17536" y="29948"/>
                        <a:pt x="19060" y="27082"/>
                        <a:pt x="19014" y="23223"/>
                      </a:cubicBezTo>
                      <a:lnTo>
                        <a:pt x="19014" y="23223"/>
                      </a:lnTo>
                      <a:cubicBezTo>
                        <a:pt x="21700" y="25999"/>
                        <a:pt x="24803" y="26935"/>
                        <a:pt x="26564" y="27240"/>
                      </a:cubicBezTo>
                      <a:lnTo>
                        <a:pt x="27376" y="27387"/>
                      </a:lnTo>
                      <a:lnTo>
                        <a:pt x="27241" y="26563"/>
                      </a:lnTo>
                      <a:cubicBezTo>
                        <a:pt x="26925" y="24814"/>
                        <a:pt x="25977" y="21711"/>
                        <a:pt x="23212" y="19014"/>
                      </a:cubicBezTo>
                      <a:lnTo>
                        <a:pt x="23212" y="19014"/>
                      </a:lnTo>
                      <a:cubicBezTo>
                        <a:pt x="23282" y="19015"/>
                        <a:pt x="23351" y="19015"/>
                        <a:pt x="23420" y="19015"/>
                      </a:cubicBezTo>
                      <a:cubicBezTo>
                        <a:pt x="27185" y="19015"/>
                        <a:pt x="29975" y="17517"/>
                        <a:pt x="31393" y="16520"/>
                      </a:cubicBezTo>
                      <a:lnTo>
                        <a:pt x="32070" y="16046"/>
                      </a:lnTo>
                      <a:lnTo>
                        <a:pt x="31393" y="15561"/>
                      </a:lnTo>
                      <a:cubicBezTo>
                        <a:pt x="29970" y="14560"/>
                        <a:pt x="27166" y="13066"/>
                        <a:pt x="23380" y="13066"/>
                      </a:cubicBezTo>
                      <a:cubicBezTo>
                        <a:pt x="23324" y="13066"/>
                        <a:pt x="23268" y="13066"/>
                        <a:pt x="23212" y="13067"/>
                      </a:cubicBezTo>
                      <a:cubicBezTo>
                        <a:pt x="25999" y="10370"/>
                        <a:pt x="26925" y="7267"/>
                        <a:pt x="27241" y="5518"/>
                      </a:cubicBezTo>
                      <a:lnTo>
                        <a:pt x="27376" y="4706"/>
                      </a:lnTo>
                      <a:lnTo>
                        <a:pt x="26564" y="4841"/>
                      </a:lnTo>
                      <a:cubicBezTo>
                        <a:pt x="24803" y="5157"/>
                        <a:pt x="21700" y="6094"/>
                        <a:pt x="19014" y="8858"/>
                      </a:cubicBezTo>
                      <a:cubicBezTo>
                        <a:pt x="19071" y="4999"/>
                        <a:pt x="17536" y="2133"/>
                        <a:pt x="16521" y="677"/>
                      </a:cubicBezTo>
                      <a:lnTo>
                        <a:pt x="16035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1" name="Google Shape;1061;p8"/>
              <p:cNvGrpSpPr/>
              <p:nvPr/>
            </p:nvGrpSpPr>
            <p:grpSpPr>
              <a:xfrm rot="-8100000">
                <a:off x="6551028" y="4773477"/>
                <a:ext cx="865242" cy="865517"/>
                <a:chOff x="1042950" y="2743525"/>
                <a:chExt cx="865250" cy="865525"/>
              </a:xfrm>
            </p:grpSpPr>
            <p:sp>
              <p:nvSpPr>
                <p:cNvPr id="1062" name="Google Shape;1062;p8"/>
                <p:cNvSpPr/>
                <p:nvPr/>
              </p:nvSpPr>
              <p:spPr>
                <a:xfrm>
                  <a:off x="1724250" y="3423950"/>
                  <a:ext cx="183950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8" h="7370" extrusionOk="0">
                      <a:moveTo>
                        <a:pt x="7358" y="1"/>
                      </a:moveTo>
                      <a:cubicBezTo>
                        <a:pt x="6963" y="102"/>
                        <a:pt x="6556" y="204"/>
                        <a:pt x="6161" y="328"/>
                      </a:cubicBezTo>
                      <a:cubicBezTo>
                        <a:pt x="5214" y="621"/>
                        <a:pt x="4299" y="994"/>
                        <a:pt x="3419" y="1434"/>
                      </a:cubicBezTo>
                      <a:cubicBezTo>
                        <a:pt x="3013" y="1626"/>
                        <a:pt x="2539" y="1851"/>
                        <a:pt x="2122" y="2133"/>
                      </a:cubicBezTo>
                      <a:cubicBezTo>
                        <a:pt x="1840" y="2562"/>
                        <a:pt x="1614" y="3036"/>
                        <a:pt x="1422" y="3431"/>
                      </a:cubicBezTo>
                      <a:cubicBezTo>
                        <a:pt x="982" y="4323"/>
                        <a:pt x="621" y="5237"/>
                        <a:pt x="316" y="6173"/>
                      </a:cubicBezTo>
                      <a:cubicBezTo>
                        <a:pt x="192" y="6568"/>
                        <a:pt x="90" y="6963"/>
                        <a:pt x="0" y="7369"/>
                      </a:cubicBezTo>
                      <a:lnTo>
                        <a:pt x="1174" y="7369"/>
                      </a:lnTo>
                      <a:cubicBezTo>
                        <a:pt x="1241" y="7087"/>
                        <a:pt x="1320" y="6794"/>
                        <a:pt x="1422" y="6489"/>
                      </a:cubicBezTo>
                      <a:cubicBezTo>
                        <a:pt x="1715" y="5530"/>
                        <a:pt x="2099" y="4616"/>
                        <a:pt x="2517" y="3713"/>
                      </a:cubicBezTo>
                      <a:cubicBezTo>
                        <a:pt x="2629" y="3465"/>
                        <a:pt x="2787" y="3217"/>
                        <a:pt x="2934" y="2957"/>
                      </a:cubicBezTo>
                      <a:cubicBezTo>
                        <a:pt x="3182" y="2810"/>
                        <a:pt x="3442" y="2675"/>
                        <a:pt x="3690" y="2540"/>
                      </a:cubicBezTo>
                      <a:cubicBezTo>
                        <a:pt x="4593" y="2111"/>
                        <a:pt x="5507" y="1738"/>
                        <a:pt x="6466" y="1445"/>
                      </a:cubicBezTo>
                      <a:cubicBezTo>
                        <a:pt x="6771" y="1343"/>
                        <a:pt x="7064" y="1276"/>
                        <a:pt x="7358" y="1185"/>
                      </a:cubicBezTo>
                      <a:lnTo>
                        <a:pt x="7358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8"/>
                <p:cNvSpPr/>
                <p:nvPr/>
              </p:nvSpPr>
              <p:spPr>
                <a:xfrm>
                  <a:off x="1043250" y="3424800"/>
                  <a:ext cx="18422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7370" extrusionOk="0">
                      <a:moveTo>
                        <a:pt x="0" y="1"/>
                      </a:moveTo>
                      <a:lnTo>
                        <a:pt x="0" y="1185"/>
                      </a:lnTo>
                      <a:cubicBezTo>
                        <a:pt x="294" y="1264"/>
                        <a:pt x="587" y="1343"/>
                        <a:pt x="892" y="1434"/>
                      </a:cubicBezTo>
                      <a:cubicBezTo>
                        <a:pt x="1851" y="1738"/>
                        <a:pt x="2765" y="2111"/>
                        <a:pt x="3667" y="2539"/>
                      </a:cubicBezTo>
                      <a:cubicBezTo>
                        <a:pt x="3916" y="2652"/>
                        <a:pt x="4153" y="2810"/>
                        <a:pt x="4424" y="2946"/>
                      </a:cubicBezTo>
                      <a:cubicBezTo>
                        <a:pt x="4570" y="3194"/>
                        <a:pt x="4706" y="3453"/>
                        <a:pt x="4830" y="3702"/>
                      </a:cubicBezTo>
                      <a:cubicBezTo>
                        <a:pt x="5270" y="4604"/>
                        <a:pt x="5642" y="5530"/>
                        <a:pt x="5936" y="6489"/>
                      </a:cubicBezTo>
                      <a:cubicBezTo>
                        <a:pt x="6037" y="6782"/>
                        <a:pt x="6105" y="7076"/>
                        <a:pt x="6195" y="7369"/>
                      </a:cubicBezTo>
                      <a:lnTo>
                        <a:pt x="7369" y="7369"/>
                      </a:lnTo>
                      <a:cubicBezTo>
                        <a:pt x="7267" y="6952"/>
                        <a:pt x="7154" y="6557"/>
                        <a:pt x="7041" y="6162"/>
                      </a:cubicBezTo>
                      <a:cubicBezTo>
                        <a:pt x="6737" y="5214"/>
                        <a:pt x="6376" y="4300"/>
                        <a:pt x="5936" y="3431"/>
                      </a:cubicBezTo>
                      <a:cubicBezTo>
                        <a:pt x="5744" y="3013"/>
                        <a:pt x="5507" y="2539"/>
                        <a:pt x="5225" y="2133"/>
                      </a:cubicBezTo>
                      <a:cubicBezTo>
                        <a:pt x="4807" y="1851"/>
                        <a:pt x="4333" y="1625"/>
                        <a:pt x="3938" y="1422"/>
                      </a:cubicBezTo>
                      <a:cubicBezTo>
                        <a:pt x="3047" y="982"/>
                        <a:pt x="2122" y="621"/>
                        <a:pt x="1196" y="328"/>
                      </a:cubicBezTo>
                      <a:cubicBezTo>
                        <a:pt x="801" y="192"/>
                        <a:pt x="406" y="102"/>
                        <a:pt x="0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8"/>
                <p:cNvSpPr/>
                <p:nvPr/>
              </p:nvSpPr>
              <p:spPr>
                <a:xfrm>
                  <a:off x="1042950" y="2744075"/>
                  <a:ext cx="18397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9" h="7370" extrusionOk="0">
                      <a:moveTo>
                        <a:pt x="6173" y="1"/>
                      </a:moveTo>
                      <a:cubicBezTo>
                        <a:pt x="6106" y="283"/>
                        <a:pt x="6038" y="588"/>
                        <a:pt x="5936" y="881"/>
                      </a:cubicBezTo>
                      <a:cubicBezTo>
                        <a:pt x="5643" y="1840"/>
                        <a:pt x="5259" y="2754"/>
                        <a:pt x="4830" y="3657"/>
                      </a:cubicBezTo>
                      <a:cubicBezTo>
                        <a:pt x="4718" y="3916"/>
                        <a:pt x="4571" y="4153"/>
                        <a:pt x="4424" y="4424"/>
                      </a:cubicBezTo>
                      <a:cubicBezTo>
                        <a:pt x="4176" y="4560"/>
                        <a:pt x="3916" y="4706"/>
                        <a:pt x="3668" y="4830"/>
                      </a:cubicBezTo>
                      <a:cubicBezTo>
                        <a:pt x="2765" y="5270"/>
                        <a:pt x="1840" y="5632"/>
                        <a:pt x="881" y="5925"/>
                      </a:cubicBezTo>
                      <a:cubicBezTo>
                        <a:pt x="588" y="6027"/>
                        <a:pt x="294" y="6094"/>
                        <a:pt x="1" y="6184"/>
                      </a:cubicBezTo>
                      <a:lnTo>
                        <a:pt x="1" y="7369"/>
                      </a:lnTo>
                      <a:cubicBezTo>
                        <a:pt x="396" y="7268"/>
                        <a:pt x="802" y="7166"/>
                        <a:pt x="1197" y="7042"/>
                      </a:cubicBezTo>
                      <a:cubicBezTo>
                        <a:pt x="2145" y="6749"/>
                        <a:pt x="3059" y="6376"/>
                        <a:pt x="3928" y="5948"/>
                      </a:cubicBezTo>
                      <a:cubicBezTo>
                        <a:pt x="4345" y="5744"/>
                        <a:pt x="4819" y="5519"/>
                        <a:pt x="5225" y="5237"/>
                      </a:cubicBezTo>
                      <a:cubicBezTo>
                        <a:pt x="5508" y="4819"/>
                        <a:pt x="5733" y="4334"/>
                        <a:pt x="5936" y="3939"/>
                      </a:cubicBezTo>
                      <a:cubicBezTo>
                        <a:pt x="6376" y="3047"/>
                        <a:pt x="6738" y="2133"/>
                        <a:pt x="7031" y="1197"/>
                      </a:cubicBezTo>
                      <a:cubicBezTo>
                        <a:pt x="7166" y="813"/>
                        <a:pt x="7257" y="407"/>
                        <a:pt x="735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8"/>
                <p:cNvSpPr/>
                <p:nvPr/>
              </p:nvSpPr>
              <p:spPr>
                <a:xfrm>
                  <a:off x="1770225" y="3471075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5507" y="0"/>
                      </a:moveTo>
                      <a:cubicBezTo>
                        <a:pt x="4424" y="305"/>
                        <a:pt x="3363" y="734"/>
                        <a:pt x="2370" y="1264"/>
                      </a:cubicBezTo>
                      <a:cubicBezTo>
                        <a:pt x="2133" y="1388"/>
                        <a:pt x="1908" y="1535"/>
                        <a:pt x="1682" y="1670"/>
                      </a:cubicBezTo>
                      <a:cubicBezTo>
                        <a:pt x="1546" y="1896"/>
                        <a:pt x="1400" y="2122"/>
                        <a:pt x="1276" y="2370"/>
                      </a:cubicBezTo>
                      <a:cubicBezTo>
                        <a:pt x="723" y="3352"/>
                        <a:pt x="316" y="4412"/>
                        <a:pt x="1" y="5496"/>
                      </a:cubicBezTo>
                      <a:lnTo>
                        <a:pt x="1208" y="5496"/>
                      </a:lnTo>
                      <a:cubicBezTo>
                        <a:pt x="1434" y="4762"/>
                        <a:pt x="1716" y="4040"/>
                        <a:pt x="2054" y="3352"/>
                      </a:cubicBezTo>
                      <a:cubicBezTo>
                        <a:pt x="2190" y="3069"/>
                        <a:pt x="2348" y="2776"/>
                        <a:pt x="2517" y="2505"/>
                      </a:cubicBezTo>
                      <a:cubicBezTo>
                        <a:pt x="2799" y="2336"/>
                        <a:pt x="3081" y="2178"/>
                        <a:pt x="3363" y="2043"/>
                      </a:cubicBezTo>
                      <a:cubicBezTo>
                        <a:pt x="4052" y="1693"/>
                        <a:pt x="4762" y="1422"/>
                        <a:pt x="5507" y="1196"/>
                      </a:cubicBezTo>
                      <a:lnTo>
                        <a:pt x="5507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8"/>
                <p:cNvSpPr/>
                <p:nvPr/>
              </p:nvSpPr>
              <p:spPr>
                <a:xfrm>
                  <a:off x="1723400" y="2743525"/>
                  <a:ext cx="184525" cy="1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7381" extrusionOk="0">
                      <a:moveTo>
                        <a:pt x="0" y="0"/>
                      </a:moveTo>
                      <a:cubicBezTo>
                        <a:pt x="113" y="418"/>
                        <a:pt x="215" y="813"/>
                        <a:pt x="339" y="1208"/>
                      </a:cubicBezTo>
                      <a:cubicBezTo>
                        <a:pt x="632" y="2155"/>
                        <a:pt x="1005" y="3069"/>
                        <a:pt x="1445" y="3950"/>
                      </a:cubicBezTo>
                      <a:cubicBezTo>
                        <a:pt x="1637" y="4356"/>
                        <a:pt x="1862" y="4841"/>
                        <a:pt x="2144" y="5247"/>
                      </a:cubicBezTo>
                      <a:cubicBezTo>
                        <a:pt x="2573" y="5529"/>
                        <a:pt x="3047" y="5755"/>
                        <a:pt x="3442" y="5947"/>
                      </a:cubicBezTo>
                      <a:cubicBezTo>
                        <a:pt x="4333" y="6387"/>
                        <a:pt x="5248" y="6759"/>
                        <a:pt x="6184" y="7053"/>
                      </a:cubicBezTo>
                      <a:cubicBezTo>
                        <a:pt x="6579" y="7177"/>
                        <a:pt x="6974" y="7278"/>
                        <a:pt x="7380" y="7380"/>
                      </a:cubicBezTo>
                      <a:lnTo>
                        <a:pt x="7380" y="6195"/>
                      </a:lnTo>
                      <a:cubicBezTo>
                        <a:pt x="7087" y="6105"/>
                        <a:pt x="6782" y="6037"/>
                        <a:pt x="6489" y="5936"/>
                      </a:cubicBezTo>
                      <a:cubicBezTo>
                        <a:pt x="5530" y="5642"/>
                        <a:pt x="4616" y="5259"/>
                        <a:pt x="3713" y="4841"/>
                      </a:cubicBezTo>
                      <a:cubicBezTo>
                        <a:pt x="3453" y="4728"/>
                        <a:pt x="3216" y="4570"/>
                        <a:pt x="2946" y="4424"/>
                      </a:cubicBezTo>
                      <a:cubicBezTo>
                        <a:pt x="2810" y="4175"/>
                        <a:pt x="2663" y="3916"/>
                        <a:pt x="2539" y="3668"/>
                      </a:cubicBezTo>
                      <a:cubicBezTo>
                        <a:pt x="2099" y="2765"/>
                        <a:pt x="1738" y="1851"/>
                        <a:pt x="1445" y="892"/>
                      </a:cubicBezTo>
                      <a:cubicBezTo>
                        <a:pt x="1343" y="587"/>
                        <a:pt x="1275" y="294"/>
                        <a:pt x="1185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8"/>
                <p:cNvSpPr/>
                <p:nvPr/>
              </p:nvSpPr>
              <p:spPr>
                <a:xfrm>
                  <a:off x="1771625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29"/>
                      </a:moveTo>
                      <a:cubicBezTo>
                        <a:pt x="3014" y="1129"/>
                        <a:pt x="3544" y="1659"/>
                        <a:pt x="3544" y="2325"/>
                      </a:cubicBezTo>
                      <a:cubicBezTo>
                        <a:pt x="3533" y="3002"/>
                        <a:pt x="2991" y="3521"/>
                        <a:pt x="2348" y="3521"/>
                      </a:cubicBezTo>
                      <a:cubicBezTo>
                        <a:pt x="1682" y="3521"/>
                        <a:pt x="1152" y="2991"/>
                        <a:pt x="1152" y="2325"/>
                      </a:cubicBezTo>
                      <a:cubicBezTo>
                        <a:pt x="1152" y="1659"/>
                        <a:pt x="1682" y="1129"/>
                        <a:pt x="2348" y="1129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45"/>
                        <a:pt x="1062" y="4684"/>
                        <a:pt x="2348" y="4684"/>
                      </a:cubicBezTo>
                      <a:cubicBezTo>
                        <a:pt x="3646" y="4684"/>
                        <a:pt x="4684" y="3623"/>
                        <a:pt x="4684" y="2348"/>
                      </a:cubicBezTo>
                      <a:cubicBezTo>
                        <a:pt x="4684" y="1050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8"/>
                <p:cNvSpPr/>
                <p:nvPr/>
              </p:nvSpPr>
              <p:spPr>
                <a:xfrm>
                  <a:off x="1042950" y="3471075"/>
                  <a:ext cx="137425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5496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723" y="1422"/>
                        <a:pt x="1445" y="1704"/>
                        <a:pt x="2134" y="2043"/>
                      </a:cubicBezTo>
                      <a:cubicBezTo>
                        <a:pt x="2416" y="2178"/>
                        <a:pt x="2720" y="2336"/>
                        <a:pt x="2980" y="2505"/>
                      </a:cubicBezTo>
                      <a:cubicBezTo>
                        <a:pt x="3149" y="2787"/>
                        <a:pt x="3307" y="3069"/>
                        <a:pt x="3454" y="3352"/>
                      </a:cubicBezTo>
                      <a:cubicBezTo>
                        <a:pt x="3804" y="4040"/>
                        <a:pt x="4074" y="4751"/>
                        <a:pt x="4300" y="5496"/>
                      </a:cubicBezTo>
                      <a:lnTo>
                        <a:pt x="5496" y="5496"/>
                      </a:lnTo>
                      <a:cubicBezTo>
                        <a:pt x="5203" y="4412"/>
                        <a:pt x="4774" y="3352"/>
                        <a:pt x="4232" y="2370"/>
                      </a:cubicBezTo>
                      <a:cubicBezTo>
                        <a:pt x="4097" y="2122"/>
                        <a:pt x="3962" y="1896"/>
                        <a:pt x="3815" y="1670"/>
                      </a:cubicBezTo>
                      <a:cubicBezTo>
                        <a:pt x="3589" y="1535"/>
                        <a:pt x="3364" y="1388"/>
                        <a:pt x="3127" y="1264"/>
                      </a:cubicBezTo>
                      <a:cubicBezTo>
                        <a:pt x="2134" y="711"/>
                        <a:pt x="1084" y="305"/>
                        <a:pt x="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8"/>
                <p:cNvSpPr/>
                <p:nvPr/>
              </p:nvSpPr>
              <p:spPr>
                <a:xfrm>
                  <a:off x="1043250" y="2743800"/>
                  <a:ext cx="137400" cy="1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" h="5508" extrusionOk="0">
                      <a:moveTo>
                        <a:pt x="4299" y="0"/>
                      </a:moveTo>
                      <a:cubicBezTo>
                        <a:pt x="4074" y="734"/>
                        <a:pt x="3792" y="1456"/>
                        <a:pt x="3453" y="2144"/>
                      </a:cubicBezTo>
                      <a:cubicBezTo>
                        <a:pt x="3318" y="2427"/>
                        <a:pt x="3160" y="2720"/>
                        <a:pt x="2990" y="2991"/>
                      </a:cubicBezTo>
                      <a:cubicBezTo>
                        <a:pt x="2708" y="3160"/>
                        <a:pt x="2426" y="3318"/>
                        <a:pt x="2144" y="3453"/>
                      </a:cubicBezTo>
                      <a:cubicBezTo>
                        <a:pt x="1456" y="3815"/>
                        <a:pt x="745" y="4074"/>
                        <a:pt x="0" y="4300"/>
                      </a:cubicBezTo>
                      <a:lnTo>
                        <a:pt x="0" y="5507"/>
                      </a:lnTo>
                      <a:cubicBezTo>
                        <a:pt x="1083" y="5191"/>
                        <a:pt x="2144" y="4774"/>
                        <a:pt x="3126" y="4232"/>
                      </a:cubicBezTo>
                      <a:cubicBezTo>
                        <a:pt x="3374" y="4108"/>
                        <a:pt x="3600" y="3961"/>
                        <a:pt x="3825" y="3826"/>
                      </a:cubicBezTo>
                      <a:cubicBezTo>
                        <a:pt x="3961" y="3600"/>
                        <a:pt x="4096" y="3374"/>
                        <a:pt x="4232" y="3137"/>
                      </a:cubicBezTo>
                      <a:cubicBezTo>
                        <a:pt x="4785" y="2144"/>
                        <a:pt x="5191" y="1084"/>
                        <a:pt x="5496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8"/>
                <p:cNvSpPr/>
                <p:nvPr/>
              </p:nvSpPr>
              <p:spPr>
                <a:xfrm>
                  <a:off x="1770225" y="2743800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1" y="0"/>
                      </a:moveTo>
                      <a:cubicBezTo>
                        <a:pt x="316" y="1084"/>
                        <a:pt x="734" y="2144"/>
                        <a:pt x="1276" y="3137"/>
                      </a:cubicBezTo>
                      <a:cubicBezTo>
                        <a:pt x="1400" y="3374"/>
                        <a:pt x="1546" y="3600"/>
                        <a:pt x="1682" y="3826"/>
                      </a:cubicBezTo>
                      <a:cubicBezTo>
                        <a:pt x="1908" y="3961"/>
                        <a:pt x="2133" y="4108"/>
                        <a:pt x="2370" y="4232"/>
                      </a:cubicBezTo>
                      <a:cubicBezTo>
                        <a:pt x="3363" y="4785"/>
                        <a:pt x="4413" y="5191"/>
                        <a:pt x="5507" y="5496"/>
                      </a:cubicBezTo>
                      <a:lnTo>
                        <a:pt x="5507" y="4300"/>
                      </a:lnTo>
                      <a:cubicBezTo>
                        <a:pt x="4774" y="4074"/>
                        <a:pt x="4052" y="3792"/>
                        <a:pt x="3363" y="3453"/>
                      </a:cubicBezTo>
                      <a:cubicBezTo>
                        <a:pt x="3081" y="3318"/>
                        <a:pt x="2776" y="3160"/>
                        <a:pt x="2517" y="2991"/>
                      </a:cubicBezTo>
                      <a:cubicBezTo>
                        <a:pt x="2348" y="2709"/>
                        <a:pt x="2190" y="2427"/>
                        <a:pt x="2043" y="2144"/>
                      </a:cubicBezTo>
                      <a:cubicBezTo>
                        <a:pt x="1693" y="1456"/>
                        <a:pt x="1434" y="745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8"/>
                <p:cNvSpPr/>
                <p:nvPr/>
              </p:nvSpPr>
              <p:spPr>
                <a:xfrm>
                  <a:off x="1062150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40"/>
                      </a:moveTo>
                      <a:cubicBezTo>
                        <a:pt x="3013" y="1140"/>
                        <a:pt x="3543" y="1682"/>
                        <a:pt x="3543" y="2348"/>
                      </a:cubicBezTo>
                      <a:cubicBezTo>
                        <a:pt x="3543" y="3002"/>
                        <a:pt x="3013" y="3544"/>
                        <a:pt x="2347" y="3544"/>
                      </a:cubicBezTo>
                      <a:cubicBezTo>
                        <a:pt x="1682" y="3544"/>
                        <a:pt x="1151" y="3002"/>
                        <a:pt x="1151" y="2348"/>
                      </a:cubicBezTo>
                      <a:cubicBezTo>
                        <a:pt x="1151" y="1682"/>
                        <a:pt x="1682" y="1140"/>
                        <a:pt x="2347" y="1140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45"/>
                        <a:pt x="1050" y="4684"/>
                        <a:pt x="2347" y="4684"/>
                      </a:cubicBezTo>
                      <a:cubicBezTo>
                        <a:pt x="3645" y="4684"/>
                        <a:pt x="4683" y="3623"/>
                        <a:pt x="4683" y="2348"/>
                      </a:cubicBezTo>
                      <a:cubicBezTo>
                        <a:pt x="4683" y="1039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8"/>
                <p:cNvSpPr/>
                <p:nvPr/>
              </p:nvSpPr>
              <p:spPr>
                <a:xfrm>
                  <a:off x="1552450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52"/>
                        <a:pt x="3543" y="1693"/>
                        <a:pt x="3543" y="2336"/>
                      </a:cubicBezTo>
                      <a:cubicBezTo>
                        <a:pt x="3543" y="3002"/>
                        <a:pt x="3002" y="3532"/>
                        <a:pt x="2336" y="3532"/>
                      </a:cubicBezTo>
                      <a:cubicBezTo>
                        <a:pt x="1681" y="3532"/>
                        <a:pt x="1140" y="3002"/>
                        <a:pt x="1140" y="2336"/>
                      </a:cubicBezTo>
                      <a:cubicBezTo>
                        <a:pt x="1140" y="1671"/>
                        <a:pt x="1681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50"/>
                        <a:pt x="0" y="2336"/>
                      </a:cubicBezTo>
                      <a:cubicBezTo>
                        <a:pt x="0" y="3634"/>
                        <a:pt x="1061" y="4683"/>
                        <a:pt x="2336" y="4683"/>
                      </a:cubicBezTo>
                      <a:cubicBezTo>
                        <a:pt x="3622" y="4683"/>
                        <a:pt x="4683" y="3623"/>
                        <a:pt x="4683" y="2336"/>
                      </a:cubicBezTo>
                      <a:cubicBezTo>
                        <a:pt x="4683" y="1039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8"/>
                <p:cNvSpPr/>
                <p:nvPr/>
              </p:nvSpPr>
              <p:spPr>
                <a:xfrm>
                  <a:off x="1062150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52"/>
                      </a:moveTo>
                      <a:cubicBezTo>
                        <a:pt x="3013" y="1152"/>
                        <a:pt x="3543" y="1682"/>
                        <a:pt x="3543" y="2348"/>
                      </a:cubicBezTo>
                      <a:cubicBezTo>
                        <a:pt x="3543" y="3014"/>
                        <a:pt x="3013" y="3544"/>
                        <a:pt x="2347" y="3544"/>
                      </a:cubicBezTo>
                      <a:cubicBezTo>
                        <a:pt x="1682" y="3544"/>
                        <a:pt x="1151" y="3014"/>
                        <a:pt x="1151" y="2348"/>
                      </a:cubicBezTo>
                      <a:cubicBezTo>
                        <a:pt x="1151" y="1682"/>
                        <a:pt x="1682" y="1152"/>
                        <a:pt x="2347" y="1152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50" y="4684"/>
                        <a:pt x="2347" y="4684"/>
                      </a:cubicBezTo>
                      <a:cubicBezTo>
                        <a:pt x="3645" y="4684"/>
                        <a:pt x="4683" y="3634"/>
                        <a:pt x="4683" y="2348"/>
                      </a:cubicBezTo>
                      <a:cubicBezTo>
                        <a:pt x="4683" y="1061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8"/>
                <p:cNvSpPr/>
                <p:nvPr/>
              </p:nvSpPr>
              <p:spPr>
                <a:xfrm>
                  <a:off x="1771625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52"/>
                      </a:moveTo>
                      <a:cubicBezTo>
                        <a:pt x="3014" y="1152"/>
                        <a:pt x="3544" y="1682"/>
                        <a:pt x="3544" y="2348"/>
                      </a:cubicBezTo>
                      <a:cubicBezTo>
                        <a:pt x="3544" y="3014"/>
                        <a:pt x="3014" y="3544"/>
                        <a:pt x="2348" y="3544"/>
                      </a:cubicBezTo>
                      <a:cubicBezTo>
                        <a:pt x="1682" y="3544"/>
                        <a:pt x="1152" y="3014"/>
                        <a:pt x="1152" y="2348"/>
                      </a:cubicBezTo>
                      <a:cubicBezTo>
                        <a:pt x="1152" y="1682"/>
                        <a:pt x="1682" y="1152"/>
                        <a:pt x="2348" y="1152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34"/>
                        <a:pt x="1050" y="4684"/>
                        <a:pt x="2348" y="4684"/>
                      </a:cubicBezTo>
                      <a:cubicBezTo>
                        <a:pt x="3646" y="4684"/>
                        <a:pt x="4684" y="3634"/>
                        <a:pt x="4684" y="2348"/>
                      </a:cubicBezTo>
                      <a:cubicBezTo>
                        <a:pt x="4684" y="1061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8"/>
                <p:cNvSpPr/>
                <p:nvPr/>
              </p:nvSpPr>
              <p:spPr>
                <a:xfrm>
                  <a:off x="1080475" y="2781600"/>
                  <a:ext cx="789925" cy="7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7" h="31597" extrusionOk="0">
                      <a:moveTo>
                        <a:pt x="24375" y="7211"/>
                      </a:moveTo>
                      <a:lnTo>
                        <a:pt x="24375" y="7211"/>
                      </a:lnTo>
                      <a:cubicBezTo>
                        <a:pt x="24341" y="7403"/>
                        <a:pt x="24284" y="7584"/>
                        <a:pt x="24228" y="7775"/>
                      </a:cubicBezTo>
                      <a:cubicBezTo>
                        <a:pt x="23946" y="8622"/>
                        <a:pt x="23585" y="9434"/>
                        <a:pt x="23212" y="10235"/>
                      </a:cubicBezTo>
                      <a:cubicBezTo>
                        <a:pt x="22953" y="10788"/>
                        <a:pt x="22569" y="11364"/>
                        <a:pt x="22456" y="11973"/>
                      </a:cubicBezTo>
                      <a:cubicBezTo>
                        <a:pt x="22129" y="11965"/>
                        <a:pt x="21797" y="11952"/>
                        <a:pt x="21467" y="11952"/>
                      </a:cubicBezTo>
                      <a:cubicBezTo>
                        <a:pt x="21318" y="11952"/>
                        <a:pt x="21170" y="11955"/>
                        <a:pt x="21023" y="11962"/>
                      </a:cubicBezTo>
                      <a:cubicBezTo>
                        <a:pt x="20527" y="11973"/>
                        <a:pt x="20030" y="11996"/>
                        <a:pt x="19545" y="12041"/>
                      </a:cubicBezTo>
                      <a:cubicBezTo>
                        <a:pt x="19579" y="11544"/>
                        <a:pt x="19613" y="11059"/>
                        <a:pt x="19624" y="10563"/>
                      </a:cubicBezTo>
                      <a:cubicBezTo>
                        <a:pt x="19624" y="10100"/>
                        <a:pt x="19624" y="9615"/>
                        <a:pt x="19613" y="9129"/>
                      </a:cubicBezTo>
                      <a:cubicBezTo>
                        <a:pt x="20222" y="9017"/>
                        <a:pt x="20797" y="8633"/>
                        <a:pt x="21350" y="8373"/>
                      </a:cubicBezTo>
                      <a:cubicBezTo>
                        <a:pt x="22152" y="8001"/>
                        <a:pt x="22964" y="7640"/>
                        <a:pt x="23810" y="7358"/>
                      </a:cubicBezTo>
                      <a:cubicBezTo>
                        <a:pt x="24002" y="7301"/>
                        <a:pt x="24194" y="7245"/>
                        <a:pt x="24375" y="7211"/>
                      </a:cubicBezTo>
                      <a:close/>
                      <a:moveTo>
                        <a:pt x="7223" y="7222"/>
                      </a:moveTo>
                      <a:lnTo>
                        <a:pt x="7223" y="7222"/>
                      </a:lnTo>
                      <a:cubicBezTo>
                        <a:pt x="7426" y="7268"/>
                        <a:pt x="7606" y="7324"/>
                        <a:pt x="7787" y="7380"/>
                      </a:cubicBezTo>
                      <a:cubicBezTo>
                        <a:pt x="8633" y="7663"/>
                        <a:pt x="9457" y="8012"/>
                        <a:pt x="10258" y="8396"/>
                      </a:cubicBezTo>
                      <a:cubicBezTo>
                        <a:pt x="10811" y="8644"/>
                        <a:pt x="11386" y="9028"/>
                        <a:pt x="11996" y="9141"/>
                      </a:cubicBezTo>
                      <a:cubicBezTo>
                        <a:pt x="11962" y="9615"/>
                        <a:pt x="11962" y="10100"/>
                        <a:pt x="11984" y="10574"/>
                      </a:cubicBezTo>
                      <a:cubicBezTo>
                        <a:pt x="11996" y="11070"/>
                        <a:pt x="12018" y="11567"/>
                        <a:pt x="12063" y="12063"/>
                      </a:cubicBezTo>
                      <a:cubicBezTo>
                        <a:pt x="11567" y="12018"/>
                        <a:pt x="11082" y="11984"/>
                        <a:pt x="10585" y="11973"/>
                      </a:cubicBezTo>
                      <a:cubicBezTo>
                        <a:pt x="10384" y="11968"/>
                        <a:pt x="10185" y="11966"/>
                        <a:pt x="9986" y="11966"/>
                      </a:cubicBezTo>
                      <a:cubicBezTo>
                        <a:pt x="9705" y="11966"/>
                        <a:pt x="9425" y="11971"/>
                        <a:pt x="9141" y="11984"/>
                      </a:cubicBezTo>
                      <a:cubicBezTo>
                        <a:pt x="9028" y="11386"/>
                        <a:pt x="8656" y="10800"/>
                        <a:pt x="8396" y="10258"/>
                      </a:cubicBezTo>
                      <a:cubicBezTo>
                        <a:pt x="8012" y="9445"/>
                        <a:pt x="7663" y="8633"/>
                        <a:pt x="7381" y="7787"/>
                      </a:cubicBezTo>
                      <a:cubicBezTo>
                        <a:pt x="7324" y="7606"/>
                        <a:pt x="7268" y="7403"/>
                        <a:pt x="7223" y="7222"/>
                      </a:cubicBezTo>
                      <a:close/>
                      <a:moveTo>
                        <a:pt x="5079" y="5056"/>
                      </a:moveTo>
                      <a:lnTo>
                        <a:pt x="5079" y="5056"/>
                      </a:lnTo>
                      <a:cubicBezTo>
                        <a:pt x="5868" y="5146"/>
                        <a:pt x="6647" y="5304"/>
                        <a:pt x="7426" y="5496"/>
                      </a:cubicBezTo>
                      <a:cubicBezTo>
                        <a:pt x="8340" y="5744"/>
                        <a:pt x="9254" y="6060"/>
                        <a:pt x="10134" y="6433"/>
                      </a:cubicBezTo>
                      <a:cubicBezTo>
                        <a:pt x="10777" y="6703"/>
                        <a:pt x="11454" y="7132"/>
                        <a:pt x="12154" y="7358"/>
                      </a:cubicBezTo>
                      <a:cubicBezTo>
                        <a:pt x="12120" y="7584"/>
                        <a:pt x="12097" y="7809"/>
                        <a:pt x="12075" y="8035"/>
                      </a:cubicBezTo>
                      <a:cubicBezTo>
                        <a:pt x="11702" y="7787"/>
                        <a:pt x="11251" y="7595"/>
                        <a:pt x="10856" y="7403"/>
                      </a:cubicBezTo>
                      <a:cubicBezTo>
                        <a:pt x="10179" y="7076"/>
                        <a:pt x="9479" y="6771"/>
                        <a:pt x="8780" y="6500"/>
                      </a:cubicBezTo>
                      <a:cubicBezTo>
                        <a:pt x="7787" y="6139"/>
                        <a:pt x="6805" y="5936"/>
                        <a:pt x="5801" y="5778"/>
                      </a:cubicBezTo>
                      <a:lnTo>
                        <a:pt x="5801" y="5778"/>
                      </a:lnTo>
                      <a:cubicBezTo>
                        <a:pt x="5959" y="6782"/>
                        <a:pt x="6151" y="7775"/>
                        <a:pt x="6523" y="8757"/>
                      </a:cubicBezTo>
                      <a:cubicBezTo>
                        <a:pt x="6794" y="9468"/>
                        <a:pt x="7098" y="10156"/>
                        <a:pt x="7426" y="10833"/>
                      </a:cubicBezTo>
                      <a:cubicBezTo>
                        <a:pt x="7617" y="11240"/>
                        <a:pt x="7809" y="11680"/>
                        <a:pt x="8058" y="12063"/>
                      </a:cubicBezTo>
                      <a:cubicBezTo>
                        <a:pt x="7832" y="12086"/>
                        <a:pt x="7606" y="12097"/>
                        <a:pt x="7381" y="12131"/>
                      </a:cubicBezTo>
                      <a:cubicBezTo>
                        <a:pt x="7144" y="11443"/>
                        <a:pt x="6715" y="10766"/>
                        <a:pt x="6444" y="10111"/>
                      </a:cubicBezTo>
                      <a:cubicBezTo>
                        <a:pt x="6083" y="9242"/>
                        <a:pt x="5756" y="8340"/>
                        <a:pt x="5519" y="7403"/>
                      </a:cubicBezTo>
                      <a:cubicBezTo>
                        <a:pt x="5327" y="6624"/>
                        <a:pt x="5169" y="5857"/>
                        <a:pt x="5079" y="5056"/>
                      </a:cubicBezTo>
                      <a:close/>
                      <a:moveTo>
                        <a:pt x="26519" y="5056"/>
                      </a:moveTo>
                      <a:lnTo>
                        <a:pt x="26519" y="5056"/>
                      </a:lnTo>
                      <a:cubicBezTo>
                        <a:pt x="26440" y="5857"/>
                        <a:pt x="26282" y="6624"/>
                        <a:pt x="26090" y="7403"/>
                      </a:cubicBezTo>
                      <a:cubicBezTo>
                        <a:pt x="25841" y="8317"/>
                        <a:pt x="25526" y="9242"/>
                        <a:pt x="25153" y="10111"/>
                      </a:cubicBezTo>
                      <a:cubicBezTo>
                        <a:pt x="24882" y="10766"/>
                        <a:pt x="24454" y="11443"/>
                        <a:pt x="24228" y="12131"/>
                      </a:cubicBezTo>
                      <a:cubicBezTo>
                        <a:pt x="23991" y="12097"/>
                        <a:pt x="23776" y="12075"/>
                        <a:pt x="23540" y="12063"/>
                      </a:cubicBezTo>
                      <a:cubicBezTo>
                        <a:pt x="23799" y="11680"/>
                        <a:pt x="23980" y="11228"/>
                        <a:pt x="24183" y="10833"/>
                      </a:cubicBezTo>
                      <a:cubicBezTo>
                        <a:pt x="24510" y="10156"/>
                        <a:pt x="24815" y="9457"/>
                        <a:pt x="25085" y="8757"/>
                      </a:cubicBezTo>
                      <a:cubicBezTo>
                        <a:pt x="25447" y="7764"/>
                        <a:pt x="25650" y="6782"/>
                        <a:pt x="25796" y="5778"/>
                      </a:cubicBezTo>
                      <a:lnTo>
                        <a:pt x="25796" y="5778"/>
                      </a:lnTo>
                      <a:cubicBezTo>
                        <a:pt x="24803" y="5936"/>
                        <a:pt x="23810" y="6128"/>
                        <a:pt x="22829" y="6500"/>
                      </a:cubicBezTo>
                      <a:cubicBezTo>
                        <a:pt x="22118" y="6771"/>
                        <a:pt x="21429" y="7076"/>
                        <a:pt x="20752" y="7403"/>
                      </a:cubicBezTo>
                      <a:cubicBezTo>
                        <a:pt x="20346" y="7595"/>
                        <a:pt x="19906" y="7787"/>
                        <a:pt x="19522" y="8035"/>
                      </a:cubicBezTo>
                      <a:cubicBezTo>
                        <a:pt x="19500" y="7809"/>
                        <a:pt x="19477" y="7584"/>
                        <a:pt x="19455" y="7358"/>
                      </a:cubicBezTo>
                      <a:cubicBezTo>
                        <a:pt x="20143" y="7132"/>
                        <a:pt x="20820" y="6703"/>
                        <a:pt x="21474" y="6433"/>
                      </a:cubicBezTo>
                      <a:cubicBezTo>
                        <a:pt x="22343" y="6060"/>
                        <a:pt x="23269" y="5755"/>
                        <a:pt x="24183" y="5496"/>
                      </a:cubicBezTo>
                      <a:cubicBezTo>
                        <a:pt x="24961" y="5304"/>
                        <a:pt x="25729" y="5146"/>
                        <a:pt x="26519" y="5056"/>
                      </a:cubicBezTo>
                      <a:close/>
                      <a:moveTo>
                        <a:pt x="19545" y="19522"/>
                      </a:moveTo>
                      <a:lnTo>
                        <a:pt x="19545" y="19522"/>
                      </a:lnTo>
                      <a:cubicBezTo>
                        <a:pt x="20030" y="19556"/>
                        <a:pt x="20527" y="19590"/>
                        <a:pt x="21023" y="19601"/>
                      </a:cubicBezTo>
                      <a:cubicBezTo>
                        <a:pt x="21236" y="19611"/>
                        <a:pt x="21451" y="19617"/>
                        <a:pt x="21667" y="19617"/>
                      </a:cubicBezTo>
                      <a:cubicBezTo>
                        <a:pt x="21931" y="19617"/>
                        <a:pt x="22195" y="19609"/>
                        <a:pt x="22456" y="19590"/>
                      </a:cubicBezTo>
                      <a:cubicBezTo>
                        <a:pt x="22569" y="20199"/>
                        <a:pt x="22953" y="20775"/>
                        <a:pt x="23212" y="21328"/>
                      </a:cubicBezTo>
                      <a:cubicBezTo>
                        <a:pt x="23585" y="22129"/>
                        <a:pt x="23946" y="22941"/>
                        <a:pt x="24228" y="23788"/>
                      </a:cubicBezTo>
                      <a:cubicBezTo>
                        <a:pt x="24273" y="23979"/>
                        <a:pt x="24341" y="24171"/>
                        <a:pt x="24375" y="24352"/>
                      </a:cubicBezTo>
                      <a:cubicBezTo>
                        <a:pt x="24183" y="24318"/>
                        <a:pt x="24002" y="24262"/>
                        <a:pt x="23810" y="24205"/>
                      </a:cubicBezTo>
                      <a:cubicBezTo>
                        <a:pt x="22964" y="23923"/>
                        <a:pt x="22152" y="23562"/>
                        <a:pt x="21350" y="23190"/>
                      </a:cubicBezTo>
                      <a:cubicBezTo>
                        <a:pt x="20797" y="22930"/>
                        <a:pt x="20222" y="22546"/>
                        <a:pt x="19613" y="22434"/>
                      </a:cubicBezTo>
                      <a:cubicBezTo>
                        <a:pt x="19624" y="21960"/>
                        <a:pt x="19624" y="21486"/>
                        <a:pt x="19624" y="21000"/>
                      </a:cubicBezTo>
                      <a:cubicBezTo>
                        <a:pt x="19613" y="20504"/>
                        <a:pt x="19579" y="20019"/>
                        <a:pt x="19545" y="19522"/>
                      </a:cubicBezTo>
                      <a:close/>
                      <a:moveTo>
                        <a:pt x="12063" y="19522"/>
                      </a:moveTo>
                      <a:lnTo>
                        <a:pt x="12063" y="19522"/>
                      </a:lnTo>
                      <a:cubicBezTo>
                        <a:pt x="12018" y="20019"/>
                        <a:pt x="11996" y="20504"/>
                        <a:pt x="11973" y="21000"/>
                      </a:cubicBezTo>
                      <a:cubicBezTo>
                        <a:pt x="11962" y="21486"/>
                        <a:pt x="11962" y="21960"/>
                        <a:pt x="11996" y="22445"/>
                      </a:cubicBezTo>
                      <a:cubicBezTo>
                        <a:pt x="11386" y="22558"/>
                        <a:pt x="10811" y="22930"/>
                        <a:pt x="10258" y="23190"/>
                      </a:cubicBezTo>
                      <a:cubicBezTo>
                        <a:pt x="9457" y="23573"/>
                        <a:pt x="8633" y="23923"/>
                        <a:pt x="7787" y="24205"/>
                      </a:cubicBezTo>
                      <a:cubicBezTo>
                        <a:pt x="7606" y="24262"/>
                        <a:pt x="7403" y="24318"/>
                        <a:pt x="7223" y="24363"/>
                      </a:cubicBezTo>
                      <a:cubicBezTo>
                        <a:pt x="7268" y="24160"/>
                        <a:pt x="7324" y="23979"/>
                        <a:pt x="7381" y="23799"/>
                      </a:cubicBezTo>
                      <a:cubicBezTo>
                        <a:pt x="7663" y="22953"/>
                        <a:pt x="8012" y="22129"/>
                        <a:pt x="8396" y="21328"/>
                      </a:cubicBezTo>
                      <a:cubicBezTo>
                        <a:pt x="8656" y="20775"/>
                        <a:pt x="9028" y="20199"/>
                        <a:pt x="9141" y="19590"/>
                      </a:cubicBezTo>
                      <a:cubicBezTo>
                        <a:pt x="9476" y="19598"/>
                        <a:pt x="9805" y="19611"/>
                        <a:pt x="10136" y="19611"/>
                      </a:cubicBezTo>
                      <a:cubicBezTo>
                        <a:pt x="10285" y="19611"/>
                        <a:pt x="10435" y="19608"/>
                        <a:pt x="10585" y="19601"/>
                      </a:cubicBezTo>
                      <a:cubicBezTo>
                        <a:pt x="11070" y="19590"/>
                        <a:pt x="11567" y="19567"/>
                        <a:pt x="12063" y="19522"/>
                      </a:cubicBezTo>
                      <a:close/>
                      <a:moveTo>
                        <a:pt x="7381" y="19432"/>
                      </a:moveTo>
                      <a:cubicBezTo>
                        <a:pt x="7606" y="19466"/>
                        <a:pt x="7832" y="19488"/>
                        <a:pt x="8058" y="19511"/>
                      </a:cubicBezTo>
                      <a:cubicBezTo>
                        <a:pt x="7809" y="19883"/>
                        <a:pt x="7617" y="20335"/>
                        <a:pt x="7426" y="20730"/>
                      </a:cubicBezTo>
                      <a:cubicBezTo>
                        <a:pt x="7098" y="21407"/>
                        <a:pt x="6794" y="22106"/>
                        <a:pt x="6523" y="22806"/>
                      </a:cubicBezTo>
                      <a:cubicBezTo>
                        <a:pt x="6151" y="23799"/>
                        <a:pt x="5959" y="24781"/>
                        <a:pt x="5801" y="25785"/>
                      </a:cubicBezTo>
                      <a:cubicBezTo>
                        <a:pt x="6805" y="25627"/>
                        <a:pt x="7787" y="25435"/>
                        <a:pt x="8780" y="25063"/>
                      </a:cubicBezTo>
                      <a:cubicBezTo>
                        <a:pt x="9479" y="24792"/>
                        <a:pt x="10179" y="24487"/>
                        <a:pt x="10856" y="24160"/>
                      </a:cubicBezTo>
                      <a:cubicBezTo>
                        <a:pt x="11262" y="23968"/>
                        <a:pt x="11702" y="23776"/>
                        <a:pt x="12075" y="23528"/>
                      </a:cubicBezTo>
                      <a:cubicBezTo>
                        <a:pt x="12109" y="23754"/>
                        <a:pt x="12120" y="23979"/>
                        <a:pt x="12154" y="24205"/>
                      </a:cubicBezTo>
                      <a:cubicBezTo>
                        <a:pt x="11454" y="24442"/>
                        <a:pt x="10777" y="24871"/>
                        <a:pt x="10134" y="25130"/>
                      </a:cubicBezTo>
                      <a:cubicBezTo>
                        <a:pt x="9254" y="25503"/>
                        <a:pt x="8340" y="25807"/>
                        <a:pt x="7426" y="26067"/>
                      </a:cubicBezTo>
                      <a:cubicBezTo>
                        <a:pt x="6647" y="26259"/>
                        <a:pt x="5868" y="26417"/>
                        <a:pt x="5079" y="26507"/>
                      </a:cubicBezTo>
                      <a:cubicBezTo>
                        <a:pt x="5169" y="25717"/>
                        <a:pt x="5316" y="24939"/>
                        <a:pt x="5519" y="24160"/>
                      </a:cubicBezTo>
                      <a:cubicBezTo>
                        <a:pt x="5756" y="23246"/>
                        <a:pt x="6083" y="22332"/>
                        <a:pt x="6455" y="21452"/>
                      </a:cubicBezTo>
                      <a:cubicBezTo>
                        <a:pt x="6715" y="20809"/>
                        <a:pt x="7155" y="20132"/>
                        <a:pt x="7381" y="19432"/>
                      </a:cubicBezTo>
                      <a:close/>
                      <a:moveTo>
                        <a:pt x="24228" y="19432"/>
                      </a:moveTo>
                      <a:cubicBezTo>
                        <a:pt x="24465" y="20120"/>
                        <a:pt x="24882" y="20809"/>
                        <a:pt x="25153" y="21452"/>
                      </a:cubicBezTo>
                      <a:cubicBezTo>
                        <a:pt x="25526" y="22332"/>
                        <a:pt x="25830" y="23246"/>
                        <a:pt x="26090" y="24160"/>
                      </a:cubicBezTo>
                      <a:cubicBezTo>
                        <a:pt x="26282" y="24939"/>
                        <a:pt x="26440" y="25717"/>
                        <a:pt x="26519" y="26507"/>
                      </a:cubicBezTo>
                      <a:cubicBezTo>
                        <a:pt x="25729" y="26417"/>
                        <a:pt x="24961" y="26259"/>
                        <a:pt x="24183" y="26067"/>
                      </a:cubicBezTo>
                      <a:cubicBezTo>
                        <a:pt x="23269" y="25819"/>
                        <a:pt x="22343" y="25503"/>
                        <a:pt x="21474" y="25130"/>
                      </a:cubicBezTo>
                      <a:cubicBezTo>
                        <a:pt x="20820" y="24871"/>
                        <a:pt x="20143" y="24442"/>
                        <a:pt x="19455" y="24205"/>
                      </a:cubicBezTo>
                      <a:cubicBezTo>
                        <a:pt x="19488" y="23979"/>
                        <a:pt x="19511" y="23754"/>
                        <a:pt x="19522" y="23528"/>
                      </a:cubicBezTo>
                      <a:cubicBezTo>
                        <a:pt x="19906" y="23776"/>
                        <a:pt x="20357" y="23968"/>
                        <a:pt x="20752" y="24160"/>
                      </a:cubicBezTo>
                      <a:cubicBezTo>
                        <a:pt x="21429" y="24487"/>
                        <a:pt x="22118" y="24792"/>
                        <a:pt x="22829" y="25063"/>
                      </a:cubicBezTo>
                      <a:cubicBezTo>
                        <a:pt x="23810" y="25435"/>
                        <a:pt x="24803" y="25627"/>
                        <a:pt x="25808" y="25785"/>
                      </a:cubicBezTo>
                      <a:cubicBezTo>
                        <a:pt x="25650" y="24781"/>
                        <a:pt x="25447" y="23799"/>
                        <a:pt x="25085" y="22806"/>
                      </a:cubicBezTo>
                      <a:cubicBezTo>
                        <a:pt x="24815" y="22106"/>
                        <a:pt x="24510" y="21407"/>
                        <a:pt x="24183" y="20730"/>
                      </a:cubicBezTo>
                      <a:cubicBezTo>
                        <a:pt x="23980" y="20323"/>
                        <a:pt x="23799" y="19883"/>
                        <a:pt x="23551" y="19511"/>
                      </a:cubicBezTo>
                      <a:cubicBezTo>
                        <a:pt x="23776" y="19477"/>
                        <a:pt x="24002" y="19466"/>
                        <a:pt x="24228" y="19432"/>
                      </a:cubicBezTo>
                      <a:close/>
                      <a:moveTo>
                        <a:pt x="15821" y="1614"/>
                      </a:moveTo>
                      <a:cubicBezTo>
                        <a:pt x="16893" y="2799"/>
                        <a:pt x="17581" y="4289"/>
                        <a:pt x="17988" y="5812"/>
                      </a:cubicBezTo>
                      <a:cubicBezTo>
                        <a:pt x="18653" y="8294"/>
                        <a:pt x="18541" y="10800"/>
                        <a:pt x="18304" y="13316"/>
                      </a:cubicBezTo>
                      <a:cubicBezTo>
                        <a:pt x="19409" y="13206"/>
                        <a:pt x="20518" y="13125"/>
                        <a:pt x="21624" y="13125"/>
                      </a:cubicBezTo>
                      <a:cubicBezTo>
                        <a:pt x="23024" y="13125"/>
                        <a:pt x="24421" y="13255"/>
                        <a:pt x="25808" y="13621"/>
                      </a:cubicBezTo>
                      <a:cubicBezTo>
                        <a:pt x="27342" y="14038"/>
                        <a:pt x="28809" y="14726"/>
                        <a:pt x="29994" y="15798"/>
                      </a:cubicBezTo>
                      <a:cubicBezTo>
                        <a:pt x="28809" y="16870"/>
                        <a:pt x="27331" y="17559"/>
                        <a:pt x="25808" y="17965"/>
                      </a:cubicBezTo>
                      <a:cubicBezTo>
                        <a:pt x="24421" y="18337"/>
                        <a:pt x="23019" y="18466"/>
                        <a:pt x="21618" y="18466"/>
                      </a:cubicBezTo>
                      <a:cubicBezTo>
                        <a:pt x="20511" y="18466"/>
                        <a:pt x="19404" y="18386"/>
                        <a:pt x="18304" y="18281"/>
                      </a:cubicBezTo>
                      <a:lnTo>
                        <a:pt x="18304" y="18281"/>
                      </a:lnTo>
                      <a:cubicBezTo>
                        <a:pt x="18541" y="20786"/>
                        <a:pt x="18653" y="23302"/>
                        <a:pt x="17988" y="25785"/>
                      </a:cubicBezTo>
                      <a:cubicBezTo>
                        <a:pt x="17581" y="27320"/>
                        <a:pt x="16893" y="28787"/>
                        <a:pt x="15821" y="29971"/>
                      </a:cubicBezTo>
                      <a:cubicBezTo>
                        <a:pt x="14749" y="28787"/>
                        <a:pt x="14049" y="27308"/>
                        <a:pt x="13643" y="25785"/>
                      </a:cubicBezTo>
                      <a:cubicBezTo>
                        <a:pt x="12977" y="23302"/>
                        <a:pt x="13090" y="20786"/>
                        <a:pt x="13339" y="18281"/>
                      </a:cubicBezTo>
                      <a:lnTo>
                        <a:pt x="13339" y="18281"/>
                      </a:lnTo>
                      <a:cubicBezTo>
                        <a:pt x="12228" y="18386"/>
                        <a:pt x="11120" y="18466"/>
                        <a:pt x="10015" y="18466"/>
                      </a:cubicBezTo>
                      <a:cubicBezTo>
                        <a:pt x="8616" y="18466"/>
                        <a:pt x="7222" y="18337"/>
                        <a:pt x="5835" y="17965"/>
                      </a:cubicBezTo>
                      <a:cubicBezTo>
                        <a:pt x="4289" y="17559"/>
                        <a:pt x="2822" y="16870"/>
                        <a:pt x="1637" y="15798"/>
                      </a:cubicBezTo>
                      <a:cubicBezTo>
                        <a:pt x="2822" y="14726"/>
                        <a:pt x="4311" y="14038"/>
                        <a:pt x="5835" y="13621"/>
                      </a:cubicBezTo>
                      <a:cubicBezTo>
                        <a:pt x="7215" y="13257"/>
                        <a:pt x="8602" y="13130"/>
                        <a:pt x="9995" y="13130"/>
                      </a:cubicBezTo>
                      <a:cubicBezTo>
                        <a:pt x="11107" y="13130"/>
                        <a:pt x="12221" y="13211"/>
                        <a:pt x="13339" y="13316"/>
                      </a:cubicBezTo>
                      <a:cubicBezTo>
                        <a:pt x="13090" y="10800"/>
                        <a:pt x="12977" y="8294"/>
                        <a:pt x="13643" y="5812"/>
                      </a:cubicBezTo>
                      <a:cubicBezTo>
                        <a:pt x="14049" y="4266"/>
                        <a:pt x="14749" y="2799"/>
                        <a:pt x="15821" y="1614"/>
                      </a:cubicBezTo>
                      <a:close/>
                      <a:moveTo>
                        <a:pt x="15799" y="1"/>
                      </a:moveTo>
                      <a:cubicBezTo>
                        <a:pt x="15573" y="192"/>
                        <a:pt x="15381" y="407"/>
                        <a:pt x="15189" y="587"/>
                      </a:cubicBezTo>
                      <a:cubicBezTo>
                        <a:pt x="13993" y="1851"/>
                        <a:pt x="13158" y="3397"/>
                        <a:pt x="12650" y="5033"/>
                      </a:cubicBezTo>
                      <a:cubicBezTo>
                        <a:pt x="12537" y="5417"/>
                        <a:pt x="12447" y="5801"/>
                        <a:pt x="12357" y="6196"/>
                      </a:cubicBezTo>
                      <a:cubicBezTo>
                        <a:pt x="11804" y="5880"/>
                        <a:pt x="11183" y="5654"/>
                        <a:pt x="10653" y="5428"/>
                      </a:cubicBezTo>
                      <a:cubicBezTo>
                        <a:pt x="9761" y="5045"/>
                        <a:pt x="8847" y="4729"/>
                        <a:pt x="7900" y="4458"/>
                      </a:cubicBezTo>
                      <a:cubicBezTo>
                        <a:pt x="6658" y="4119"/>
                        <a:pt x="5169" y="3792"/>
                        <a:pt x="3770" y="3769"/>
                      </a:cubicBezTo>
                      <a:lnTo>
                        <a:pt x="3770" y="3769"/>
                      </a:lnTo>
                      <a:cubicBezTo>
                        <a:pt x="3792" y="5157"/>
                        <a:pt x="4119" y="6658"/>
                        <a:pt x="4458" y="7899"/>
                      </a:cubicBezTo>
                      <a:cubicBezTo>
                        <a:pt x="4717" y="8825"/>
                        <a:pt x="5056" y="9750"/>
                        <a:pt x="5428" y="10653"/>
                      </a:cubicBezTo>
                      <a:cubicBezTo>
                        <a:pt x="5654" y="11183"/>
                        <a:pt x="5880" y="11815"/>
                        <a:pt x="6196" y="12357"/>
                      </a:cubicBezTo>
                      <a:cubicBezTo>
                        <a:pt x="5801" y="12436"/>
                        <a:pt x="5417" y="12537"/>
                        <a:pt x="5033" y="12650"/>
                      </a:cubicBezTo>
                      <a:cubicBezTo>
                        <a:pt x="3386" y="13158"/>
                        <a:pt x="1840" y="13993"/>
                        <a:pt x="599" y="15189"/>
                      </a:cubicBezTo>
                      <a:cubicBezTo>
                        <a:pt x="396" y="15370"/>
                        <a:pt x="204" y="15584"/>
                        <a:pt x="1" y="15798"/>
                      </a:cubicBezTo>
                      <a:cubicBezTo>
                        <a:pt x="204" y="16024"/>
                        <a:pt x="407" y="16216"/>
                        <a:pt x="599" y="16408"/>
                      </a:cubicBezTo>
                      <a:cubicBezTo>
                        <a:pt x="1851" y="17604"/>
                        <a:pt x="3397" y="18439"/>
                        <a:pt x="5033" y="18947"/>
                      </a:cubicBezTo>
                      <a:cubicBezTo>
                        <a:pt x="5417" y="19060"/>
                        <a:pt x="5801" y="19150"/>
                        <a:pt x="6196" y="19240"/>
                      </a:cubicBezTo>
                      <a:cubicBezTo>
                        <a:pt x="5880" y="19793"/>
                        <a:pt x="5654" y="20414"/>
                        <a:pt x="5428" y="20944"/>
                      </a:cubicBezTo>
                      <a:cubicBezTo>
                        <a:pt x="5056" y="21835"/>
                        <a:pt x="4729" y="22749"/>
                        <a:pt x="4458" y="23697"/>
                      </a:cubicBezTo>
                      <a:cubicBezTo>
                        <a:pt x="4119" y="24939"/>
                        <a:pt x="3792" y="26428"/>
                        <a:pt x="3770" y="27827"/>
                      </a:cubicBezTo>
                      <a:cubicBezTo>
                        <a:pt x="5169" y="27805"/>
                        <a:pt x="6658" y="27478"/>
                        <a:pt x="7900" y="27139"/>
                      </a:cubicBezTo>
                      <a:cubicBezTo>
                        <a:pt x="8836" y="26879"/>
                        <a:pt x="9750" y="26541"/>
                        <a:pt x="10653" y="26169"/>
                      </a:cubicBezTo>
                      <a:cubicBezTo>
                        <a:pt x="11183" y="25943"/>
                        <a:pt x="11826" y="25717"/>
                        <a:pt x="12357" y="25401"/>
                      </a:cubicBezTo>
                      <a:cubicBezTo>
                        <a:pt x="12447" y="25796"/>
                        <a:pt x="12537" y="26180"/>
                        <a:pt x="12650" y="26564"/>
                      </a:cubicBezTo>
                      <a:cubicBezTo>
                        <a:pt x="13158" y="28211"/>
                        <a:pt x="13993" y="29757"/>
                        <a:pt x="15189" y="30998"/>
                      </a:cubicBezTo>
                      <a:cubicBezTo>
                        <a:pt x="15381" y="31201"/>
                        <a:pt x="15584" y="31393"/>
                        <a:pt x="15799" y="31596"/>
                      </a:cubicBezTo>
                      <a:cubicBezTo>
                        <a:pt x="16024" y="31393"/>
                        <a:pt x="16227" y="31190"/>
                        <a:pt x="16408" y="30998"/>
                      </a:cubicBezTo>
                      <a:cubicBezTo>
                        <a:pt x="17604" y="29746"/>
                        <a:pt x="18439" y="28200"/>
                        <a:pt x="18947" y="26564"/>
                      </a:cubicBezTo>
                      <a:cubicBezTo>
                        <a:pt x="19060" y="26180"/>
                        <a:pt x="19161" y="25796"/>
                        <a:pt x="19240" y="25401"/>
                      </a:cubicBezTo>
                      <a:cubicBezTo>
                        <a:pt x="19793" y="25717"/>
                        <a:pt x="20414" y="25943"/>
                        <a:pt x="20955" y="26169"/>
                      </a:cubicBezTo>
                      <a:cubicBezTo>
                        <a:pt x="21836" y="26541"/>
                        <a:pt x="22761" y="26868"/>
                        <a:pt x="23697" y="27139"/>
                      </a:cubicBezTo>
                      <a:cubicBezTo>
                        <a:pt x="24939" y="27466"/>
                        <a:pt x="26440" y="27805"/>
                        <a:pt x="27839" y="27827"/>
                      </a:cubicBezTo>
                      <a:cubicBezTo>
                        <a:pt x="27805" y="26428"/>
                        <a:pt x="27478" y="24939"/>
                        <a:pt x="27139" y="23697"/>
                      </a:cubicBezTo>
                      <a:cubicBezTo>
                        <a:pt x="26891" y="22761"/>
                        <a:pt x="26552" y="21847"/>
                        <a:pt x="26169" y="20944"/>
                      </a:cubicBezTo>
                      <a:cubicBezTo>
                        <a:pt x="25943" y="20414"/>
                        <a:pt x="25717" y="19770"/>
                        <a:pt x="25413" y="19240"/>
                      </a:cubicBezTo>
                      <a:cubicBezTo>
                        <a:pt x="25808" y="19150"/>
                        <a:pt x="26180" y="19060"/>
                        <a:pt x="26564" y="18947"/>
                      </a:cubicBezTo>
                      <a:cubicBezTo>
                        <a:pt x="28211" y="18439"/>
                        <a:pt x="29768" y="17604"/>
                        <a:pt x="31010" y="16408"/>
                      </a:cubicBezTo>
                      <a:cubicBezTo>
                        <a:pt x="31201" y="16216"/>
                        <a:pt x="31405" y="16013"/>
                        <a:pt x="31596" y="15798"/>
                      </a:cubicBezTo>
                      <a:cubicBezTo>
                        <a:pt x="31405" y="15573"/>
                        <a:pt x="31190" y="15370"/>
                        <a:pt x="31010" y="15189"/>
                      </a:cubicBezTo>
                      <a:cubicBezTo>
                        <a:pt x="29757" y="13993"/>
                        <a:pt x="28200" y="13158"/>
                        <a:pt x="26564" y="12650"/>
                      </a:cubicBezTo>
                      <a:cubicBezTo>
                        <a:pt x="26180" y="12537"/>
                        <a:pt x="25808" y="12436"/>
                        <a:pt x="25413" y="12357"/>
                      </a:cubicBezTo>
                      <a:cubicBezTo>
                        <a:pt x="25717" y="11804"/>
                        <a:pt x="25943" y="11183"/>
                        <a:pt x="26169" y="10653"/>
                      </a:cubicBezTo>
                      <a:cubicBezTo>
                        <a:pt x="26552" y="9761"/>
                        <a:pt x="26880" y="8847"/>
                        <a:pt x="27139" y="7899"/>
                      </a:cubicBezTo>
                      <a:cubicBezTo>
                        <a:pt x="27478" y="6658"/>
                        <a:pt x="27805" y="5157"/>
                        <a:pt x="27839" y="3769"/>
                      </a:cubicBezTo>
                      <a:lnTo>
                        <a:pt x="27839" y="3769"/>
                      </a:lnTo>
                      <a:cubicBezTo>
                        <a:pt x="26440" y="3792"/>
                        <a:pt x="24939" y="4119"/>
                        <a:pt x="23697" y="4458"/>
                      </a:cubicBezTo>
                      <a:cubicBezTo>
                        <a:pt x="22772" y="4706"/>
                        <a:pt x="21847" y="5045"/>
                        <a:pt x="20955" y="5428"/>
                      </a:cubicBezTo>
                      <a:cubicBezTo>
                        <a:pt x="20414" y="5654"/>
                        <a:pt x="19782" y="5880"/>
                        <a:pt x="19240" y="6196"/>
                      </a:cubicBezTo>
                      <a:cubicBezTo>
                        <a:pt x="19161" y="5801"/>
                        <a:pt x="19060" y="5417"/>
                        <a:pt x="18947" y="5033"/>
                      </a:cubicBezTo>
                      <a:cubicBezTo>
                        <a:pt x="18439" y="3386"/>
                        <a:pt x="17604" y="1829"/>
                        <a:pt x="16408" y="587"/>
                      </a:cubicBezTo>
                      <a:cubicBezTo>
                        <a:pt x="16227" y="396"/>
                        <a:pt x="16013" y="192"/>
                        <a:pt x="1579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8"/>
                <p:cNvSpPr/>
                <p:nvPr/>
              </p:nvSpPr>
              <p:spPr>
                <a:xfrm>
                  <a:off x="1281625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40"/>
                        <a:pt x="3544" y="1671"/>
                        <a:pt x="3544" y="2336"/>
                      </a:cubicBezTo>
                      <a:cubicBezTo>
                        <a:pt x="3521" y="3002"/>
                        <a:pt x="2991" y="3532"/>
                        <a:pt x="2336" y="3532"/>
                      </a:cubicBezTo>
                      <a:cubicBezTo>
                        <a:pt x="1682" y="3532"/>
                        <a:pt x="1140" y="3002"/>
                        <a:pt x="1140" y="2336"/>
                      </a:cubicBezTo>
                      <a:cubicBezTo>
                        <a:pt x="1140" y="1671"/>
                        <a:pt x="1682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38" y="1"/>
                        <a:pt x="0" y="1050"/>
                        <a:pt x="0" y="2336"/>
                      </a:cubicBezTo>
                      <a:cubicBezTo>
                        <a:pt x="0" y="3634"/>
                        <a:pt x="1050" y="4683"/>
                        <a:pt x="2336" y="4683"/>
                      </a:cubicBezTo>
                      <a:cubicBezTo>
                        <a:pt x="3623" y="4683"/>
                        <a:pt x="4683" y="3623"/>
                        <a:pt x="4683" y="2336"/>
                      </a:cubicBezTo>
                      <a:cubicBezTo>
                        <a:pt x="4683" y="1050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8"/>
                <p:cNvSpPr/>
                <p:nvPr/>
              </p:nvSpPr>
              <p:spPr>
                <a:xfrm>
                  <a:off x="1146500" y="2847050"/>
                  <a:ext cx="658175" cy="6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" h="26327" extrusionOk="0">
                      <a:moveTo>
                        <a:pt x="13158" y="2618"/>
                      </a:moveTo>
                      <a:cubicBezTo>
                        <a:pt x="13643" y="3747"/>
                        <a:pt x="13947" y="4943"/>
                        <a:pt x="14083" y="6263"/>
                      </a:cubicBezTo>
                      <a:cubicBezTo>
                        <a:pt x="14218" y="7753"/>
                        <a:pt x="14151" y="9231"/>
                        <a:pt x="14004" y="10709"/>
                      </a:cubicBezTo>
                      <a:cubicBezTo>
                        <a:pt x="13947" y="11319"/>
                        <a:pt x="13835" y="11950"/>
                        <a:pt x="13744" y="12582"/>
                      </a:cubicBezTo>
                      <a:cubicBezTo>
                        <a:pt x="14376" y="12481"/>
                        <a:pt x="15008" y="12379"/>
                        <a:pt x="15617" y="12323"/>
                      </a:cubicBezTo>
                      <a:cubicBezTo>
                        <a:pt x="16539" y="12231"/>
                        <a:pt x="17460" y="12171"/>
                        <a:pt x="18384" y="12171"/>
                      </a:cubicBezTo>
                      <a:cubicBezTo>
                        <a:pt x="18943" y="12171"/>
                        <a:pt x="19502" y="12193"/>
                        <a:pt x="20063" y="12244"/>
                      </a:cubicBezTo>
                      <a:cubicBezTo>
                        <a:pt x="21384" y="12379"/>
                        <a:pt x="22580" y="12684"/>
                        <a:pt x="23708" y="13169"/>
                      </a:cubicBezTo>
                      <a:cubicBezTo>
                        <a:pt x="22580" y="13643"/>
                        <a:pt x="21384" y="13959"/>
                        <a:pt x="20063" y="14083"/>
                      </a:cubicBezTo>
                      <a:cubicBezTo>
                        <a:pt x="19495" y="14135"/>
                        <a:pt x="18927" y="14157"/>
                        <a:pt x="18361" y="14157"/>
                      </a:cubicBezTo>
                      <a:cubicBezTo>
                        <a:pt x="17445" y="14157"/>
                        <a:pt x="16531" y="14099"/>
                        <a:pt x="15617" y="14015"/>
                      </a:cubicBezTo>
                      <a:cubicBezTo>
                        <a:pt x="15008" y="13959"/>
                        <a:pt x="14376" y="13835"/>
                        <a:pt x="13744" y="13745"/>
                      </a:cubicBezTo>
                      <a:lnTo>
                        <a:pt x="13744" y="13745"/>
                      </a:lnTo>
                      <a:cubicBezTo>
                        <a:pt x="13835" y="14377"/>
                        <a:pt x="13947" y="15008"/>
                        <a:pt x="14004" y="15618"/>
                      </a:cubicBezTo>
                      <a:cubicBezTo>
                        <a:pt x="14151" y="17096"/>
                        <a:pt x="14218" y="18586"/>
                        <a:pt x="14083" y="20064"/>
                      </a:cubicBezTo>
                      <a:cubicBezTo>
                        <a:pt x="13947" y="21384"/>
                        <a:pt x="13643" y="22580"/>
                        <a:pt x="13158" y="23709"/>
                      </a:cubicBezTo>
                      <a:cubicBezTo>
                        <a:pt x="12684" y="22580"/>
                        <a:pt x="12368" y="21384"/>
                        <a:pt x="12244" y="20064"/>
                      </a:cubicBezTo>
                      <a:cubicBezTo>
                        <a:pt x="12108" y="18586"/>
                        <a:pt x="12176" y="17096"/>
                        <a:pt x="12311" y="15618"/>
                      </a:cubicBezTo>
                      <a:cubicBezTo>
                        <a:pt x="12368" y="15008"/>
                        <a:pt x="12480" y="14377"/>
                        <a:pt x="12582" y="13745"/>
                      </a:cubicBezTo>
                      <a:lnTo>
                        <a:pt x="12582" y="13745"/>
                      </a:lnTo>
                      <a:cubicBezTo>
                        <a:pt x="11950" y="13846"/>
                        <a:pt x="11307" y="13959"/>
                        <a:pt x="10709" y="14015"/>
                      </a:cubicBezTo>
                      <a:cubicBezTo>
                        <a:pt x="9788" y="14099"/>
                        <a:pt x="8872" y="14157"/>
                        <a:pt x="7957" y="14157"/>
                      </a:cubicBezTo>
                      <a:cubicBezTo>
                        <a:pt x="7392" y="14157"/>
                        <a:pt x="6828" y="14135"/>
                        <a:pt x="6263" y="14083"/>
                      </a:cubicBezTo>
                      <a:cubicBezTo>
                        <a:pt x="4931" y="13959"/>
                        <a:pt x="3735" y="13643"/>
                        <a:pt x="2607" y="13169"/>
                      </a:cubicBezTo>
                      <a:cubicBezTo>
                        <a:pt x="3735" y="12684"/>
                        <a:pt x="4931" y="12379"/>
                        <a:pt x="6263" y="12244"/>
                      </a:cubicBezTo>
                      <a:cubicBezTo>
                        <a:pt x="6820" y="12193"/>
                        <a:pt x="7377" y="12171"/>
                        <a:pt x="7934" y="12171"/>
                      </a:cubicBezTo>
                      <a:cubicBezTo>
                        <a:pt x="8856" y="12171"/>
                        <a:pt x="9780" y="12231"/>
                        <a:pt x="10709" y="12323"/>
                      </a:cubicBezTo>
                      <a:cubicBezTo>
                        <a:pt x="11307" y="12379"/>
                        <a:pt x="11950" y="12492"/>
                        <a:pt x="12582" y="12582"/>
                      </a:cubicBezTo>
                      <a:cubicBezTo>
                        <a:pt x="12480" y="11950"/>
                        <a:pt x="12368" y="11319"/>
                        <a:pt x="12311" y="10709"/>
                      </a:cubicBezTo>
                      <a:cubicBezTo>
                        <a:pt x="12176" y="9231"/>
                        <a:pt x="12108" y="7753"/>
                        <a:pt x="12244" y="6263"/>
                      </a:cubicBezTo>
                      <a:cubicBezTo>
                        <a:pt x="12368" y="4943"/>
                        <a:pt x="12684" y="3747"/>
                        <a:pt x="13158" y="2618"/>
                      </a:cubicBezTo>
                      <a:close/>
                      <a:moveTo>
                        <a:pt x="13158" y="0"/>
                      </a:moveTo>
                      <a:cubicBezTo>
                        <a:pt x="12018" y="1637"/>
                        <a:pt x="11442" y="3736"/>
                        <a:pt x="11183" y="5654"/>
                      </a:cubicBezTo>
                      <a:cubicBezTo>
                        <a:pt x="10980" y="7335"/>
                        <a:pt x="11014" y="9028"/>
                        <a:pt x="11228" y="10709"/>
                      </a:cubicBezTo>
                      <a:cubicBezTo>
                        <a:pt x="11262" y="10901"/>
                        <a:pt x="11273" y="11104"/>
                        <a:pt x="11296" y="11296"/>
                      </a:cubicBezTo>
                      <a:cubicBezTo>
                        <a:pt x="11104" y="11273"/>
                        <a:pt x="10901" y="11262"/>
                        <a:pt x="10709" y="11228"/>
                      </a:cubicBezTo>
                      <a:cubicBezTo>
                        <a:pt x="9776" y="11122"/>
                        <a:pt x="8841" y="11057"/>
                        <a:pt x="7905" y="11057"/>
                      </a:cubicBezTo>
                      <a:cubicBezTo>
                        <a:pt x="7154" y="11057"/>
                        <a:pt x="6402" y="11099"/>
                        <a:pt x="5654" y="11194"/>
                      </a:cubicBezTo>
                      <a:cubicBezTo>
                        <a:pt x="3735" y="11431"/>
                        <a:pt x="1636" y="12007"/>
                        <a:pt x="0" y="13169"/>
                      </a:cubicBezTo>
                      <a:cubicBezTo>
                        <a:pt x="1636" y="14309"/>
                        <a:pt x="3735" y="14884"/>
                        <a:pt x="5654" y="15144"/>
                      </a:cubicBezTo>
                      <a:cubicBezTo>
                        <a:pt x="6415" y="15236"/>
                        <a:pt x="7179" y="15279"/>
                        <a:pt x="7943" y="15279"/>
                      </a:cubicBezTo>
                      <a:cubicBezTo>
                        <a:pt x="8866" y="15279"/>
                        <a:pt x="9789" y="15216"/>
                        <a:pt x="10709" y="15099"/>
                      </a:cubicBezTo>
                      <a:cubicBezTo>
                        <a:pt x="10901" y="15065"/>
                        <a:pt x="11104" y="15054"/>
                        <a:pt x="11296" y="15031"/>
                      </a:cubicBezTo>
                      <a:lnTo>
                        <a:pt x="11296" y="15031"/>
                      </a:lnTo>
                      <a:cubicBezTo>
                        <a:pt x="11273" y="15223"/>
                        <a:pt x="11262" y="15426"/>
                        <a:pt x="11228" y="15618"/>
                      </a:cubicBezTo>
                      <a:cubicBezTo>
                        <a:pt x="11036" y="17299"/>
                        <a:pt x="10980" y="18992"/>
                        <a:pt x="11183" y="20673"/>
                      </a:cubicBezTo>
                      <a:cubicBezTo>
                        <a:pt x="11431" y="22591"/>
                        <a:pt x="12007" y="24690"/>
                        <a:pt x="13158" y="26327"/>
                      </a:cubicBezTo>
                      <a:cubicBezTo>
                        <a:pt x="14309" y="24690"/>
                        <a:pt x="14884" y="22591"/>
                        <a:pt x="15132" y="20673"/>
                      </a:cubicBezTo>
                      <a:cubicBezTo>
                        <a:pt x="15347" y="18992"/>
                        <a:pt x="15302" y="17299"/>
                        <a:pt x="15098" y="15618"/>
                      </a:cubicBezTo>
                      <a:cubicBezTo>
                        <a:pt x="15065" y="15426"/>
                        <a:pt x="15053" y="15223"/>
                        <a:pt x="15019" y="15031"/>
                      </a:cubicBezTo>
                      <a:lnTo>
                        <a:pt x="15019" y="15031"/>
                      </a:lnTo>
                      <a:cubicBezTo>
                        <a:pt x="15223" y="15054"/>
                        <a:pt x="15414" y="15065"/>
                        <a:pt x="15617" y="15099"/>
                      </a:cubicBezTo>
                      <a:cubicBezTo>
                        <a:pt x="16558" y="15207"/>
                        <a:pt x="17505" y="15272"/>
                        <a:pt x="18454" y="15272"/>
                      </a:cubicBezTo>
                      <a:cubicBezTo>
                        <a:pt x="19190" y="15272"/>
                        <a:pt x="19927" y="15233"/>
                        <a:pt x="20662" y="15144"/>
                      </a:cubicBezTo>
                      <a:cubicBezTo>
                        <a:pt x="22580" y="14896"/>
                        <a:pt x="24690" y="14320"/>
                        <a:pt x="26326" y="13169"/>
                      </a:cubicBezTo>
                      <a:cubicBezTo>
                        <a:pt x="24690" y="12018"/>
                        <a:pt x="22580" y="11443"/>
                        <a:pt x="20662" y="11194"/>
                      </a:cubicBezTo>
                      <a:cubicBezTo>
                        <a:pt x="19892" y="11096"/>
                        <a:pt x="19118" y="11050"/>
                        <a:pt x="18342" y="11050"/>
                      </a:cubicBezTo>
                      <a:cubicBezTo>
                        <a:pt x="17434" y="11050"/>
                        <a:pt x="16524" y="11113"/>
                        <a:pt x="15617" y="11228"/>
                      </a:cubicBezTo>
                      <a:cubicBezTo>
                        <a:pt x="15414" y="11262"/>
                        <a:pt x="15223" y="11273"/>
                        <a:pt x="15019" y="11296"/>
                      </a:cubicBezTo>
                      <a:cubicBezTo>
                        <a:pt x="15053" y="11104"/>
                        <a:pt x="15065" y="10912"/>
                        <a:pt x="15098" y="10709"/>
                      </a:cubicBezTo>
                      <a:cubicBezTo>
                        <a:pt x="15290" y="9028"/>
                        <a:pt x="15347" y="7335"/>
                        <a:pt x="15132" y="5654"/>
                      </a:cubicBezTo>
                      <a:cubicBezTo>
                        <a:pt x="14895" y="3736"/>
                        <a:pt x="14320" y="1637"/>
                        <a:pt x="1315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8"/>
                <p:cNvSpPr/>
                <p:nvPr/>
              </p:nvSpPr>
              <p:spPr>
                <a:xfrm>
                  <a:off x="1552450" y="2762700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63"/>
                      </a:moveTo>
                      <a:cubicBezTo>
                        <a:pt x="3002" y="1163"/>
                        <a:pt x="3543" y="1693"/>
                        <a:pt x="3543" y="2359"/>
                      </a:cubicBezTo>
                      <a:cubicBezTo>
                        <a:pt x="3543" y="3025"/>
                        <a:pt x="3002" y="3555"/>
                        <a:pt x="2336" y="3555"/>
                      </a:cubicBezTo>
                      <a:cubicBezTo>
                        <a:pt x="1681" y="3555"/>
                        <a:pt x="1140" y="3025"/>
                        <a:pt x="1140" y="2359"/>
                      </a:cubicBezTo>
                      <a:cubicBezTo>
                        <a:pt x="1151" y="1704"/>
                        <a:pt x="1681" y="1163"/>
                        <a:pt x="2336" y="1163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38" y="4683"/>
                        <a:pt x="2336" y="4683"/>
                      </a:cubicBezTo>
                      <a:cubicBezTo>
                        <a:pt x="3634" y="4683"/>
                        <a:pt x="4683" y="3634"/>
                        <a:pt x="4683" y="2348"/>
                      </a:cubicBezTo>
                      <a:cubicBezTo>
                        <a:pt x="4683" y="1061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8"/>
                <p:cNvSpPr/>
                <p:nvPr/>
              </p:nvSpPr>
              <p:spPr>
                <a:xfrm>
                  <a:off x="1281625" y="27629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1"/>
                      </a:moveTo>
                      <a:cubicBezTo>
                        <a:pt x="3002" y="1141"/>
                        <a:pt x="3544" y="1671"/>
                        <a:pt x="3544" y="2337"/>
                      </a:cubicBezTo>
                      <a:cubicBezTo>
                        <a:pt x="3544" y="3002"/>
                        <a:pt x="3002" y="3533"/>
                        <a:pt x="2336" y="3533"/>
                      </a:cubicBezTo>
                      <a:cubicBezTo>
                        <a:pt x="1682" y="3533"/>
                        <a:pt x="1140" y="3002"/>
                        <a:pt x="1140" y="2337"/>
                      </a:cubicBezTo>
                      <a:cubicBezTo>
                        <a:pt x="1140" y="1671"/>
                        <a:pt x="1682" y="1141"/>
                        <a:pt x="2336" y="1141"/>
                      </a:cubicBezTo>
                      <a:close/>
                      <a:moveTo>
                        <a:pt x="2336" y="1"/>
                      </a:moveTo>
                      <a:cubicBezTo>
                        <a:pt x="1050" y="1"/>
                        <a:pt x="0" y="1050"/>
                        <a:pt x="0" y="2337"/>
                      </a:cubicBezTo>
                      <a:cubicBezTo>
                        <a:pt x="0" y="3623"/>
                        <a:pt x="1050" y="4684"/>
                        <a:pt x="2336" y="4684"/>
                      </a:cubicBezTo>
                      <a:cubicBezTo>
                        <a:pt x="3623" y="4684"/>
                        <a:pt x="4683" y="3634"/>
                        <a:pt x="4683" y="2337"/>
                      </a:cubicBezTo>
                      <a:cubicBezTo>
                        <a:pt x="4683" y="1039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0" name="Google Shape;1080;p8"/>
              <p:cNvGrpSpPr/>
              <p:nvPr/>
            </p:nvGrpSpPr>
            <p:grpSpPr>
              <a:xfrm rot="-8311866">
                <a:off x="7869248" y="4760067"/>
                <a:ext cx="892307" cy="892307"/>
                <a:chOff x="4334275" y="1748525"/>
                <a:chExt cx="892325" cy="892325"/>
              </a:xfrm>
            </p:grpSpPr>
            <p:sp>
              <p:nvSpPr>
                <p:cNvPr id="1081" name="Google Shape;1081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99" name="Google Shape;1099;p8"/>
              <p:cNvGrpSpPr/>
              <p:nvPr/>
            </p:nvGrpSpPr>
            <p:grpSpPr>
              <a:xfrm rot="2700000">
                <a:off x="8528968" y="4013075"/>
                <a:ext cx="890341" cy="890891"/>
                <a:chOff x="4335125" y="2742400"/>
                <a:chExt cx="890350" cy="890900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5101900" y="3516175"/>
                  <a:ext cx="123575" cy="1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3" h="4685" extrusionOk="0">
                      <a:moveTo>
                        <a:pt x="3545" y="0"/>
                      </a:moveTo>
                      <a:cubicBezTo>
                        <a:pt x="2705" y="0"/>
                        <a:pt x="1867" y="319"/>
                        <a:pt x="1219" y="961"/>
                      </a:cubicBezTo>
                      <a:cubicBezTo>
                        <a:pt x="226" y="1976"/>
                        <a:pt x="0" y="3455"/>
                        <a:pt x="564" y="4685"/>
                      </a:cubicBezTo>
                      <a:lnTo>
                        <a:pt x="4943" y="4685"/>
                      </a:lnTo>
                      <a:lnTo>
                        <a:pt x="4943" y="306"/>
                      </a:lnTo>
                      <a:cubicBezTo>
                        <a:pt x="4498" y="102"/>
                        <a:pt x="4021" y="0"/>
                        <a:pt x="3545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5102450" y="2742400"/>
                  <a:ext cx="123025" cy="1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4682" extrusionOk="0">
                      <a:moveTo>
                        <a:pt x="542" y="0"/>
                      </a:moveTo>
                      <a:cubicBezTo>
                        <a:pt x="1" y="1230"/>
                        <a:pt x="204" y="2708"/>
                        <a:pt x="1197" y="3724"/>
                      </a:cubicBezTo>
                      <a:cubicBezTo>
                        <a:pt x="1848" y="4360"/>
                        <a:pt x="2689" y="4682"/>
                        <a:pt x="3533" y="4682"/>
                      </a:cubicBezTo>
                      <a:cubicBezTo>
                        <a:pt x="4005" y="4682"/>
                        <a:pt x="4479" y="4581"/>
                        <a:pt x="4921" y="4378"/>
                      </a:cubicBezTo>
                      <a:lnTo>
                        <a:pt x="4921" y="0"/>
                      </a:ln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4937425" y="3091700"/>
                  <a:ext cx="43750" cy="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25" extrusionOk="0">
                      <a:moveTo>
                        <a:pt x="892" y="1"/>
                      </a:moveTo>
                      <a:cubicBezTo>
                        <a:pt x="680" y="1"/>
                        <a:pt x="469" y="83"/>
                        <a:pt x="305" y="246"/>
                      </a:cubicBezTo>
                      <a:cubicBezTo>
                        <a:pt x="57" y="483"/>
                        <a:pt x="0" y="867"/>
                        <a:pt x="136" y="1183"/>
                      </a:cubicBezTo>
                      <a:cubicBezTo>
                        <a:pt x="249" y="1499"/>
                        <a:pt x="565" y="1724"/>
                        <a:pt x="914" y="1724"/>
                      </a:cubicBezTo>
                      <a:cubicBezTo>
                        <a:pt x="1377" y="1724"/>
                        <a:pt x="1749" y="1363"/>
                        <a:pt x="1749" y="901"/>
                      </a:cubicBezTo>
                      <a:cubicBezTo>
                        <a:pt x="1749" y="765"/>
                        <a:pt x="1716" y="652"/>
                        <a:pt x="1670" y="540"/>
                      </a:cubicBezTo>
                      <a:cubicBezTo>
                        <a:pt x="1637" y="427"/>
                        <a:pt x="1580" y="336"/>
                        <a:pt x="1479" y="246"/>
                      </a:cubicBezTo>
                      <a:cubicBezTo>
                        <a:pt x="1315" y="83"/>
                        <a:pt x="1103" y="1"/>
                        <a:pt x="892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4335125" y="3515950"/>
                  <a:ext cx="12302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4671" extrusionOk="0">
                      <a:moveTo>
                        <a:pt x="1387" y="0"/>
                      </a:moveTo>
                      <a:cubicBezTo>
                        <a:pt x="913" y="0"/>
                        <a:pt x="439" y="101"/>
                        <a:pt x="1" y="304"/>
                      </a:cubicBezTo>
                      <a:lnTo>
                        <a:pt x="1" y="4671"/>
                      </a:lnTo>
                      <a:lnTo>
                        <a:pt x="4368" y="4671"/>
                      </a:lnTo>
                      <a:cubicBezTo>
                        <a:pt x="4920" y="3464"/>
                        <a:pt x="4706" y="1963"/>
                        <a:pt x="3724" y="947"/>
                      </a:cubicBezTo>
                      <a:cubicBezTo>
                        <a:pt x="3074" y="319"/>
                        <a:pt x="2230" y="0"/>
                        <a:pt x="1387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5169600" y="3016325"/>
                  <a:ext cx="55875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13711" extrusionOk="0">
                      <a:moveTo>
                        <a:pt x="2235" y="0"/>
                      </a:moveTo>
                      <a:cubicBezTo>
                        <a:pt x="1129" y="1456"/>
                        <a:pt x="0" y="3690"/>
                        <a:pt x="34" y="6861"/>
                      </a:cubicBezTo>
                      <a:cubicBezTo>
                        <a:pt x="0" y="10032"/>
                        <a:pt x="1129" y="12266"/>
                        <a:pt x="2235" y="13710"/>
                      </a:cubicBezTo>
                      <a:lnTo>
                        <a:pt x="2235" y="11532"/>
                      </a:lnTo>
                      <a:cubicBezTo>
                        <a:pt x="1625" y="10325"/>
                        <a:pt x="1174" y="8779"/>
                        <a:pt x="1185" y="6861"/>
                      </a:cubicBezTo>
                      <a:cubicBezTo>
                        <a:pt x="1174" y="4942"/>
                        <a:pt x="1625" y="3408"/>
                        <a:pt x="2235" y="2189"/>
                      </a:cubicBezTo>
                      <a:lnTo>
                        <a:pt x="2235" y="0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4335125" y="3016325"/>
                  <a:ext cx="55600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13711" extrusionOk="0">
                      <a:moveTo>
                        <a:pt x="1" y="0"/>
                      </a:moveTo>
                      <a:lnTo>
                        <a:pt x="1" y="2189"/>
                      </a:lnTo>
                      <a:cubicBezTo>
                        <a:pt x="599" y="3385"/>
                        <a:pt x="1050" y="4942"/>
                        <a:pt x="1039" y="6861"/>
                      </a:cubicBezTo>
                      <a:cubicBezTo>
                        <a:pt x="1050" y="8779"/>
                        <a:pt x="599" y="10314"/>
                        <a:pt x="1" y="11532"/>
                      </a:cubicBezTo>
                      <a:lnTo>
                        <a:pt x="1" y="13710"/>
                      </a:lnTo>
                      <a:cubicBezTo>
                        <a:pt x="1095" y="12266"/>
                        <a:pt x="2224" y="10032"/>
                        <a:pt x="2190" y="6861"/>
                      </a:cubicBezTo>
                      <a:cubicBezTo>
                        <a:pt x="2224" y="3690"/>
                        <a:pt x="1095" y="1456"/>
                        <a:pt x="1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4335125" y="2742400"/>
                  <a:ext cx="123300" cy="1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4677" extrusionOk="0">
                      <a:moveTo>
                        <a:pt x="1" y="0"/>
                      </a:moveTo>
                      <a:lnTo>
                        <a:pt x="1" y="4367"/>
                      </a:lnTo>
                      <a:cubicBezTo>
                        <a:pt x="445" y="4573"/>
                        <a:pt x="926" y="4677"/>
                        <a:pt x="1406" y="4677"/>
                      </a:cubicBezTo>
                      <a:cubicBezTo>
                        <a:pt x="2243" y="4677"/>
                        <a:pt x="3079" y="4362"/>
                        <a:pt x="3724" y="3724"/>
                      </a:cubicBezTo>
                      <a:cubicBezTo>
                        <a:pt x="4706" y="2708"/>
                        <a:pt x="4932" y="1230"/>
                        <a:pt x="4368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4972675" y="2742400"/>
                  <a:ext cx="2528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2" h="10111" extrusionOk="0">
                      <a:moveTo>
                        <a:pt x="1" y="0"/>
                      </a:moveTo>
                      <a:cubicBezTo>
                        <a:pt x="193" y="1828"/>
                        <a:pt x="926" y="4401"/>
                        <a:pt x="3341" y="6771"/>
                      </a:cubicBezTo>
                      <a:cubicBezTo>
                        <a:pt x="5711" y="9197"/>
                        <a:pt x="8272" y="9919"/>
                        <a:pt x="10112" y="10111"/>
                      </a:cubicBezTo>
                      <a:lnTo>
                        <a:pt x="10112" y="8948"/>
                      </a:lnTo>
                      <a:cubicBezTo>
                        <a:pt x="8475" y="8745"/>
                        <a:pt x="6230" y="8068"/>
                        <a:pt x="4153" y="5958"/>
                      </a:cubicBezTo>
                      <a:cubicBezTo>
                        <a:pt x="2043" y="3882"/>
                        <a:pt x="1366" y="1648"/>
                        <a:pt x="1163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5005975" y="2918700"/>
                  <a:ext cx="45725" cy="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57" extrusionOk="0">
                      <a:moveTo>
                        <a:pt x="914" y="1"/>
                      </a:moveTo>
                      <a:cubicBezTo>
                        <a:pt x="703" y="1"/>
                        <a:pt x="491" y="80"/>
                        <a:pt x="328" y="238"/>
                      </a:cubicBezTo>
                      <a:cubicBezTo>
                        <a:pt x="0" y="565"/>
                        <a:pt x="0" y="1084"/>
                        <a:pt x="328" y="1411"/>
                      </a:cubicBezTo>
                      <a:cubicBezTo>
                        <a:pt x="491" y="1575"/>
                        <a:pt x="703" y="1657"/>
                        <a:pt x="914" y="1657"/>
                      </a:cubicBezTo>
                      <a:cubicBezTo>
                        <a:pt x="1126" y="1657"/>
                        <a:pt x="1338" y="1575"/>
                        <a:pt x="1501" y="1411"/>
                      </a:cubicBezTo>
                      <a:cubicBezTo>
                        <a:pt x="1828" y="1084"/>
                        <a:pt x="1828" y="565"/>
                        <a:pt x="1501" y="238"/>
                      </a:cubicBezTo>
                      <a:cubicBezTo>
                        <a:pt x="1338" y="80"/>
                        <a:pt x="1126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4335125" y="3380225"/>
                  <a:ext cx="252800" cy="2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2" h="10123" extrusionOk="0">
                      <a:moveTo>
                        <a:pt x="1" y="1"/>
                      </a:moveTo>
                      <a:lnTo>
                        <a:pt x="1" y="1174"/>
                      </a:lnTo>
                      <a:cubicBezTo>
                        <a:pt x="1625" y="1366"/>
                        <a:pt x="3871" y="2054"/>
                        <a:pt x="5947" y="4164"/>
                      </a:cubicBezTo>
                      <a:cubicBezTo>
                        <a:pt x="8069" y="6241"/>
                        <a:pt x="8746" y="8464"/>
                        <a:pt x="8938" y="10123"/>
                      </a:cubicBezTo>
                      <a:lnTo>
                        <a:pt x="10111" y="10123"/>
                      </a:lnTo>
                      <a:cubicBezTo>
                        <a:pt x="9908" y="8272"/>
                        <a:pt x="9197" y="5722"/>
                        <a:pt x="6771" y="3352"/>
                      </a:cubicBezTo>
                      <a:cubicBezTo>
                        <a:pt x="4401" y="926"/>
                        <a:pt x="1829" y="204"/>
                        <a:pt x="1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4972975" y="3379950"/>
                  <a:ext cx="2525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0" h="10111" extrusionOk="0">
                      <a:moveTo>
                        <a:pt x="10100" y="0"/>
                      </a:moveTo>
                      <a:cubicBezTo>
                        <a:pt x="8260" y="203"/>
                        <a:pt x="5699" y="914"/>
                        <a:pt x="3340" y="3340"/>
                      </a:cubicBezTo>
                      <a:cubicBezTo>
                        <a:pt x="914" y="5710"/>
                        <a:pt x="192" y="8283"/>
                        <a:pt x="0" y="10111"/>
                      </a:cubicBezTo>
                      <a:lnTo>
                        <a:pt x="1162" y="10111"/>
                      </a:lnTo>
                      <a:cubicBezTo>
                        <a:pt x="1366" y="8475"/>
                        <a:pt x="2043" y="6240"/>
                        <a:pt x="4153" y="4164"/>
                      </a:cubicBezTo>
                      <a:cubicBezTo>
                        <a:pt x="6218" y="2043"/>
                        <a:pt x="8463" y="1366"/>
                        <a:pt x="10100" y="1174"/>
                      </a:cubicBezTo>
                      <a:lnTo>
                        <a:pt x="10100" y="0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4608475" y="3578250"/>
                  <a:ext cx="3430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3" h="2202" extrusionOk="0">
                      <a:moveTo>
                        <a:pt x="7012" y="0"/>
                      </a:moveTo>
                      <a:cubicBezTo>
                        <a:pt x="6966" y="0"/>
                        <a:pt x="6919" y="1"/>
                        <a:pt x="6873" y="1"/>
                      </a:cubicBezTo>
                      <a:lnTo>
                        <a:pt x="6738" y="1"/>
                      </a:lnTo>
                      <a:cubicBezTo>
                        <a:pt x="3634" y="1"/>
                        <a:pt x="1445" y="1107"/>
                        <a:pt x="1" y="2202"/>
                      </a:cubicBezTo>
                      <a:lnTo>
                        <a:pt x="2190" y="2202"/>
                      </a:lnTo>
                      <a:cubicBezTo>
                        <a:pt x="3375" y="1603"/>
                        <a:pt x="4876" y="1152"/>
                        <a:pt x="6749" y="1152"/>
                      </a:cubicBezTo>
                      <a:lnTo>
                        <a:pt x="6873" y="1152"/>
                      </a:lnTo>
                      <a:cubicBezTo>
                        <a:pt x="6897" y="1152"/>
                        <a:pt x="6920" y="1152"/>
                        <a:pt x="6943" y="1152"/>
                      </a:cubicBezTo>
                      <a:cubicBezTo>
                        <a:pt x="8829" y="1152"/>
                        <a:pt x="10352" y="1600"/>
                        <a:pt x="11533" y="2202"/>
                      </a:cubicBezTo>
                      <a:lnTo>
                        <a:pt x="13723" y="2202"/>
                      </a:lnTo>
                      <a:cubicBezTo>
                        <a:pt x="12299" y="1112"/>
                        <a:pt x="10098" y="0"/>
                        <a:pt x="701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608475" y="2742400"/>
                  <a:ext cx="3433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4" h="2202" extrusionOk="0">
                      <a:moveTo>
                        <a:pt x="1" y="0"/>
                      </a:moveTo>
                      <a:cubicBezTo>
                        <a:pt x="1458" y="1090"/>
                        <a:pt x="3637" y="2201"/>
                        <a:pt x="6723" y="2201"/>
                      </a:cubicBezTo>
                      <a:cubicBezTo>
                        <a:pt x="6769" y="2201"/>
                        <a:pt x="6815" y="2201"/>
                        <a:pt x="6862" y="2200"/>
                      </a:cubicBezTo>
                      <a:lnTo>
                        <a:pt x="7008" y="2200"/>
                      </a:lnTo>
                      <a:cubicBezTo>
                        <a:pt x="10112" y="2200"/>
                        <a:pt x="12289" y="1083"/>
                        <a:pt x="13734" y="0"/>
                      </a:cubicBezTo>
                      <a:lnTo>
                        <a:pt x="11545" y="0"/>
                      </a:lnTo>
                      <a:cubicBezTo>
                        <a:pt x="10360" y="598"/>
                        <a:pt x="8870" y="1038"/>
                        <a:pt x="6986" y="1038"/>
                      </a:cubicBezTo>
                      <a:lnTo>
                        <a:pt x="6738" y="1038"/>
                      </a:lnTo>
                      <a:cubicBezTo>
                        <a:pt x="4876" y="1038"/>
                        <a:pt x="3375" y="587"/>
                        <a:pt x="219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335125" y="2742400"/>
                  <a:ext cx="2525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0" h="10111" extrusionOk="0">
                      <a:moveTo>
                        <a:pt x="8926" y="0"/>
                      </a:moveTo>
                      <a:cubicBezTo>
                        <a:pt x="8723" y="1636"/>
                        <a:pt x="8046" y="3882"/>
                        <a:pt x="5936" y="5958"/>
                      </a:cubicBezTo>
                      <a:cubicBezTo>
                        <a:pt x="3871" y="8068"/>
                        <a:pt x="1637" y="8745"/>
                        <a:pt x="1" y="8948"/>
                      </a:cubicBezTo>
                      <a:lnTo>
                        <a:pt x="1" y="10111"/>
                      </a:lnTo>
                      <a:cubicBezTo>
                        <a:pt x="1829" y="9919"/>
                        <a:pt x="4401" y="9197"/>
                        <a:pt x="6749" y="6771"/>
                      </a:cubicBezTo>
                      <a:cubicBezTo>
                        <a:pt x="9175" y="4401"/>
                        <a:pt x="9897" y="1828"/>
                        <a:pt x="1010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82125" y="3346375"/>
                  <a:ext cx="45425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2" extrusionOk="0">
                      <a:moveTo>
                        <a:pt x="913" y="0"/>
                      </a:moveTo>
                      <a:cubicBezTo>
                        <a:pt x="698" y="0"/>
                        <a:pt x="482" y="83"/>
                        <a:pt x="316" y="249"/>
                      </a:cubicBezTo>
                      <a:cubicBezTo>
                        <a:pt x="0" y="565"/>
                        <a:pt x="0" y="1095"/>
                        <a:pt x="316" y="1411"/>
                      </a:cubicBezTo>
                      <a:cubicBezTo>
                        <a:pt x="406" y="1501"/>
                        <a:pt x="519" y="1569"/>
                        <a:pt x="609" y="1614"/>
                      </a:cubicBezTo>
                      <a:cubicBezTo>
                        <a:pt x="722" y="1671"/>
                        <a:pt x="835" y="1682"/>
                        <a:pt x="971" y="1682"/>
                      </a:cubicBezTo>
                      <a:cubicBezTo>
                        <a:pt x="1433" y="1682"/>
                        <a:pt x="1806" y="1321"/>
                        <a:pt x="1806" y="847"/>
                      </a:cubicBezTo>
                      <a:cubicBezTo>
                        <a:pt x="1817" y="497"/>
                        <a:pt x="1591" y="192"/>
                        <a:pt x="1264" y="79"/>
                      </a:cubicBezTo>
                      <a:cubicBezTo>
                        <a:pt x="1154" y="27"/>
                        <a:pt x="1034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5107825" y="3167125"/>
                  <a:ext cx="4740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664" extrusionOk="0">
                      <a:moveTo>
                        <a:pt x="945" y="0"/>
                      </a:moveTo>
                      <a:cubicBezTo>
                        <a:pt x="840" y="0"/>
                        <a:pt x="734" y="20"/>
                        <a:pt x="632" y="61"/>
                      </a:cubicBezTo>
                      <a:cubicBezTo>
                        <a:pt x="203" y="242"/>
                        <a:pt x="0" y="727"/>
                        <a:pt x="181" y="1156"/>
                      </a:cubicBezTo>
                      <a:cubicBezTo>
                        <a:pt x="315" y="1476"/>
                        <a:pt x="619" y="1664"/>
                        <a:pt x="943" y="1664"/>
                      </a:cubicBezTo>
                      <a:cubicBezTo>
                        <a:pt x="1054" y="1664"/>
                        <a:pt x="1166" y="1642"/>
                        <a:pt x="1275" y="1596"/>
                      </a:cubicBezTo>
                      <a:cubicBezTo>
                        <a:pt x="1693" y="1427"/>
                        <a:pt x="1896" y="930"/>
                        <a:pt x="1715" y="513"/>
                      </a:cubicBezTo>
                      <a:cubicBezTo>
                        <a:pt x="1579" y="189"/>
                        <a:pt x="1269" y="0"/>
                        <a:pt x="945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5005975" y="3415550"/>
                  <a:ext cx="45725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55" extrusionOk="0">
                      <a:moveTo>
                        <a:pt x="914" y="1"/>
                      </a:moveTo>
                      <a:cubicBezTo>
                        <a:pt x="703" y="1"/>
                        <a:pt x="491" y="83"/>
                        <a:pt x="328" y="246"/>
                      </a:cubicBezTo>
                      <a:cubicBezTo>
                        <a:pt x="0" y="562"/>
                        <a:pt x="0" y="1093"/>
                        <a:pt x="328" y="1409"/>
                      </a:cubicBezTo>
                      <a:cubicBezTo>
                        <a:pt x="491" y="1572"/>
                        <a:pt x="703" y="1654"/>
                        <a:pt x="914" y="1654"/>
                      </a:cubicBezTo>
                      <a:cubicBezTo>
                        <a:pt x="1126" y="1654"/>
                        <a:pt x="1338" y="1572"/>
                        <a:pt x="1501" y="1409"/>
                      </a:cubicBezTo>
                      <a:cubicBezTo>
                        <a:pt x="1828" y="1093"/>
                        <a:pt x="1828" y="562"/>
                        <a:pt x="1501" y="246"/>
                      </a:cubicBezTo>
                      <a:cubicBezTo>
                        <a:pt x="1338" y="83"/>
                        <a:pt x="1126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400850" y="2808675"/>
                  <a:ext cx="758325" cy="7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3" h="30322" extrusionOk="0">
                      <a:moveTo>
                        <a:pt x="9581" y="1648"/>
                      </a:moveTo>
                      <a:cubicBezTo>
                        <a:pt x="10585" y="2213"/>
                        <a:pt x="11420" y="2867"/>
                        <a:pt x="12097" y="3600"/>
                      </a:cubicBezTo>
                      <a:cubicBezTo>
                        <a:pt x="11624" y="3849"/>
                        <a:pt x="11172" y="4165"/>
                        <a:pt x="10777" y="4526"/>
                      </a:cubicBezTo>
                      <a:cubicBezTo>
                        <a:pt x="10236" y="4560"/>
                        <a:pt x="9705" y="4639"/>
                        <a:pt x="9186" y="4797"/>
                      </a:cubicBezTo>
                      <a:cubicBezTo>
                        <a:pt x="9141" y="3815"/>
                        <a:pt x="9276" y="2765"/>
                        <a:pt x="9581" y="1648"/>
                      </a:cubicBezTo>
                      <a:close/>
                      <a:moveTo>
                        <a:pt x="20764" y="1648"/>
                      </a:moveTo>
                      <a:cubicBezTo>
                        <a:pt x="21080" y="2754"/>
                        <a:pt x="21204" y="3804"/>
                        <a:pt x="21159" y="4808"/>
                      </a:cubicBezTo>
                      <a:cubicBezTo>
                        <a:pt x="20651" y="4650"/>
                        <a:pt x="20121" y="4571"/>
                        <a:pt x="19568" y="4537"/>
                      </a:cubicBezTo>
                      <a:cubicBezTo>
                        <a:pt x="19173" y="4176"/>
                        <a:pt x="18721" y="3871"/>
                        <a:pt x="18259" y="3612"/>
                      </a:cubicBezTo>
                      <a:cubicBezTo>
                        <a:pt x="18936" y="2878"/>
                        <a:pt x="19771" y="2213"/>
                        <a:pt x="20764" y="1648"/>
                      </a:cubicBezTo>
                      <a:close/>
                      <a:moveTo>
                        <a:pt x="15178" y="3973"/>
                      </a:moveTo>
                      <a:cubicBezTo>
                        <a:pt x="15607" y="3973"/>
                        <a:pt x="16013" y="4029"/>
                        <a:pt x="16419" y="4120"/>
                      </a:cubicBezTo>
                      <a:cubicBezTo>
                        <a:pt x="15900" y="4921"/>
                        <a:pt x="15584" y="5711"/>
                        <a:pt x="15392" y="6388"/>
                      </a:cubicBezTo>
                      <a:cubicBezTo>
                        <a:pt x="15313" y="6692"/>
                        <a:pt x="15234" y="6997"/>
                        <a:pt x="15178" y="7290"/>
                      </a:cubicBezTo>
                      <a:cubicBezTo>
                        <a:pt x="15122" y="6997"/>
                        <a:pt x="15054" y="6692"/>
                        <a:pt x="14964" y="6388"/>
                      </a:cubicBezTo>
                      <a:cubicBezTo>
                        <a:pt x="14772" y="5711"/>
                        <a:pt x="14467" y="4943"/>
                        <a:pt x="13937" y="4120"/>
                      </a:cubicBezTo>
                      <a:cubicBezTo>
                        <a:pt x="14332" y="4041"/>
                        <a:pt x="14761" y="3973"/>
                        <a:pt x="15178" y="3973"/>
                      </a:cubicBezTo>
                      <a:close/>
                      <a:moveTo>
                        <a:pt x="8238" y="6478"/>
                      </a:moveTo>
                      <a:cubicBezTo>
                        <a:pt x="8453" y="7403"/>
                        <a:pt x="8780" y="8193"/>
                        <a:pt x="9118" y="8803"/>
                      </a:cubicBezTo>
                      <a:cubicBezTo>
                        <a:pt x="9276" y="9085"/>
                        <a:pt x="9446" y="9333"/>
                        <a:pt x="9615" y="9592"/>
                      </a:cubicBezTo>
                      <a:cubicBezTo>
                        <a:pt x="9355" y="9423"/>
                        <a:pt x="9107" y="9254"/>
                        <a:pt x="8825" y="9096"/>
                      </a:cubicBezTo>
                      <a:cubicBezTo>
                        <a:pt x="8204" y="8757"/>
                        <a:pt x="7426" y="8441"/>
                        <a:pt x="6489" y="8227"/>
                      </a:cubicBezTo>
                      <a:cubicBezTo>
                        <a:pt x="6715" y="7888"/>
                        <a:pt x="6974" y="7561"/>
                        <a:pt x="7268" y="7257"/>
                      </a:cubicBezTo>
                      <a:cubicBezTo>
                        <a:pt x="7561" y="6952"/>
                        <a:pt x="7888" y="6692"/>
                        <a:pt x="8238" y="6478"/>
                      </a:cubicBezTo>
                      <a:close/>
                      <a:moveTo>
                        <a:pt x="22107" y="6489"/>
                      </a:moveTo>
                      <a:cubicBezTo>
                        <a:pt x="22456" y="6704"/>
                        <a:pt x="22784" y="6974"/>
                        <a:pt x="23077" y="7268"/>
                      </a:cubicBezTo>
                      <a:cubicBezTo>
                        <a:pt x="23382" y="7561"/>
                        <a:pt x="23641" y="7888"/>
                        <a:pt x="23856" y="8238"/>
                      </a:cubicBezTo>
                      <a:cubicBezTo>
                        <a:pt x="22930" y="8453"/>
                        <a:pt x="22140" y="8769"/>
                        <a:pt x="21531" y="9118"/>
                      </a:cubicBezTo>
                      <a:cubicBezTo>
                        <a:pt x="21249" y="9265"/>
                        <a:pt x="20989" y="9434"/>
                        <a:pt x="20741" y="9604"/>
                      </a:cubicBezTo>
                      <a:cubicBezTo>
                        <a:pt x="20910" y="9355"/>
                        <a:pt x="21080" y="9096"/>
                        <a:pt x="21238" y="8814"/>
                      </a:cubicBezTo>
                      <a:cubicBezTo>
                        <a:pt x="21576" y="8193"/>
                        <a:pt x="21892" y="7426"/>
                        <a:pt x="22107" y="6489"/>
                      </a:cubicBezTo>
                      <a:close/>
                      <a:moveTo>
                        <a:pt x="12831" y="4526"/>
                      </a:moveTo>
                      <a:cubicBezTo>
                        <a:pt x="13294" y="5203"/>
                        <a:pt x="13632" y="5936"/>
                        <a:pt x="13858" y="6715"/>
                      </a:cubicBezTo>
                      <a:cubicBezTo>
                        <a:pt x="14422" y="8667"/>
                        <a:pt x="14083" y="10484"/>
                        <a:pt x="13643" y="11488"/>
                      </a:cubicBezTo>
                      <a:cubicBezTo>
                        <a:pt x="12628" y="11071"/>
                        <a:pt x="11104" y="10021"/>
                        <a:pt x="10123" y="8250"/>
                      </a:cubicBezTo>
                      <a:cubicBezTo>
                        <a:pt x="9728" y="7539"/>
                        <a:pt x="9457" y="6771"/>
                        <a:pt x="9299" y="5970"/>
                      </a:cubicBezTo>
                      <a:cubicBezTo>
                        <a:pt x="9841" y="5790"/>
                        <a:pt x="10405" y="5688"/>
                        <a:pt x="10969" y="5688"/>
                      </a:cubicBezTo>
                      <a:lnTo>
                        <a:pt x="10980" y="5688"/>
                      </a:lnTo>
                      <a:lnTo>
                        <a:pt x="10992" y="5101"/>
                      </a:lnTo>
                      <a:lnTo>
                        <a:pt x="10992" y="5688"/>
                      </a:lnTo>
                      <a:lnTo>
                        <a:pt x="11229" y="5688"/>
                      </a:lnTo>
                      <a:lnTo>
                        <a:pt x="11409" y="5508"/>
                      </a:lnTo>
                      <a:cubicBezTo>
                        <a:pt x="11849" y="5090"/>
                        <a:pt x="12323" y="4774"/>
                        <a:pt x="12831" y="4526"/>
                      </a:cubicBezTo>
                      <a:close/>
                      <a:moveTo>
                        <a:pt x="17525" y="4526"/>
                      </a:moveTo>
                      <a:cubicBezTo>
                        <a:pt x="18033" y="4785"/>
                        <a:pt x="18496" y="5113"/>
                        <a:pt x="18924" y="5519"/>
                      </a:cubicBezTo>
                      <a:lnTo>
                        <a:pt x="19128" y="5699"/>
                      </a:lnTo>
                      <a:lnTo>
                        <a:pt x="19376" y="5699"/>
                      </a:lnTo>
                      <a:cubicBezTo>
                        <a:pt x="19951" y="5699"/>
                        <a:pt x="20515" y="5812"/>
                        <a:pt x="21046" y="5993"/>
                      </a:cubicBezTo>
                      <a:cubicBezTo>
                        <a:pt x="20899" y="6805"/>
                        <a:pt x="20628" y="7561"/>
                        <a:pt x="20233" y="8283"/>
                      </a:cubicBezTo>
                      <a:cubicBezTo>
                        <a:pt x="19263" y="10044"/>
                        <a:pt x="17740" y="11104"/>
                        <a:pt x="16701" y="11511"/>
                      </a:cubicBezTo>
                      <a:cubicBezTo>
                        <a:pt x="16273" y="10506"/>
                        <a:pt x="15945" y="8678"/>
                        <a:pt x="16498" y="6749"/>
                      </a:cubicBezTo>
                      <a:cubicBezTo>
                        <a:pt x="16724" y="5925"/>
                        <a:pt x="17063" y="5192"/>
                        <a:pt x="17525" y="4526"/>
                      </a:cubicBezTo>
                      <a:close/>
                      <a:moveTo>
                        <a:pt x="4429" y="9166"/>
                      </a:moveTo>
                      <a:cubicBezTo>
                        <a:pt x="4564" y="9166"/>
                        <a:pt x="4698" y="9169"/>
                        <a:pt x="4830" y="9175"/>
                      </a:cubicBezTo>
                      <a:cubicBezTo>
                        <a:pt x="4672" y="9683"/>
                        <a:pt x="4593" y="10213"/>
                        <a:pt x="4560" y="10766"/>
                      </a:cubicBezTo>
                      <a:cubicBezTo>
                        <a:pt x="4199" y="11161"/>
                        <a:pt x="3883" y="11612"/>
                        <a:pt x="3634" y="12075"/>
                      </a:cubicBezTo>
                      <a:cubicBezTo>
                        <a:pt x="2878" y="11398"/>
                        <a:pt x="2235" y="10563"/>
                        <a:pt x="1671" y="9570"/>
                      </a:cubicBezTo>
                      <a:cubicBezTo>
                        <a:pt x="2621" y="9296"/>
                        <a:pt x="3545" y="9166"/>
                        <a:pt x="4429" y="9166"/>
                      </a:cubicBezTo>
                      <a:close/>
                      <a:moveTo>
                        <a:pt x="25937" y="9166"/>
                      </a:moveTo>
                      <a:cubicBezTo>
                        <a:pt x="26817" y="9166"/>
                        <a:pt x="27727" y="9296"/>
                        <a:pt x="28697" y="9570"/>
                      </a:cubicBezTo>
                      <a:cubicBezTo>
                        <a:pt x="28121" y="10563"/>
                        <a:pt x="27467" y="11398"/>
                        <a:pt x="26733" y="12075"/>
                      </a:cubicBezTo>
                      <a:cubicBezTo>
                        <a:pt x="26485" y="11612"/>
                        <a:pt x="26169" y="11161"/>
                        <a:pt x="25808" y="10766"/>
                      </a:cubicBezTo>
                      <a:cubicBezTo>
                        <a:pt x="25774" y="10213"/>
                        <a:pt x="25695" y="9694"/>
                        <a:pt x="25537" y="9175"/>
                      </a:cubicBezTo>
                      <a:cubicBezTo>
                        <a:pt x="25670" y="9169"/>
                        <a:pt x="25803" y="9166"/>
                        <a:pt x="25937" y="9166"/>
                      </a:cubicBezTo>
                      <a:close/>
                      <a:moveTo>
                        <a:pt x="24363" y="9299"/>
                      </a:moveTo>
                      <a:cubicBezTo>
                        <a:pt x="24544" y="9829"/>
                        <a:pt x="24645" y="10394"/>
                        <a:pt x="24645" y="10958"/>
                      </a:cubicBezTo>
                      <a:lnTo>
                        <a:pt x="24645" y="11229"/>
                      </a:lnTo>
                      <a:lnTo>
                        <a:pt x="24826" y="11409"/>
                      </a:lnTo>
                      <a:cubicBezTo>
                        <a:pt x="25244" y="11815"/>
                        <a:pt x="25560" y="12301"/>
                        <a:pt x="25808" y="12797"/>
                      </a:cubicBezTo>
                      <a:cubicBezTo>
                        <a:pt x="25131" y="13260"/>
                        <a:pt x="24397" y="13598"/>
                        <a:pt x="23619" y="13824"/>
                      </a:cubicBezTo>
                      <a:cubicBezTo>
                        <a:pt x="22887" y="14035"/>
                        <a:pt x="22174" y="14120"/>
                        <a:pt x="21516" y="14120"/>
                      </a:cubicBezTo>
                      <a:cubicBezTo>
                        <a:pt x="20419" y="14120"/>
                        <a:pt x="19473" y="13885"/>
                        <a:pt x="18845" y="13610"/>
                      </a:cubicBezTo>
                      <a:cubicBezTo>
                        <a:pt x="19263" y="12594"/>
                        <a:pt x="20312" y="11071"/>
                        <a:pt x="22084" y="10089"/>
                      </a:cubicBezTo>
                      <a:cubicBezTo>
                        <a:pt x="22795" y="9717"/>
                        <a:pt x="23562" y="9457"/>
                        <a:pt x="24363" y="9299"/>
                      </a:cubicBezTo>
                      <a:close/>
                      <a:moveTo>
                        <a:pt x="5993" y="9299"/>
                      </a:moveTo>
                      <a:cubicBezTo>
                        <a:pt x="6805" y="9457"/>
                        <a:pt x="7561" y="9717"/>
                        <a:pt x="8283" y="10111"/>
                      </a:cubicBezTo>
                      <a:cubicBezTo>
                        <a:pt x="10044" y="11093"/>
                        <a:pt x="11104" y="12617"/>
                        <a:pt x="11511" y="13643"/>
                      </a:cubicBezTo>
                      <a:cubicBezTo>
                        <a:pt x="10891" y="13918"/>
                        <a:pt x="9943" y="14144"/>
                        <a:pt x="8849" y="14144"/>
                      </a:cubicBezTo>
                      <a:cubicBezTo>
                        <a:pt x="8188" y="14144"/>
                        <a:pt x="7475" y="14062"/>
                        <a:pt x="6749" y="13858"/>
                      </a:cubicBezTo>
                      <a:cubicBezTo>
                        <a:pt x="5959" y="13632"/>
                        <a:pt x="5237" y="13294"/>
                        <a:pt x="4560" y="12820"/>
                      </a:cubicBezTo>
                      <a:cubicBezTo>
                        <a:pt x="4785" y="12301"/>
                        <a:pt x="5113" y="11838"/>
                        <a:pt x="5519" y="11432"/>
                      </a:cubicBezTo>
                      <a:lnTo>
                        <a:pt x="5699" y="11217"/>
                      </a:lnTo>
                      <a:lnTo>
                        <a:pt x="5699" y="10980"/>
                      </a:lnTo>
                      <a:cubicBezTo>
                        <a:pt x="5699" y="10394"/>
                        <a:pt x="5812" y="9829"/>
                        <a:pt x="5993" y="9299"/>
                      </a:cubicBezTo>
                      <a:close/>
                      <a:moveTo>
                        <a:pt x="4142" y="13926"/>
                      </a:moveTo>
                      <a:cubicBezTo>
                        <a:pt x="4943" y="14445"/>
                        <a:pt x="5733" y="14761"/>
                        <a:pt x="6410" y="14952"/>
                      </a:cubicBezTo>
                      <a:cubicBezTo>
                        <a:pt x="6715" y="15043"/>
                        <a:pt x="7020" y="15110"/>
                        <a:pt x="7313" y="15167"/>
                      </a:cubicBezTo>
                      <a:cubicBezTo>
                        <a:pt x="7020" y="15223"/>
                        <a:pt x="6704" y="15291"/>
                        <a:pt x="6410" y="15381"/>
                      </a:cubicBezTo>
                      <a:cubicBezTo>
                        <a:pt x="5733" y="15573"/>
                        <a:pt x="4955" y="15889"/>
                        <a:pt x="4142" y="16408"/>
                      </a:cubicBezTo>
                      <a:cubicBezTo>
                        <a:pt x="4041" y="16013"/>
                        <a:pt x="3995" y="15584"/>
                        <a:pt x="3995" y="15167"/>
                      </a:cubicBezTo>
                      <a:cubicBezTo>
                        <a:pt x="3995" y="14738"/>
                        <a:pt x="4052" y="14332"/>
                        <a:pt x="4142" y="13926"/>
                      </a:cubicBezTo>
                      <a:close/>
                      <a:moveTo>
                        <a:pt x="26214" y="13926"/>
                      </a:moveTo>
                      <a:cubicBezTo>
                        <a:pt x="26316" y="14320"/>
                        <a:pt x="26349" y="14738"/>
                        <a:pt x="26349" y="15167"/>
                      </a:cubicBezTo>
                      <a:cubicBezTo>
                        <a:pt x="26349" y="15584"/>
                        <a:pt x="26293" y="15991"/>
                        <a:pt x="26214" y="16408"/>
                      </a:cubicBezTo>
                      <a:cubicBezTo>
                        <a:pt x="25413" y="15878"/>
                        <a:pt x="24623" y="15573"/>
                        <a:pt x="23946" y="15370"/>
                      </a:cubicBezTo>
                      <a:cubicBezTo>
                        <a:pt x="23641" y="15291"/>
                        <a:pt x="23337" y="15223"/>
                        <a:pt x="23043" y="15167"/>
                      </a:cubicBezTo>
                      <a:cubicBezTo>
                        <a:pt x="23337" y="15110"/>
                        <a:pt x="23641" y="15043"/>
                        <a:pt x="23946" y="14952"/>
                      </a:cubicBezTo>
                      <a:cubicBezTo>
                        <a:pt x="24623" y="14761"/>
                        <a:pt x="25390" y="14445"/>
                        <a:pt x="26214" y="13926"/>
                      </a:cubicBezTo>
                      <a:close/>
                      <a:moveTo>
                        <a:pt x="15178" y="10348"/>
                      </a:moveTo>
                      <a:cubicBezTo>
                        <a:pt x="15336" y="11217"/>
                        <a:pt x="15607" y="11962"/>
                        <a:pt x="15912" y="12481"/>
                      </a:cubicBezTo>
                      <a:lnTo>
                        <a:pt x="16137" y="12854"/>
                      </a:lnTo>
                      <a:lnTo>
                        <a:pt x="16555" y="12752"/>
                      </a:lnTo>
                      <a:cubicBezTo>
                        <a:pt x="17141" y="12605"/>
                        <a:pt x="17864" y="12267"/>
                        <a:pt x="18586" y="11759"/>
                      </a:cubicBezTo>
                      <a:lnTo>
                        <a:pt x="18586" y="11759"/>
                      </a:lnTo>
                      <a:cubicBezTo>
                        <a:pt x="18078" y="12481"/>
                        <a:pt x="17740" y="13203"/>
                        <a:pt x="17593" y="13790"/>
                      </a:cubicBezTo>
                      <a:lnTo>
                        <a:pt x="17491" y="14208"/>
                      </a:lnTo>
                      <a:lnTo>
                        <a:pt x="17864" y="14433"/>
                      </a:lnTo>
                      <a:cubicBezTo>
                        <a:pt x="18383" y="14738"/>
                        <a:pt x="19128" y="15020"/>
                        <a:pt x="19985" y="15167"/>
                      </a:cubicBezTo>
                      <a:cubicBezTo>
                        <a:pt x="19128" y="15325"/>
                        <a:pt x="18383" y="15584"/>
                        <a:pt x="17864" y="15900"/>
                      </a:cubicBezTo>
                      <a:lnTo>
                        <a:pt x="17491" y="16126"/>
                      </a:lnTo>
                      <a:lnTo>
                        <a:pt x="17593" y="16532"/>
                      </a:lnTo>
                      <a:cubicBezTo>
                        <a:pt x="17740" y="17130"/>
                        <a:pt x="18078" y="17841"/>
                        <a:pt x="18586" y="18563"/>
                      </a:cubicBezTo>
                      <a:cubicBezTo>
                        <a:pt x="17864" y="18056"/>
                        <a:pt x="17141" y="17717"/>
                        <a:pt x="16555" y="17582"/>
                      </a:cubicBezTo>
                      <a:lnTo>
                        <a:pt x="16137" y="17480"/>
                      </a:lnTo>
                      <a:lnTo>
                        <a:pt x="15912" y="17841"/>
                      </a:lnTo>
                      <a:cubicBezTo>
                        <a:pt x="15607" y="18371"/>
                        <a:pt x="15325" y="19116"/>
                        <a:pt x="15178" y="19974"/>
                      </a:cubicBezTo>
                      <a:cubicBezTo>
                        <a:pt x="15031" y="19116"/>
                        <a:pt x="14761" y="18371"/>
                        <a:pt x="14445" y="17841"/>
                      </a:cubicBezTo>
                      <a:lnTo>
                        <a:pt x="14219" y="17480"/>
                      </a:lnTo>
                      <a:lnTo>
                        <a:pt x="13813" y="17582"/>
                      </a:lnTo>
                      <a:cubicBezTo>
                        <a:pt x="13215" y="17717"/>
                        <a:pt x="12504" y="18056"/>
                        <a:pt x="11781" y="18563"/>
                      </a:cubicBezTo>
                      <a:cubicBezTo>
                        <a:pt x="12289" y="17841"/>
                        <a:pt x="12628" y="17119"/>
                        <a:pt x="12763" y="16532"/>
                      </a:cubicBezTo>
                      <a:lnTo>
                        <a:pt x="12865" y="16126"/>
                      </a:lnTo>
                      <a:lnTo>
                        <a:pt x="12504" y="15900"/>
                      </a:lnTo>
                      <a:cubicBezTo>
                        <a:pt x="11973" y="15584"/>
                        <a:pt x="11229" y="15302"/>
                        <a:pt x="10371" y="15167"/>
                      </a:cubicBezTo>
                      <a:cubicBezTo>
                        <a:pt x="11229" y="15009"/>
                        <a:pt x="11985" y="14738"/>
                        <a:pt x="12504" y="14433"/>
                      </a:cubicBezTo>
                      <a:lnTo>
                        <a:pt x="12865" y="14208"/>
                      </a:lnTo>
                      <a:lnTo>
                        <a:pt x="12763" y="13790"/>
                      </a:lnTo>
                      <a:cubicBezTo>
                        <a:pt x="12628" y="13203"/>
                        <a:pt x="12289" y="12481"/>
                        <a:pt x="11781" y="11759"/>
                      </a:cubicBezTo>
                      <a:lnTo>
                        <a:pt x="11781" y="11759"/>
                      </a:lnTo>
                      <a:cubicBezTo>
                        <a:pt x="12504" y="12267"/>
                        <a:pt x="13215" y="12605"/>
                        <a:pt x="13813" y="12752"/>
                      </a:cubicBezTo>
                      <a:lnTo>
                        <a:pt x="14219" y="12854"/>
                      </a:lnTo>
                      <a:lnTo>
                        <a:pt x="14445" y="12481"/>
                      </a:lnTo>
                      <a:cubicBezTo>
                        <a:pt x="14761" y="11962"/>
                        <a:pt x="15043" y="11217"/>
                        <a:pt x="15178" y="10348"/>
                      </a:cubicBezTo>
                      <a:close/>
                      <a:moveTo>
                        <a:pt x="8832" y="16191"/>
                      </a:moveTo>
                      <a:cubicBezTo>
                        <a:pt x="9926" y="16191"/>
                        <a:pt x="10872" y="16426"/>
                        <a:pt x="11499" y="16701"/>
                      </a:cubicBezTo>
                      <a:cubicBezTo>
                        <a:pt x="11093" y="17717"/>
                        <a:pt x="10032" y="19240"/>
                        <a:pt x="8272" y="20233"/>
                      </a:cubicBezTo>
                      <a:cubicBezTo>
                        <a:pt x="7550" y="20594"/>
                        <a:pt x="6805" y="20877"/>
                        <a:pt x="6004" y="21023"/>
                      </a:cubicBezTo>
                      <a:cubicBezTo>
                        <a:pt x="5812" y="20482"/>
                        <a:pt x="5722" y="19917"/>
                        <a:pt x="5699" y="19353"/>
                      </a:cubicBezTo>
                      <a:lnTo>
                        <a:pt x="5699" y="19082"/>
                      </a:lnTo>
                      <a:lnTo>
                        <a:pt x="5519" y="18902"/>
                      </a:lnTo>
                      <a:cubicBezTo>
                        <a:pt x="5113" y="18496"/>
                        <a:pt x="4785" y="18010"/>
                        <a:pt x="4548" y="17525"/>
                      </a:cubicBezTo>
                      <a:cubicBezTo>
                        <a:pt x="5225" y="17051"/>
                        <a:pt x="5959" y="16713"/>
                        <a:pt x="6737" y="16487"/>
                      </a:cubicBezTo>
                      <a:cubicBezTo>
                        <a:pt x="7465" y="16276"/>
                        <a:pt x="8175" y="16191"/>
                        <a:pt x="8832" y="16191"/>
                      </a:cubicBezTo>
                      <a:close/>
                      <a:moveTo>
                        <a:pt x="21506" y="16185"/>
                      </a:moveTo>
                      <a:cubicBezTo>
                        <a:pt x="22165" y="16185"/>
                        <a:pt x="22878" y="16268"/>
                        <a:pt x="23607" y="16476"/>
                      </a:cubicBezTo>
                      <a:cubicBezTo>
                        <a:pt x="24397" y="16701"/>
                        <a:pt x="25108" y="17040"/>
                        <a:pt x="25785" y="17503"/>
                      </a:cubicBezTo>
                      <a:cubicBezTo>
                        <a:pt x="25560" y="18010"/>
                        <a:pt x="25244" y="18484"/>
                        <a:pt x="24826" y="18902"/>
                      </a:cubicBezTo>
                      <a:lnTo>
                        <a:pt x="24645" y="19116"/>
                      </a:lnTo>
                      <a:lnTo>
                        <a:pt x="24645" y="19353"/>
                      </a:lnTo>
                      <a:cubicBezTo>
                        <a:pt x="24645" y="19929"/>
                        <a:pt x="24533" y="20493"/>
                        <a:pt x="24352" y="21035"/>
                      </a:cubicBezTo>
                      <a:cubicBezTo>
                        <a:pt x="23551" y="20877"/>
                        <a:pt x="22784" y="20606"/>
                        <a:pt x="22061" y="20211"/>
                      </a:cubicBezTo>
                      <a:cubicBezTo>
                        <a:pt x="20301" y="19240"/>
                        <a:pt x="19240" y="17717"/>
                        <a:pt x="18834" y="16690"/>
                      </a:cubicBezTo>
                      <a:cubicBezTo>
                        <a:pt x="19461" y="16415"/>
                        <a:pt x="20409" y="16185"/>
                        <a:pt x="21506" y="16185"/>
                      </a:cubicBezTo>
                      <a:close/>
                      <a:moveTo>
                        <a:pt x="3612" y="18236"/>
                      </a:moveTo>
                      <a:cubicBezTo>
                        <a:pt x="3871" y="18710"/>
                        <a:pt x="4176" y="19161"/>
                        <a:pt x="4548" y="19556"/>
                      </a:cubicBezTo>
                      <a:cubicBezTo>
                        <a:pt x="4571" y="20098"/>
                        <a:pt x="4661" y="20628"/>
                        <a:pt x="4808" y="21147"/>
                      </a:cubicBezTo>
                      <a:cubicBezTo>
                        <a:pt x="4685" y="21153"/>
                        <a:pt x="4560" y="21156"/>
                        <a:pt x="4435" y="21156"/>
                      </a:cubicBezTo>
                      <a:cubicBezTo>
                        <a:pt x="3559" y="21156"/>
                        <a:pt x="2628" y="21019"/>
                        <a:pt x="1671" y="20752"/>
                      </a:cubicBezTo>
                      <a:cubicBezTo>
                        <a:pt x="2235" y="19748"/>
                        <a:pt x="2878" y="18913"/>
                        <a:pt x="3612" y="18236"/>
                      </a:cubicBezTo>
                      <a:close/>
                      <a:moveTo>
                        <a:pt x="26722" y="18236"/>
                      </a:moveTo>
                      <a:cubicBezTo>
                        <a:pt x="27467" y="18913"/>
                        <a:pt x="28121" y="19759"/>
                        <a:pt x="28685" y="20752"/>
                      </a:cubicBezTo>
                      <a:cubicBezTo>
                        <a:pt x="27718" y="21019"/>
                        <a:pt x="26786" y="21156"/>
                        <a:pt x="25903" y="21156"/>
                      </a:cubicBezTo>
                      <a:cubicBezTo>
                        <a:pt x="25776" y="21156"/>
                        <a:pt x="25650" y="21153"/>
                        <a:pt x="25526" y="21147"/>
                      </a:cubicBezTo>
                      <a:cubicBezTo>
                        <a:pt x="25672" y="20640"/>
                        <a:pt x="25763" y="20098"/>
                        <a:pt x="25785" y="19556"/>
                      </a:cubicBezTo>
                      <a:cubicBezTo>
                        <a:pt x="26158" y="19161"/>
                        <a:pt x="26462" y="18710"/>
                        <a:pt x="26722" y="18236"/>
                      </a:cubicBezTo>
                      <a:close/>
                      <a:moveTo>
                        <a:pt x="9626" y="20719"/>
                      </a:moveTo>
                      <a:lnTo>
                        <a:pt x="9626" y="20719"/>
                      </a:lnTo>
                      <a:cubicBezTo>
                        <a:pt x="9457" y="20978"/>
                        <a:pt x="9288" y="21226"/>
                        <a:pt x="9130" y="21509"/>
                      </a:cubicBezTo>
                      <a:cubicBezTo>
                        <a:pt x="8780" y="22118"/>
                        <a:pt x="8453" y="22896"/>
                        <a:pt x="8261" y="23844"/>
                      </a:cubicBezTo>
                      <a:cubicBezTo>
                        <a:pt x="7900" y="23630"/>
                        <a:pt x="7584" y="23359"/>
                        <a:pt x="7279" y="23066"/>
                      </a:cubicBezTo>
                      <a:cubicBezTo>
                        <a:pt x="6986" y="22772"/>
                        <a:pt x="6715" y="22434"/>
                        <a:pt x="6500" y="22095"/>
                      </a:cubicBezTo>
                      <a:cubicBezTo>
                        <a:pt x="7437" y="21881"/>
                        <a:pt x="8227" y="21554"/>
                        <a:pt x="8836" y="21215"/>
                      </a:cubicBezTo>
                      <a:cubicBezTo>
                        <a:pt x="9118" y="21057"/>
                        <a:pt x="9367" y="20888"/>
                        <a:pt x="9626" y="20719"/>
                      </a:cubicBezTo>
                      <a:close/>
                      <a:moveTo>
                        <a:pt x="20741" y="20719"/>
                      </a:moveTo>
                      <a:cubicBezTo>
                        <a:pt x="20989" y="20888"/>
                        <a:pt x="21249" y="21057"/>
                        <a:pt x="21531" y="21215"/>
                      </a:cubicBezTo>
                      <a:cubicBezTo>
                        <a:pt x="22152" y="21554"/>
                        <a:pt x="22919" y="21881"/>
                        <a:pt x="23856" y="22095"/>
                      </a:cubicBezTo>
                      <a:cubicBezTo>
                        <a:pt x="23630" y="22445"/>
                        <a:pt x="23382" y="22772"/>
                        <a:pt x="23077" y="23066"/>
                      </a:cubicBezTo>
                      <a:cubicBezTo>
                        <a:pt x="22784" y="23359"/>
                        <a:pt x="22456" y="23619"/>
                        <a:pt x="22107" y="23844"/>
                      </a:cubicBezTo>
                      <a:cubicBezTo>
                        <a:pt x="21892" y="22908"/>
                        <a:pt x="21576" y="22118"/>
                        <a:pt x="21226" y="21509"/>
                      </a:cubicBezTo>
                      <a:cubicBezTo>
                        <a:pt x="21080" y="21226"/>
                        <a:pt x="20910" y="20978"/>
                        <a:pt x="20741" y="20719"/>
                      </a:cubicBezTo>
                      <a:close/>
                      <a:moveTo>
                        <a:pt x="13643" y="18823"/>
                      </a:moveTo>
                      <a:cubicBezTo>
                        <a:pt x="14083" y="19816"/>
                        <a:pt x="14399" y="21655"/>
                        <a:pt x="13858" y="23585"/>
                      </a:cubicBezTo>
                      <a:cubicBezTo>
                        <a:pt x="13632" y="24386"/>
                        <a:pt x="13294" y="25119"/>
                        <a:pt x="12831" y="25796"/>
                      </a:cubicBezTo>
                      <a:cubicBezTo>
                        <a:pt x="12323" y="25548"/>
                        <a:pt x="11849" y="25221"/>
                        <a:pt x="11432" y="24815"/>
                      </a:cubicBezTo>
                      <a:lnTo>
                        <a:pt x="11217" y="24634"/>
                      </a:lnTo>
                      <a:lnTo>
                        <a:pt x="10980" y="24634"/>
                      </a:lnTo>
                      <a:cubicBezTo>
                        <a:pt x="10405" y="24634"/>
                        <a:pt x="9841" y="24521"/>
                        <a:pt x="9299" y="24330"/>
                      </a:cubicBezTo>
                      <a:cubicBezTo>
                        <a:pt x="9457" y="23528"/>
                        <a:pt x="9716" y="22772"/>
                        <a:pt x="10111" y="22050"/>
                      </a:cubicBezTo>
                      <a:cubicBezTo>
                        <a:pt x="11093" y="20290"/>
                        <a:pt x="12617" y="19229"/>
                        <a:pt x="13643" y="18823"/>
                      </a:cubicBezTo>
                      <a:close/>
                      <a:moveTo>
                        <a:pt x="16701" y="18845"/>
                      </a:moveTo>
                      <a:cubicBezTo>
                        <a:pt x="17717" y="19252"/>
                        <a:pt x="19240" y="20312"/>
                        <a:pt x="20233" y="22073"/>
                      </a:cubicBezTo>
                      <a:cubicBezTo>
                        <a:pt x="20628" y="22795"/>
                        <a:pt x="20899" y="23562"/>
                        <a:pt x="21046" y="24363"/>
                      </a:cubicBezTo>
                      <a:cubicBezTo>
                        <a:pt x="20515" y="24544"/>
                        <a:pt x="19951" y="24646"/>
                        <a:pt x="19387" y="24646"/>
                      </a:cubicBezTo>
                      <a:lnTo>
                        <a:pt x="19116" y="24646"/>
                      </a:lnTo>
                      <a:lnTo>
                        <a:pt x="18936" y="24826"/>
                      </a:lnTo>
                      <a:cubicBezTo>
                        <a:pt x="18496" y="25221"/>
                        <a:pt x="18033" y="25548"/>
                        <a:pt x="17525" y="25796"/>
                      </a:cubicBezTo>
                      <a:cubicBezTo>
                        <a:pt x="17063" y="25119"/>
                        <a:pt x="16724" y="24386"/>
                        <a:pt x="16498" y="23619"/>
                      </a:cubicBezTo>
                      <a:cubicBezTo>
                        <a:pt x="15934" y="21666"/>
                        <a:pt x="16273" y="19850"/>
                        <a:pt x="16701" y="18845"/>
                      </a:cubicBezTo>
                      <a:close/>
                      <a:moveTo>
                        <a:pt x="15178" y="23021"/>
                      </a:moveTo>
                      <a:cubicBezTo>
                        <a:pt x="15234" y="23314"/>
                        <a:pt x="15313" y="23630"/>
                        <a:pt x="15392" y="23923"/>
                      </a:cubicBezTo>
                      <a:cubicBezTo>
                        <a:pt x="15596" y="24600"/>
                        <a:pt x="15900" y="25379"/>
                        <a:pt x="16419" y="26191"/>
                      </a:cubicBezTo>
                      <a:cubicBezTo>
                        <a:pt x="16013" y="26293"/>
                        <a:pt x="15596" y="26338"/>
                        <a:pt x="15178" y="26338"/>
                      </a:cubicBezTo>
                      <a:cubicBezTo>
                        <a:pt x="14761" y="26338"/>
                        <a:pt x="14343" y="26282"/>
                        <a:pt x="13937" y="26191"/>
                      </a:cubicBezTo>
                      <a:cubicBezTo>
                        <a:pt x="14467" y="25390"/>
                        <a:pt x="14772" y="24600"/>
                        <a:pt x="14964" y="23923"/>
                      </a:cubicBezTo>
                      <a:cubicBezTo>
                        <a:pt x="15054" y="23630"/>
                        <a:pt x="15122" y="23314"/>
                        <a:pt x="15178" y="23021"/>
                      </a:cubicBezTo>
                      <a:close/>
                      <a:moveTo>
                        <a:pt x="9186" y="25503"/>
                      </a:moveTo>
                      <a:lnTo>
                        <a:pt x="9186" y="25503"/>
                      </a:lnTo>
                      <a:cubicBezTo>
                        <a:pt x="9694" y="25661"/>
                        <a:pt x="10236" y="25740"/>
                        <a:pt x="10777" y="25774"/>
                      </a:cubicBezTo>
                      <a:cubicBezTo>
                        <a:pt x="11172" y="26135"/>
                        <a:pt x="11624" y="26451"/>
                        <a:pt x="12097" y="26699"/>
                      </a:cubicBezTo>
                      <a:cubicBezTo>
                        <a:pt x="11420" y="27455"/>
                        <a:pt x="10585" y="28098"/>
                        <a:pt x="9581" y="28663"/>
                      </a:cubicBezTo>
                      <a:cubicBezTo>
                        <a:pt x="9276" y="27568"/>
                        <a:pt x="9141" y="26507"/>
                        <a:pt x="9186" y="25503"/>
                      </a:cubicBezTo>
                      <a:close/>
                      <a:moveTo>
                        <a:pt x="21159" y="25514"/>
                      </a:moveTo>
                      <a:lnTo>
                        <a:pt x="21159" y="25514"/>
                      </a:lnTo>
                      <a:cubicBezTo>
                        <a:pt x="21204" y="26507"/>
                        <a:pt x="21080" y="27568"/>
                        <a:pt x="20764" y="28663"/>
                      </a:cubicBezTo>
                      <a:cubicBezTo>
                        <a:pt x="19771" y="28098"/>
                        <a:pt x="18936" y="27455"/>
                        <a:pt x="18259" y="26722"/>
                      </a:cubicBezTo>
                      <a:cubicBezTo>
                        <a:pt x="18721" y="26462"/>
                        <a:pt x="19173" y="26158"/>
                        <a:pt x="19568" y="25785"/>
                      </a:cubicBezTo>
                      <a:cubicBezTo>
                        <a:pt x="20121" y="25763"/>
                        <a:pt x="20640" y="25672"/>
                        <a:pt x="21159" y="25514"/>
                      </a:cubicBezTo>
                      <a:close/>
                      <a:moveTo>
                        <a:pt x="8893" y="1"/>
                      </a:moveTo>
                      <a:lnTo>
                        <a:pt x="8678" y="633"/>
                      </a:lnTo>
                      <a:cubicBezTo>
                        <a:pt x="8080" y="2416"/>
                        <a:pt x="7945" y="3962"/>
                        <a:pt x="8058" y="5259"/>
                      </a:cubicBezTo>
                      <a:cubicBezTo>
                        <a:pt x="7460" y="5575"/>
                        <a:pt x="6929" y="5970"/>
                        <a:pt x="6444" y="6444"/>
                      </a:cubicBezTo>
                      <a:cubicBezTo>
                        <a:pt x="5970" y="6929"/>
                        <a:pt x="5575" y="7482"/>
                        <a:pt x="5259" y="8058"/>
                      </a:cubicBezTo>
                      <a:cubicBezTo>
                        <a:pt x="4986" y="8034"/>
                        <a:pt x="4704" y="8021"/>
                        <a:pt x="4411" y="8021"/>
                      </a:cubicBezTo>
                      <a:cubicBezTo>
                        <a:pt x="3300" y="8021"/>
                        <a:pt x="2044" y="8205"/>
                        <a:pt x="633" y="8678"/>
                      </a:cubicBezTo>
                      <a:lnTo>
                        <a:pt x="1" y="8893"/>
                      </a:lnTo>
                      <a:lnTo>
                        <a:pt x="294" y="9480"/>
                      </a:lnTo>
                      <a:cubicBezTo>
                        <a:pt x="1140" y="11161"/>
                        <a:pt x="2133" y="12346"/>
                        <a:pt x="3138" y="13192"/>
                      </a:cubicBezTo>
                      <a:cubicBezTo>
                        <a:pt x="2935" y="13824"/>
                        <a:pt x="2822" y="14490"/>
                        <a:pt x="2822" y="15167"/>
                      </a:cubicBezTo>
                      <a:cubicBezTo>
                        <a:pt x="2822" y="15844"/>
                        <a:pt x="2923" y="16510"/>
                        <a:pt x="3138" y="17142"/>
                      </a:cubicBezTo>
                      <a:cubicBezTo>
                        <a:pt x="2133" y="17988"/>
                        <a:pt x="1140" y="19173"/>
                        <a:pt x="294" y="20854"/>
                      </a:cubicBezTo>
                      <a:lnTo>
                        <a:pt x="1" y="21441"/>
                      </a:lnTo>
                      <a:lnTo>
                        <a:pt x="633" y="21655"/>
                      </a:lnTo>
                      <a:cubicBezTo>
                        <a:pt x="2066" y="22118"/>
                        <a:pt x="3330" y="22298"/>
                        <a:pt x="4447" y="22298"/>
                      </a:cubicBezTo>
                      <a:cubicBezTo>
                        <a:pt x="4729" y="22298"/>
                        <a:pt x="5000" y="22287"/>
                        <a:pt x="5259" y="22276"/>
                      </a:cubicBezTo>
                      <a:cubicBezTo>
                        <a:pt x="5575" y="22863"/>
                        <a:pt x="5970" y="23404"/>
                        <a:pt x="6444" y="23878"/>
                      </a:cubicBezTo>
                      <a:cubicBezTo>
                        <a:pt x="6929" y="24363"/>
                        <a:pt x="7482" y="24758"/>
                        <a:pt x="8058" y="25063"/>
                      </a:cubicBezTo>
                      <a:cubicBezTo>
                        <a:pt x="7945" y="26372"/>
                        <a:pt x="8080" y="27918"/>
                        <a:pt x="8678" y="29690"/>
                      </a:cubicBezTo>
                      <a:lnTo>
                        <a:pt x="8893" y="30321"/>
                      </a:lnTo>
                      <a:lnTo>
                        <a:pt x="9480" y="30028"/>
                      </a:lnTo>
                      <a:cubicBezTo>
                        <a:pt x="11161" y="29182"/>
                        <a:pt x="12346" y="28200"/>
                        <a:pt x="13192" y="27196"/>
                      </a:cubicBezTo>
                      <a:cubicBezTo>
                        <a:pt x="13824" y="27388"/>
                        <a:pt x="14490" y="27500"/>
                        <a:pt x="15167" y="27500"/>
                      </a:cubicBezTo>
                      <a:cubicBezTo>
                        <a:pt x="15844" y="27500"/>
                        <a:pt x="16510" y="27410"/>
                        <a:pt x="17141" y="27196"/>
                      </a:cubicBezTo>
                      <a:cubicBezTo>
                        <a:pt x="17988" y="28200"/>
                        <a:pt x="19173" y="29182"/>
                        <a:pt x="20854" y="30028"/>
                      </a:cubicBezTo>
                      <a:lnTo>
                        <a:pt x="21441" y="30321"/>
                      </a:lnTo>
                      <a:lnTo>
                        <a:pt x="21655" y="29690"/>
                      </a:lnTo>
                      <a:cubicBezTo>
                        <a:pt x="22242" y="27918"/>
                        <a:pt x="22389" y="26361"/>
                        <a:pt x="22276" y="25063"/>
                      </a:cubicBezTo>
                      <a:cubicBezTo>
                        <a:pt x="22874" y="24758"/>
                        <a:pt x="23404" y="24363"/>
                        <a:pt x="23889" y="23878"/>
                      </a:cubicBezTo>
                      <a:cubicBezTo>
                        <a:pt x="24363" y="23404"/>
                        <a:pt x="24758" y="22851"/>
                        <a:pt x="25074" y="22276"/>
                      </a:cubicBezTo>
                      <a:cubicBezTo>
                        <a:pt x="25334" y="22298"/>
                        <a:pt x="25605" y="22298"/>
                        <a:pt x="25887" y="22298"/>
                      </a:cubicBezTo>
                      <a:cubicBezTo>
                        <a:pt x="27004" y="22298"/>
                        <a:pt x="28268" y="22118"/>
                        <a:pt x="29701" y="21655"/>
                      </a:cubicBezTo>
                      <a:lnTo>
                        <a:pt x="30333" y="21441"/>
                      </a:lnTo>
                      <a:lnTo>
                        <a:pt x="30039" y="20854"/>
                      </a:lnTo>
                      <a:cubicBezTo>
                        <a:pt x="29193" y="19173"/>
                        <a:pt x="28200" y="17988"/>
                        <a:pt x="27196" y="17142"/>
                      </a:cubicBezTo>
                      <a:cubicBezTo>
                        <a:pt x="27399" y="16510"/>
                        <a:pt x="27512" y="15844"/>
                        <a:pt x="27512" y="15167"/>
                      </a:cubicBezTo>
                      <a:cubicBezTo>
                        <a:pt x="27512" y="14490"/>
                        <a:pt x="27410" y="13824"/>
                        <a:pt x="27196" y="13192"/>
                      </a:cubicBezTo>
                      <a:cubicBezTo>
                        <a:pt x="28200" y="12346"/>
                        <a:pt x="29193" y="11161"/>
                        <a:pt x="30039" y="9480"/>
                      </a:cubicBezTo>
                      <a:lnTo>
                        <a:pt x="30333" y="8893"/>
                      </a:lnTo>
                      <a:lnTo>
                        <a:pt x="29701" y="8678"/>
                      </a:lnTo>
                      <a:cubicBezTo>
                        <a:pt x="28290" y="8205"/>
                        <a:pt x="27027" y="8021"/>
                        <a:pt x="25918" y="8021"/>
                      </a:cubicBezTo>
                      <a:cubicBezTo>
                        <a:pt x="25626" y="8021"/>
                        <a:pt x="25345" y="8034"/>
                        <a:pt x="25074" y="8058"/>
                      </a:cubicBezTo>
                      <a:cubicBezTo>
                        <a:pt x="24758" y="7460"/>
                        <a:pt x="24363" y="6929"/>
                        <a:pt x="23889" y="6444"/>
                      </a:cubicBezTo>
                      <a:cubicBezTo>
                        <a:pt x="23404" y="5970"/>
                        <a:pt x="22851" y="5575"/>
                        <a:pt x="22276" y="5259"/>
                      </a:cubicBezTo>
                      <a:cubicBezTo>
                        <a:pt x="22389" y="3950"/>
                        <a:pt x="22242" y="2416"/>
                        <a:pt x="21655" y="633"/>
                      </a:cubicBezTo>
                      <a:lnTo>
                        <a:pt x="21441" y="1"/>
                      </a:lnTo>
                      <a:lnTo>
                        <a:pt x="20854" y="294"/>
                      </a:lnTo>
                      <a:cubicBezTo>
                        <a:pt x="19173" y="1141"/>
                        <a:pt x="17988" y="2134"/>
                        <a:pt x="17141" y="3138"/>
                      </a:cubicBezTo>
                      <a:cubicBezTo>
                        <a:pt x="16510" y="2935"/>
                        <a:pt x="15844" y="2822"/>
                        <a:pt x="15167" y="2822"/>
                      </a:cubicBezTo>
                      <a:cubicBezTo>
                        <a:pt x="14490" y="2822"/>
                        <a:pt x="13824" y="2923"/>
                        <a:pt x="13192" y="3138"/>
                      </a:cubicBezTo>
                      <a:cubicBezTo>
                        <a:pt x="12346" y="2134"/>
                        <a:pt x="11161" y="1141"/>
                        <a:pt x="9480" y="294"/>
                      </a:cubicBezTo>
                      <a:lnTo>
                        <a:pt x="8893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9425" y="3240300"/>
                  <a:ext cx="43750" cy="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25" extrusionOk="0">
                      <a:moveTo>
                        <a:pt x="836" y="1"/>
                      </a:moveTo>
                      <a:cubicBezTo>
                        <a:pt x="362" y="1"/>
                        <a:pt x="1" y="373"/>
                        <a:pt x="1" y="836"/>
                      </a:cubicBezTo>
                      <a:cubicBezTo>
                        <a:pt x="1" y="960"/>
                        <a:pt x="23" y="1073"/>
                        <a:pt x="68" y="1185"/>
                      </a:cubicBezTo>
                      <a:cubicBezTo>
                        <a:pt x="114" y="1298"/>
                        <a:pt x="170" y="1400"/>
                        <a:pt x="272" y="1479"/>
                      </a:cubicBezTo>
                      <a:cubicBezTo>
                        <a:pt x="429" y="1642"/>
                        <a:pt x="641" y="1724"/>
                        <a:pt x="853" y="1724"/>
                      </a:cubicBezTo>
                      <a:cubicBezTo>
                        <a:pt x="1064" y="1724"/>
                        <a:pt x="1276" y="1642"/>
                        <a:pt x="1434" y="1479"/>
                      </a:cubicBezTo>
                      <a:cubicBezTo>
                        <a:pt x="1693" y="1242"/>
                        <a:pt x="1750" y="858"/>
                        <a:pt x="1603" y="554"/>
                      </a:cubicBezTo>
                      <a:cubicBezTo>
                        <a:pt x="1490" y="226"/>
                        <a:pt x="1186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832750" y="3346300"/>
                  <a:ext cx="45725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85" extrusionOk="0">
                      <a:moveTo>
                        <a:pt x="901" y="0"/>
                      </a:moveTo>
                      <a:cubicBezTo>
                        <a:pt x="783" y="0"/>
                        <a:pt x="664" y="24"/>
                        <a:pt x="554" y="71"/>
                      </a:cubicBezTo>
                      <a:cubicBezTo>
                        <a:pt x="227" y="184"/>
                        <a:pt x="1" y="500"/>
                        <a:pt x="1" y="850"/>
                      </a:cubicBezTo>
                      <a:cubicBezTo>
                        <a:pt x="1" y="1312"/>
                        <a:pt x="373" y="1685"/>
                        <a:pt x="836" y="1685"/>
                      </a:cubicBezTo>
                      <a:cubicBezTo>
                        <a:pt x="971" y="1685"/>
                        <a:pt x="1073" y="1651"/>
                        <a:pt x="1197" y="1617"/>
                      </a:cubicBezTo>
                      <a:cubicBezTo>
                        <a:pt x="1299" y="1572"/>
                        <a:pt x="1400" y="1516"/>
                        <a:pt x="1490" y="1414"/>
                      </a:cubicBezTo>
                      <a:cubicBezTo>
                        <a:pt x="1829" y="1098"/>
                        <a:pt x="1829" y="568"/>
                        <a:pt x="1502" y="252"/>
                      </a:cubicBezTo>
                      <a:cubicBezTo>
                        <a:pt x="1340" y="83"/>
                        <a:pt x="1121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579425" y="3091425"/>
                  <a:ext cx="43750" cy="4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36" extrusionOk="0">
                      <a:moveTo>
                        <a:pt x="853" y="0"/>
                      </a:moveTo>
                      <a:cubicBezTo>
                        <a:pt x="641" y="0"/>
                        <a:pt x="429" y="82"/>
                        <a:pt x="272" y="246"/>
                      </a:cubicBezTo>
                      <a:cubicBezTo>
                        <a:pt x="181" y="325"/>
                        <a:pt x="114" y="438"/>
                        <a:pt x="68" y="539"/>
                      </a:cubicBezTo>
                      <a:cubicBezTo>
                        <a:pt x="12" y="652"/>
                        <a:pt x="1" y="765"/>
                        <a:pt x="1" y="889"/>
                      </a:cubicBezTo>
                      <a:cubicBezTo>
                        <a:pt x="1" y="1363"/>
                        <a:pt x="362" y="1735"/>
                        <a:pt x="836" y="1735"/>
                      </a:cubicBezTo>
                      <a:cubicBezTo>
                        <a:pt x="1186" y="1735"/>
                        <a:pt x="1490" y="1510"/>
                        <a:pt x="1603" y="1194"/>
                      </a:cubicBezTo>
                      <a:cubicBezTo>
                        <a:pt x="1750" y="878"/>
                        <a:pt x="1693" y="494"/>
                        <a:pt x="1434" y="246"/>
                      </a:cubicBezTo>
                      <a:cubicBezTo>
                        <a:pt x="1276" y="82"/>
                        <a:pt x="1064" y="0"/>
                        <a:pt x="853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937425" y="3240575"/>
                  <a:ext cx="44025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1748" extrusionOk="0">
                      <a:moveTo>
                        <a:pt x="914" y="1"/>
                      </a:moveTo>
                      <a:cubicBezTo>
                        <a:pt x="565" y="1"/>
                        <a:pt x="249" y="227"/>
                        <a:pt x="136" y="554"/>
                      </a:cubicBezTo>
                      <a:cubicBezTo>
                        <a:pt x="0" y="870"/>
                        <a:pt x="57" y="1242"/>
                        <a:pt x="305" y="1502"/>
                      </a:cubicBezTo>
                      <a:cubicBezTo>
                        <a:pt x="469" y="1665"/>
                        <a:pt x="680" y="1747"/>
                        <a:pt x="892" y="1747"/>
                      </a:cubicBezTo>
                      <a:cubicBezTo>
                        <a:pt x="1103" y="1747"/>
                        <a:pt x="1315" y="1665"/>
                        <a:pt x="1479" y="1502"/>
                      </a:cubicBezTo>
                      <a:cubicBezTo>
                        <a:pt x="1558" y="1411"/>
                        <a:pt x="1625" y="1299"/>
                        <a:pt x="1670" y="1208"/>
                      </a:cubicBezTo>
                      <a:cubicBezTo>
                        <a:pt x="1727" y="1095"/>
                        <a:pt x="1749" y="983"/>
                        <a:pt x="1749" y="847"/>
                      </a:cubicBezTo>
                      <a:cubicBezTo>
                        <a:pt x="1761" y="373"/>
                        <a:pt x="1377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407900" y="3166950"/>
                  <a:ext cx="41775" cy="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671" extrusionOk="0">
                      <a:moveTo>
                        <a:pt x="836" y="1"/>
                      </a:moveTo>
                      <a:cubicBezTo>
                        <a:pt x="373" y="1"/>
                        <a:pt x="1" y="373"/>
                        <a:pt x="1" y="836"/>
                      </a:cubicBezTo>
                      <a:cubicBezTo>
                        <a:pt x="1" y="1287"/>
                        <a:pt x="373" y="1671"/>
                        <a:pt x="836" y="1671"/>
                      </a:cubicBezTo>
                      <a:cubicBezTo>
                        <a:pt x="1299" y="1671"/>
                        <a:pt x="1671" y="1298"/>
                        <a:pt x="1671" y="836"/>
                      </a:cubicBezTo>
                      <a:cubicBezTo>
                        <a:pt x="1671" y="373"/>
                        <a:pt x="1299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759700" y="3518450"/>
                  <a:ext cx="41500" cy="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" h="1671" extrusionOk="0">
                      <a:moveTo>
                        <a:pt x="824" y="1"/>
                      </a:moveTo>
                      <a:cubicBezTo>
                        <a:pt x="361" y="1"/>
                        <a:pt x="0" y="373"/>
                        <a:pt x="0" y="836"/>
                      </a:cubicBezTo>
                      <a:cubicBezTo>
                        <a:pt x="0" y="1299"/>
                        <a:pt x="361" y="1671"/>
                        <a:pt x="824" y="1671"/>
                      </a:cubicBezTo>
                      <a:cubicBezTo>
                        <a:pt x="1298" y="1671"/>
                        <a:pt x="1659" y="1299"/>
                        <a:pt x="1659" y="836"/>
                      </a:cubicBezTo>
                      <a:cubicBezTo>
                        <a:pt x="1659" y="373"/>
                        <a:pt x="1298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508900" y="2918700"/>
                  <a:ext cx="45450" cy="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657" extrusionOk="0">
                      <a:moveTo>
                        <a:pt x="909" y="1"/>
                      </a:moveTo>
                      <a:cubicBezTo>
                        <a:pt x="697" y="1"/>
                        <a:pt x="486" y="80"/>
                        <a:pt x="328" y="238"/>
                      </a:cubicBezTo>
                      <a:cubicBezTo>
                        <a:pt x="1" y="565"/>
                        <a:pt x="1" y="1084"/>
                        <a:pt x="328" y="1411"/>
                      </a:cubicBezTo>
                      <a:cubicBezTo>
                        <a:pt x="486" y="1575"/>
                        <a:pt x="697" y="1657"/>
                        <a:pt x="909" y="1657"/>
                      </a:cubicBezTo>
                      <a:cubicBezTo>
                        <a:pt x="1121" y="1657"/>
                        <a:pt x="1332" y="1575"/>
                        <a:pt x="1490" y="1411"/>
                      </a:cubicBezTo>
                      <a:cubicBezTo>
                        <a:pt x="1817" y="1084"/>
                        <a:pt x="1817" y="565"/>
                        <a:pt x="1490" y="238"/>
                      </a:cubicBezTo>
                      <a:cubicBezTo>
                        <a:pt x="1332" y="80"/>
                        <a:pt x="1121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759425" y="2815450"/>
                  <a:ext cx="41775" cy="4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660" extrusionOk="0">
                      <a:moveTo>
                        <a:pt x="835" y="1"/>
                      </a:moveTo>
                      <a:cubicBezTo>
                        <a:pt x="372" y="1"/>
                        <a:pt x="0" y="362"/>
                        <a:pt x="0" y="836"/>
                      </a:cubicBezTo>
                      <a:cubicBezTo>
                        <a:pt x="0" y="1298"/>
                        <a:pt x="372" y="1659"/>
                        <a:pt x="835" y="1659"/>
                      </a:cubicBezTo>
                      <a:cubicBezTo>
                        <a:pt x="1309" y="1659"/>
                        <a:pt x="1670" y="1287"/>
                        <a:pt x="1670" y="836"/>
                      </a:cubicBezTo>
                      <a:cubicBezTo>
                        <a:pt x="1670" y="362"/>
                        <a:pt x="1309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82125" y="2986700"/>
                  <a:ext cx="45425" cy="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6" extrusionOk="0">
                      <a:moveTo>
                        <a:pt x="982" y="0"/>
                      </a:moveTo>
                      <a:cubicBezTo>
                        <a:pt x="858" y="0"/>
                        <a:pt x="745" y="34"/>
                        <a:pt x="632" y="79"/>
                      </a:cubicBezTo>
                      <a:cubicBezTo>
                        <a:pt x="519" y="113"/>
                        <a:pt x="418" y="169"/>
                        <a:pt x="339" y="271"/>
                      </a:cubicBezTo>
                      <a:cubicBezTo>
                        <a:pt x="0" y="598"/>
                        <a:pt x="0" y="1117"/>
                        <a:pt x="316" y="1445"/>
                      </a:cubicBezTo>
                      <a:cubicBezTo>
                        <a:pt x="484" y="1605"/>
                        <a:pt x="704" y="1685"/>
                        <a:pt x="921" y="1685"/>
                      </a:cubicBezTo>
                      <a:cubicBezTo>
                        <a:pt x="1039" y="1685"/>
                        <a:pt x="1156" y="1662"/>
                        <a:pt x="1264" y="1614"/>
                      </a:cubicBezTo>
                      <a:cubicBezTo>
                        <a:pt x="1591" y="1501"/>
                        <a:pt x="1817" y="1185"/>
                        <a:pt x="1817" y="835"/>
                      </a:cubicBezTo>
                      <a:cubicBezTo>
                        <a:pt x="1817" y="373"/>
                        <a:pt x="1445" y="0"/>
                        <a:pt x="982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833050" y="2986700"/>
                  <a:ext cx="45425" cy="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6" extrusionOk="0">
                      <a:moveTo>
                        <a:pt x="847" y="0"/>
                      </a:moveTo>
                      <a:cubicBezTo>
                        <a:pt x="373" y="0"/>
                        <a:pt x="11" y="373"/>
                        <a:pt x="11" y="835"/>
                      </a:cubicBezTo>
                      <a:cubicBezTo>
                        <a:pt x="0" y="1185"/>
                        <a:pt x="237" y="1501"/>
                        <a:pt x="542" y="1614"/>
                      </a:cubicBezTo>
                      <a:cubicBezTo>
                        <a:pt x="653" y="1662"/>
                        <a:pt x="773" y="1685"/>
                        <a:pt x="893" y="1685"/>
                      </a:cubicBezTo>
                      <a:cubicBezTo>
                        <a:pt x="1112" y="1685"/>
                        <a:pt x="1329" y="1605"/>
                        <a:pt x="1490" y="1445"/>
                      </a:cubicBezTo>
                      <a:cubicBezTo>
                        <a:pt x="1817" y="1117"/>
                        <a:pt x="1817" y="598"/>
                        <a:pt x="1490" y="271"/>
                      </a:cubicBezTo>
                      <a:cubicBezTo>
                        <a:pt x="1411" y="192"/>
                        <a:pt x="1298" y="113"/>
                        <a:pt x="1196" y="79"/>
                      </a:cubicBezTo>
                      <a:cubicBezTo>
                        <a:pt x="1083" y="23"/>
                        <a:pt x="971" y="0"/>
                        <a:pt x="84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508900" y="3415550"/>
                  <a:ext cx="454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655" extrusionOk="0">
                      <a:moveTo>
                        <a:pt x="909" y="1"/>
                      </a:moveTo>
                      <a:cubicBezTo>
                        <a:pt x="697" y="1"/>
                        <a:pt x="486" y="83"/>
                        <a:pt x="328" y="246"/>
                      </a:cubicBezTo>
                      <a:cubicBezTo>
                        <a:pt x="1" y="562"/>
                        <a:pt x="1" y="1093"/>
                        <a:pt x="328" y="1409"/>
                      </a:cubicBezTo>
                      <a:cubicBezTo>
                        <a:pt x="486" y="1572"/>
                        <a:pt x="697" y="1654"/>
                        <a:pt x="909" y="1654"/>
                      </a:cubicBezTo>
                      <a:cubicBezTo>
                        <a:pt x="1121" y="1654"/>
                        <a:pt x="1332" y="1572"/>
                        <a:pt x="1490" y="1409"/>
                      </a:cubicBezTo>
                      <a:cubicBezTo>
                        <a:pt x="1817" y="1093"/>
                        <a:pt x="1817" y="562"/>
                        <a:pt x="1490" y="246"/>
                      </a:cubicBezTo>
                      <a:cubicBezTo>
                        <a:pt x="1332" y="83"/>
                        <a:pt x="1121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9" name="Google Shape;1129;p8"/>
            <p:cNvGrpSpPr/>
            <p:nvPr/>
          </p:nvGrpSpPr>
          <p:grpSpPr>
            <a:xfrm rot="10800000">
              <a:off x="-678807" y="-423701"/>
              <a:ext cx="9822807" cy="2079204"/>
              <a:chOff x="-218907" y="3756799"/>
              <a:chExt cx="9822807" cy="2079204"/>
            </a:xfrm>
          </p:grpSpPr>
          <p:grpSp>
            <p:nvGrpSpPr>
              <p:cNvPr id="1130" name="Google Shape;1130;p8"/>
              <p:cNvGrpSpPr/>
              <p:nvPr/>
            </p:nvGrpSpPr>
            <p:grpSpPr>
              <a:xfrm rot="-2700000">
                <a:off x="671977" y="3936378"/>
                <a:ext cx="864667" cy="864667"/>
                <a:chOff x="1043250" y="1738100"/>
                <a:chExt cx="864675" cy="864675"/>
              </a:xfrm>
            </p:grpSpPr>
            <p:sp>
              <p:nvSpPr>
                <p:cNvPr id="1131" name="Google Shape;1131;p8"/>
                <p:cNvSpPr/>
                <p:nvPr/>
              </p:nvSpPr>
              <p:spPr>
                <a:xfrm>
                  <a:off x="1193050" y="2127625"/>
                  <a:ext cx="180000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3368" extrusionOk="0">
                      <a:moveTo>
                        <a:pt x="3916" y="1151"/>
                      </a:moveTo>
                      <a:cubicBezTo>
                        <a:pt x="4136" y="1151"/>
                        <a:pt x="4358" y="1177"/>
                        <a:pt x="4581" y="1233"/>
                      </a:cubicBezTo>
                      <a:cubicBezTo>
                        <a:pt x="4943" y="1323"/>
                        <a:pt x="5281" y="1492"/>
                        <a:pt x="5574" y="1718"/>
                      </a:cubicBezTo>
                      <a:cubicBezTo>
                        <a:pt x="5258" y="1921"/>
                        <a:pt x="4943" y="2113"/>
                        <a:pt x="4581" y="2192"/>
                      </a:cubicBezTo>
                      <a:cubicBezTo>
                        <a:pt x="4363" y="2248"/>
                        <a:pt x="4143" y="2273"/>
                        <a:pt x="3923" y="2273"/>
                      </a:cubicBezTo>
                      <a:cubicBezTo>
                        <a:pt x="3256" y="2273"/>
                        <a:pt x="2588" y="2040"/>
                        <a:pt x="1952" y="1718"/>
                      </a:cubicBezTo>
                      <a:cubicBezTo>
                        <a:pt x="2589" y="1387"/>
                        <a:pt x="3245" y="1151"/>
                        <a:pt x="3916" y="1151"/>
                      </a:cubicBezTo>
                      <a:close/>
                      <a:moveTo>
                        <a:pt x="3956" y="1"/>
                      </a:moveTo>
                      <a:cubicBezTo>
                        <a:pt x="2994" y="1"/>
                        <a:pt x="2052" y="351"/>
                        <a:pt x="1230" y="838"/>
                      </a:cubicBezTo>
                      <a:cubicBezTo>
                        <a:pt x="835" y="1075"/>
                        <a:pt x="350" y="1346"/>
                        <a:pt x="0" y="1684"/>
                      </a:cubicBezTo>
                      <a:cubicBezTo>
                        <a:pt x="350" y="2034"/>
                        <a:pt x="835" y="2305"/>
                        <a:pt x="1230" y="2530"/>
                      </a:cubicBezTo>
                      <a:cubicBezTo>
                        <a:pt x="2052" y="3018"/>
                        <a:pt x="2994" y="3367"/>
                        <a:pt x="3956" y="3367"/>
                      </a:cubicBezTo>
                      <a:cubicBezTo>
                        <a:pt x="4130" y="3367"/>
                        <a:pt x="4305" y="3356"/>
                        <a:pt x="4480" y="3332"/>
                      </a:cubicBezTo>
                      <a:cubicBezTo>
                        <a:pt x="5416" y="3241"/>
                        <a:pt x="6251" y="2734"/>
                        <a:pt x="6895" y="2034"/>
                      </a:cubicBezTo>
                      <a:cubicBezTo>
                        <a:pt x="6996" y="1944"/>
                        <a:pt x="7098" y="1831"/>
                        <a:pt x="7199" y="1695"/>
                      </a:cubicBezTo>
                      <a:lnTo>
                        <a:pt x="6895" y="1357"/>
                      </a:lnTo>
                      <a:cubicBezTo>
                        <a:pt x="6263" y="669"/>
                        <a:pt x="5416" y="161"/>
                        <a:pt x="4480" y="37"/>
                      </a:cubicBezTo>
                      <a:cubicBezTo>
                        <a:pt x="4305" y="12"/>
                        <a:pt x="4130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1429725" y="2272975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829" y="1625"/>
                      </a:moveTo>
                      <a:cubicBezTo>
                        <a:pt x="2054" y="1918"/>
                        <a:pt x="2223" y="2246"/>
                        <a:pt x="2314" y="2618"/>
                      </a:cubicBezTo>
                      <a:cubicBezTo>
                        <a:pt x="2539" y="3498"/>
                        <a:pt x="2257" y="4401"/>
                        <a:pt x="1829" y="5247"/>
                      </a:cubicBezTo>
                      <a:cubicBezTo>
                        <a:pt x="1388" y="4401"/>
                        <a:pt x="1129" y="3521"/>
                        <a:pt x="1355" y="2618"/>
                      </a:cubicBezTo>
                      <a:cubicBezTo>
                        <a:pt x="1434" y="2257"/>
                        <a:pt x="1603" y="1918"/>
                        <a:pt x="1829" y="1625"/>
                      </a:cubicBezTo>
                      <a:close/>
                      <a:moveTo>
                        <a:pt x="1817" y="0"/>
                      </a:moveTo>
                      <a:lnTo>
                        <a:pt x="1479" y="305"/>
                      </a:lnTo>
                      <a:cubicBezTo>
                        <a:pt x="790" y="937"/>
                        <a:pt x="283" y="1783"/>
                        <a:pt x="158" y="2708"/>
                      </a:cubicBezTo>
                      <a:cubicBezTo>
                        <a:pt x="0" y="3859"/>
                        <a:pt x="384" y="4999"/>
                        <a:pt x="960" y="5970"/>
                      </a:cubicBezTo>
                      <a:cubicBezTo>
                        <a:pt x="1197" y="6364"/>
                        <a:pt x="1467" y="6850"/>
                        <a:pt x="1806" y="7199"/>
                      </a:cubicBezTo>
                      <a:cubicBezTo>
                        <a:pt x="2156" y="6850"/>
                        <a:pt x="2427" y="6364"/>
                        <a:pt x="2652" y="5970"/>
                      </a:cubicBezTo>
                      <a:cubicBezTo>
                        <a:pt x="3228" y="4999"/>
                        <a:pt x="3611" y="3859"/>
                        <a:pt x="3453" y="2708"/>
                      </a:cubicBezTo>
                      <a:cubicBezTo>
                        <a:pt x="3352" y="1772"/>
                        <a:pt x="2844" y="937"/>
                        <a:pt x="2156" y="305"/>
                      </a:cubicBezTo>
                      <a:cubicBezTo>
                        <a:pt x="2054" y="203"/>
                        <a:pt x="1941" y="102"/>
                        <a:pt x="181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1198125" y="1738100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0" y="0"/>
                      </a:moveTo>
                      <a:cubicBezTo>
                        <a:pt x="316" y="1479"/>
                        <a:pt x="1648" y="2596"/>
                        <a:pt x="3216" y="2596"/>
                      </a:cubicBezTo>
                      <a:cubicBezTo>
                        <a:pt x="4796" y="2596"/>
                        <a:pt x="6105" y="1479"/>
                        <a:pt x="6432" y="0"/>
                      </a:cubicBezTo>
                      <a:lnTo>
                        <a:pt x="5225" y="0"/>
                      </a:lnTo>
                      <a:cubicBezTo>
                        <a:pt x="4931" y="835"/>
                        <a:pt x="4141" y="1445"/>
                        <a:pt x="3216" y="1445"/>
                      </a:cubicBezTo>
                      <a:cubicBezTo>
                        <a:pt x="2280" y="1445"/>
                        <a:pt x="1478" y="835"/>
                        <a:pt x="119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15919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7" y="0"/>
                      </a:moveTo>
                      <a:cubicBezTo>
                        <a:pt x="1637" y="0"/>
                        <a:pt x="328" y="1117"/>
                        <a:pt x="1" y="2595"/>
                      </a:cubicBezTo>
                      <a:lnTo>
                        <a:pt x="1197" y="2595"/>
                      </a:lnTo>
                      <a:cubicBezTo>
                        <a:pt x="1490" y="1760"/>
                        <a:pt x="2280" y="1162"/>
                        <a:pt x="3217" y="1162"/>
                      </a:cubicBezTo>
                      <a:cubicBezTo>
                        <a:pt x="4142" y="1162"/>
                        <a:pt x="4955" y="1760"/>
                        <a:pt x="5237" y="2595"/>
                      </a:cubicBezTo>
                      <a:lnTo>
                        <a:pt x="6433" y="2595"/>
                      </a:lnTo>
                      <a:cubicBezTo>
                        <a:pt x="6117" y="1117"/>
                        <a:pt x="4797" y="0"/>
                        <a:pt x="321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11981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6" y="0"/>
                      </a:moveTo>
                      <a:cubicBezTo>
                        <a:pt x="1636" y="0"/>
                        <a:pt x="316" y="1117"/>
                        <a:pt x="0" y="2595"/>
                      </a:cubicBezTo>
                      <a:lnTo>
                        <a:pt x="1196" y="2595"/>
                      </a:lnTo>
                      <a:cubicBezTo>
                        <a:pt x="1490" y="1760"/>
                        <a:pt x="2280" y="1162"/>
                        <a:pt x="3216" y="1162"/>
                      </a:cubicBezTo>
                      <a:cubicBezTo>
                        <a:pt x="4141" y="1162"/>
                        <a:pt x="4943" y="1760"/>
                        <a:pt x="5225" y="2595"/>
                      </a:cubicBezTo>
                      <a:lnTo>
                        <a:pt x="6432" y="2595"/>
                      </a:lnTo>
                      <a:cubicBezTo>
                        <a:pt x="6105" y="1117"/>
                        <a:pt x="4796" y="0"/>
                        <a:pt x="321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1430575" y="1887900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795" y="1952"/>
                      </a:moveTo>
                      <a:cubicBezTo>
                        <a:pt x="2235" y="2799"/>
                        <a:pt x="2505" y="3690"/>
                        <a:pt x="2280" y="4593"/>
                      </a:cubicBezTo>
                      <a:cubicBezTo>
                        <a:pt x="2189" y="4943"/>
                        <a:pt x="2020" y="5281"/>
                        <a:pt x="1795" y="5575"/>
                      </a:cubicBezTo>
                      <a:cubicBezTo>
                        <a:pt x="1569" y="5281"/>
                        <a:pt x="1400" y="4954"/>
                        <a:pt x="1321" y="4593"/>
                      </a:cubicBezTo>
                      <a:cubicBezTo>
                        <a:pt x="1095" y="3690"/>
                        <a:pt x="1366" y="2799"/>
                        <a:pt x="1795" y="1952"/>
                      </a:cubicBezTo>
                      <a:close/>
                      <a:moveTo>
                        <a:pt x="1806" y="0"/>
                      </a:moveTo>
                      <a:cubicBezTo>
                        <a:pt x="1456" y="350"/>
                        <a:pt x="1196" y="835"/>
                        <a:pt x="960" y="1230"/>
                      </a:cubicBezTo>
                      <a:cubicBezTo>
                        <a:pt x="384" y="2201"/>
                        <a:pt x="0" y="3340"/>
                        <a:pt x="158" y="4491"/>
                      </a:cubicBezTo>
                      <a:cubicBezTo>
                        <a:pt x="260" y="5417"/>
                        <a:pt x="768" y="6252"/>
                        <a:pt x="1456" y="6906"/>
                      </a:cubicBezTo>
                      <a:cubicBezTo>
                        <a:pt x="1558" y="6996"/>
                        <a:pt x="1670" y="7098"/>
                        <a:pt x="1795" y="7200"/>
                      </a:cubicBezTo>
                      <a:lnTo>
                        <a:pt x="2133" y="6906"/>
                      </a:lnTo>
                      <a:cubicBezTo>
                        <a:pt x="2821" y="6263"/>
                        <a:pt x="3329" y="5417"/>
                        <a:pt x="3465" y="4491"/>
                      </a:cubicBezTo>
                      <a:cubicBezTo>
                        <a:pt x="3611" y="3340"/>
                        <a:pt x="3239" y="2201"/>
                        <a:pt x="2652" y="1230"/>
                      </a:cubicBezTo>
                      <a:cubicBezTo>
                        <a:pt x="2415" y="835"/>
                        <a:pt x="2144" y="350"/>
                        <a:pt x="180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1043250" y="24868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4638" y="1"/>
                      </a:moveTo>
                      <a:cubicBezTo>
                        <a:pt x="3442" y="80"/>
                        <a:pt x="2246" y="283"/>
                        <a:pt x="1095" y="531"/>
                      </a:cubicBezTo>
                      <a:cubicBezTo>
                        <a:pt x="734" y="621"/>
                        <a:pt x="361" y="700"/>
                        <a:pt x="0" y="802"/>
                      </a:cubicBezTo>
                      <a:lnTo>
                        <a:pt x="0" y="1919"/>
                      </a:lnTo>
                      <a:cubicBezTo>
                        <a:pt x="237" y="1851"/>
                        <a:pt x="497" y="1795"/>
                        <a:pt x="734" y="1738"/>
                      </a:cubicBezTo>
                      <a:cubicBezTo>
                        <a:pt x="1602" y="1535"/>
                        <a:pt x="2471" y="1400"/>
                        <a:pt x="3340" y="1310"/>
                      </a:cubicBezTo>
                      <a:lnTo>
                        <a:pt x="3340" y="1310"/>
                      </a:lnTo>
                      <a:cubicBezTo>
                        <a:pt x="3239" y="2178"/>
                        <a:pt x="3115" y="3047"/>
                        <a:pt x="2911" y="3916"/>
                      </a:cubicBezTo>
                      <a:cubicBezTo>
                        <a:pt x="2844" y="4142"/>
                        <a:pt x="2787" y="4401"/>
                        <a:pt x="2720" y="4638"/>
                      </a:cubicBezTo>
                      <a:lnTo>
                        <a:pt x="3837" y="4638"/>
                      </a:lnTo>
                      <a:cubicBezTo>
                        <a:pt x="3938" y="4277"/>
                        <a:pt x="4029" y="3905"/>
                        <a:pt x="4096" y="3544"/>
                      </a:cubicBezTo>
                      <a:cubicBezTo>
                        <a:pt x="4356" y="2382"/>
                        <a:pt x="4548" y="1197"/>
                        <a:pt x="463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1791950" y="24868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0" y="1"/>
                      </a:moveTo>
                      <a:cubicBezTo>
                        <a:pt x="79" y="1197"/>
                        <a:pt x="283" y="2393"/>
                        <a:pt x="531" y="3544"/>
                      </a:cubicBezTo>
                      <a:cubicBezTo>
                        <a:pt x="621" y="3905"/>
                        <a:pt x="700" y="4277"/>
                        <a:pt x="802" y="4638"/>
                      </a:cubicBezTo>
                      <a:lnTo>
                        <a:pt x="1907" y="4638"/>
                      </a:lnTo>
                      <a:cubicBezTo>
                        <a:pt x="1840" y="4401"/>
                        <a:pt x="1783" y="4142"/>
                        <a:pt x="1727" y="3905"/>
                      </a:cubicBezTo>
                      <a:cubicBezTo>
                        <a:pt x="1535" y="3036"/>
                        <a:pt x="1388" y="2167"/>
                        <a:pt x="1309" y="1298"/>
                      </a:cubicBezTo>
                      <a:lnTo>
                        <a:pt x="1309" y="1298"/>
                      </a:lnTo>
                      <a:cubicBezTo>
                        <a:pt x="2178" y="1400"/>
                        <a:pt x="3036" y="1524"/>
                        <a:pt x="3916" y="1716"/>
                      </a:cubicBezTo>
                      <a:cubicBezTo>
                        <a:pt x="4142" y="1795"/>
                        <a:pt x="4401" y="1851"/>
                        <a:pt x="4638" y="1919"/>
                      </a:cubicBezTo>
                      <a:lnTo>
                        <a:pt x="4638" y="802"/>
                      </a:lnTo>
                      <a:cubicBezTo>
                        <a:pt x="4266" y="700"/>
                        <a:pt x="3905" y="610"/>
                        <a:pt x="3532" y="531"/>
                      </a:cubicBezTo>
                      <a:cubicBezTo>
                        <a:pt x="2381" y="283"/>
                        <a:pt x="1197" y="80"/>
                        <a:pt x="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1791950" y="17381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802" y="0"/>
                      </a:moveTo>
                      <a:cubicBezTo>
                        <a:pt x="700" y="373"/>
                        <a:pt x="598" y="734"/>
                        <a:pt x="531" y="1106"/>
                      </a:cubicBezTo>
                      <a:cubicBezTo>
                        <a:pt x="283" y="2257"/>
                        <a:pt x="79" y="3442"/>
                        <a:pt x="0" y="4638"/>
                      </a:cubicBezTo>
                      <a:cubicBezTo>
                        <a:pt x="1197" y="4559"/>
                        <a:pt x="2393" y="4356"/>
                        <a:pt x="3532" y="4108"/>
                      </a:cubicBezTo>
                      <a:cubicBezTo>
                        <a:pt x="3905" y="4018"/>
                        <a:pt x="4266" y="3939"/>
                        <a:pt x="4638" y="3837"/>
                      </a:cubicBezTo>
                      <a:lnTo>
                        <a:pt x="4638" y="2720"/>
                      </a:lnTo>
                      <a:cubicBezTo>
                        <a:pt x="4401" y="2799"/>
                        <a:pt x="4142" y="2855"/>
                        <a:pt x="3905" y="2912"/>
                      </a:cubicBezTo>
                      <a:cubicBezTo>
                        <a:pt x="3025" y="3103"/>
                        <a:pt x="2167" y="3250"/>
                        <a:pt x="1298" y="3329"/>
                      </a:cubicBezTo>
                      <a:cubicBezTo>
                        <a:pt x="1388" y="2460"/>
                        <a:pt x="1524" y="1591"/>
                        <a:pt x="1716" y="723"/>
                      </a:cubicBezTo>
                      <a:cubicBezTo>
                        <a:pt x="1783" y="474"/>
                        <a:pt x="1840" y="237"/>
                        <a:pt x="191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1592225" y="1738100"/>
                  <a:ext cx="1605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2596" extrusionOk="0">
                      <a:moveTo>
                        <a:pt x="0" y="0"/>
                      </a:moveTo>
                      <a:cubicBezTo>
                        <a:pt x="316" y="1479"/>
                        <a:pt x="1636" y="2596"/>
                        <a:pt x="3205" y="2596"/>
                      </a:cubicBezTo>
                      <a:cubicBezTo>
                        <a:pt x="4785" y="2596"/>
                        <a:pt x="6094" y="1479"/>
                        <a:pt x="6421" y="0"/>
                      </a:cubicBezTo>
                      <a:lnTo>
                        <a:pt x="5225" y="0"/>
                      </a:lnTo>
                      <a:cubicBezTo>
                        <a:pt x="4920" y="835"/>
                        <a:pt x="4130" y="1445"/>
                        <a:pt x="3205" y="1445"/>
                      </a:cubicBezTo>
                      <a:cubicBezTo>
                        <a:pt x="2268" y="1445"/>
                        <a:pt x="1467" y="835"/>
                        <a:pt x="118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1043250" y="17381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2720" y="0"/>
                      </a:moveTo>
                      <a:cubicBezTo>
                        <a:pt x="2787" y="237"/>
                        <a:pt x="2844" y="497"/>
                        <a:pt x="2900" y="734"/>
                      </a:cubicBezTo>
                      <a:cubicBezTo>
                        <a:pt x="3103" y="1603"/>
                        <a:pt x="3239" y="2472"/>
                        <a:pt x="3329" y="3340"/>
                      </a:cubicBezTo>
                      <a:cubicBezTo>
                        <a:pt x="2449" y="3239"/>
                        <a:pt x="1591" y="3115"/>
                        <a:pt x="722" y="2923"/>
                      </a:cubicBezTo>
                      <a:cubicBezTo>
                        <a:pt x="474" y="2855"/>
                        <a:pt x="237" y="2799"/>
                        <a:pt x="0" y="2720"/>
                      </a:cubicBezTo>
                      <a:lnTo>
                        <a:pt x="0" y="3837"/>
                      </a:lnTo>
                      <a:cubicBezTo>
                        <a:pt x="361" y="3939"/>
                        <a:pt x="734" y="4029"/>
                        <a:pt x="1095" y="4108"/>
                      </a:cubicBezTo>
                      <a:cubicBezTo>
                        <a:pt x="2257" y="4356"/>
                        <a:pt x="3442" y="4559"/>
                        <a:pt x="4638" y="4638"/>
                      </a:cubicBezTo>
                      <a:cubicBezTo>
                        <a:pt x="4559" y="3442"/>
                        <a:pt x="4356" y="2246"/>
                        <a:pt x="4108" y="1095"/>
                      </a:cubicBezTo>
                      <a:cubicBezTo>
                        <a:pt x="4017" y="734"/>
                        <a:pt x="3938" y="361"/>
                        <a:pt x="383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1185700" y="1880275"/>
                  <a:ext cx="56175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" h="2247" extrusionOk="0">
                      <a:moveTo>
                        <a:pt x="1118" y="1"/>
                      </a:moveTo>
                      <a:cubicBezTo>
                        <a:pt x="802" y="1"/>
                        <a:pt x="520" y="125"/>
                        <a:pt x="328" y="328"/>
                      </a:cubicBezTo>
                      <a:cubicBezTo>
                        <a:pt x="125" y="531"/>
                        <a:pt x="1" y="802"/>
                        <a:pt x="1" y="1118"/>
                      </a:cubicBezTo>
                      <a:cubicBezTo>
                        <a:pt x="1" y="1738"/>
                        <a:pt x="508" y="2246"/>
                        <a:pt x="1129" y="2246"/>
                      </a:cubicBezTo>
                      <a:cubicBezTo>
                        <a:pt x="1434" y="2246"/>
                        <a:pt x="1716" y="2111"/>
                        <a:pt x="1919" y="1919"/>
                      </a:cubicBezTo>
                      <a:cubicBezTo>
                        <a:pt x="2111" y="1716"/>
                        <a:pt x="2246" y="1434"/>
                        <a:pt x="2246" y="1129"/>
                      </a:cubicBezTo>
                      <a:cubicBezTo>
                        <a:pt x="2246" y="508"/>
                        <a:pt x="1738" y="1"/>
                        <a:pt x="1118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1154950" y="1849525"/>
                  <a:ext cx="11767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4718" extrusionOk="0">
                      <a:moveTo>
                        <a:pt x="2348" y="745"/>
                      </a:moveTo>
                      <a:cubicBezTo>
                        <a:pt x="3228" y="745"/>
                        <a:pt x="3950" y="1468"/>
                        <a:pt x="3950" y="2359"/>
                      </a:cubicBezTo>
                      <a:cubicBezTo>
                        <a:pt x="3950" y="2777"/>
                        <a:pt x="3781" y="3171"/>
                        <a:pt x="3499" y="3465"/>
                      </a:cubicBezTo>
                      <a:cubicBezTo>
                        <a:pt x="3205" y="3770"/>
                        <a:pt x="2810" y="3916"/>
                        <a:pt x="2382" y="3916"/>
                      </a:cubicBezTo>
                      <a:cubicBezTo>
                        <a:pt x="2361" y="3917"/>
                        <a:pt x="2340" y="3917"/>
                        <a:pt x="2320" y="3917"/>
                      </a:cubicBezTo>
                      <a:cubicBezTo>
                        <a:pt x="1435" y="3917"/>
                        <a:pt x="745" y="3208"/>
                        <a:pt x="745" y="2348"/>
                      </a:cubicBezTo>
                      <a:cubicBezTo>
                        <a:pt x="745" y="1919"/>
                        <a:pt x="915" y="1524"/>
                        <a:pt x="1219" y="1219"/>
                      </a:cubicBezTo>
                      <a:cubicBezTo>
                        <a:pt x="1513" y="915"/>
                        <a:pt x="1919" y="745"/>
                        <a:pt x="2348" y="745"/>
                      </a:cubicBezTo>
                      <a:close/>
                      <a:moveTo>
                        <a:pt x="2337" y="1"/>
                      </a:moveTo>
                      <a:cubicBezTo>
                        <a:pt x="1727" y="1"/>
                        <a:pt x="1129" y="238"/>
                        <a:pt x="678" y="678"/>
                      </a:cubicBezTo>
                      <a:cubicBezTo>
                        <a:pt x="238" y="1129"/>
                        <a:pt x="1" y="1716"/>
                        <a:pt x="1" y="2348"/>
                      </a:cubicBezTo>
                      <a:cubicBezTo>
                        <a:pt x="1" y="3657"/>
                        <a:pt x="1061" y="4717"/>
                        <a:pt x="2370" y="4717"/>
                      </a:cubicBezTo>
                      <a:cubicBezTo>
                        <a:pt x="2980" y="4717"/>
                        <a:pt x="3566" y="4469"/>
                        <a:pt x="4018" y="4040"/>
                      </a:cubicBezTo>
                      <a:cubicBezTo>
                        <a:pt x="4458" y="3589"/>
                        <a:pt x="4706" y="2991"/>
                        <a:pt x="4706" y="2370"/>
                      </a:cubicBezTo>
                      <a:cubicBezTo>
                        <a:pt x="4706" y="1061"/>
                        <a:pt x="3657" y="1"/>
                        <a:pt x="233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1043250" y="2286800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501"/>
                        <a:pt x="1433" y="2279"/>
                        <a:pt x="1433" y="3216"/>
                      </a:cubicBezTo>
                      <a:cubicBezTo>
                        <a:pt x="1433" y="4153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27"/>
                        <a:pt x="2595" y="4796"/>
                        <a:pt x="2595" y="3216"/>
                      </a:cubicBezTo>
                      <a:cubicBezTo>
                        <a:pt x="2595" y="1636"/>
                        <a:pt x="1478" y="327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1709300" y="1880550"/>
                  <a:ext cx="56150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7" extrusionOk="0">
                      <a:moveTo>
                        <a:pt x="1129" y="1"/>
                      </a:moveTo>
                      <a:cubicBezTo>
                        <a:pt x="508" y="1"/>
                        <a:pt x="0" y="509"/>
                        <a:pt x="0" y="1129"/>
                      </a:cubicBezTo>
                      <a:cubicBezTo>
                        <a:pt x="0" y="1434"/>
                        <a:pt x="124" y="1716"/>
                        <a:pt x="327" y="1919"/>
                      </a:cubicBezTo>
                      <a:cubicBezTo>
                        <a:pt x="542" y="2122"/>
                        <a:pt x="801" y="2246"/>
                        <a:pt x="1117" y="2246"/>
                      </a:cubicBezTo>
                      <a:cubicBezTo>
                        <a:pt x="1738" y="2246"/>
                        <a:pt x="2246" y="1739"/>
                        <a:pt x="2246" y="1118"/>
                      </a:cubicBezTo>
                      <a:cubicBezTo>
                        <a:pt x="2246" y="802"/>
                        <a:pt x="2122" y="520"/>
                        <a:pt x="1918" y="328"/>
                      </a:cubicBezTo>
                      <a:cubicBezTo>
                        <a:pt x="1704" y="125"/>
                        <a:pt x="1445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1678250" y="1849525"/>
                  <a:ext cx="11822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" h="4718" extrusionOk="0">
                      <a:moveTo>
                        <a:pt x="2382" y="768"/>
                      </a:moveTo>
                      <a:cubicBezTo>
                        <a:pt x="2811" y="768"/>
                        <a:pt x="3206" y="937"/>
                        <a:pt x="3510" y="1231"/>
                      </a:cubicBezTo>
                      <a:cubicBezTo>
                        <a:pt x="3815" y="1524"/>
                        <a:pt x="3984" y="1930"/>
                        <a:pt x="3984" y="2359"/>
                      </a:cubicBezTo>
                      <a:cubicBezTo>
                        <a:pt x="3984" y="3250"/>
                        <a:pt x="3262" y="3961"/>
                        <a:pt x="2371" y="3961"/>
                      </a:cubicBezTo>
                      <a:cubicBezTo>
                        <a:pt x="1953" y="3961"/>
                        <a:pt x="1558" y="3792"/>
                        <a:pt x="1253" y="3510"/>
                      </a:cubicBezTo>
                      <a:cubicBezTo>
                        <a:pt x="960" y="3217"/>
                        <a:pt x="802" y="2822"/>
                        <a:pt x="802" y="2404"/>
                      </a:cubicBezTo>
                      <a:cubicBezTo>
                        <a:pt x="779" y="1479"/>
                        <a:pt x="1502" y="768"/>
                        <a:pt x="2382" y="768"/>
                      </a:cubicBezTo>
                      <a:close/>
                      <a:moveTo>
                        <a:pt x="2382" y="1"/>
                      </a:moveTo>
                      <a:cubicBezTo>
                        <a:pt x="1073" y="1"/>
                        <a:pt x="12" y="1061"/>
                        <a:pt x="12" y="2370"/>
                      </a:cubicBezTo>
                      <a:cubicBezTo>
                        <a:pt x="1" y="2991"/>
                        <a:pt x="260" y="3589"/>
                        <a:pt x="689" y="4040"/>
                      </a:cubicBezTo>
                      <a:cubicBezTo>
                        <a:pt x="1141" y="4469"/>
                        <a:pt x="1739" y="4717"/>
                        <a:pt x="2359" y="4717"/>
                      </a:cubicBezTo>
                      <a:cubicBezTo>
                        <a:pt x="3668" y="4717"/>
                        <a:pt x="4729" y="3657"/>
                        <a:pt x="4729" y="2348"/>
                      </a:cubicBezTo>
                      <a:cubicBezTo>
                        <a:pt x="4729" y="1727"/>
                        <a:pt x="4492" y="1129"/>
                        <a:pt x="4052" y="678"/>
                      </a:cubicBezTo>
                      <a:cubicBezTo>
                        <a:pt x="3601" y="238"/>
                        <a:pt x="3002" y="1"/>
                        <a:pt x="2382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1043250" y="1892975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490"/>
                        <a:pt x="1433" y="2280"/>
                        <a:pt x="1433" y="3216"/>
                      </a:cubicBezTo>
                      <a:cubicBezTo>
                        <a:pt x="1433" y="4142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05"/>
                        <a:pt x="2595" y="4796"/>
                        <a:pt x="2595" y="3216"/>
                      </a:cubicBezTo>
                      <a:cubicBezTo>
                        <a:pt x="2595" y="1637"/>
                        <a:pt x="1478" y="328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1843000" y="2286800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7"/>
                        <a:pt x="1" y="1636"/>
                        <a:pt x="1" y="3216"/>
                      </a:cubicBezTo>
                      <a:cubicBezTo>
                        <a:pt x="1" y="4796"/>
                        <a:pt x="1118" y="6127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43"/>
                        <a:pt x="1152" y="4153"/>
                        <a:pt x="1152" y="3216"/>
                      </a:cubicBezTo>
                      <a:cubicBezTo>
                        <a:pt x="1152" y="2279"/>
                        <a:pt x="1761" y="1478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1843000" y="1892975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8"/>
                        <a:pt x="1" y="1648"/>
                        <a:pt x="1" y="3216"/>
                      </a:cubicBezTo>
                      <a:cubicBezTo>
                        <a:pt x="1" y="4796"/>
                        <a:pt x="1118" y="6105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32"/>
                        <a:pt x="1152" y="4142"/>
                        <a:pt x="1152" y="3216"/>
                      </a:cubicBezTo>
                      <a:cubicBezTo>
                        <a:pt x="1152" y="2280"/>
                        <a:pt x="1761" y="1479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1052825" y="1747975"/>
                  <a:ext cx="844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7" h="33797" extrusionOk="0">
                      <a:moveTo>
                        <a:pt x="16905" y="1704"/>
                      </a:moveTo>
                      <a:cubicBezTo>
                        <a:pt x="17503" y="2370"/>
                        <a:pt x="18146" y="2979"/>
                        <a:pt x="18857" y="3521"/>
                      </a:cubicBezTo>
                      <a:cubicBezTo>
                        <a:pt x="20267" y="4616"/>
                        <a:pt x="21824" y="5541"/>
                        <a:pt x="22874" y="7019"/>
                      </a:cubicBezTo>
                      <a:cubicBezTo>
                        <a:pt x="23483" y="7888"/>
                        <a:pt x="23822" y="8813"/>
                        <a:pt x="24014" y="9784"/>
                      </a:cubicBezTo>
                      <a:cubicBezTo>
                        <a:pt x="24984" y="9987"/>
                        <a:pt x="25921" y="10325"/>
                        <a:pt x="26778" y="10935"/>
                      </a:cubicBezTo>
                      <a:cubicBezTo>
                        <a:pt x="28268" y="11973"/>
                        <a:pt x="29193" y="13553"/>
                        <a:pt x="30276" y="14952"/>
                      </a:cubicBezTo>
                      <a:cubicBezTo>
                        <a:pt x="30829" y="15651"/>
                        <a:pt x="31439" y="16306"/>
                        <a:pt x="32104" y="16904"/>
                      </a:cubicBezTo>
                      <a:cubicBezTo>
                        <a:pt x="31439" y="17491"/>
                        <a:pt x="30829" y="18145"/>
                        <a:pt x="30276" y="18845"/>
                      </a:cubicBezTo>
                      <a:cubicBezTo>
                        <a:pt x="29193" y="20244"/>
                        <a:pt x="28268" y="21824"/>
                        <a:pt x="26778" y="22862"/>
                      </a:cubicBezTo>
                      <a:cubicBezTo>
                        <a:pt x="25921" y="23471"/>
                        <a:pt x="24995" y="23810"/>
                        <a:pt x="24014" y="24013"/>
                      </a:cubicBezTo>
                      <a:cubicBezTo>
                        <a:pt x="23822" y="24983"/>
                        <a:pt x="23483" y="25909"/>
                        <a:pt x="22874" y="26778"/>
                      </a:cubicBezTo>
                      <a:cubicBezTo>
                        <a:pt x="21824" y="28256"/>
                        <a:pt x="20245" y="29181"/>
                        <a:pt x="18857" y="30276"/>
                      </a:cubicBezTo>
                      <a:cubicBezTo>
                        <a:pt x="18146" y="30817"/>
                        <a:pt x="17503" y="31427"/>
                        <a:pt x="16905" y="32093"/>
                      </a:cubicBezTo>
                      <a:cubicBezTo>
                        <a:pt x="16318" y="31427"/>
                        <a:pt x="15663" y="30817"/>
                        <a:pt x="14964" y="30276"/>
                      </a:cubicBezTo>
                      <a:cubicBezTo>
                        <a:pt x="13553" y="29181"/>
                        <a:pt x="11985" y="28256"/>
                        <a:pt x="10935" y="26778"/>
                      </a:cubicBezTo>
                      <a:cubicBezTo>
                        <a:pt x="10337" y="25909"/>
                        <a:pt x="9999" y="24983"/>
                        <a:pt x="9795" y="24013"/>
                      </a:cubicBezTo>
                      <a:cubicBezTo>
                        <a:pt x="8825" y="23810"/>
                        <a:pt x="7888" y="23471"/>
                        <a:pt x="7031" y="22862"/>
                      </a:cubicBezTo>
                      <a:cubicBezTo>
                        <a:pt x="5553" y="21824"/>
                        <a:pt x="4616" y="20244"/>
                        <a:pt x="3533" y="18845"/>
                      </a:cubicBezTo>
                      <a:cubicBezTo>
                        <a:pt x="2980" y="18145"/>
                        <a:pt x="2382" y="17491"/>
                        <a:pt x="1716" y="16904"/>
                      </a:cubicBezTo>
                      <a:cubicBezTo>
                        <a:pt x="2382" y="16306"/>
                        <a:pt x="2980" y="15651"/>
                        <a:pt x="3533" y="14952"/>
                      </a:cubicBezTo>
                      <a:cubicBezTo>
                        <a:pt x="4616" y="13541"/>
                        <a:pt x="5553" y="11973"/>
                        <a:pt x="7031" y="10935"/>
                      </a:cubicBezTo>
                      <a:cubicBezTo>
                        <a:pt x="7888" y="10325"/>
                        <a:pt x="8825" y="9987"/>
                        <a:pt x="9795" y="9784"/>
                      </a:cubicBezTo>
                      <a:cubicBezTo>
                        <a:pt x="9999" y="8813"/>
                        <a:pt x="10337" y="7888"/>
                        <a:pt x="10935" y="7019"/>
                      </a:cubicBezTo>
                      <a:cubicBezTo>
                        <a:pt x="11985" y="5541"/>
                        <a:pt x="13564" y="4616"/>
                        <a:pt x="14964" y="3521"/>
                      </a:cubicBezTo>
                      <a:cubicBezTo>
                        <a:pt x="15663" y="2979"/>
                        <a:pt x="16318" y="2370"/>
                        <a:pt x="16905" y="1704"/>
                      </a:cubicBezTo>
                      <a:close/>
                      <a:moveTo>
                        <a:pt x="16893" y="0"/>
                      </a:moveTo>
                      <a:lnTo>
                        <a:pt x="16882" y="12"/>
                      </a:lnTo>
                      <a:cubicBezTo>
                        <a:pt x="15754" y="1637"/>
                        <a:pt x="14219" y="2742"/>
                        <a:pt x="12650" y="3916"/>
                      </a:cubicBezTo>
                      <a:cubicBezTo>
                        <a:pt x="10969" y="5191"/>
                        <a:pt x="9480" y="6929"/>
                        <a:pt x="8915" y="8915"/>
                      </a:cubicBezTo>
                      <a:cubicBezTo>
                        <a:pt x="6907" y="9479"/>
                        <a:pt x="5169" y="10991"/>
                        <a:pt x="3916" y="12650"/>
                      </a:cubicBezTo>
                      <a:cubicBezTo>
                        <a:pt x="2743" y="14207"/>
                        <a:pt x="1648" y="15742"/>
                        <a:pt x="12" y="16881"/>
                      </a:cubicBezTo>
                      <a:lnTo>
                        <a:pt x="1" y="16904"/>
                      </a:lnTo>
                      <a:lnTo>
                        <a:pt x="12" y="16915"/>
                      </a:lnTo>
                      <a:cubicBezTo>
                        <a:pt x="1637" y="18044"/>
                        <a:pt x="2732" y="19578"/>
                        <a:pt x="3916" y="21147"/>
                      </a:cubicBezTo>
                      <a:cubicBezTo>
                        <a:pt x="5192" y="22828"/>
                        <a:pt x="6918" y="24318"/>
                        <a:pt x="8915" y="24882"/>
                      </a:cubicBezTo>
                      <a:cubicBezTo>
                        <a:pt x="9480" y="26891"/>
                        <a:pt x="10980" y="28617"/>
                        <a:pt x="12650" y="29881"/>
                      </a:cubicBezTo>
                      <a:cubicBezTo>
                        <a:pt x="14196" y="31043"/>
                        <a:pt x="15742" y="32149"/>
                        <a:pt x="16882" y="33785"/>
                      </a:cubicBezTo>
                      <a:lnTo>
                        <a:pt x="16893" y="33796"/>
                      </a:lnTo>
                      <a:lnTo>
                        <a:pt x="16905" y="33785"/>
                      </a:lnTo>
                      <a:cubicBezTo>
                        <a:pt x="18033" y="32160"/>
                        <a:pt x="19579" y="31054"/>
                        <a:pt x="21136" y="29881"/>
                      </a:cubicBezTo>
                      <a:cubicBezTo>
                        <a:pt x="22817" y="28617"/>
                        <a:pt x="24318" y="26868"/>
                        <a:pt x="24882" y="24882"/>
                      </a:cubicBezTo>
                      <a:cubicBezTo>
                        <a:pt x="26880" y="24318"/>
                        <a:pt x="28618" y="22806"/>
                        <a:pt x="29870" y="21147"/>
                      </a:cubicBezTo>
                      <a:cubicBezTo>
                        <a:pt x="31055" y="19578"/>
                        <a:pt x="32161" y="18044"/>
                        <a:pt x="33774" y="16915"/>
                      </a:cubicBezTo>
                      <a:lnTo>
                        <a:pt x="33797" y="16904"/>
                      </a:lnTo>
                      <a:lnTo>
                        <a:pt x="33774" y="16881"/>
                      </a:lnTo>
                      <a:cubicBezTo>
                        <a:pt x="32161" y="15753"/>
                        <a:pt x="31055" y="14218"/>
                        <a:pt x="29870" y="12650"/>
                      </a:cubicBezTo>
                      <a:cubicBezTo>
                        <a:pt x="28618" y="10980"/>
                        <a:pt x="26868" y="9479"/>
                        <a:pt x="24882" y="8915"/>
                      </a:cubicBezTo>
                      <a:cubicBezTo>
                        <a:pt x="24318" y="6906"/>
                        <a:pt x="22806" y="5180"/>
                        <a:pt x="21136" y="3916"/>
                      </a:cubicBezTo>
                      <a:cubicBezTo>
                        <a:pt x="19590" y="2754"/>
                        <a:pt x="18056" y="1648"/>
                        <a:pt x="16905" y="12"/>
                      </a:cubicBezTo>
                      <a:lnTo>
                        <a:pt x="16893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1118575" y="1813125"/>
                  <a:ext cx="714575" cy="7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3" h="28584" extrusionOk="0">
                      <a:moveTo>
                        <a:pt x="14263" y="1513"/>
                      </a:moveTo>
                      <a:cubicBezTo>
                        <a:pt x="14681" y="1919"/>
                        <a:pt x="15121" y="2303"/>
                        <a:pt x="15606" y="2653"/>
                      </a:cubicBezTo>
                      <a:cubicBezTo>
                        <a:pt x="16960" y="3668"/>
                        <a:pt x="18393" y="4492"/>
                        <a:pt x="19194" y="6061"/>
                      </a:cubicBezTo>
                      <a:cubicBezTo>
                        <a:pt x="19623" y="6884"/>
                        <a:pt x="19815" y="7776"/>
                        <a:pt x="19883" y="8678"/>
                      </a:cubicBezTo>
                      <a:cubicBezTo>
                        <a:pt x="20774" y="8735"/>
                        <a:pt x="21654" y="8938"/>
                        <a:pt x="22501" y="9356"/>
                      </a:cubicBezTo>
                      <a:cubicBezTo>
                        <a:pt x="24069" y="10157"/>
                        <a:pt x="24882" y="11590"/>
                        <a:pt x="25897" y="12955"/>
                      </a:cubicBezTo>
                      <a:cubicBezTo>
                        <a:pt x="26258" y="13418"/>
                        <a:pt x="26631" y="13869"/>
                        <a:pt x="27048" y="14298"/>
                      </a:cubicBezTo>
                      <a:cubicBezTo>
                        <a:pt x="26631" y="14716"/>
                        <a:pt x="26258" y="15156"/>
                        <a:pt x="25897" y="15630"/>
                      </a:cubicBezTo>
                      <a:cubicBezTo>
                        <a:pt x="24882" y="16984"/>
                        <a:pt x="24069" y="18428"/>
                        <a:pt x="22501" y="19229"/>
                      </a:cubicBezTo>
                      <a:cubicBezTo>
                        <a:pt x="21666" y="19658"/>
                        <a:pt x="20786" y="19850"/>
                        <a:pt x="19883" y="19906"/>
                      </a:cubicBezTo>
                      <a:cubicBezTo>
                        <a:pt x="19826" y="20809"/>
                        <a:pt x="19623" y="21689"/>
                        <a:pt x="19194" y="22535"/>
                      </a:cubicBezTo>
                      <a:cubicBezTo>
                        <a:pt x="18393" y="24093"/>
                        <a:pt x="16971" y="24916"/>
                        <a:pt x="15606" y="25932"/>
                      </a:cubicBezTo>
                      <a:cubicBezTo>
                        <a:pt x="15132" y="26282"/>
                        <a:pt x="14681" y="26665"/>
                        <a:pt x="14263" y="27072"/>
                      </a:cubicBezTo>
                      <a:cubicBezTo>
                        <a:pt x="13834" y="26665"/>
                        <a:pt x="13406" y="26282"/>
                        <a:pt x="12920" y="25932"/>
                      </a:cubicBezTo>
                      <a:cubicBezTo>
                        <a:pt x="11566" y="24916"/>
                        <a:pt x="10133" y="24093"/>
                        <a:pt x="9321" y="22535"/>
                      </a:cubicBezTo>
                      <a:cubicBezTo>
                        <a:pt x="8903" y="21700"/>
                        <a:pt x="8700" y="20809"/>
                        <a:pt x="8644" y="19906"/>
                      </a:cubicBezTo>
                      <a:cubicBezTo>
                        <a:pt x="7741" y="19850"/>
                        <a:pt x="6872" y="19658"/>
                        <a:pt x="6026" y="19229"/>
                      </a:cubicBezTo>
                      <a:cubicBezTo>
                        <a:pt x="4457" y="18428"/>
                        <a:pt x="3645" y="17006"/>
                        <a:pt x="2629" y="15630"/>
                      </a:cubicBezTo>
                      <a:cubicBezTo>
                        <a:pt x="2268" y="15167"/>
                        <a:pt x="1896" y="14716"/>
                        <a:pt x="1478" y="14298"/>
                      </a:cubicBezTo>
                      <a:cubicBezTo>
                        <a:pt x="1896" y="13869"/>
                        <a:pt x="2268" y="13429"/>
                        <a:pt x="2629" y="12955"/>
                      </a:cubicBezTo>
                      <a:cubicBezTo>
                        <a:pt x="3645" y="11601"/>
                        <a:pt x="4457" y="10157"/>
                        <a:pt x="6026" y="9356"/>
                      </a:cubicBezTo>
                      <a:cubicBezTo>
                        <a:pt x="6861" y="8938"/>
                        <a:pt x="7741" y="8735"/>
                        <a:pt x="8644" y="8678"/>
                      </a:cubicBezTo>
                      <a:cubicBezTo>
                        <a:pt x="8700" y="7776"/>
                        <a:pt x="8903" y="6907"/>
                        <a:pt x="9321" y="6061"/>
                      </a:cubicBezTo>
                      <a:cubicBezTo>
                        <a:pt x="10133" y="4492"/>
                        <a:pt x="11555" y="3668"/>
                        <a:pt x="12920" y="2653"/>
                      </a:cubicBezTo>
                      <a:cubicBezTo>
                        <a:pt x="13394" y="2303"/>
                        <a:pt x="13834" y="1919"/>
                        <a:pt x="14263" y="1513"/>
                      </a:cubicBezTo>
                      <a:close/>
                      <a:moveTo>
                        <a:pt x="14297" y="1"/>
                      </a:moveTo>
                      <a:cubicBezTo>
                        <a:pt x="13191" y="1242"/>
                        <a:pt x="11837" y="2111"/>
                        <a:pt x="10551" y="3127"/>
                      </a:cubicBezTo>
                      <a:cubicBezTo>
                        <a:pt x="9118" y="4266"/>
                        <a:pt x="8046" y="6015"/>
                        <a:pt x="7831" y="7832"/>
                      </a:cubicBezTo>
                      <a:cubicBezTo>
                        <a:pt x="6003" y="8058"/>
                        <a:pt x="4265" y="9119"/>
                        <a:pt x="3126" y="10552"/>
                      </a:cubicBezTo>
                      <a:cubicBezTo>
                        <a:pt x="2088" y="11838"/>
                        <a:pt x="1241" y="13203"/>
                        <a:pt x="0" y="14298"/>
                      </a:cubicBezTo>
                      <a:cubicBezTo>
                        <a:pt x="1241" y="15393"/>
                        <a:pt x="2110" y="16747"/>
                        <a:pt x="3126" y="18033"/>
                      </a:cubicBezTo>
                      <a:cubicBezTo>
                        <a:pt x="4265" y="19466"/>
                        <a:pt x="6014" y="20538"/>
                        <a:pt x="7831" y="20753"/>
                      </a:cubicBezTo>
                      <a:cubicBezTo>
                        <a:pt x="8057" y="22592"/>
                        <a:pt x="9118" y="24318"/>
                        <a:pt x="10551" y="25469"/>
                      </a:cubicBezTo>
                      <a:cubicBezTo>
                        <a:pt x="11837" y="26496"/>
                        <a:pt x="13203" y="27343"/>
                        <a:pt x="14297" y="28584"/>
                      </a:cubicBezTo>
                      <a:cubicBezTo>
                        <a:pt x="15392" y="27343"/>
                        <a:pt x="16746" y="26485"/>
                        <a:pt x="18032" y="25469"/>
                      </a:cubicBezTo>
                      <a:cubicBezTo>
                        <a:pt x="19465" y="24318"/>
                        <a:pt x="20537" y="22569"/>
                        <a:pt x="20752" y="20753"/>
                      </a:cubicBezTo>
                      <a:cubicBezTo>
                        <a:pt x="22591" y="20527"/>
                        <a:pt x="24317" y="19466"/>
                        <a:pt x="25468" y="18033"/>
                      </a:cubicBezTo>
                      <a:cubicBezTo>
                        <a:pt x="26484" y="16747"/>
                        <a:pt x="27342" y="15381"/>
                        <a:pt x="28583" y="14298"/>
                      </a:cubicBezTo>
                      <a:cubicBezTo>
                        <a:pt x="27342" y="13192"/>
                        <a:pt x="26484" y="11838"/>
                        <a:pt x="25468" y="10552"/>
                      </a:cubicBezTo>
                      <a:cubicBezTo>
                        <a:pt x="24317" y="9119"/>
                        <a:pt x="22568" y="8047"/>
                        <a:pt x="20752" y="7832"/>
                      </a:cubicBezTo>
                      <a:cubicBezTo>
                        <a:pt x="20526" y="6004"/>
                        <a:pt x="19465" y="4266"/>
                        <a:pt x="18032" y="3127"/>
                      </a:cubicBezTo>
                      <a:cubicBezTo>
                        <a:pt x="16746" y="2089"/>
                        <a:pt x="15380" y="1242"/>
                        <a:pt x="1429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1578100" y="2127925"/>
                  <a:ext cx="180025" cy="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3401" extrusionOk="0">
                      <a:moveTo>
                        <a:pt x="3270" y="1139"/>
                      </a:moveTo>
                      <a:cubicBezTo>
                        <a:pt x="3942" y="1139"/>
                        <a:pt x="4611" y="1375"/>
                        <a:pt x="5248" y="1706"/>
                      </a:cubicBezTo>
                      <a:cubicBezTo>
                        <a:pt x="4612" y="2028"/>
                        <a:pt x="3944" y="2261"/>
                        <a:pt x="3273" y="2261"/>
                      </a:cubicBezTo>
                      <a:cubicBezTo>
                        <a:pt x="3051" y="2261"/>
                        <a:pt x="2829" y="2236"/>
                        <a:pt x="2608" y="2180"/>
                      </a:cubicBezTo>
                      <a:cubicBezTo>
                        <a:pt x="2258" y="2101"/>
                        <a:pt x="1919" y="1932"/>
                        <a:pt x="1626" y="1706"/>
                      </a:cubicBezTo>
                      <a:cubicBezTo>
                        <a:pt x="1919" y="1480"/>
                        <a:pt x="2247" y="1311"/>
                        <a:pt x="2608" y="1221"/>
                      </a:cubicBezTo>
                      <a:cubicBezTo>
                        <a:pt x="2828" y="1165"/>
                        <a:pt x="3050" y="1139"/>
                        <a:pt x="3270" y="1139"/>
                      </a:cubicBezTo>
                      <a:close/>
                      <a:moveTo>
                        <a:pt x="3239" y="0"/>
                      </a:moveTo>
                      <a:cubicBezTo>
                        <a:pt x="3063" y="0"/>
                        <a:pt x="2887" y="12"/>
                        <a:pt x="2709" y="36"/>
                      </a:cubicBezTo>
                      <a:cubicBezTo>
                        <a:pt x="1761" y="160"/>
                        <a:pt x="938" y="668"/>
                        <a:pt x="294" y="1367"/>
                      </a:cubicBezTo>
                      <a:cubicBezTo>
                        <a:pt x="204" y="1458"/>
                        <a:pt x="103" y="1571"/>
                        <a:pt x="1" y="1706"/>
                      </a:cubicBezTo>
                      <a:lnTo>
                        <a:pt x="294" y="2033"/>
                      </a:lnTo>
                      <a:cubicBezTo>
                        <a:pt x="938" y="2733"/>
                        <a:pt x="1784" y="3241"/>
                        <a:pt x="2709" y="3365"/>
                      </a:cubicBezTo>
                      <a:cubicBezTo>
                        <a:pt x="2884" y="3389"/>
                        <a:pt x="3059" y="3401"/>
                        <a:pt x="3234" y="3401"/>
                      </a:cubicBezTo>
                      <a:cubicBezTo>
                        <a:pt x="4198" y="3401"/>
                        <a:pt x="5149" y="3051"/>
                        <a:pt x="5970" y="2564"/>
                      </a:cubicBezTo>
                      <a:cubicBezTo>
                        <a:pt x="6365" y="2315"/>
                        <a:pt x="6839" y="2056"/>
                        <a:pt x="7200" y="1717"/>
                      </a:cubicBezTo>
                      <a:cubicBezTo>
                        <a:pt x="6839" y="1356"/>
                        <a:pt x="6365" y="1097"/>
                        <a:pt x="5970" y="871"/>
                      </a:cubicBezTo>
                      <a:cubicBezTo>
                        <a:pt x="5148" y="355"/>
                        <a:pt x="4212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1349600" y="2044450"/>
                  <a:ext cx="251950" cy="2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" h="10078" extrusionOk="0">
                      <a:moveTo>
                        <a:pt x="1276" y="1254"/>
                      </a:moveTo>
                      <a:lnTo>
                        <a:pt x="1276" y="1254"/>
                      </a:lnTo>
                      <a:cubicBezTo>
                        <a:pt x="2528" y="1513"/>
                        <a:pt x="3702" y="1976"/>
                        <a:pt x="4458" y="3138"/>
                      </a:cubicBezTo>
                      <a:cubicBezTo>
                        <a:pt x="4830" y="3702"/>
                        <a:pt x="4943" y="4323"/>
                        <a:pt x="4955" y="4943"/>
                      </a:cubicBezTo>
                      <a:cubicBezTo>
                        <a:pt x="4323" y="4943"/>
                        <a:pt x="3713" y="4831"/>
                        <a:pt x="3149" y="4447"/>
                      </a:cubicBezTo>
                      <a:cubicBezTo>
                        <a:pt x="1987" y="3691"/>
                        <a:pt x="1524" y="2517"/>
                        <a:pt x="1276" y="1254"/>
                      </a:cubicBezTo>
                      <a:close/>
                      <a:moveTo>
                        <a:pt x="8802" y="1276"/>
                      </a:moveTo>
                      <a:lnTo>
                        <a:pt x="8802" y="1276"/>
                      </a:lnTo>
                      <a:cubicBezTo>
                        <a:pt x="8554" y="2529"/>
                        <a:pt x="8080" y="3702"/>
                        <a:pt x="6929" y="4458"/>
                      </a:cubicBezTo>
                      <a:cubicBezTo>
                        <a:pt x="6365" y="4831"/>
                        <a:pt x="5744" y="4943"/>
                        <a:pt x="5124" y="4955"/>
                      </a:cubicBezTo>
                      <a:cubicBezTo>
                        <a:pt x="5135" y="4323"/>
                        <a:pt x="5248" y="3713"/>
                        <a:pt x="5620" y="3149"/>
                      </a:cubicBezTo>
                      <a:cubicBezTo>
                        <a:pt x="6376" y="1998"/>
                        <a:pt x="7550" y="1524"/>
                        <a:pt x="8802" y="1276"/>
                      </a:cubicBezTo>
                      <a:close/>
                      <a:moveTo>
                        <a:pt x="4943" y="5124"/>
                      </a:moveTo>
                      <a:cubicBezTo>
                        <a:pt x="4943" y="5745"/>
                        <a:pt x="4830" y="6365"/>
                        <a:pt x="4447" y="6929"/>
                      </a:cubicBezTo>
                      <a:cubicBezTo>
                        <a:pt x="3679" y="8092"/>
                        <a:pt x="2517" y="8554"/>
                        <a:pt x="1253" y="8803"/>
                      </a:cubicBezTo>
                      <a:cubicBezTo>
                        <a:pt x="1513" y="7550"/>
                        <a:pt x="1976" y="6377"/>
                        <a:pt x="3138" y="5621"/>
                      </a:cubicBezTo>
                      <a:cubicBezTo>
                        <a:pt x="3702" y="5248"/>
                        <a:pt x="4311" y="5135"/>
                        <a:pt x="4943" y="5124"/>
                      </a:cubicBezTo>
                      <a:close/>
                      <a:moveTo>
                        <a:pt x="5124" y="5124"/>
                      </a:moveTo>
                      <a:cubicBezTo>
                        <a:pt x="5744" y="5135"/>
                        <a:pt x="6365" y="5248"/>
                        <a:pt x="6929" y="5621"/>
                      </a:cubicBezTo>
                      <a:cubicBezTo>
                        <a:pt x="8080" y="6377"/>
                        <a:pt x="8554" y="7550"/>
                        <a:pt x="8802" y="8803"/>
                      </a:cubicBezTo>
                      <a:cubicBezTo>
                        <a:pt x="7550" y="8554"/>
                        <a:pt x="6376" y="8092"/>
                        <a:pt x="5620" y="6929"/>
                      </a:cubicBezTo>
                      <a:cubicBezTo>
                        <a:pt x="5248" y="6365"/>
                        <a:pt x="5135" y="5745"/>
                        <a:pt x="5124" y="5124"/>
                      </a:cubicBezTo>
                      <a:close/>
                      <a:moveTo>
                        <a:pt x="10078" y="1"/>
                      </a:moveTo>
                      <a:cubicBezTo>
                        <a:pt x="8216" y="1"/>
                        <a:pt x="6264" y="610"/>
                        <a:pt x="5034" y="2032"/>
                      </a:cubicBezTo>
                      <a:cubicBezTo>
                        <a:pt x="3815" y="610"/>
                        <a:pt x="1863" y="24"/>
                        <a:pt x="1" y="1"/>
                      </a:cubicBezTo>
                      <a:lnTo>
                        <a:pt x="1" y="1"/>
                      </a:lnTo>
                      <a:cubicBezTo>
                        <a:pt x="1" y="1863"/>
                        <a:pt x="610" y="3815"/>
                        <a:pt x="2032" y="5045"/>
                      </a:cubicBezTo>
                      <a:cubicBezTo>
                        <a:pt x="610" y="6264"/>
                        <a:pt x="12" y="8216"/>
                        <a:pt x="1" y="10078"/>
                      </a:cubicBezTo>
                      <a:cubicBezTo>
                        <a:pt x="1863" y="10078"/>
                        <a:pt x="3815" y="9468"/>
                        <a:pt x="5034" y="8047"/>
                      </a:cubicBezTo>
                      <a:cubicBezTo>
                        <a:pt x="6264" y="9468"/>
                        <a:pt x="8216" y="10066"/>
                        <a:pt x="10078" y="10078"/>
                      </a:cubicBezTo>
                      <a:cubicBezTo>
                        <a:pt x="10078" y="8216"/>
                        <a:pt x="9468" y="6264"/>
                        <a:pt x="8046" y="5045"/>
                      </a:cubicBezTo>
                      <a:cubicBezTo>
                        <a:pt x="9468" y="3815"/>
                        <a:pt x="10055" y="1863"/>
                        <a:pt x="1007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1185425" y="2404150"/>
                  <a:ext cx="558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2246" extrusionOk="0">
                      <a:moveTo>
                        <a:pt x="1129" y="0"/>
                      </a:moveTo>
                      <a:cubicBezTo>
                        <a:pt x="508" y="0"/>
                        <a:pt x="0" y="508"/>
                        <a:pt x="0" y="1129"/>
                      </a:cubicBezTo>
                      <a:cubicBezTo>
                        <a:pt x="0" y="1445"/>
                        <a:pt x="124" y="1727"/>
                        <a:pt x="316" y="1919"/>
                      </a:cubicBezTo>
                      <a:cubicBezTo>
                        <a:pt x="531" y="2122"/>
                        <a:pt x="802" y="2246"/>
                        <a:pt x="1106" y="2246"/>
                      </a:cubicBezTo>
                      <a:cubicBezTo>
                        <a:pt x="1727" y="2246"/>
                        <a:pt x="2235" y="1738"/>
                        <a:pt x="2235" y="1117"/>
                      </a:cubicBezTo>
                      <a:cubicBezTo>
                        <a:pt x="2235" y="813"/>
                        <a:pt x="2111" y="531"/>
                        <a:pt x="1919" y="328"/>
                      </a:cubicBezTo>
                      <a:cubicBezTo>
                        <a:pt x="1716" y="136"/>
                        <a:pt x="1433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1154675" y="2373675"/>
                  <a:ext cx="117650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" h="4707" extrusionOk="0">
                      <a:moveTo>
                        <a:pt x="2348" y="745"/>
                      </a:moveTo>
                      <a:cubicBezTo>
                        <a:pt x="2776" y="745"/>
                        <a:pt x="3171" y="915"/>
                        <a:pt x="3465" y="1197"/>
                      </a:cubicBezTo>
                      <a:cubicBezTo>
                        <a:pt x="3758" y="1490"/>
                        <a:pt x="3916" y="1885"/>
                        <a:pt x="3916" y="2314"/>
                      </a:cubicBezTo>
                      <a:cubicBezTo>
                        <a:pt x="3950" y="3228"/>
                        <a:pt x="3228" y="3950"/>
                        <a:pt x="2336" y="3950"/>
                      </a:cubicBezTo>
                      <a:cubicBezTo>
                        <a:pt x="1919" y="3950"/>
                        <a:pt x="1524" y="3781"/>
                        <a:pt x="1208" y="3476"/>
                      </a:cubicBezTo>
                      <a:cubicBezTo>
                        <a:pt x="914" y="3183"/>
                        <a:pt x="745" y="2777"/>
                        <a:pt x="745" y="2348"/>
                      </a:cubicBezTo>
                      <a:cubicBezTo>
                        <a:pt x="745" y="1468"/>
                        <a:pt x="1467" y="745"/>
                        <a:pt x="2348" y="745"/>
                      </a:cubicBezTo>
                      <a:close/>
                      <a:moveTo>
                        <a:pt x="2370" y="1"/>
                      </a:moveTo>
                      <a:cubicBezTo>
                        <a:pt x="1050" y="1"/>
                        <a:pt x="0" y="1050"/>
                        <a:pt x="0" y="2370"/>
                      </a:cubicBezTo>
                      <a:cubicBezTo>
                        <a:pt x="0" y="2991"/>
                        <a:pt x="237" y="3578"/>
                        <a:pt x="677" y="4029"/>
                      </a:cubicBezTo>
                      <a:cubicBezTo>
                        <a:pt x="1129" y="4469"/>
                        <a:pt x="1716" y="4706"/>
                        <a:pt x="2336" y="4706"/>
                      </a:cubicBezTo>
                      <a:cubicBezTo>
                        <a:pt x="3656" y="4706"/>
                        <a:pt x="4706" y="3645"/>
                        <a:pt x="4706" y="2336"/>
                      </a:cubicBezTo>
                      <a:cubicBezTo>
                        <a:pt x="4706" y="1716"/>
                        <a:pt x="4469" y="1129"/>
                        <a:pt x="4029" y="678"/>
                      </a:cubicBezTo>
                      <a:cubicBezTo>
                        <a:pt x="3577" y="238"/>
                        <a:pt x="2991" y="1"/>
                        <a:pt x="2370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1709300" y="2404150"/>
                  <a:ext cx="56150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6" extrusionOk="0">
                      <a:moveTo>
                        <a:pt x="1117" y="0"/>
                      </a:moveTo>
                      <a:cubicBezTo>
                        <a:pt x="801" y="0"/>
                        <a:pt x="519" y="124"/>
                        <a:pt x="327" y="328"/>
                      </a:cubicBezTo>
                      <a:cubicBezTo>
                        <a:pt x="124" y="542"/>
                        <a:pt x="0" y="813"/>
                        <a:pt x="0" y="1117"/>
                      </a:cubicBezTo>
                      <a:cubicBezTo>
                        <a:pt x="0" y="1738"/>
                        <a:pt x="508" y="2246"/>
                        <a:pt x="1129" y="2246"/>
                      </a:cubicBezTo>
                      <a:cubicBezTo>
                        <a:pt x="1445" y="2246"/>
                        <a:pt x="1727" y="2122"/>
                        <a:pt x="1918" y="1919"/>
                      </a:cubicBezTo>
                      <a:cubicBezTo>
                        <a:pt x="2122" y="1716"/>
                        <a:pt x="2246" y="1445"/>
                        <a:pt x="2246" y="1129"/>
                      </a:cubicBezTo>
                      <a:cubicBezTo>
                        <a:pt x="2246" y="508"/>
                        <a:pt x="1738" y="0"/>
                        <a:pt x="111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1678250" y="2373650"/>
                  <a:ext cx="117950" cy="11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4708" extrusionOk="0">
                      <a:moveTo>
                        <a:pt x="2388" y="790"/>
                      </a:moveTo>
                      <a:cubicBezTo>
                        <a:pt x="3282" y="790"/>
                        <a:pt x="3962" y="1500"/>
                        <a:pt x="3962" y="2371"/>
                      </a:cubicBezTo>
                      <a:cubicBezTo>
                        <a:pt x="3962" y="2789"/>
                        <a:pt x="3792" y="3184"/>
                        <a:pt x="3499" y="3500"/>
                      </a:cubicBezTo>
                      <a:cubicBezTo>
                        <a:pt x="3206" y="3793"/>
                        <a:pt x="2799" y="3962"/>
                        <a:pt x="2371" y="3962"/>
                      </a:cubicBezTo>
                      <a:cubicBezTo>
                        <a:pt x="1479" y="3962"/>
                        <a:pt x="768" y="3240"/>
                        <a:pt x="768" y="2349"/>
                      </a:cubicBezTo>
                      <a:cubicBezTo>
                        <a:pt x="768" y="1931"/>
                        <a:pt x="937" y="1536"/>
                        <a:pt x="1220" y="1243"/>
                      </a:cubicBezTo>
                      <a:cubicBezTo>
                        <a:pt x="1513" y="938"/>
                        <a:pt x="1908" y="792"/>
                        <a:pt x="2325" y="792"/>
                      </a:cubicBezTo>
                      <a:cubicBezTo>
                        <a:pt x="2346" y="791"/>
                        <a:pt x="2367" y="790"/>
                        <a:pt x="2388" y="790"/>
                      </a:cubicBezTo>
                      <a:close/>
                      <a:moveTo>
                        <a:pt x="2274" y="0"/>
                      </a:moveTo>
                      <a:cubicBezTo>
                        <a:pt x="1691" y="0"/>
                        <a:pt x="1122" y="256"/>
                        <a:pt x="689" y="679"/>
                      </a:cubicBezTo>
                      <a:cubicBezTo>
                        <a:pt x="260" y="1130"/>
                        <a:pt x="1" y="1717"/>
                        <a:pt x="1" y="2337"/>
                      </a:cubicBezTo>
                      <a:cubicBezTo>
                        <a:pt x="1" y="3646"/>
                        <a:pt x="1062" y="4707"/>
                        <a:pt x="2371" y="4707"/>
                      </a:cubicBezTo>
                      <a:cubicBezTo>
                        <a:pt x="2991" y="4707"/>
                        <a:pt x="3589" y="4470"/>
                        <a:pt x="4041" y="4030"/>
                      </a:cubicBezTo>
                      <a:cubicBezTo>
                        <a:pt x="4469" y="3579"/>
                        <a:pt x="4718" y="2992"/>
                        <a:pt x="4718" y="2371"/>
                      </a:cubicBezTo>
                      <a:cubicBezTo>
                        <a:pt x="4718" y="1051"/>
                        <a:pt x="3657" y="2"/>
                        <a:pt x="2348" y="2"/>
                      </a:cubicBezTo>
                      <a:cubicBezTo>
                        <a:pt x="2323" y="1"/>
                        <a:pt x="2299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8" name="Google Shape;1158;p8"/>
              <p:cNvGrpSpPr/>
              <p:nvPr/>
            </p:nvGrpSpPr>
            <p:grpSpPr>
              <a:xfrm rot="-8100000">
                <a:off x="1269903" y="4773452"/>
                <a:ext cx="865242" cy="865517"/>
                <a:chOff x="1042950" y="2743525"/>
                <a:chExt cx="865250" cy="865525"/>
              </a:xfrm>
            </p:grpSpPr>
            <p:sp>
              <p:nvSpPr>
                <p:cNvPr id="1159" name="Google Shape;1159;p8"/>
                <p:cNvSpPr/>
                <p:nvPr/>
              </p:nvSpPr>
              <p:spPr>
                <a:xfrm>
                  <a:off x="1724250" y="3423950"/>
                  <a:ext cx="183950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8" h="7370" extrusionOk="0">
                      <a:moveTo>
                        <a:pt x="7358" y="1"/>
                      </a:moveTo>
                      <a:cubicBezTo>
                        <a:pt x="6963" y="102"/>
                        <a:pt x="6556" y="204"/>
                        <a:pt x="6161" y="328"/>
                      </a:cubicBezTo>
                      <a:cubicBezTo>
                        <a:pt x="5214" y="621"/>
                        <a:pt x="4299" y="994"/>
                        <a:pt x="3419" y="1434"/>
                      </a:cubicBezTo>
                      <a:cubicBezTo>
                        <a:pt x="3013" y="1626"/>
                        <a:pt x="2539" y="1851"/>
                        <a:pt x="2122" y="2133"/>
                      </a:cubicBezTo>
                      <a:cubicBezTo>
                        <a:pt x="1840" y="2562"/>
                        <a:pt x="1614" y="3036"/>
                        <a:pt x="1422" y="3431"/>
                      </a:cubicBezTo>
                      <a:cubicBezTo>
                        <a:pt x="982" y="4323"/>
                        <a:pt x="621" y="5237"/>
                        <a:pt x="316" y="6173"/>
                      </a:cubicBezTo>
                      <a:cubicBezTo>
                        <a:pt x="192" y="6568"/>
                        <a:pt x="90" y="6963"/>
                        <a:pt x="0" y="7369"/>
                      </a:cubicBezTo>
                      <a:lnTo>
                        <a:pt x="1174" y="7369"/>
                      </a:lnTo>
                      <a:cubicBezTo>
                        <a:pt x="1241" y="7087"/>
                        <a:pt x="1320" y="6794"/>
                        <a:pt x="1422" y="6489"/>
                      </a:cubicBezTo>
                      <a:cubicBezTo>
                        <a:pt x="1715" y="5530"/>
                        <a:pt x="2099" y="4616"/>
                        <a:pt x="2517" y="3713"/>
                      </a:cubicBezTo>
                      <a:cubicBezTo>
                        <a:pt x="2629" y="3465"/>
                        <a:pt x="2787" y="3217"/>
                        <a:pt x="2934" y="2957"/>
                      </a:cubicBezTo>
                      <a:cubicBezTo>
                        <a:pt x="3182" y="2810"/>
                        <a:pt x="3442" y="2675"/>
                        <a:pt x="3690" y="2540"/>
                      </a:cubicBezTo>
                      <a:cubicBezTo>
                        <a:pt x="4593" y="2111"/>
                        <a:pt x="5507" y="1738"/>
                        <a:pt x="6466" y="1445"/>
                      </a:cubicBezTo>
                      <a:cubicBezTo>
                        <a:pt x="6771" y="1343"/>
                        <a:pt x="7064" y="1276"/>
                        <a:pt x="7358" y="1185"/>
                      </a:cubicBezTo>
                      <a:lnTo>
                        <a:pt x="7358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1043250" y="3424800"/>
                  <a:ext cx="18422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7370" extrusionOk="0">
                      <a:moveTo>
                        <a:pt x="0" y="1"/>
                      </a:moveTo>
                      <a:lnTo>
                        <a:pt x="0" y="1185"/>
                      </a:lnTo>
                      <a:cubicBezTo>
                        <a:pt x="294" y="1264"/>
                        <a:pt x="587" y="1343"/>
                        <a:pt x="892" y="1434"/>
                      </a:cubicBezTo>
                      <a:cubicBezTo>
                        <a:pt x="1851" y="1738"/>
                        <a:pt x="2765" y="2111"/>
                        <a:pt x="3667" y="2539"/>
                      </a:cubicBezTo>
                      <a:cubicBezTo>
                        <a:pt x="3916" y="2652"/>
                        <a:pt x="4153" y="2810"/>
                        <a:pt x="4424" y="2946"/>
                      </a:cubicBezTo>
                      <a:cubicBezTo>
                        <a:pt x="4570" y="3194"/>
                        <a:pt x="4706" y="3453"/>
                        <a:pt x="4830" y="3702"/>
                      </a:cubicBezTo>
                      <a:cubicBezTo>
                        <a:pt x="5270" y="4604"/>
                        <a:pt x="5642" y="5530"/>
                        <a:pt x="5936" y="6489"/>
                      </a:cubicBezTo>
                      <a:cubicBezTo>
                        <a:pt x="6037" y="6782"/>
                        <a:pt x="6105" y="7076"/>
                        <a:pt x="6195" y="7369"/>
                      </a:cubicBezTo>
                      <a:lnTo>
                        <a:pt x="7369" y="7369"/>
                      </a:lnTo>
                      <a:cubicBezTo>
                        <a:pt x="7267" y="6952"/>
                        <a:pt x="7154" y="6557"/>
                        <a:pt x="7041" y="6162"/>
                      </a:cubicBezTo>
                      <a:cubicBezTo>
                        <a:pt x="6737" y="5214"/>
                        <a:pt x="6376" y="4300"/>
                        <a:pt x="5936" y="3431"/>
                      </a:cubicBezTo>
                      <a:cubicBezTo>
                        <a:pt x="5744" y="3013"/>
                        <a:pt x="5507" y="2539"/>
                        <a:pt x="5225" y="2133"/>
                      </a:cubicBezTo>
                      <a:cubicBezTo>
                        <a:pt x="4807" y="1851"/>
                        <a:pt x="4333" y="1625"/>
                        <a:pt x="3938" y="1422"/>
                      </a:cubicBezTo>
                      <a:cubicBezTo>
                        <a:pt x="3047" y="982"/>
                        <a:pt x="2122" y="621"/>
                        <a:pt x="1196" y="328"/>
                      </a:cubicBezTo>
                      <a:cubicBezTo>
                        <a:pt x="801" y="192"/>
                        <a:pt x="406" y="102"/>
                        <a:pt x="0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1042950" y="2744075"/>
                  <a:ext cx="18397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9" h="7370" extrusionOk="0">
                      <a:moveTo>
                        <a:pt x="6173" y="1"/>
                      </a:moveTo>
                      <a:cubicBezTo>
                        <a:pt x="6106" y="283"/>
                        <a:pt x="6038" y="588"/>
                        <a:pt x="5936" y="881"/>
                      </a:cubicBezTo>
                      <a:cubicBezTo>
                        <a:pt x="5643" y="1840"/>
                        <a:pt x="5259" y="2754"/>
                        <a:pt x="4830" y="3657"/>
                      </a:cubicBezTo>
                      <a:cubicBezTo>
                        <a:pt x="4718" y="3916"/>
                        <a:pt x="4571" y="4153"/>
                        <a:pt x="4424" y="4424"/>
                      </a:cubicBezTo>
                      <a:cubicBezTo>
                        <a:pt x="4176" y="4560"/>
                        <a:pt x="3916" y="4706"/>
                        <a:pt x="3668" y="4830"/>
                      </a:cubicBezTo>
                      <a:cubicBezTo>
                        <a:pt x="2765" y="5270"/>
                        <a:pt x="1840" y="5632"/>
                        <a:pt x="881" y="5925"/>
                      </a:cubicBezTo>
                      <a:cubicBezTo>
                        <a:pt x="588" y="6027"/>
                        <a:pt x="294" y="6094"/>
                        <a:pt x="1" y="6184"/>
                      </a:cubicBezTo>
                      <a:lnTo>
                        <a:pt x="1" y="7369"/>
                      </a:lnTo>
                      <a:cubicBezTo>
                        <a:pt x="396" y="7268"/>
                        <a:pt x="802" y="7166"/>
                        <a:pt x="1197" y="7042"/>
                      </a:cubicBezTo>
                      <a:cubicBezTo>
                        <a:pt x="2145" y="6749"/>
                        <a:pt x="3059" y="6376"/>
                        <a:pt x="3928" y="5948"/>
                      </a:cubicBezTo>
                      <a:cubicBezTo>
                        <a:pt x="4345" y="5744"/>
                        <a:pt x="4819" y="5519"/>
                        <a:pt x="5225" y="5237"/>
                      </a:cubicBezTo>
                      <a:cubicBezTo>
                        <a:pt x="5508" y="4819"/>
                        <a:pt x="5733" y="4334"/>
                        <a:pt x="5936" y="3939"/>
                      </a:cubicBezTo>
                      <a:cubicBezTo>
                        <a:pt x="6376" y="3047"/>
                        <a:pt x="6738" y="2133"/>
                        <a:pt x="7031" y="1197"/>
                      </a:cubicBezTo>
                      <a:cubicBezTo>
                        <a:pt x="7166" y="813"/>
                        <a:pt x="7257" y="407"/>
                        <a:pt x="735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1770225" y="3471075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5507" y="0"/>
                      </a:moveTo>
                      <a:cubicBezTo>
                        <a:pt x="4424" y="305"/>
                        <a:pt x="3363" y="734"/>
                        <a:pt x="2370" y="1264"/>
                      </a:cubicBezTo>
                      <a:cubicBezTo>
                        <a:pt x="2133" y="1388"/>
                        <a:pt x="1908" y="1535"/>
                        <a:pt x="1682" y="1670"/>
                      </a:cubicBezTo>
                      <a:cubicBezTo>
                        <a:pt x="1546" y="1896"/>
                        <a:pt x="1400" y="2122"/>
                        <a:pt x="1276" y="2370"/>
                      </a:cubicBezTo>
                      <a:cubicBezTo>
                        <a:pt x="723" y="3352"/>
                        <a:pt x="316" y="4412"/>
                        <a:pt x="1" y="5496"/>
                      </a:cubicBezTo>
                      <a:lnTo>
                        <a:pt x="1208" y="5496"/>
                      </a:lnTo>
                      <a:cubicBezTo>
                        <a:pt x="1434" y="4762"/>
                        <a:pt x="1716" y="4040"/>
                        <a:pt x="2054" y="3352"/>
                      </a:cubicBezTo>
                      <a:cubicBezTo>
                        <a:pt x="2190" y="3069"/>
                        <a:pt x="2348" y="2776"/>
                        <a:pt x="2517" y="2505"/>
                      </a:cubicBezTo>
                      <a:cubicBezTo>
                        <a:pt x="2799" y="2336"/>
                        <a:pt x="3081" y="2178"/>
                        <a:pt x="3363" y="2043"/>
                      </a:cubicBezTo>
                      <a:cubicBezTo>
                        <a:pt x="4052" y="1693"/>
                        <a:pt x="4762" y="1422"/>
                        <a:pt x="5507" y="1196"/>
                      </a:cubicBezTo>
                      <a:lnTo>
                        <a:pt x="5507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1723400" y="2743525"/>
                  <a:ext cx="184525" cy="1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7381" extrusionOk="0">
                      <a:moveTo>
                        <a:pt x="0" y="0"/>
                      </a:moveTo>
                      <a:cubicBezTo>
                        <a:pt x="113" y="418"/>
                        <a:pt x="215" y="813"/>
                        <a:pt x="339" y="1208"/>
                      </a:cubicBezTo>
                      <a:cubicBezTo>
                        <a:pt x="632" y="2155"/>
                        <a:pt x="1005" y="3069"/>
                        <a:pt x="1445" y="3950"/>
                      </a:cubicBezTo>
                      <a:cubicBezTo>
                        <a:pt x="1637" y="4356"/>
                        <a:pt x="1862" y="4841"/>
                        <a:pt x="2144" y="5247"/>
                      </a:cubicBezTo>
                      <a:cubicBezTo>
                        <a:pt x="2573" y="5529"/>
                        <a:pt x="3047" y="5755"/>
                        <a:pt x="3442" y="5947"/>
                      </a:cubicBezTo>
                      <a:cubicBezTo>
                        <a:pt x="4333" y="6387"/>
                        <a:pt x="5248" y="6759"/>
                        <a:pt x="6184" y="7053"/>
                      </a:cubicBezTo>
                      <a:cubicBezTo>
                        <a:pt x="6579" y="7177"/>
                        <a:pt x="6974" y="7278"/>
                        <a:pt x="7380" y="7380"/>
                      </a:cubicBezTo>
                      <a:lnTo>
                        <a:pt x="7380" y="6195"/>
                      </a:lnTo>
                      <a:cubicBezTo>
                        <a:pt x="7087" y="6105"/>
                        <a:pt x="6782" y="6037"/>
                        <a:pt x="6489" y="5936"/>
                      </a:cubicBezTo>
                      <a:cubicBezTo>
                        <a:pt x="5530" y="5642"/>
                        <a:pt x="4616" y="5259"/>
                        <a:pt x="3713" y="4841"/>
                      </a:cubicBezTo>
                      <a:cubicBezTo>
                        <a:pt x="3453" y="4728"/>
                        <a:pt x="3216" y="4570"/>
                        <a:pt x="2946" y="4424"/>
                      </a:cubicBezTo>
                      <a:cubicBezTo>
                        <a:pt x="2810" y="4175"/>
                        <a:pt x="2663" y="3916"/>
                        <a:pt x="2539" y="3668"/>
                      </a:cubicBezTo>
                      <a:cubicBezTo>
                        <a:pt x="2099" y="2765"/>
                        <a:pt x="1738" y="1851"/>
                        <a:pt x="1445" y="892"/>
                      </a:cubicBezTo>
                      <a:cubicBezTo>
                        <a:pt x="1343" y="587"/>
                        <a:pt x="1275" y="294"/>
                        <a:pt x="1185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1771625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29"/>
                      </a:moveTo>
                      <a:cubicBezTo>
                        <a:pt x="3014" y="1129"/>
                        <a:pt x="3544" y="1659"/>
                        <a:pt x="3544" y="2325"/>
                      </a:cubicBezTo>
                      <a:cubicBezTo>
                        <a:pt x="3533" y="3002"/>
                        <a:pt x="2991" y="3521"/>
                        <a:pt x="2348" y="3521"/>
                      </a:cubicBezTo>
                      <a:cubicBezTo>
                        <a:pt x="1682" y="3521"/>
                        <a:pt x="1152" y="2991"/>
                        <a:pt x="1152" y="2325"/>
                      </a:cubicBezTo>
                      <a:cubicBezTo>
                        <a:pt x="1152" y="1659"/>
                        <a:pt x="1682" y="1129"/>
                        <a:pt x="2348" y="1129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45"/>
                        <a:pt x="1062" y="4684"/>
                        <a:pt x="2348" y="4684"/>
                      </a:cubicBezTo>
                      <a:cubicBezTo>
                        <a:pt x="3646" y="4684"/>
                        <a:pt x="4684" y="3623"/>
                        <a:pt x="4684" y="2348"/>
                      </a:cubicBezTo>
                      <a:cubicBezTo>
                        <a:pt x="4684" y="1050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1042950" y="3471075"/>
                  <a:ext cx="137425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5496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723" y="1422"/>
                        <a:pt x="1445" y="1704"/>
                        <a:pt x="2134" y="2043"/>
                      </a:cubicBezTo>
                      <a:cubicBezTo>
                        <a:pt x="2416" y="2178"/>
                        <a:pt x="2720" y="2336"/>
                        <a:pt x="2980" y="2505"/>
                      </a:cubicBezTo>
                      <a:cubicBezTo>
                        <a:pt x="3149" y="2787"/>
                        <a:pt x="3307" y="3069"/>
                        <a:pt x="3454" y="3352"/>
                      </a:cubicBezTo>
                      <a:cubicBezTo>
                        <a:pt x="3804" y="4040"/>
                        <a:pt x="4074" y="4751"/>
                        <a:pt x="4300" y="5496"/>
                      </a:cubicBezTo>
                      <a:lnTo>
                        <a:pt x="5496" y="5496"/>
                      </a:lnTo>
                      <a:cubicBezTo>
                        <a:pt x="5203" y="4412"/>
                        <a:pt x="4774" y="3352"/>
                        <a:pt x="4232" y="2370"/>
                      </a:cubicBezTo>
                      <a:cubicBezTo>
                        <a:pt x="4097" y="2122"/>
                        <a:pt x="3962" y="1896"/>
                        <a:pt x="3815" y="1670"/>
                      </a:cubicBezTo>
                      <a:cubicBezTo>
                        <a:pt x="3589" y="1535"/>
                        <a:pt x="3364" y="1388"/>
                        <a:pt x="3127" y="1264"/>
                      </a:cubicBezTo>
                      <a:cubicBezTo>
                        <a:pt x="2134" y="711"/>
                        <a:pt x="1084" y="305"/>
                        <a:pt x="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1043250" y="2743800"/>
                  <a:ext cx="137400" cy="1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" h="5508" extrusionOk="0">
                      <a:moveTo>
                        <a:pt x="4299" y="0"/>
                      </a:moveTo>
                      <a:cubicBezTo>
                        <a:pt x="4074" y="734"/>
                        <a:pt x="3792" y="1456"/>
                        <a:pt x="3453" y="2144"/>
                      </a:cubicBezTo>
                      <a:cubicBezTo>
                        <a:pt x="3318" y="2427"/>
                        <a:pt x="3160" y="2720"/>
                        <a:pt x="2990" y="2991"/>
                      </a:cubicBezTo>
                      <a:cubicBezTo>
                        <a:pt x="2708" y="3160"/>
                        <a:pt x="2426" y="3318"/>
                        <a:pt x="2144" y="3453"/>
                      </a:cubicBezTo>
                      <a:cubicBezTo>
                        <a:pt x="1456" y="3815"/>
                        <a:pt x="745" y="4074"/>
                        <a:pt x="0" y="4300"/>
                      </a:cubicBezTo>
                      <a:lnTo>
                        <a:pt x="0" y="5507"/>
                      </a:lnTo>
                      <a:cubicBezTo>
                        <a:pt x="1083" y="5191"/>
                        <a:pt x="2144" y="4774"/>
                        <a:pt x="3126" y="4232"/>
                      </a:cubicBezTo>
                      <a:cubicBezTo>
                        <a:pt x="3374" y="4108"/>
                        <a:pt x="3600" y="3961"/>
                        <a:pt x="3825" y="3826"/>
                      </a:cubicBezTo>
                      <a:cubicBezTo>
                        <a:pt x="3961" y="3600"/>
                        <a:pt x="4096" y="3374"/>
                        <a:pt x="4232" y="3137"/>
                      </a:cubicBezTo>
                      <a:cubicBezTo>
                        <a:pt x="4785" y="2144"/>
                        <a:pt x="5191" y="1084"/>
                        <a:pt x="5496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1770225" y="2743800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1" y="0"/>
                      </a:moveTo>
                      <a:cubicBezTo>
                        <a:pt x="316" y="1084"/>
                        <a:pt x="734" y="2144"/>
                        <a:pt x="1276" y="3137"/>
                      </a:cubicBezTo>
                      <a:cubicBezTo>
                        <a:pt x="1400" y="3374"/>
                        <a:pt x="1546" y="3600"/>
                        <a:pt x="1682" y="3826"/>
                      </a:cubicBezTo>
                      <a:cubicBezTo>
                        <a:pt x="1908" y="3961"/>
                        <a:pt x="2133" y="4108"/>
                        <a:pt x="2370" y="4232"/>
                      </a:cubicBezTo>
                      <a:cubicBezTo>
                        <a:pt x="3363" y="4785"/>
                        <a:pt x="4413" y="5191"/>
                        <a:pt x="5507" y="5496"/>
                      </a:cubicBezTo>
                      <a:lnTo>
                        <a:pt x="5507" y="4300"/>
                      </a:lnTo>
                      <a:cubicBezTo>
                        <a:pt x="4774" y="4074"/>
                        <a:pt x="4052" y="3792"/>
                        <a:pt x="3363" y="3453"/>
                      </a:cubicBezTo>
                      <a:cubicBezTo>
                        <a:pt x="3081" y="3318"/>
                        <a:pt x="2776" y="3160"/>
                        <a:pt x="2517" y="2991"/>
                      </a:cubicBezTo>
                      <a:cubicBezTo>
                        <a:pt x="2348" y="2709"/>
                        <a:pt x="2190" y="2427"/>
                        <a:pt x="2043" y="2144"/>
                      </a:cubicBezTo>
                      <a:cubicBezTo>
                        <a:pt x="1693" y="1456"/>
                        <a:pt x="1434" y="745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1062150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40"/>
                      </a:moveTo>
                      <a:cubicBezTo>
                        <a:pt x="3013" y="1140"/>
                        <a:pt x="3543" y="1682"/>
                        <a:pt x="3543" y="2348"/>
                      </a:cubicBezTo>
                      <a:cubicBezTo>
                        <a:pt x="3543" y="3002"/>
                        <a:pt x="3013" y="3544"/>
                        <a:pt x="2347" y="3544"/>
                      </a:cubicBezTo>
                      <a:cubicBezTo>
                        <a:pt x="1682" y="3544"/>
                        <a:pt x="1151" y="3002"/>
                        <a:pt x="1151" y="2348"/>
                      </a:cubicBezTo>
                      <a:cubicBezTo>
                        <a:pt x="1151" y="1682"/>
                        <a:pt x="1682" y="1140"/>
                        <a:pt x="2347" y="1140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45"/>
                        <a:pt x="1050" y="4684"/>
                        <a:pt x="2347" y="4684"/>
                      </a:cubicBezTo>
                      <a:cubicBezTo>
                        <a:pt x="3645" y="4684"/>
                        <a:pt x="4683" y="3623"/>
                        <a:pt x="4683" y="2348"/>
                      </a:cubicBezTo>
                      <a:cubicBezTo>
                        <a:pt x="4683" y="1039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1552450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52"/>
                        <a:pt x="3543" y="1693"/>
                        <a:pt x="3543" y="2336"/>
                      </a:cubicBezTo>
                      <a:cubicBezTo>
                        <a:pt x="3543" y="3002"/>
                        <a:pt x="3002" y="3532"/>
                        <a:pt x="2336" y="3532"/>
                      </a:cubicBezTo>
                      <a:cubicBezTo>
                        <a:pt x="1681" y="3532"/>
                        <a:pt x="1140" y="3002"/>
                        <a:pt x="1140" y="2336"/>
                      </a:cubicBezTo>
                      <a:cubicBezTo>
                        <a:pt x="1140" y="1671"/>
                        <a:pt x="1681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50"/>
                        <a:pt x="0" y="2336"/>
                      </a:cubicBezTo>
                      <a:cubicBezTo>
                        <a:pt x="0" y="3634"/>
                        <a:pt x="1061" y="4683"/>
                        <a:pt x="2336" y="4683"/>
                      </a:cubicBezTo>
                      <a:cubicBezTo>
                        <a:pt x="3622" y="4683"/>
                        <a:pt x="4683" y="3623"/>
                        <a:pt x="4683" y="2336"/>
                      </a:cubicBezTo>
                      <a:cubicBezTo>
                        <a:pt x="4683" y="1039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1062150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52"/>
                      </a:moveTo>
                      <a:cubicBezTo>
                        <a:pt x="3013" y="1152"/>
                        <a:pt x="3543" y="1682"/>
                        <a:pt x="3543" y="2348"/>
                      </a:cubicBezTo>
                      <a:cubicBezTo>
                        <a:pt x="3543" y="3014"/>
                        <a:pt x="3013" y="3544"/>
                        <a:pt x="2347" y="3544"/>
                      </a:cubicBezTo>
                      <a:cubicBezTo>
                        <a:pt x="1682" y="3544"/>
                        <a:pt x="1151" y="3014"/>
                        <a:pt x="1151" y="2348"/>
                      </a:cubicBezTo>
                      <a:cubicBezTo>
                        <a:pt x="1151" y="1682"/>
                        <a:pt x="1682" y="1152"/>
                        <a:pt x="2347" y="1152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50" y="4684"/>
                        <a:pt x="2347" y="4684"/>
                      </a:cubicBezTo>
                      <a:cubicBezTo>
                        <a:pt x="3645" y="4684"/>
                        <a:pt x="4683" y="3634"/>
                        <a:pt x="4683" y="2348"/>
                      </a:cubicBezTo>
                      <a:cubicBezTo>
                        <a:pt x="4683" y="1061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8"/>
                <p:cNvSpPr/>
                <p:nvPr/>
              </p:nvSpPr>
              <p:spPr>
                <a:xfrm>
                  <a:off x="1771625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52"/>
                      </a:moveTo>
                      <a:cubicBezTo>
                        <a:pt x="3014" y="1152"/>
                        <a:pt x="3544" y="1682"/>
                        <a:pt x="3544" y="2348"/>
                      </a:cubicBezTo>
                      <a:cubicBezTo>
                        <a:pt x="3544" y="3014"/>
                        <a:pt x="3014" y="3544"/>
                        <a:pt x="2348" y="3544"/>
                      </a:cubicBezTo>
                      <a:cubicBezTo>
                        <a:pt x="1682" y="3544"/>
                        <a:pt x="1152" y="3014"/>
                        <a:pt x="1152" y="2348"/>
                      </a:cubicBezTo>
                      <a:cubicBezTo>
                        <a:pt x="1152" y="1682"/>
                        <a:pt x="1682" y="1152"/>
                        <a:pt x="2348" y="1152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34"/>
                        <a:pt x="1050" y="4684"/>
                        <a:pt x="2348" y="4684"/>
                      </a:cubicBezTo>
                      <a:cubicBezTo>
                        <a:pt x="3646" y="4684"/>
                        <a:pt x="4684" y="3634"/>
                        <a:pt x="4684" y="2348"/>
                      </a:cubicBezTo>
                      <a:cubicBezTo>
                        <a:pt x="4684" y="1061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8"/>
                <p:cNvSpPr/>
                <p:nvPr/>
              </p:nvSpPr>
              <p:spPr>
                <a:xfrm>
                  <a:off x="1080475" y="2781600"/>
                  <a:ext cx="789925" cy="7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7" h="31597" extrusionOk="0">
                      <a:moveTo>
                        <a:pt x="24375" y="7211"/>
                      </a:moveTo>
                      <a:lnTo>
                        <a:pt x="24375" y="7211"/>
                      </a:lnTo>
                      <a:cubicBezTo>
                        <a:pt x="24341" y="7403"/>
                        <a:pt x="24284" y="7584"/>
                        <a:pt x="24228" y="7775"/>
                      </a:cubicBezTo>
                      <a:cubicBezTo>
                        <a:pt x="23946" y="8622"/>
                        <a:pt x="23585" y="9434"/>
                        <a:pt x="23212" y="10235"/>
                      </a:cubicBezTo>
                      <a:cubicBezTo>
                        <a:pt x="22953" y="10788"/>
                        <a:pt x="22569" y="11364"/>
                        <a:pt x="22456" y="11973"/>
                      </a:cubicBezTo>
                      <a:cubicBezTo>
                        <a:pt x="22129" y="11965"/>
                        <a:pt x="21797" y="11952"/>
                        <a:pt x="21467" y="11952"/>
                      </a:cubicBezTo>
                      <a:cubicBezTo>
                        <a:pt x="21318" y="11952"/>
                        <a:pt x="21170" y="11955"/>
                        <a:pt x="21023" y="11962"/>
                      </a:cubicBezTo>
                      <a:cubicBezTo>
                        <a:pt x="20527" y="11973"/>
                        <a:pt x="20030" y="11996"/>
                        <a:pt x="19545" y="12041"/>
                      </a:cubicBezTo>
                      <a:cubicBezTo>
                        <a:pt x="19579" y="11544"/>
                        <a:pt x="19613" y="11059"/>
                        <a:pt x="19624" y="10563"/>
                      </a:cubicBezTo>
                      <a:cubicBezTo>
                        <a:pt x="19624" y="10100"/>
                        <a:pt x="19624" y="9615"/>
                        <a:pt x="19613" y="9129"/>
                      </a:cubicBezTo>
                      <a:cubicBezTo>
                        <a:pt x="20222" y="9017"/>
                        <a:pt x="20797" y="8633"/>
                        <a:pt x="21350" y="8373"/>
                      </a:cubicBezTo>
                      <a:cubicBezTo>
                        <a:pt x="22152" y="8001"/>
                        <a:pt x="22964" y="7640"/>
                        <a:pt x="23810" y="7358"/>
                      </a:cubicBezTo>
                      <a:cubicBezTo>
                        <a:pt x="24002" y="7301"/>
                        <a:pt x="24194" y="7245"/>
                        <a:pt x="24375" y="7211"/>
                      </a:cubicBezTo>
                      <a:close/>
                      <a:moveTo>
                        <a:pt x="7223" y="7222"/>
                      </a:moveTo>
                      <a:lnTo>
                        <a:pt x="7223" y="7222"/>
                      </a:lnTo>
                      <a:cubicBezTo>
                        <a:pt x="7426" y="7268"/>
                        <a:pt x="7606" y="7324"/>
                        <a:pt x="7787" y="7380"/>
                      </a:cubicBezTo>
                      <a:cubicBezTo>
                        <a:pt x="8633" y="7663"/>
                        <a:pt x="9457" y="8012"/>
                        <a:pt x="10258" y="8396"/>
                      </a:cubicBezTo>
                      <a:cubicBezTo>
                        <a:pt x="10811" y="8644"/>
                        <a:pt x="11386" y="9028"/>
                        <a:pt x="11996" y="9141"/>
                      </a:cubicBezTo>
                      <a:cubicBezTo>
                        <a:pt x="11962" y="9615"/>
                        <a:pt x="11962" y="10100"/>
                        <a:pt x="11984" y="10574"/>
                      </a:cubicBezTo>
                      <a:cubicBezTo>
                        <a:pt x="11996" y="11070"/>
                        <a:pt x="12018" y="11567"/>
                        <a:pt x="12063" y="12063"/>
                      </a:cubicBezTo>
                      <a:cubicBezTo>
                        <a:pt x="11567" y="12018"/>
                        <a:pt x="11082" y="11984"/>
                        <a:pt x="10585" y="11973"/>
                      </a:cubicBezTo>
                      <a:cubicBezTo>
                        <a:pt x="10384" y="11968"/>
                        <a:pt x="10185" y="11966"/>
                        <a:pt x="9986" y="11966"/>
                      </a:cubicBezTo>
                      <a:cubicBezTo>
                        <a:pt x="9705" y="11966"/>
                        <a:pt x="9425" y="11971"/>
                        <a:pt x="9141" y="11984"/>
                      </a:cubicBezTo>
                      <a:cubicBezTo>
                        <a:pt x="9028" y="11386"/>
                        <a:pt x="8656" y="10800"/>
                        <a:pt x="8396" y="10258"/>
                      </a:cubicBezTo>
                      <a:cubicBezTo>
                        <a:pt x="8012" y="9445"/>
                        <a:pt x="7663" y="8633"/>
                        <a:pt x="7381" y="7787"/>
                      </a:cubicBezTo>
                      <a:cubicBezTo>
                        <a:pt x="7324" y="7606"/>
                        <a:pt x="7268" y="7403"/>
                        <a:pt x="7223" y="7222"/>
                      </a:cubicBezTo>
                      <a:close/>
                      <a:moveTo>
                        <a:pt x="5079" y="5056"/>
                      </a:moveTo>
                      <a:lnTo>
                        <a:pt x="5079" y="5056"/>
                      </a:lnTo>
                      <a:cubicBezTo>
                        <a:pt x="5868" y="5146"/>
                        <a:pt x="6647" y="5304"/>
                        <a:pt x="7426" y="5496"/>
                      </a:cubicBezTo>
                      <a:cubicBezTo>
                        <a:pt x="8340" y="5744"/>
                        <a:pt x="9254" y="6060"/>
                        <a:pt x="10134" y="6433"/>
                      </a:cubicBezTo>
                      <a:cubicBezTo>
                        <a:pt x="10777" y="6703"/>
                        <a:pt x="11454" y="7132"/>
                        <a:pt x="12154" y="7358"/>
                      </a:cubicBezTo>
                      <a:cubicBezTo>
                        <a:pt x="12120" y="7584"/>
                        <a:pt x="12097" y="7809"/>
                        <a:pt x="12075" y="8035"/>
                      </a:cubicBezTo>
                      <a:cubicBezTo>
                        <a:pt x="11702" y="7787"/>
                        <a:pt x="11251" y="7595"/>
                        <a:pt x="10856" y="7403"/>
                      </a:cubicBezTo>
                      <a:cubicBezTo>
                        <a:pt x="10179" y="7076"/>
                        <a:pt x="9479" y="6771"/>
                        <a:pt x="8780" y="6500"/>
                      </a:cubicBezTo>
                      <a:cubicBezTo>
                        <a:pt x="7787" y="6139"/>
                        <a:pt x="6805" y="5936"/>
                        <a:pt x="5801" y="5778"/>
                      </a:cubicBezTo>
                      <a:lnTo>
                        <a:pt x="5801" y="5778"/>
                      </a:lnTo>
                      <a:cubicBezTo>
                        <a:pt x="5959" y="6782"/>
                        <a:pt x="6151" y="7775"/>
                        <a:pt x="6523" y="8757"/>
                      </a:cubicBezTo>
                      <a:cubicBezTo>
                        <a:pt x="6794" y="9468"/>
                        <a:pt x="7098" y="10156"/>
                        <a:pt x="7426" y="10833"/>
                      </a:cubicBezTo>
                      <a:cubicBezTo>
                        <a:pt x="7617" y="11240"/>
                        <a:pt x="7809" y="11680"/>
                        <a:pt x="8058" y="12063"/>
                      </a:cubicBezTo>
                      <a:cubicBezTo>
                        <a:pt x="7832" y="12086"/>
                        <a:pt x="7606" y="12097"/>
                        <a:pt x="7381" y="12131"/>
                      </a:cubicBezTo>
                      <a:cubicBezTo>
                        <a:pt x="7144" y="11443"/>
                        <a:pt x="6715" y="10766"/>
                        <a:pt x="6444" y="10111"/>
                      </a:cubicBezTo>
                      <a:cubicBezTo>
                        <a:pt x="6083" y="9242"/>
                        <a:pt x="5756" y="8340"/>
                        <a:pt x="5519" y="7403"/>
                      </a:cubicBezTo>
                      <a:cubicBezTo>
                        <a:pt x="5327" y="6624"/>
                        <a:pt x="5169" y="5857"/>
                        <a:pt x="5079" y="5056"/>
                      </a:cubicBezTo>
                      <a:close/>
                      <a:moveTo>
                        <a:pt x="26519" y="5056"/>
                      </a:moveTo>
                      <a:lnTo>
                        <a:pt x="26519" y="5056"/>
                      </a:lnTo>
                      <a:cubicBezTo>
                        <a:pt x="26440" y="5857"/>
                        <a:pt x="26282" y="6624"/>
                        <a:pt x="26090" y="7403"/>
                      </a:cubicBezTo>
                      <a:cubicBezTo>
                        <a:pt x="25841" y="8317"/>
                        <a:pt x="25526" y="9242"/>
                        <a:pt x="25153" y="10111"/>
                      </a:cubicBezTo>
                      <a:cubicBezTo>
                        <a:pt x="24882" y="10766"/>
                        <a:pt x="24454" y="11443"/>
                        <a:pt x="24228" y="12131"/>
                      </a:cubicBezTo>
                      <a:cubicBezTo>
                        <a:pt x="23991" y="12097"/>
                        <a:pt x="23776" y="12075"/>
                        <a:pt x="23540" y="12063"/>
                      </a:cubicBezTo>
                      <a:cubicBezTo>
                        <a:pt x="23799" y="11680"/>
                        <a:pt x="23980" y="11228"/>
                        <a:pt x="24183" y="10833"/>
                      </a:cubicBezTo>
                      <a:cubicBezTo>
                        <a:pt x="24510" y="10156"/>
                        <a:pt x="24815" y="9457"/>
                        <a:pt x="25085" y="8757"/>
                      </a:cubicBezTo>
                      <a:cubicBezTo>
                        <a:pt x="25447" y="7764"/>
                        <a:pt x="25650" y="6782"/>
                        <a:pt x="25796" y="5778"/>
                      </a:cubicBezTo>
                      <a:lnTo>
                        <a:pt x="25796" y="5778"/>
                      </a:lnTo>
                      <a:cubicBezTo>
                        <a:pt x="24803" y="5936"/>
                        <a:pt x="23810" y="6128"/>
                        <a:pt x="22829" y="6500"/>
                      </a:cubicBezTo>
                      <a:cubicBezTo>
                        <a:pt x="22118" y="6771"/>
                        <a:pt x="21429" y="7076"/>
                        <a:pt x="20752" y="7403"/>
                      </a:cubicBezTo>
                      <a:cubicBezTo>
                        <a:pt x="20346" y="7595"/>
                        <a:pt x="19906" y="7787"/>
                        <a:pt x="19522" y="8035"/>
                      </a:cubicBezTo>
                      <a:cubicBezTo>
                        <a:pt x="19500" y="7809"/>
                        <a:pt x="19477" y="7584"/>
                        <a:pt x="19455" y="7358"/>
                      </a:cubicBezTo>
                      <a:cubicBezTo>
                        <a:pt x="20143" y="7132"/>
                        <a:pt x="20820" y="6703"/>
                        <a:pt x="21474" y="6433"/>
                      </a:cubicBezTo>
                      <a:cubicBezTo>
                        <a:pt x="22343" y="6060"/>
                        <a:pt x="23269" y="5755"/>
                        <a:pt x="24183" y="5496"/>
                      </a:cubicBezTo>
                      <a:cubicBezTo>
                        <a:pt x="24961" y="5304"/>
                        <a:pt x="25729" y="5146"/>
                        <a:pt x="26519" y="5056"/>
                      </a:cubicBezTo>
                      <a:close/>
                      <a:moveTo>
                        <a:pt x="19545" y="19522"/>
                      </a:moveTo>
                      <a:lnTo>
                        <a:pt x="19545" y="19522"/>
                      </a:lnTo>
                      <a:cubicBezTo>
                        <a:pt x="20030" y="19556"/>
                        <a:pt x="20527" y="19590"/>
                        <a:pt x="21023" y="19601"/>
                      </a:cubicBezTo>
                      <a:cubicBezTo>
                        <a:pt x="21236" y="19611"/>
                        <a:pt x="21451" y="19617"/>
                        <a:pt x="21667" y="19617"/>
                      </a:cubicBezTo>
                      <a:cubicBezTo>
                        <a:pt x="21931" y="19617"/>
                        <a:pt x="22195" y="19609"/>
                        <a:pt x="22456" y="19590"/>
                      </a:cubicBezTo>
                      <a:cubicBezTo>
                        <a:pt x="22569" y="20199"/>
                        <a:pt x="22953" y="20775"/>
                        <a:pt x="23212" y="21328"/>
                      </a:cubicBezTo>
                      <a:cubicBezTo>
                        <a:pt x="23585" y="22129"/>
                        <a:pt x="23946" y="22941"/>
                        <a:pt x="24228" y="23788"/>
                      </a:cubicBezTo>
                      <a:cubicBezTo>
                        <a:pt x="24273" y="23979"/>
                        <a:pt x="24341" y="24171"/>
                        <a:pt x="24375" y="24352"/>
                      </a:cubicBezTo>
                      <a:cubicBezTo>
                        <a:pt x="24183" y="24318"/>
                        <a:pt x="24002" y="24262"/>
                        <a:pt x="23810" y="24205"/>
                      </a:cubicBezTo>
                      <a:cubicBezTo>
                        <a:pt x="22964" y="23923"/>
                        <a:pt x="22152" y="23562"/>
                        <a:pt x="21350" y="23190"/>
                      </a:cubicBezTo>
                      <a:cubicBezTo>
                        <a:pt x="20797" y="22930"/>
                        <a:pt x="20222" y="22546"/>
                        <a:pt x="19613" y="22434"/>
                      </a:cubicBezTo>
                      <a:cubicBezTo>
                        <a:pt x="19624" y="21960"/>
                        <a:pt x="19624" y="21486"/>
                        <a:pt x="19624" y="21000"/>
                      </a:cubicBezTo>
                      <a:cubicBezTo>
                        <a:pt x="19613" y="20504"/>
                        <a:pt x="19579" y="20019"/>
                        <a:pt x="19545" y="19522"/>
                      </a:cubicBezTo>
                      <a:close/>
                      <a:moveTo>
                        <a:pt x="12063" y="19522"/>
                      </a:moveTo>
                      <a:lnTo>
                        <a:pt x="12063" y="19522"/>
                      </a:lnTo>
                      <a:cubicBezTo>
                        <a:pt x="12018" y="20019"/>
                        <a:pt x="11996" y="20504"/>
                        <a:pt x="11973" y="21000"/>
                      </a:cubicBezTo>
                      <a:cubicBezTo>
                        <a:pt x="11962" y="21486"/>
                        <a:pt x="11962" y="21960"/>
                        <a:pt x="11996" y="22445"/>
                      </a:cubicBezTo>
                      <a:cubicBezTo>
                        <a:pt x="11386" y="22558"/>
                        <a:pt x="10811" y="22930"/>
                        <a:pt x="10258" y="23190"/>
                      </a:cubicBezTo>
                      <a:cubicBezTo>
                        <a:pt x="9457" y="23573"/>
                        <a:pt x="8633" y="23923"/>
                        <a:pt x="7787" y="24205"/>
                      </a:cubicBezTo>
                      <a:cubicBezTo>
                        <a:pt x="7606" y="24262"/>
                        <a:pt x="7403" y="24318"/>
                        <a:pt x="7223" y="24363"/>
                      </a:cubicBezTo>
                      <a:cubicBezTo>
                        <a:pt x="7268" y="24160"/>
                        <a:pt x="7324" y="23979"/>
                        <a:pt x="7381" y="23799"/>
                      </a:cubicBezTo>
                      <a:cubicBezTo>
                        <a:pt x="7663" y="22953"/>
                        <a:pt x="8012" y="22129"/>
                        <a:pt x="8396" y="21328"/>
                      </a:cubicBezTo>
                      <a:cubicBezTo>
                        <a:pt x="8656" y="20775"/>
                        <a:pt x="9028" y="20199"/>
                        <a:pt x="9141" y="19590"/>
                      </a:cubicBezTo>
                      <a:cubicBezTo>
                        <a:pt x="9476" y="19598"/>
                        <a:pt x="9805" y="19611"/>
                        <a:pt x="10136" y="19611"/>
                      </a:cubicBezTo>
                      <a:cubicBezTo>
                        <a:pt x="10285" y="19611"/>
                        <a:pt x="10435" y="19608"/>
                        <a:pt x="10585" y="19601"/>
                      </a:cubicBezTo>
                      <a:cubicBezTo>
                        <a:pt x="11070" y="19590"/>
                        <a:pt x="11567" y="19567"/>
                        <a:pt x="12063" y="19522"/>
                      </a:cubicBezTo>
                      <a:close/>
                      <a:moveTo>
                        <a:pt x="7381" y="19432"/>
                      </a:moveTo>
                      <a:cubicBezTo>
                        <a:pt x="7606" y="19466"/>
                        <a:pt x="7832" y="19488"/>
                        <a:pt x="8058" y="19511"/>
                      </a:cubicBezTo>
                      <a:cubicBezTo>
                        <a:pt x="7809" y="19883"/>
                        <a:pt x="7617" y="20335"/>
                        <a:pt x="7426" y="20730"/>
                      </a:cubicBezTo>
                      <a:cubicBezTo>
                        <a:pt x="7098" y="21407"/>
                        <a:pt x="6794" y="22106"/>
                        <a:pt x="6523" y="22806"/>
                      </a:cubicBezTo>
                      <a:cubicBezTo>
                        <a:pt x="6151" y="23799"/>
                        <a:pt x="5959" y="24781"/>
                        <a:pt x="5801" y="25785"/>
                      </a:cubicBezTo>
                      <a:cubicBezTo>
                        <a:pt x="6805" y="25627"/>
                        <a:pt x="7787" y="25435"/>
                        <a:pt x="8780" y="25063"/>
                      </a:cubicBezTo>
                      <a:cubicBezTo>
                        <a:pt x="9479" y="24792"/>
                        <a:pt x="10179" y="24487"/>
                        <a:pt x="10856" y="24160"/>
                      </a:cubicBezTo>
                      <a:cubicBezTo>
                        <a:pt x="11262" y="23968"/>
                        <a:pt x="11702" y="23776"/>
                        <a:pt x="12075" y="23528"/>
                      </a:cubicBezTo>
                      <a:cubicBezTo>
                        <a:pt x="12109" y="23754"/>
                        <a:pt x="12120" y="23979"/>
                        <a:pt x="12154" y="24205"/>
                      </a:cubicBezTo>
                      <a:cubicBezTo>
                        <a:pt x="11454" y="24442"/>
                        <a:pt x="10777" y="24871"/>
                        <a:pt x="10134" y="25130"/>
                      </a:cubicBezTo>
                      <a:cubicBezTo>
                        <a:pt x="9254" y="25503"/>
                        <a:pt x="8340" y="25807"/>
                        <a:pt x="7426" y="26067"/>
                      </a:cubicBezTo>
                      <a:cubicBezTo>
                        <a:pt x="6647" y="26259"/>
                        <a:pt x="5868" y="26417"/>
                        <a:pt x="5079" y="26507"/>
                      </a:cubicBezTo>
                      <a:cubicBezTo>
                        <a:pt x="5169" y="25717"/>
                        <a:pt x="5316" y="24939"/>
                        <a:pt x="5519" y="24160"/>
                      </a:cubicBezTo>
                      <a:cubicBezTo>
                        <a:pt x="5756" y="23246"/>
                        <a:pt x="6083" y="22332"/>
                        <a:pt x="6455" y="21452"/>
                      </a:cubicBezTo>
                      <a:cubicBezTo>
                        <a:pt x="6715" y="20809"/>
                        <a:pt x="7155" y="20132"/>
                        <a:pt x="7381" y="19432"/>
                      </a:cubicBezTo>
                      <a:close/>
                      <a:moveTo>
                        <a:pt x="24228" y="19432"/>
                      </a:moveTo>
                      <a:cubicBezTo>
                        <a:pt x="24465" y="20120"/>
                        <a:pt x="24882" y="20809"/>
                        <a:pt x="25153" y="21452"/>
                      </a:cubicBezTo>
                      <a:cubicBezTo>
                        <a:pt x="25526" y="22332"/>
                        <a:pt x="25830" y="23246"/>
                        <a:pt x="26090" y="24160"/>
                      </a:cubicBezTo>
                      <a:cubicBezTo>
                        <a:pt x="26282" y="24939"/>
                        <a:pt x="26440" y="25717"/>
                        <a:pt x="26519" y="26507"/>
                      </a:cubicBezTo>
                      <a:cubicBezTo>
                        <a:pt x="25729" y="26417"/>
                        <a:pt x="24961" y="26259"/>
                        <a:pt x="24183" y="26067"/>
                      </a:cubicBezTo>
                      <a:cubicBezTo>
                        <a:pt x="23269" y="25819"/>
                        <a:pt x="22343" y="25503"/>
                        <a:pt x="21474" y="25130"/>
                      </a:cubicBezTo>
                      <a:cubicBezTo>
                        <a:pt x="20820" y="24871"/>
                        <a:pt x="20143" y="24442"/>
                        <a:pt x="19455" y="24205"/>
                      </a:cubicBezTo>
                      <a:cubicBezTo>
                        <a:pt x="19488" y="23979"/>
                        <a:pt x="19511" y="23754"/>
                        <a:pt x="19522" y="23528"/>
                      </a:cubicBezTo>
                      <a:cubicBezTo>
                        <a:pt x="19906" y="23776"/>
                        <a:pt x="20357" y="23968"/>
                        <a:pt x="20752" y="24160"/>
                      </a:cubicBezTo>
                      <a:cubicBezTo>
                        <a:pt x="21429" y="24487"/>
                        <a:pt x="22118" y="24792"/>
                        <a:pt x="22829" y="25063"/>
                      </a:cubicBezTo>
                      <a:cubicBezTo>
                        <a:pt x="23810" y="25435"/>
                        <a:pt x="24803" y="25627"/>
                        <a:pt x="25808" y="25785"/>
                      </a:cubicBezTo>
                      <a:cubicBezTo>
                        <a:pt x="25650" y="24781"/>
                        <a:pt x="25447" y="23799"/>
                        <a:pt x="25085" y="22806"/>
                      </a:cubicBezTo>
                      <a:cubicBezTo>
                        <a:pt x="24815" y="22106"/>
                        <a:pt x="24510" y="21407"/>
                        <a:pt x="24183" y="20730"/>
                      </a:cubicBezTo>
                      <a:cubicBezTo>
                        <a:pt x="23980" y="20323"/>
                        <a:pt x="23799" y="19883"/>
                        <a:pt x="23551" y="19511"/>
                      </a:cubicBezTo>
                      <a:cubicBezTo>
                        <a:pt x="23776" y="19477"/>
                        <a:pt x="24002" y="19466"/>
                        <a:pt x="24228" y="19432"/>
                      </a:cubicBezTo>
                      <a:close/>
                      <a:moveTo>
                        <a:pt x="15821" y="1614"/>
                      </a:moveTo>
                      <a:cubicBezTo>
                        <a:pt x="16893" y="2799"/>
                        <a:pt x="17581" y="4289"/>
                        <a:pt x="17988" y="5812"/>
                      </a:cubicBezTo>
                      <a:cubicBezTo>
                        <a:pt x="18653" y="8294"/>
                        <a:pt x="18541" y="10800"/>
                        <a:pt x="18304" y="13316"/>
                      </a:cubicBezTo>
                      <a:cubicBezTo>
                        <a:pt x="19409" y="13206"/>
                        <a:pt x="20518" y="13125"/>
                        <a:pt x="21624" y="13125"/>
                      </a:cubicBezTo>
                      <a:cubicBezTo>
                        <a:pt x="23024" y="13125"/>
                        <a:pt x="24421" y="13255"/>
                        <a:pt x="25808" y="13621"/>
                      </a:cubicBezTo>
                      <a:cubicBezTo>
                        <a:pt x="27342" y="14038"/>
                        <a:pt x="28809" y="14726"/>
                        <a:pt x="29994" y="15798"/>
                      </a:cubicBezTo>
                      <a:cubicBezTo>
                        <a:pt x="28809" y="16870"/>
                        <a:pt x="27331" y="17559"/>
                        <a:pt x="25808" y="17965"/>
                      </a:cubicBezTo>
                      <a:cubicBezTo>
                        <a:pt x="24421" y="18337"/>
                        <a:pt x="23019" y="18466"/>
                        <a:pt x="21618" y="18466"/>
                      </a:cubicBezTo>
                      <a:cubicBezTo>
                        <a:pt x="20511" y="18466"/>
                        <a:pt x="19404" y="18386"/>
                        <a:pt x="18304" y="18281"/>
                      </a:cubicBezTo>
                      <a:lnTo>
                        <a:pt x="18304" y="18281"/>
                      </a:lnTo>
                      <a:cubicBezTo>
                        <a:pt x="18541" y="20786"/>
                        <a:pt x="18653" y="23302"/>
                        <a:pt x="17988" y="25785"/>
                      </a:cubicBezTo>
                      <a:cubicBezTo>
                        <a:pt x="17581" y="27320"/>
                        <a:pt x="16893" y="28787"/>
                        <a:pt x="15821" y="29971"/>
                      </a:cubicBezTo>
                      <a:cubicBezTo>
                        <a:pt x="14749" y="28787"/>
                        <a:pt x="14049" y="27308"/>
                        <a:pt x="13643" y="25785"/>
                      </a:cubicBezTo>
                      <a:cubicBezTo>
                        <a:pt x="12977" y="23302"/>
                        <a:pt x="13090" y="20786"/>
                        <a:pt x="13339" y="18281"/>
                      </a:cubicBezTo>
                      <a:lnTo>
                        <a:pt x="13339" y="18281"/>
                      </a:lnTo>
                      <a:cubicBezTo>
                        <a:pt x="12228" y="18386"/>
                        <a:pt x="11120" y="18466"/>
                        <a:pt x="10015" y="18466"/>
                      </a:cubicBezTo>
                      <a:cubicBezTo>
                        <a:pt x="8616" y="18466"/>
                        <a:pt x="7222" y="18337"/>
                        <a:pt x="5835" y="17965"/>
                      </a:cubicBezTo>
                      <a:cubicBezTo>
                        <a:pt x="4289" y="17559"/>
                        <a:pt x="2822" y="16870"/>
                        <a:pt x="1637" y="15798"/>
                      </a:cubicBezTo>
                      <a:cubicBezTo>
                        <a:pt x="2822" y="14726"/>
                        <a:pt x="4311" y="14038"/>
                        <a:pt x="5835" y="13621"/>
                      </a:cubicBezTo>
                      <a:cubicBezTo>
                        <a:pt x="7215" y="13257"/>
                        <a:pt x="8602" y="13130"/>
                        <a:pt x="9995" y="13130"/>
                      </a:cubicBezTo>
                      <a:cubicBezTo>
                        <a:pt x="11107" y="13130"/>
                        <a:pt x="12221" y="13211"/>
                        <a:pt x="13339" y="13316"/>
                      </a:cubicBezTo>
                      <a:cubicBezTo>
                        <a:pt x="13090" y="10800"/>
                        <a:pt x="12977" y="8294"/>
                        <a:pt x="13643" y="5812"/>
                      </a:cubicBezTo>
                      <a:cubicBezTo>
                        <a:pt x="14049" y="4266"/>
                        <a:pt x="14749" y="2799"/>
                        <a:pt x="15821" y="1614"/>
                      </a:cubicBezTo>
                      <a:close/>
                      <a:moveTo>
                        <a:pt x="15799" y="1"/>
                      </a:moveTo>
                      <a:cubicBezTo>
                        <a:pt x="15573" y="192"/>
                        <a:pt x="15381" y="407"/>
                        <a:pt x="15189" y="587"/>
                      </a:cubicBezTo>
                      <a:cubicBezTo>
                        <a:pt x="13993" y="1851"/>
                        <a:pt x="13158" y="3397"/>
                        <a:pt x="12650" y="5033"/>
                      </a:cubicBezTo>
                      <a:cubicBezTo>
                        <a:pt x="12537" y="5417"/>
                        <a:pt x="12447" y="5801"/>
                        <a:pt x="12357" y="6196"/>
                      </a:cubicBezTo>
                      <a:cubicBezTo>
                        <a:pt x="11804" y="5880"/>
                        <a:pt x="11183" y="5654"/>
                        <a:pt x="10653" y="5428"/>
                      </a:cubicBezTo>
                      <a:cubicBezTo>
                        <a:pt x="9761" y="5045"/>
                        <a:pt x="8847" y="4729"/>
                        <a:pt x="7900" y="4458"/>
                      </a:cubicBezTo>
                      <a:cubicBezTo>
                        <a:pt x="6658" y="4119"/>
                        <a:pt x="5169" y="3792"/>
                        <a:pt x="3770" y="3769"/>
                      </a:cubicBezTo>
                      <a:lnTo>
                        <a:pt x="3770" y="3769"/>
                      </a:lnTo>
                      <a:cubicBezTo>
                        <a:pt x="3792" y="5157"/>
                        <a:pt x="4119" y="6658"/>
                        <a:pt x="4458" y="7899"/>
                      </a:cubicBezTo>
                      <a:cubicBezTo>
                        <a:pt x="4717" y="8825"/>
                        <a:pt x="5056" y="9750"/>
                        <a:pt x="5428" y="10653"/>
                      </a:cubicBezTo>
                      <a:cubicBezTo>
                        <a:pt x="5654" y="11183"/>
                        <a:pt x="5880" y="11815"/>
                        <a:pt x="6196" y="12357"/>
                      </a:cubicBezTo>
                      <a:cubicBezTo>
                        <a:pt x="5801" y="12436"/>
                        <a:pt x="5417" y="12537"/>
                        <a:pt x="5033" y="12650"/>
                      </a:cubicBezTo>
                      <a:cubicBezTo>
                        <a:pt x="3386" y="13158"/>
                        <a:pt x="1840" y="13993"/>
                        <a:pt x="599" y="15189"/>
                      </a:cubicBezTo>
                      <a:cubicBezTo>
                        <a:pt x="396" y="15370"/>
                        <a:pt x="204" y="15584"/>
                        <a:pt x="1" y="15798"/>
                      </a:cubicBezTo>
                      <a:cubicBezTo>
                        <a:pt x="204" y="16024"/>
                        <a:pt x="407" y="16216"/>
                        <a:pt x="599" y="16408"/>
                      </a:cubicBezTo>
                      <a:cubicBezTo>
                        <a:pt x="1851" y="17604"/>
                        <a:pt x="3397" y="18439"/>
                        <a:pt x="5033" y="18947"/>
                      </a:cubicBezTo>
                      <a:cubicBezTo>
                        <a:pt x="5417" y="19060"/>
                        <a:pt x="5801" y="19150"/>
                        <a:pt x="6196" y="19240"/>
                      </a:cubicBezTo>
                      <a:cubicBezTo>
                        <a:pt x="5880" y="19793"/>
                        <a:pt x="5654" y="20414"/>
                        <a:pt x="5428" y="20944"/>
                      </a:cubicBezTo>
                      <a:cubicBezTo>
                        <a:pt x="5056" y="21835"/>
                        <a:pt x="4729" y="22749"/>
                        <a:pt x="4458" y="23697"/>
                      </a:cubicBezTo>
                      <a:cubicBezTo>
                        <a:pt x="4119" y="24939"/>
                        <a:pt x="3792" y="26428"/>
                        <a:pt x="3770" y="27827"/>
                      </a:cubicBezTo>
                      <a:cubicBezTo>
                        <a:pt x="5169" y="27805"/>
                        <a:pt x="6658" y="27478"/>
                        <a:pt x="7900" y="27139"/>
                      </a:cubicBezTo>
                      <a:cubicBezTo>
                        <a:pt x="8836" y="26879"/>
                        <a:pt x="9750" y="26541"/>
                        <a:pt x="10653" y="26169"/>
                      </a:cubicBezTo>
                      <a:cubicBezTo>
                        <a:pt x="11183" y="25943"/>
                        <a:pt x="11826" y="25717"/>
                        <a:pt x="12357" y="25401"/>
                      </a:cubicBezTo>
                      <a:cubicBezTo>
                        <a:pt x="12447" y="25796"/>
                        <a:pt x="12537" y="26180"/>
                        <a:pt x="12650" y="26564"/>
                      </a:cubicBezTo>
                      <a:cubicBezTo>
                        <a:pt x="13158" y="28211"/>
                        <a:pt x="13993" y="29757"/>
                        <a:pt x="15189" y="30998"/>
                      </a:cubicBezTo>
                      <a:cubicBezTo>
                        <a:pt x="15381" y="31201"/>
                        <a:pt x="15584" y="31393"/>
                        <a:pt x="15799" y="31596"/>
                      </a:cubicBezTo>
                      <a:cubicBezTo>
                        <a:pt x="16024" y="31393"/>
                        <a:pt x="16227" y="31190"/>
                        <a:pt x="16408" y="30998"/>
                      </a:cubicBezTo>
                      <a:cubicBezTo>
                        <a:pt x="17604" y="29746"/>
                        <a:pt x="18439" y="28200"/>
                        <a:pt x="18947" y="26564"/>
                      </a:cubicBezTo>
                      <a:cubicBezTo>
                        <a:pt x="19060" y="26180"/>
                        <a:pt x="19161" y="25796"/>
                        <a:pt x="19240" y="25401"/>
                      </a:cubicBezTo>
                      <a:cubicBezTo>
                        <a:pt x="19793" y="25717"/>
                        <a:pt x="20414" y="25943"/>
                        <a:pt x="20955" y="26169"/>
                      </a:cubicBezTo>
                      <a:cubicBezTo>
                        <a:pt x="21836" y="26541"/>
                        <a:pt x="22761" y="26868"/>
                        <a:pt x="23697" y="27139"/>
                      </a:cubicBezTo>
                      <a:cubicBezTo>
                        <a:pt x="24939" y="27466"/>
                        <a:pt x="26440" y="27805"/>
                        <a:pt x="27839" y="27827"/>
                      </a:cubicBezTo>
                      <a:cubicBezTo>
                        <a:pt x="27805" y="26428"/>
                        <a:pt x="27478" y="24939"/>
                        <a:pt x="27139" y="23697"/>
                      </a:cubicBezTo>
                      <a:cubicBezTo>
                        <a:pt x="26891" y="22761"/>
                        <a:pt x="26552" y="21847"/>
                        <a:pt x="26169" y="20944"/>
                      </a:cubicBezTo>
                      <a:cubicBezTo>
                        <a:pt x="25943" y="20414"/>
                        <a:pt x="25717" y="19770"/>
                        <a:pt x="25413" y="19240"/>
                      </a:cubicBezTo>
                      <a:cubicBezTo>
                        <a:pt x="25808" y="19150"/>
                        <a:pt x="26180" y="19060"/>
                        <a:pt x="26564" y="18947"/>
                      </a:cubicBezTo>
                      <a:cubicBezTo>
                        <a:pt x="28211" y="18439"/>
                        <a:pt x="29768" y="17604"/>
                        <a:pt x="31010" y="16408"/>
                      </a:cubicBezTo>
                      <a:cubicBezTo>
                        <a:pt x="31201" y="16216"/>
                        <a:pt x="31405" y="16013"/>
                        <a:pt x="31596" y="15798"/>
                      </a:cubicBezTo>
                      <a:cubicBezTo>
                        <a:pt x="31405" y="15573"/>
                        <a:pt x="31190" y="15370"/>
                        <a:pt x="31010" y="15189"/>
                      </a:cubicBezTo>
                      <a:cubicBezTo>
                        <a:pt x="29757" y="13993"/>
                        <a:pt x="28200" y="13158"/>
                        <a:pt x="26564" y="12650"/>
                      </a:cubicBezTo>
                      <a:cubicBezTo>
                        <a:pt x="26180" y="12537"/>
                        <a:pt x="25808" y="12436"/>
                        <a:pt x="25413" y="12357"/>
                      </a:cubicBezTo>
                      <a:cubicBezTo>
                        <a:pt x="25717" y="11804"/>
                        <a:pt x="25943" y="11183"/>
                        <a:pt x="26169" y="10653"/>
                      </a:cubicBezTo>
                      <a:cubicBezTo>
                        <a:pt x="26552" y="9761"/>
                        <a:pt x="26880" y="8847"/>
                        <a:pt x="27139" y="7899"/>
                      </a:cubicBezTo>
                      <a:cubicBezTo>
                        <a:pt x="27478" y="6658"/>
                        <a:pt x="27805" y="5157"/>
                        <a:pt x="27839" y="3769"/>
                      </a:cubicBezTo>
                      <a:lnTo>
                        <a:pt x="27839" y="3769"/>
                      </a:lnTo>
                      <a:cubicBezTo>
                        <a:pt x="26440" y="3792"/>
                        <a:pt x="24939" y="4119"/>
                        <a:pt x="23697" y="4458"/>
                      </a:cubicBezTo>
                      <a:cubicBezTo>
                        <a:pt x="22772" y="4706"/>
                        <a:pt x="21847" y="5045"/>
                        <a:pt x="20955" y="5428"/>
                      </a:cubicBezTo>
                      <a:cubicBezTo>
                        <a:pt x="20414" y="5654"/>
                        <a:pt x="19782" y="5880"/>
                        <a:pt x="19240" y="6196"/>
                      </a:cubicBezTo>
                      <a:cubicBezTo>
                        <a:pt x="19161" y="5801"/>
                        <a:pt x="19060" y="5417"/>
                        <a:pt x="18947" y="5033"/>
                      </a:cubicBezTo>
                      <a:cubicBezTo>
                        <a:pt x="18439" y="3386"/>
                        <a:pt x="17604" y="1829"/>
                        <a:pt x="16408" y="587"/>
                      </a:cubicBezTo>
                      <a:cubicBezTo>
                        <a:pt x="16227" y="396"/>
                        <a:pt x="16013" y="192"/>
                        <a:pt x="1579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1281625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40"/>
                        <a:pt x="3544" y="1671"/>
                        <a:pt x="3544" y="2336"/>
                      </a:cubicBezTo>
                      <a:cubicBezTo>
                        <a:pt x="3521" y="3002"/>
                        <a:pt x="2991" y="3532"/>
                        <a:pt x="2336" y="3532"/>
                      </a:cubicBezTo>
                      <a:cubicBezTo>
                        <a:pt x="1682" y="3532"/>
                        <a:pt x="1140" y="3002"/>
                        <a:pt x="1140" y="2336"/>
                      </a:cubicBezTo>
                      <a:cubicBezTo>
                        <a:pt x="1140" y="1671"/>
                        <a:pt x="1682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38" y="1"/>
                        <a:pt x="0" y="1050"/>
                        <a:pt x="0" y="2336"/>
                      </a:cubicBezTo>
                      <a:cubicBezTo>
                        <a:pt x="0" y="3634"/>
                        <a:pt x="1050" y="4683"/>
                        <a:pt x="2336" y="4683"/>
                      </a:cubicBezTo>
                      <a:cubicBezTo>
                        <a:pt x="3623" y="4683"/>
                        <a:pt x="4683" y="3623"/>
                        <a:pt x="4683" y="2336"/>
                      </a:cubicBezTo>
                      <a:cubicBezTo>
                        <a:pt x="4683" y="1050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1146500" y="2847050"/>
                  <a:ext cx="658175" cy="6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" h="26327" extrusionOk="0">
                      <a:moveTo>
                        <a:pt x="13158" y="2618"/>
                      </a:moveTo>
                      <a:cubicBezTo>
                        <a:pt x="13643" y="3747"/>
                        <a:pt x="13947" y="4943"/>
                        <a:pt x="14083" y="6263"/>
                      </a:cubicBezTo>
                      <a:cubicBezTo>
                        <a:pt x="14218" y="7753"/>
                        <a:pt x="14151" y="9231"/>
                        <a:pt x="14004" y="10709"/>
                      </a:cubicBezTo>
                      <a:cubicBezTo>
                        <a:pt x="13947" y="11319"/>
                        <a:pt x="13835" y="11950"/>
                        <a:pt x="13744" y="12582"/>
                      </a:cubicBezTo>
                      <a:cubicBezTo>
                        <a:pt x="14376" y="12481"/>
                        <a:pt x="15008" y="12379"/>
                        <a:pt x="15617" y="12323"/>
                      </a:cubicBezTo>
                      <a:cubicBezTo>
                        <a:pt x="16539" y="12231"/>
                        <a:pt x="17460" y="12171"/>
                        <a:pt x="18384" y="12171"/>
                      </a:cubicBezTo>
                      <a:cubicBezTo>
                        <a:pt x="18943" y="12171"/>
                        <a:pt x="19502" y="12193"/>
                        <a:pt x="20063" y="12244"/>
                      </a:cubicBezTo>
                      <a:cubicBezTo>
                        <a:pt x="21384" y="12379"/>
                        <a:pt x="22580" y="12684"/>
                        <a:pt x="23708" y="13169"/>
                      </a:cubicBezTo>
                      <a:cubicBezTo>
                        <a:pt x="22580" y="13643"/>
                        <a:pt x="21384" y="13959"/>
                        <a:pt x="20063" y="14083"/>
                      </a:cubicBezTo>
                      <a:cubicBezTo>
                        <a:pt x="19495" y="14135"/>
                        <a:pt x="18927" y="14157"/>
                        <a:pt x="18361" y="14157"/>
                      </a:cubicBezTo>
                      <a:cubicBezTo>
                        <a:pt x="17445" y="14157"/>
                        <a:pt x="16531" y="14099"/>
                        <a:pt x="15617" y="14015"/>
                      </a:cubicBezTo>
                      <a:cubicBezTo>
                        <a:pt x="15008" y="13959"/>
                        <a:pt x="14376" y="13835"/>
                        <a:pt x="13744" y="13745"/>
                      </a:cubicBezTo>
                      <a:lnTo>
                        <a:pt x="13744" y="13745"/>
                      </a:lnTo>
                      <a:cubicBezTo>
                        <a:pt x="13835" y="14377"/>
                        <a:pt x="13947" y="15008"/>
                        <a:pt x="14004" y="15618"/>
                      </a:cubicBezTo>
                      <a:cubicBezTo>
                        <a:pt x="14151" y="17096"/>
                        <a:pt x="14218" y="18586"/>
                        <a:pt x="14083" y="20064"/>
                      </a:cubicBezTo>
                      <a:cubicBezTo>
                        <a:pt x="13947" y="21384"/>
                        <a:pt x="13643" y="22580"/>
                        <a:pt x="13158" y="23709"/>
                      </a:cubicBezTo>
                      <a:cubicBezTo>
                        <a:pt x="12684" y="22580"/>
                        <a:pt x="12368" y="21384"/>
                        <a:pt x="12244" y="20064"/>
                      </a:cubicBezTo>
                      <a:cubicBezTo>
                        <a:pt x="12108" y="18586"/>
                        <a:pt x="12176" y="17096"/>
                        <a:pt x="12311" y="15618"/>
                      </a:cubicBezTo>
                      <a:cubicBezTo>
                        <a:pt x="12368" y="15008"/>
                        <a:pt x="12480" y="14377"/>
                        <a:pt x="12582" y="13745"/>
                      </a:cubicBezTo>
                      <a:lnTo>
                        <a:pt x="12582" y="13745"/>
                      </a:lnTo>
                      <a:cubicBezTo>
                        <a:pt x="11950" y="13846"/>
                        <a:pt x="11307" y="13959"/>
                        <a:pt x="10709" y="14015"/>
                      </a:cubicBezTo>
                      <a:cubicBezTo>
                        <a:pt x="9788" y="14099"/>
                        <a:pt x="8872" y="14157"/>
                        <a:pt x="7957" y="14157"/>
                      </a:cubicBezTo>
                      <a:cubicBezTo>
                        <a:pt x="7392" y="14157"/>
                        <a:pt x="6828" y="14135"/>
                        <a:pt x="6263" y="14083"/>
                      </a:cubicBezTo>
                      <a:cubicBezTo>
                        <a:pt x="4931" y="13959"/>
                        <a:pt x="3735" y="13643"/>
                        <a:pt x="2607" y="13169"/>
                      </a:cubicBezTo>
                      <a:cubicBezTo>
                        <a:pt x="3735" y="12684"/>
                        <a:pt x="4931" y="12379"/>
                        <a:pt x="6263" y="12244"/>
                      </a:cubicBezTo>
                      <a:cubicBezTo>
                        <a:pt x="6820" y="12193"/>
                        <a:pt x="7377" y="12171"/>
                        <a:pt x="7934" y="12171"/>
                      </a:cubicBezTo>
                      <a:cubicBezTo>
                        <a:pt x="8856" y="12171"/>
                        <a:pt x="9780" y="12231"/>
                        <a:pt x="10709" y="12323"/>
                      </a:cubicBezTo>
                      <a:cubicBezTo>
                        <a:pt x="11307" y="12379"/>
                        <a:pt x="11950" y="12492"/>
                        <a:pt x="12582" y="12582"/>
                      </a:cubicBezTo>
                      <a:cubicBezTo>
                        <a:pt x="12480" y="11950"/>
                        <a:pt x="12368" y="11319"/>
                        <a:pt x="12311" y="10709"/>
                      </a:cubicBezTo>
                      <a:cubicBezTo>
                        <a:pt x="12176" y="9231"/>
                        <a:pt x="12108" y="7753"/>
                        <a:pt x="12244" y="6263"/>
                      </a:cubicBezTo>
                      <a:cubicBezTo>
                        <a:pt x="12368" y="4943"/>
                        <a:pt x="12684" y="3747"/>
                        <a:pt x="13158" y="2618"/>
                      </a:cubicBezTo>
                      <a:close/>
                      <a:moveTo>
                        <a:pt x="13158" y="0"/>
                      </a:moveTo>
                      <a:cubicBezTo>
                        <a:pt x="12018" y="1637"/>
                        <a:pt x="11442" y="3736"/>
                        <a:pt x="11183" y="5654"/>
                      </a:cubicBezTo>
                      <a:cubicBezTo>
                        <a:pt x="10980" y="7335"/>
                        <a:pt x="11014" y="9028"/>
                        <a:pt x="11228" y="10709"/>
                      </a:cubicBezTo>
                      <a:cubicBezTo>
                        <a:pt x="11262" y="10901"/>
                        <a:pt x="11273" y="11104"/>
                        <a:pt x="11296" y="11296"/>
                      </a:cubicBezTo>
                      <a:cubicBezTo>
                        <a:pt x="11104" y="11273"/>
                        <a:pt x="10901" y="11262"/>
                        <a:pt x="10709" y="11228"/>
                      </a:cubicBezTo>
                      <a:cubicBezTo>
                        <a:pt x="9776" y="11122"/>
                        <a:pt x="8841" y="11057"/>
                        <a:pt x="7905" y="11057"/>
                      </a:cubicBezTo>
                      <a:cubicBezTo>
                        <a:pt x="7154" y="11057"/>
                        <a:pt x="6402" y="11099"/>
                        <a:pt x="5654" y="11194"/>
                      </a:cubicBezTo>
                      <a:cubicBezTo>
                        <a:pt x="3735" y="11431"/>
                        <a:pt x="1636" y="12007"/>
                        <a:pt x="0" y="13169"/>
                      </a:cubicBezTo>
                      <a:cubicBezTo>
                        <a:pt x="1636" y="14309"/>
                        <a:pt x="3735" y="14884"/>
                        <a:pt x="5654" y="15144"/>
                      </a:cubicBezTo>
                      <a:cubicBezTo>
                        <a:pt x="6415" y="15236"/>
                        <a:pt x="7179" y="15279"/>
                        <a:pt x="7943" y="15279"/>
                      </a:cubicBezTo>
                      <a:cubicBezTo>
                        <a:pt x="8866" y="15279"/>
                        <a:pt x="9789" y="15216"/>
                        <a:pt x="10709" y="15099"/>
                      </a:cubicBezTo>
                      <a:cubicBezTo>
                        <a:pt x="10901" y="15065"/>
                        <a:pt x="11104" y="15054"/>
                        <a:pt x="11296" y="15031"/>
                      </a:cubicBezTo>
                      <a:lnTo>
                        <a:pt x="11296" y="15031"/>
                      </a:lnTo>
                      <a:cubicBezTo>
                        <a:pt x="11273" y="15223"/>
                        <a:pt x="11262" y="15426"/>
                        <a:pt x="11228" y="15618"/>
                      </a:cubicBezTo>
                      <a:cubicBezTo>
                        <a:pt x="11036" y="17299"/>
                        <a:pt x="10980" y="18992"/>
                        <a:pt x="11183" y="20673"/>
                      </a:cubicBezTo>
                      <a:cubicBezTo>
                        <a:pt x="11431" y="22591"/>
                        <a:pt x="12007" y="24690"/>
                        <a:pt x="13158" y="26327"/>
                      </a:cubicBezTo>
                      <a:cubicBezTo>
                        <a:pt x="14309" y="24690"/>
                        <a:pt x="14884" y="22591"/>
                        <a:pt x="15132" y="20673"/>
                      </a:cubicBezTo>
                      <a:cubicBezTo>
                        <a:pt x="15347" y="18992"/>
                        <a:pt x="15302" y="17299"/>
                        <a:pt x="15098" y="15618"/>
                      </a:cubicBezTo>
                      <a:cubicBezTo>
                        <a:pt x="15065" y="15426"/>
                        <a:pt x="15053" y="15223"/>
                        <a:pt x="15019" y="15031"/>
                      </a:cubicBezTo>
                      <a:lnTo>
                        <a:pt x="15019" y="15031"/>
                      </a:lnTo>
                      <a:cubicBezTo>
                        <a:pt x="15223" y="15054"/>
                        <a:pt x="15414" y="15065"/>
                        <a:pt x="15617" y="15099"/>
                      </a:cubicBezTo>
                      <a:cubicBezTo>
                        <a:pt x="16558" y="15207"/>
                        <a:pt x="17505" y="15272"/>
                        <a:pt x="18454" y="15272"/>
                      </a:cubicBezTo>
                      <a:cubicBezTo>
                        <a:pt x="19190" y="15272"/>
                        <a:pt x="19927" y="15233"/>
                        <a:pt x="20662" y="15144"/>
                      </a:cubicBezTo>
                      <a:cubicBezTo>
                        <a:pt x="22580" y="14896"/>
                        <a:pt x="24690" y="14320"/>
                        <a:pt x="26326" y="13169"/>
                      </a:cubicBezTo>
                      <a:cubicBezTo>
                        <a:pt x="24690" y="12018"/>
                        <a:pt x="22580" y="11443"/>
                        <a:pt x="20662" y="11194"/>
                      </a:cubicBezTo>
                      <a:cubicBezTo>
                        <a:pt x="19892" y="11096"/>
                        <a:pt x="19118" y="11050"/>
                        <a:pt x="18342" y="11050"/>
                      </a:cubicBezTo>
                      <a:cubicBezTo>
                        <a:pt x="17434" y="11050"/>
                        <a:pt x="16524" y="11113"/>
                        <a:pt x="15617" y="11228"/>
                      </a:cubicBezTo>
                      <a:cubicBezTo>
                        <a:pt x="15414" y="11262"/>
                        <a:pt x="15223" y="11273"/>
                        <a:pt x="15019" y="11296"/>
                      </a:cubicBezTo>
                      <a:cubicBezTo>
                        <a:pt x="15053" y="11104"/>
                        <a:pt x="15065" y="10912"/>
                        <a:pt x="15098" y="10709"/>
                      </a:cubicBezTo>
                      <a:cubicBezTo>
                        <a:pt x="15290" y="9028"/>
                        <a:pt x="15347" y="7335"/>
                        <a:pt x="15132" y="5654"/>
                      </a:cubicBezTo>
                      <a:cubicBezTo>
                        <a:pt x="14895" y="3736"/>
                        <a:pt x="14320" y="1637"/>
                        <a:pt x="1315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1552450" y="2762700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63"/>
                      </a:moveTo>
                      <a:cubicBezTo>
                        <a:pt x="3002" y="1163"/>
                        <a:pt x="3543" y="1693"/>
                        <a:pt x="3543" y="2359"/>
                      </a:cubicBezTo>
                      <a:cubicBezTo>
                        <a:pt x="3543" y="3025"/>
                        <a:pt x="3002" y="3555"/>
                        <a:pt x="2336" y="3555"/>
                      </a:cubicBezTo>
                      <a:cubicBezTo>
                        <a:pt x="1681" y="3555"/>
                        <a:pt x="1140" y="3025"/>
                        <a:pt x="1140" y="2359"/>
                      </a:cubicBezTo>
                      <a:cubicBezTo>
                        <a:pt x="1151" y="1704"/>
                        <a:pt x="1681" y="1163"/>
                        <a:pt x="2336" y="1163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38" y="4683"/>
                        <a:pt x="2336" y="4683"/>
                      </a:cubicBezTo>
                      <a:cubicBezTo>
                        <a:pt x="3634" y="4683"/>
                        <a:pt x="4683" y="3634"/>
                        <a:pt x="4683" y="2348"/>
                      </a:cubicBezTo>
                      <a:cubicBezTo>
                        <a:pt x="4683" y="1061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1281625" y="27629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1"/>
                      </a:moveTo>
                      <a:cubicBezTo>
                        <a:pt x="3002" y="1141"/>
                        <a:pt x="3544" y="1671"/>
                        <a:pt x="3544" y="2337"/>
                      </a:cubicBezTo>
                      <a:cubicBezTo>
                        <a:pt x="3544" y="3002"/>
                        <a:pt x="3002" y="3533"/>
                        <a:pt x="2336" y="3533"/>
                      </a:cubicBezTo>
                      <a:cubicBezTo>
                        <a:pt x="1682" y="3533"/>
                        <a:pt x="1140" y="3002"/>
                        <a:pt x="1140" y="2337"/>
                      </a:cubicBezTo>
                      <a:cubicBezTo>
                        <a:pt x="1140" y="1671"/>
                        <a:pt x="1682" y="1141"/>
                        <a:pt x="2336" y="1141"/>
                      </a:cubicBezTo>
                      <a:close/>
                      <a:moveTo>
                        <a:pt x="2336" y="1"/>
                      </a:moveTo>
                      <a:cubicBezTo>
                        <a:pt x="1050" y="1"/>
                        <a:pt x="0" y="1050"/>
                        <a:pt x="0" y="2337"/>
                      </a:cubicBezTo>
                      <a:cubicBezTo>
                        <a:pt x="0" y="3623"/>
                        <a:pt x="1050" y="4684"/>
                        <a:pt x="2336" y="4684"/>
                      </a:cubicBezTo>
                      <a:cubicBezTo>
                        <a:pt x="3623" y="4684"/>
                        <a:pt x="4683" y="3634"/>
                        <a:pt x="4683" y="2337"/>
                      </a:cubicBezTo>
                      <a:cubicBezTo>
                        <a:pt x="4683" y="1039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7" name="Google Shape;1177;p8"/>
              <p:cNvGrpSpPr/>
              <p:nvPr/>
            </p:nvGrpSpPr>
            <p:grpSpPr>
              <a:xfrm rot="-8100000">
                <a:off x="3777935" y="4773909"/>
                <a:ext cx="865242" cy="864667"/>
                <a:chOff x="2048375" y="2743800"/>
                <a:chExt cx="865250" cy="864675"/>
              </a:xfrm>
            </p:grpSpPr>
            <p:sp>
              <p:nvSpPr>
                <p:cNvPr id="1178" name="Google Shape;1178;p8"/>
                <p:cNvSpPr/>
                <p:nvPr/>
              </p:nvSpPr>
              <p:spPr>
                <a:xfrm>
                  <a:off x="2438825" y="3558800"/>
                  <a:ext cx="85500" cy="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" h="1987" extrusionOk="0">
                      <a:moveTo>
                        <a:pt x="1704" y="0"/>
                      </a:moveTo>
                      <a:cubicBezTo>
                        <a:pt x="767" y="0"/>
                        <a:pt x="0" y="757"/>
                        <a:pt x="0" y="1704"/>
                      </a:cubicBezTo>
                      <a:cubicBezTo>
                        <a:pt x="0" y="1806"/>
                        <a:pt x="11" y="1908"/>
                        <a:pt x="34" y="1987"/>
                      </a:cubicBezTo>
                      <a:lnTo>
                        <a:pt x="3397" y="1987"/>
                      </a:lnTo>
                      <a:cubicBezTo>
                        <a:pt x="3408" y="1908"/>
                        <a:pt x="3419" y="1806"/>
                        <a:pt x="3419" y="1704"/>
                      </a:cubicBezTo>
                      <a:cubicBezTo>
                        <a:pt x="3419" y="757"/>
                        <a:pt x="2652" y="0"/>
                        <a:pt x="170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2711900" y="3406750"/>
                  <a:ext cx="201725" cy="2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" h="8069" extrusionOk="0">
                      <a:moveTo>
                        <a:pt x="8057" y="0"/>
                      </a:moveTo>
                      <a:lnTo>
                        <a:pt x="8057" y="4"/>
                      </a:lnTo>
                      <a:lnTo>
                        <a:pt x="8057" y="4"/>
                      </a:lnTo>
                      <a:cubicBezTo>
                        <a:pt x="8061" y="3"/>
                        <a:pt x="8065" y="2"/>
                        <a:pt x="8068" y="0"/>
                      </a:cubicBezTo>
                      <a:close/>
                      <a:moveTo>
                        <a:pt x="8057" y="4"/>
                      </a:moveTo>
                      <a:cubicBezTo>
                        <a:pt x="7373" y="240"/>
                        <a:pt x="6699" y="510"/>
                        <a:pt x="6037" y="824"/>
                      </a:cubicBezTo>
                      <a:cubicBezTo>
                        <a:pt x="4852" y="1366"/>
                        <a:pt x="3747" y="2009"/>
                        <a:pt x="2754" y="2754"/>
                      </a:cubicBezTo>
                      <a:cubicBezTo>
                        <a:pt x="1998" y="3758"/>
                        <a:pt x="1354" y="4864"/>
                        <a:pt x="813" y="6037"/>
                      </a:cubicBezTo>
                      <a:cubicBezTo>
                        <a:pt x="508" y="6703"/>
                        <a:pt x="237" y="7380"/>
                        <a:pt x="0" y="8069"/>
                      </a:cubicBezTo>
                      <a:lnTo>
                        <a:pt x="1196" y="8069"/>
                      </a:lnTo>
                      <a:cubicBezTo>
                        <a:pt x="1377" y="7572"/>
                        <a:pt x="1580" y="7087"/>
                        <a:pt x="1794" y="6613"/>
                      </a:cubicBezTo>
                      <a:cubicBezTo>
                        <a:pt x="2268" y="5563"/>
                        <a:pt x="2844" y="4503"/>
                        <a:pt x="3521" y="3544"/>
                      </a:cubicBezTo>
                      <a:cubicBezTo>
                        <a:pt x="4503" y="2867"/>
                        <a:pt x="5541" y="2291"/>
                        <a:pt x="6601" y="1806"/>
                      </a:cubicBezTo>
                      <a:cubicBezTo>
                        <a:pt x="7075" y="1580"/>
                        <a:pt x="7561" y="1388"/>
                        <a:pt x="8057" y="1219"/>
                      </a:cubicBezTo>
                      <a:lnTo>
                        <a:pt x="8057" y="4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2049225" y="3406750"/>
                  <a:ext cx="201450" cy="20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8058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497" y="1388"/>
                        <a:pt x="994" y="1580"/>
                        <a:pt x="1456" y="1795"/>
                      </a:cubicBezTo>
                      <a:cubicBezTo>
                        <a:pt x="2517" y="2268"/>
                        <a:pt x="3566" y="2855"/>
                        <a:pt x="4526" y="3532"/>
                      </a:cubicBezTo>
                      <a:cubicBezTo>
                        <a:pt x="5203" y="4503"/>
                        <a:pt x="5778" y="5541"/>
                        <a:pt x="6263" y="6602"/>
                      </a:cubicBezTo>
                      <a:cubicBezTo>
                        <a:pt x="6489" y="7087"/>
                        <a:pt x="6681" y="7561"/>
                        <a:pt x="6850" y="8057"/>
                      </a:cubicBezTo>
                      <a:lnTo>
                        <a:pt x="8058" y="8057"/>
                      </a:lnTo>
                      <a:cubicBezTo>
                        <a:pt x="7832" y="7380"/>
                        <a:pt x="7550" y="6703"/>
                        <a:pt x="7256" y="6037"/>
                      </a:cubicBezTo>
                      <a:cubicBezTo>
                        <a:pt x="6703" y="4853"/>
                        <a:pt x="6072" y="3758"/>
                        <a:pt x="5315" y="2754"/>
                      </a:cubicBezTo>
                      <a:cubicBezTo>
                        <a:pt x="4311" y="2009"/>
                        <a:pt x="3205" y="1354"/>
                        <a:pt x="2032" y="824"/>
                      </a:cubicBezTo>
                      <a:cubicBezTo>
                        <a:pt x="1366" y="508"/>
                        <a:pt x="689" y="237"/>
                        <a:pt x="1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2048375" y="2743800"/>
                  <a:ext cx="864975" cy="8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9" h="34587" extrusionOk="0">
                      <a:moveTo>
                        <a:pt x="7888" y="7877"/>
                      </a:moveTo>
                      <a:lnTo>
                        <a:pt x="7888" y="7877"/>
                      </a:lnTo>
                      <a:cubicBezTo>
                        <a:pt x="8701" y="7888"/>
                        <a:pt x="9502" y="7945"/>
                        <a:pt x="10303" y="8170"/>
                      </a:cubicBezTo>
                      <a:cubicBezTo>
                        <a:pt x="11319" y="8452"/>
                        <a:pt x="12210" y="8983"/>
                        <a:pt x="12899" y="9716"/>
                      </a:cubicBezTo>
                      <a:cubicBezTo>
                        <a:pt x="12718" y="9987"/>
                        <a:pt x="12549" y="10258"/>
                        <a:pt x="12368" y="10529"/>
                      </a:cubicBezTo>
                      <a:cubicBezTo>
                        <a:pt x="12120" y="10878"/>
                        <a:pt x="11872" y="11228"/>
                        <a:pt x="11612" y="11601"/>
                      </a:cubicBezTo>
                      <a:cubicBezTo>
                        <a:pt x="11251" y="11849"/>
                        <a:pt x="10901" y="12108"/>
                        <a:pt x="10540" y="12345"/>
                      </a:cubicBezTo>
                      <a:cubicBezTo>
                        <a:pt x="10281" y="12526"/>
                        <a:pt x="10010" y="12695"/>
                        <a:pt x="9739" y="12876"/>
                      </a:cubicBezTo>
                      <a:cubicBezTo>
                        <a:pt x="9006" y="12187"/>
                        <a:pt x="8486" y="11296"/>
                        <a:pt x="8193" y="10280"/>
                      </a:cubicBezTo>
                      <a:cubicBezTo>
                        <a:pt x="7956" y="9479"/>
                        <a:pt x="7911" y="8678"/>
                        <a:pt x="7888" y="7877"/>
                      </a:cubicBezTo>
                      <a:close/>
                      <a:moveTo>
                        <a:pt x="26733" y="7877"/>
                      </a:moveTo>
                      <a:lnTo>
                        <a:pt x="26733" y="7877"/>
                      </a:lnTo>
                      <a:cubicBezTo>
                        <a:pt x="26722" y="8678"/>
                        <a:pt x="26665" y="9479"/>
                        <a:pt x="26440" y="10280"/>
                      </a:cubicBezTo>
                      <a:cubicBezTo>
                        <a:pt x="26158" y="11296"/>
                        <a:pt x="25627" y="12187"/>
                        <a:pt x="24894" y="12876"/>
                      </a:cubicBezTo>
                      <a:cubicBezTo>
                        <a:pt x="24623" y="12695"/>
                        <a:pt x="24352" y="12526"/>
                        <a:pt x="24081" y="12345"/>
                      </a:cubicBezTo>
                      <a:cubicBezTo>
                        <a:pt x="23731" y="12108"/>
                        <a:pt x="23382" y="11849"/>
                        <a:pt x="23009" y="11601"/>
                      </a:cubicBezTo>
                      <a:cubicBezTo>
                        <a:pt x="22761" y="11228"/>
                        <a:pt x="22501" y="10878"/>
                        <a:pt x="22265" y="10529"/>
                      </a:cubicBezTo>
                      <a:cubicBezTo>
                        <a:pt x="22084" y="10258"/>
                        <a:pt x="21915" y="9987"/>
                        <a:pt x="21734" y="9716"/>
                      </a:cubicBezTo>
                      <a:cubicBezTo>
                        <a:pt x="22434" y="8983"/>
                        <a:pt x="23314" y="8464"/>
                        <a:pt x="24330" y="8170"/>
                      </a:cubicBezTo>
                      <a:cubicBezTo>
                        <a:pt x="25131" y="7945"/>
                        <a:pt x="25932" y="7888"/>
                        <a:pt x="26733" y="7877"/>
                      </a:cubicBezTo>
                      <a:close/>
                      <a:moveTo>
                        <a:pt x="13632" y="10709"/>
                      </a:moveTo>
                      <a:cubicBezTo>
                        <a:pt x="13632" y="10720"/>
                        <a:pt x="13643" y="10720"/>
                        <a:pt x="13643" y="10732"/>
                      </a:cubicBezTo>
                      <a:cubicBezTo>
                        <a:pt x="14354" y="11950"/>
                        <a:pt x="14636" y="13327"/>
                        <a:pt x="14738" y="14715"/>
                      </a:cubicBezTo>
                      <a:cubicBezTo>
                        <a:pt x="13350" y="14613"/>
                        <a:pt x="11951" y="14331"/>
                        <a:pt x="10755" y="13632"/>
                      </a:cubicBezTo>
                      <a:cubicBezTo>
                        <a:pt x="10743" y="13632"/>
                        <a:pt x="10743" y="13609"/>
                        <a:pt x="10732" y="13609"/>
                      </a:cubicBezTo>
                      <a:cubicBezTo>
                        <a:pt x="10913" y="13485"/>
                        <a:pt x="11104" y="13361"/>
                        <a:pt x="11296" y="13237"/>
                      </a:cubicBezTo>
                      <a:cubicBezTo>
                        <a:pt x="11669" y="12977"/>
                        <a:pt x="12086" y="12740"/>
                        <a:pt x="12504" y="12470"/>
                      </a:cubicBezTo>
                      <a:cubicBezTo>
                        <a:pt x="12741" y="12063"/>
                        <a:pt x="13000" y="11646"/>
                        <a:pt x="13248" y="11273"/>
                      </a:cubicBezTo>
                      <a:cubicBezTo>
                        <a:pt x="13373" y="11093"/>
                        <a:pt x="13508" y="10890"/>
                        <a:pt x="13632" y="10709"/>
                      </a:cubicBezTo>
                      <a:close/>
                      <a:moveTo>
                        <a:pt x="21012" y="10698"/>
                      </a:moveTo>
                      <a:cubicBezTo>
                        <a:pt x="21136" y="10878"/>
                        <a:pt x="21260" y="11070"/>
                        <a:pt x="21396" y="11262"/>
                      </a:cubicBezTo>
                      <a:cubicBezTo>
                        <a:pt x="21644" y="11634"/>
                        <a:pt x="21881" y="12052"/>
                        <a:pt x="22152" y="12470"/>
                      </a:cubicBezTo>
                      <a:cubicBezTo>
                        <a:pt x="22558" y="12729"/>
                        <a:pt x="22975" y="12977"/>
                        <a:pt x="23370" y="13237"/>
                      </a:cubicBezTo>
                      <a:cubicBezTo>
                        <a:pt x="23551" y="13361"/>
                        <a:pt x="23743" y="13485"/>
                        <a:pt x="23935" y="13609"/>
                      </a:cubicBezTo>
                      <a:cubicBezTo>
                        <a:pt x="23912" y="13609"/>
                        <a:pt x="23912" y="13632"/>
                        <a:pt x="23901" y="13632"/>
                      </a:cubicBezTo>
                      <a:cubicBezTo>
                        <a:pt x="22693" y="14331"/>
                        <a:pt x="21305" y="14613"/>
                        <a:pt x="19929" y="14715"/>
                      </a:cubicBezTo>
                      <a:cubicBezTo>
                        <a:pt x="20008" y="13316"/>
                        <a:pt x="20290" y="11928"/>
                        <a:pt x="21001" y="10720"/>
                      </a:cubicBezTo>
                      <a:cubicBezTo>
                        <a:pt x="21001" y="10709"/>
                        <a:pt x="21012" y="10709"/>
                        <a:pt x="21012" y="10698"/>
                      </a:cubicBezTo>
                      <a:close/>
                      <a:moveTo>
                        <a:pt x="14715" y="19872"/>
                      </a:moveTo>
                      <a:lnTo>
                        <a:pt x="14715" y="19872"/>
                      </a:lnTo>
                      <a:cubicBezTo>
                        <a:pt x="14636" y="21271"/>
                        <a:pt x="14343" y="22659"/>
                        <a:pt x="13643" y="23867"/>
                      </a:cubicBezTo>
                      <a:cubicBezTo>
                        <a:pt x="13643" y="23878"/>
                        <a:pt x="13632" y="23878"/>
                        <a:pt x="13632" y="23900"/>
                      </a:cubicBezTo>
                      <a:cubicBezTo>
                        <a:pt x="13508" y="23709"/>
                        <a:pt x="13384" y="23517"/>
                        <a:pt x="13248" y="23336"/>
                      </a:cubicBezTo>
                      <a:cubicBezTo>
                        <a:pt x="13000" y="22953"/>
                        <a:pt x="12752" y="22546"/>
                        <a:pt x="12492" y="22117"/>
                      </a:cubicBezTo>
                      <a:cubicBezTo>
                        <a:pt x="12086" y="21869"/>
                        <a:pt x="11669" y="21610"/>
                        <a:pt x="11274" y="21361"/>
                      </a:cubicBezTo>
                      <a:cubicBezTo>
                        <a:pt x="11093" y="21226"/>
                        <a:pt x="10890" y="21102"/>
                        <a:pt x="10709" y="20978"/>
                      </a:cubicBezTo>
                      <a:cubicBezTo>
                        <a:pt x="10732" y="20978"/>
                        <a:pt x="10732" y="20966"/>
                        <a:pt x="10743" y="20966"/>
                      </a:cubicBezTo>
                      <a:cubicBezTo>
                        <a:pt x="11951" y="20256"/>
                        <a:pt x="13339" y="19973"/>
                        <a:pt x="14715" y="19872"/>
                      </a:cubicBezTo>
                      <a:close/>
                      <a:moveTo>
                        <a:pt x="19906" y="19894"/>
                      </a:moveTo>
                      <a:lnTo>
                        <a:pt x="19906" y="19894"/>
                      </a:lnTo>
                      <a:cubicBezTo>
                        <a:pt x="21294" y="19985"/>
                        <a:pt x="22693" y="20267"/>
                        <a:pt x="23889" y="20978"/>
                      </a:cubicBezTo>
                      <a:cubicBezTo>
                        <a:pt x="23901" y="20978"/>
                        <a:pt x="23901" y="20989"/>
                        <a:pt x="23912" y="20989"/>
                      </a:cubicBezTo>
                      <a:cubicBezTo>
                        <a:pt x="23731" y="21113"/>
                        <a:pt x="23540" y="21249"/>
                        <a:pt x="23348" y="21373"/>
                      </a:cubicBezTo>
                      <a:cubicBezTo>
                        <a:pt x="22975" y="21621"/>
                        <a:pt x="22558" y="21869"/>
                        <a:pt x="22140" y="22129"/>
                      </a:cubicBezTo>
                      <a:cubicBezTo>
                        <a:pt x="21881" y="22524"/>
                        <a:pt x="21644" y="22953"/>
                        <a:pt x="21396" y="23336"/>
                      </a:cubicBezTo>
                      <a:cubicBezTo>
                        <a:pt x="21260" y="23517"/>
                        <a:pt x="21136" y="23709"/>
                        <a:pt x="21012" y="23900"/>
                      </a:cubicBezTo>
                      <a:cubicBezTo>
                        <a:pt x="21012" y="23878"/>
                        <a:pt x="21001" y="23878"/>
                        <a:pt x="21001" y="23867"/>
                      </a:cubicBezTo>
                      <a:cubicBezTo>
                        <a:pt x="20290" y="22659"/>
                        <a:pt x="20008" y="21271"/>
                        <a:pt x="19906" y="19894"/>
                      </a:cubicBezTo>
                      <a:close/>
                      <a:moveTo>
                        <a:pt x="9739" y="21711"/>
                      </a:moveTo>
                      <a:cubicBezTo>
                        <a:pt x="10010" y="21892"/>
                        <a:pt x="10269" y="22061"/>
                        <a:pt x="10540" y="22242"/>
                      </a:cubicBezTo>
                      <a:cubicBezTo>
                        <a:pt x="10901" y="22490"/>
                        <a:pt x="11251" y="22738"/>
                        <a:pt x="11612" y="22998"/>
                      </a:cubicBezTo>
                      <a:cubicBezTo>
                        <a:pt x="11872" y="23359"/>
                        <a:pt x="12120" y="23709"/>
                        <a:pt x="12368" y="24070"/>
                      </a:cubicBezTo>
                      <a:cubicBezTo>
                        <a:pt x="12549" y="24329"/>
                        <a:pt x="12718" y="24600"/>
                        <a:pt x="12899" y="24871"/>
                      </a:cubicBezTo>
                      <a:cubicBezTo>
                        <a:pt x="12210" y="25604"/>
                        <a:pt x="11319" y="26135"/>
                        <a:pt x="10303" y="26417"/>
                      </a:cubicBezTo>
                      <a:cubicBezTo>
                        <a:pt x="9502" y="26642"/>
                        <a:pt x="8701" y="26699"/>
                        <a:pt x="7888" y="26721"/>
                      </a:cubicBezTo>
                      <a:cubicBezTo>
                        <a:pt x="7911" y="25909"/>
                        <a:pt x="7956" y="25108"/>
                        <a:pt x="8193" y="24307"/>
                      </a:cubicBezTo>
                      <a:cubicBezTo>
                        <a:pt x="8475" y="23291"/>
                        <a:pt x="9006" y="22400"/>
                        <a:pt x="9739" y="21711"/>
                      </a:cubicBezTo>
                      <a:close/>
                      <a:moveTo>
                        <a:pt x="24894" y="21711"/>
                      </a:moveTo>
                      <a:cubicBezTo>
                        <a:pt x="25627" y="22411"/>
                        <a:pt x="26158" y="23291"/>
                        <a:pt x="26440" y="24307"/>
                      </a:cubicBezTo>
                      <a:cubicBezTo>
                        <a:pt x="26665" y="25108"/>
                        <a:pt x="26722" y="25909"/>
                        <a:pt x="26733" y="26721"/>
                      </a:cubicBezTo>
                      <a:cubicBezTo>
                        <a:pt x="25932" y="26699"/>
                        <a:pt x="25131" y="26642"/>
                        <a:pt x="24330" y="26417"/>
                      </a:cubicBezTo>
                      <a:cubicBezTo>
                        <a:pt x="23303" y="26135"/>
                        <a:pt x="22422" y="25604"/>
                        <a:pt x="21734" y="24871"/>
                      </a:cubicBezTo>
                      <a:cubicBezTo>
                        <a:pt x="21915" y="24600"/>
                        <a:pt x="22084" y="24329"/>
                        <a:pt x="22265" y="24070"/>
                      </a:cubicBezTo>
                      <a:cubicBezTo>
                        <a:pt x="22501" y="23709"/>
                        <a:pt x="22761" y="23359"/>
                        <a:pt x="23009" y="22998"/>
                      </a:cubicBezTo>
                      <a:cubicBezTo>
                        <a:pt x="23382" y="22738"/>
                        <a:pt x="23731" y="22479"/>
                        <a:pt x="24081" y="22242"/>
                      </a:cubicBezTo>
                      <a:cubicBezTo>
                        <a:pt x="24352" y="22061"/>
                        <a:pt x="24623" y="21892"/>
                        <a:pt x="24894" y="21711"/>
                      </a:cubicBezTo>
                      <a:close/>
                      <a:moveTo>
                        <a:pt x="17333" y="5169"/>
                      </a:moveTo>
                      <a:cubicBezTo>
                        <a:pt x="17909" y="6038"/>
                        <a:pt x="18496" y="6929"/>
                        <a:pt x="19082" y="7798"/>
                      </a:cubicBezTo>
                      <a:lnTo>
                        <a:pt x="20324" y="9682"/>
                      </a:lnTo>
                      <a:cubicBezTo>
                        <a:pt x="19500" y="10867"/>
                        <a:pt x="19060" y="12255"/>
                        <a:pt x="18868" y="13688"/>
                      </a:cubicBezTo>
                      <a:cubicBezTo>
                        <a:pt x="18766" y="14422"/>
                        <a:pt x="18755" y="15133"/>
                        <a:pt x="18766" y="15866"/>
                      </a:cubicBezTo>
                      <a:cubicBezTo>
                        <a:pt x="19500" y="15866"/>
                        <a:pt x="20233" y="15866"/>
                        <a:pt x="20956" y="15776"/>
                      </a:cubicBezTo>
                      <a:cubicBezTo>
                        <a:pt x="22377" y="15573"/>
                        <a:pt x="23777" y="15133"/>
                        <a:pt x="24961" y="14320"/>
                      </a:cubicBezTo>
                      <a:lnTo>
                        <a:pt x="26835" y="15561"/>
                      </a:lnTo>
                      <a:cubicBezTo>
                        <a:pt x="27715" y="16137"/>
                        <a:pt x="28595" y="16735"/>
                        <a:pt x="29475" y="17310"/>
                      </a:cubicBezTo>
                      <a:cubicBezTo>
                        <a:pt x="28595" y="17886"/>
                        <a:pt x="27715" y="18484"/>
                        <a:pt x="26835" y="19059"/>
                      </a:cubicBezTo>
                      <a:lnTo>
                        <a:pt x="24961" y="20301"/>
                      </a:lnTo>
                      <a:cubicBezTo>
                        <a:pt x="23777" y="19477"/>
                        <a:pt x="22377" y="19048"/>
                        <a:pt x="20956" y="18845"/>
                      </a:cubicBezTo>
                      <a:cubicBezTo>
                        <a:pt x="20364" y="18763"/>
                        <a:pt x="19780" y="18740"/>
                        <a:pt x="19192" y="18740"/>
                      </a:cubicBezTo>
                      <a:cubicBezTo>
                        <a:pt x="19050" y="18740"/>
                        <a:pt x="18908" y="18741"/>
                        <a:pt x="18766" y="18744"/>
                      </a:cubicBezTo>
                      <a:cubicBezTo>
                        <a:pt x="18766" y="19477"/>
                        <a:pt x="18766" y="20210"/>
                        <a:pt x="18868" y="20933"/>
                      </a:cubicBezTo>
                      <a:cubicBezTo>
                        <a:pt x="19060" y="22354"/>
                        <a:pt x="19500" y="23754"/>
                        <a:pt x="20324" y="24939"/>
                      </a:cubicBezTo>
                      <a:lnTo>
                        <a:pt x="19082" y="26812"/>
                      </a:lnTo>
                      <a:cubicBezTo>
                        <a:pt x="18496" y="27692"/>
                        <a:pt x="17909" y="28583"/>
                        <a:pt x="17333" y="29452"/>
                      </a:cubicBezTo>
                      <a:cubicBezTo>
                        <a:pt x="16747" y="28583"/>
                        <a:pt x="16160" y="27692"/>
                        <a:pt x="15584" y="26812"/>
                      </a:cubicBezTo>
                      <a:lnTo>
                        <a:pt x="14343" y="24939"/>
                      </a:lnTo>
                      <a:cubicBezTo>
                        <a:pt x="15155" y="23754"/>
                        <a:pt x="15596" y="22354"/>
                        <a:pt x="15787" y="20933"/>
                      </a:cubicBezTo>
                      <a:cubicBezTo>
                        <a:pt x="15889" y="20199"/>
                        <a:pt x="15900" y="19477"/>
                        <a:pt x="15889" y="18744"/>
                      </a:cubicBezTo>
                      <a:cubicBezTo>
                        <a:pt x="15155" y="18744"/>
                        <a:pt x="14422" y="18744"/>
                        <a:pt x="13700" y="18845"/>
                      </a:cubicBezTo>
                      <a:cubicBezTo>
                        <a:pt x="12278" y="19048"/>
                        <a:pt x="10879" y="19477"/>
                        <a:pt x="9694" y="20301"/>
                      </a:cubicBezTo>
                      <a:lnTo>
                        <a:pt x="7821" y="19059"/>
                      </a:lnTo>
                      <a:cubicBezTo>
                        <a:pt x="6952" y="18484"/>
                        <a:pt x="6060" y="17886"/>
                        <a:pt x="5180" y="17310"/>
                      </a:cubicBezTo>
                      <a:cubicBezTo>
                        <a:pt x="6060" y="16735"/>
                        <a:pt x="6952" y="16137"/>
                        <a:pt x="7821" y="15561"/>
                      </a:cubicBezTo>
                      <a:lnTo>
                        <a:pt x="9694" y="14320"/>
                      </a:lnTo>
                      <a:cubicBezTo>
                        <a:pt x="10879" y="15133"/>
                        <a:pt x="12278" y="15573"/>
                        <a:pt x="13700" y="15776"/>
                      </a:cubicBezTo>
                      <a:cubicBezTo>
                        <a:pt x="14260" y="15845"/>
                        <a:pt x="14814" y="15874"/>
                        <a:pt x="15371" y="15874"/>
                      </a:cubicBezTo>
                      <a:cubicBezTo>
                        <a:pt x="15543" y="15874"/>
                        <a:pt x="15716" y="15871"/>
                        <a:pt x="15889" y="15866"/>
                      </a:cubicBezTo>
                      <a:cubicBezTo>
                        <a:pt x="15889" y="15133"/>
                        <a:pt x="15889" y="14399"/>
                        <a:pt x="15787" y="13688"/>
                      </a:cubicBezTo>
                      <a:cubicBezTo>
                        <a:pt x="15596" y="12255"/>
                        <a:pt x="15155" y="10867"/>
                        <a:pt x="14343" y="9682"/>
                      </a:cubicBezTo>
                      <a:lnTo>
                        <a:pt x="15584" y="7798"/>
                      </a:lnTo>
                      <a:cubicBezTo>
                        <a:pt x="16160" y="6929"/>
                        <a:pt x="16747" y="6038"/>
                        <a:pt x="17333" y="5169"/>
                      </a:cubicBezTo>
                      <a:close/>
                      <a:moveTo>
                        <a:pt x="10800" y="0"/>
                      </a:moveTo>
                      <a:cubicBezTo>
                        <a:pt x="11104" y="497"/>
                        <a:pt x="11375" y="982"/>
                        <a:pt x="11612" y="1513"/>
                      </a:cubicBezTo>
                      <a:cubicBezTo>
                        <a:pt x="12109" y="2562"/>
                        <a:pt x="12447" y="3713"/>
                        <a:pt x="12639" y="4864"/>
                      </a:cubicBezTo>
                      <a:cubicBezTo>
                        <a:pt x="12831" y="5947"/>
                        <a:pt x="12752" y="7098"/>
                        <a:pt x="12887" y="8193"/>
                      </a:cubicBezTo>
                      <a:cubicBezTo>
                        <a:pt x="11557" y="7202"/>
                        <a:pt x="9825" y="6684"/>
                        <a:pt x="8131" y="6684"/>
                      </a:cubicBezTo>
                      <a:cubicBezTo>
                        <a:pt x="7684" y="6684"/>
                        <a:pt x="7239" y="6720"/>
                        <a:pt x="6805" y="6794"/>
                      </a:cubicBezTo>
                      <a:cubicBezTo>
                        <a:pt x="6455" y="8870"/>
                        <a:pt x="6929" y="11194"/>
                        <a:pt x="8204" y="12876"/>
                      </a:cubicBezTo>
                      <a:cubicBezTo>
                        <a:pt x="7099" y="12752"/>
                        <a:pt x="5959" y="12819"/>
                        <a:pt x="4876" y="12639"/>
                      </a:cubicBezTo>
                      <a:cubicBezTo>
                        <a:pt x="3713" y="12458"/>
                        <a:pt x="2574" y="12097"/>
                        <a:pt x="1513" y="11612"/>
                      </a:cubicBezTo>
                      <a:cubicBezTo>
                        <a:pt x="994" y="11364"/>
                        <a:pt x="486" y="11082"/>
                        <a:pt x="1" y="10788"/>
                      </a:cubicBezTo>
                      <a:lnTo>
                        <a:pt x="1" y="12120"/>
                      </a:lnTo>
                      <a:cubicBezTo>
                        <a:pt x="588" y="12436"/>
                        <a:pt x="1174" y="12706"/>
                        <a:pt x="1784" y="12966"/>
                      </a:cubicBezTo>
                      <a:cubicBezTo>
                        <a:pt x="2856" y="13384"/>
                        <a:pt x="3973" y="13666"/>
                        <a:pt x="5101" y="13824"/>
                      </a:cubicBezTo>
                      <a:cubicBezTo>
                        <a:pt x="5802" y="13916"/>
                        <a:pt x="6565" y="14003"/>
                        <a:pt x="7316" y="14003"/>
                      </a:cubicBezTo>
                      <a:cubicBezTo>
                        <a:pt x="7569" y="14003"/>
                        <a:pt x="7821" y="13993"/>
                        <a:pt x="8069" y="13970"/>
                      </a:cubicBezTo>
                      <a:lnTo>
                        <a:pt x="8069" y="13970"/>
                      </a:lnTo>
                      <a:cubicBezTo>
                        <a:pt x="7730" y="14196"/>
                        <a:pt x="7381" y="14422"/>
                        <a:pt x="7042" y="14659"/>
                      </a:cubicBezTo>
                      <a:lnTo>
                        <a:pt x="3409" y="17073"/>
                      </a:lnTo>
                      <a:cubicBezTo>
                        <a:pt x="3296" y="17141"/>
                        <a:pt x="3183" y="17209"/>
                        <a:pt x="3048" y="17299"/>
                      </a:cubicBezTo>
                      <a:cubicBezTo>
                        <a:pt x="3183" y="17367"/>
                        <a:pt x="3296" y="17435"/>
                        <a:pt x="3409" y="17525"/>
                      </a:cubicBezTo>
                      <a:lnTo>
                        <a:pt x="7042" y="19928"/>
                      </a:lnTo>
                      <a:cubicBezTo>
                        <a:pt x="7381" y="20154"/>
                        <a:pt x="7730" y="20380"/>
                        <a:pt x="8069" y="20628"/>
                      </a:cubicBezTo>
                      <a:cubicBezTo>
                        <a:pt x="7802" y="20600"/>
                        <a:pt x="7530" y="20589"/>
                        <a:pt x="7257" y="20589"/>
                      </a:cubicBezTo>
                      <a:cubicBezTo>
                        <a:pt x="6525" y="20589"/>
                        <a:pt x="5783" y="20673"/>
                        <a:pt x="5101" y="20763"/>
                      </a:cubicBezTo>
                      <a:cubicBezTo>
                        <a:pt x="3950" y="20921"/>
                        <a:pt x="2844" y="21203"/>
                        <a:pt x="1784" y="21621"/>
                      </a:cubicBezTo>
                      <a:cubicBezTo>
                        <a:pt x="1174" y="21869"/>
                        <a:pt x="588" y="22151"/>
                        <a:pt x="1" y="22467"/>
                      </a:cubicBezTo>
                      <a:lnTo>
                        <a:pt x="1" y="23799"/>
                      </a:lnTo>
                      <a:cubicBezTo>
                        <a:pt x="497" y="23483"/>
                        <a:pt x="994" y="23223"/>
                        <a:pt x="1513" y="22975"/>
                      </a:cubicBezTo>
                      <a:cubicBezTo>
                        <a:pt x="2574" y="22490"/>
                        <a:pt x="3713" y="22151"/>
                        <a:pt x="4876" y="21948"/>
                      </a:cubicBezTo>
                      <a:cubicBezTo>
                        <a:pt x="5959" y="21768"/>
                        <a:pt x="7099" y="21835"/>
                        <a:pt x="8204" y="21711"/>
                      </a:cubicBezTo>
                      <a:lnTo>
                        <a:pt x="8204" y="21711"/>
                      </a:lnTo>
                      <a:cubicBezTo>
                        <a:pt x="6941" y="23393"/>
                        <a:pt x="6455" y="25717"/>
                        <a:pt x="6805" y="27793"/>
                      </a:cubicBezTo>
                      <a:cubicBezTo>
                        <a:pt x="7243" y="27867"/>
                        <a:pt x="7692" y="27904"/>
                        <a:pt x="8144" y="27904"/>
                      </a:cubicBezTo>
                      <a:cubicBezTo>
                        <a:pt x="9834" y="27904"/>
                        <a:pt x="11561" y="27391"/>
                        <a:pt x="12887" y="26394"/>
                      </a:cubicBezTo>
                      <a:lnTo>
                        <a:pt x="12887" y="26394"/>
                      </a:lnTo>
                      <a:cubicBezTo>
                        <a:pt x="12752" y="27489"/>
                        <a:pt x="12831" y="28640"/>
                        <a:pt x="12639" y="29723"/>
                      </a:cubicBezTo>
                      <a:cubicBezTo>
                        <a:pt x="12459" y="30874"/>
                        <a:pt x="12109" y="32025"/>
                        <a:pt x="11612" y="33074"/>
                      </a:cubicBezTo>
                      <a:cubicBezTo>
                        <a:pt x="11375" y="33605"/>
                        <a:pt x="11093" y="34113"/>
                        <a:pt x="10800" y="34587"/>
                      </a:cubicBezTo>
                      <a:lnTo>
                        <a:pt x="12120" y="34587"/>
                      </a:lnTo>
                      <a:cubicBezTo>
                        <a:pt x="12447" y="34011"/>
                        <a:pt x="12718" y="33413"/>
                        <a:pt x="12966" y="32815"/>
                      </a:cubicBezTo>
                      <a:cubicBezTo>
                        <a:pt x="13395" y="31743"/>
                        <a:pt x="13677" y="30626"/>
                        <a:pt x="13824" y="29497"/>
                      </a:cubicBezTo>
                      <a:cubicBezTo>
                        <a:pt x="13959" y="28549"/>
                        <a:pt x="14072" y="27511"/>
                        <a:pt x="13971" y="26518"/>
                      </a:cubicBezTo>
                      <a:lnTo>
                        <a:pt x="13971" y="26518"/>
                      </a:lnTo>
                      <a:cubicBezTo>
                        <a:pt x="14196" y="26857"/>
                        <a:pt x="14422" y="27207"/>
                        <a:pt x="14659" y="27545"/>
                      </a:cubicBezTo>
                      <a:lnTo>
                        <a:pt x="17074" y="31190"/>
                      </a:lnTo>
                      <a:cubicBezTo>
                        <a:pt x="17141" y="31303"/>
                        <a:pt x="17209" y="31416"/>
                        <a:pt x="17299" y="31540"/>
                      </a:cubicBezTo>
                      <a:cubicBezTo>
                        <a:pt x="17367" y="31416"/>
                        <a:pt x="17435" y="31303"/>
                        <a:pt x="17525" y="31190"/>
                      </a:cubicBezTo>
                      <a:lnTo>
                        <a:pt x="19940" y="27545"/>
                      </a:lnTo>
                      <a:cubicBezTo>
                        <a:pt x="20166" y="27207"/>
                        <a:pt x="20391" y="26857"/>
                        <a:pt x="20628" y="26518"/>
                      </a:cubicBezTo>
                      <a:lnTo>
                        <a:pt x="20628" y="26518"/>
                      </a:lnTo>
                      <a:cubicBezTo>
                        <a:pt x="20527" y="27511"/>
                        <a:pt x="20640" y="28549"/>
                        <a:pt x="20764" y="29497"/>
                      </a:cubicBezTo>
                      <a:cubicBezTo>
                        <a:pt x="20922" y="30637"/>
                        <a:pt x="21204" y="31754"/>
                        <a:pt x="21633" y="32815"/>
                      </a:cubicBezTo>
                      <a:cubicBezTo>
                        <a:pt x="21870" y="33413"/>
                        <a:pt x="22152" y="34011"/>
                        <a:pt x="22479" y="34587"/>
                      </a:cubicBezTo>
                      <a:lnTo>
                        <a:pt x="23799" y="34587"/>
                      </a:lnTo>
                      <a:cubicBezTo>
                        <a:pt x="23506" y="34113"/>
                        <a:pt x="23224" y="33605"/>
                        <a:pt x="22987" y="33074"/>
                      </a:cubicBezTo>
                      <a:cubicBezTo>
                        <a:pt x="22490" y="32025"/>
                        <a:pt x="22152" y="30874"/>
                        <a:pt x="21960" y="29723"/>
                      </a:cubicBezTo>
                      <a:cubicBezTo>
                        <a:pt x="21768" y="28640"/>
                        <a:pt x="21847" y="27489"/>
                        <a:pt x="21712" y="26394"/>
                      </a:cubicBezTo>
                      <a:lnTo>
                        <a:pt x="21712" y="26394"/>
                      </a:lnTo>
                      <a:cubicBezTo>
                        <a:pt x="23042" y="27385"/>
                        <a:pt x="24774" y="27903"/>
                        <a:pt x="26468" y="27903"/>
                      </a:cubicBezTo>
                      <a:cubicBezTo>
                        <a:pt x="26915" y="27903"/>
                        <a:pt x="27360" y="27867"/>
                        <a:pt x="27794" y="27793"/>
                      </a:cubicBezTo>
                      <a:cubicBezTo>
                        <a:pt x="28144" y="25717"/>
                        <a:pt x="27670" y="23393"/>
                        <a:pt x="26395" y="21711"/>
                      </a:cubicBezTo>
                      <a:lnTo>
                        <a:pt x="26395" y="21711"/>
                      </a:lnTo>
                      <a:cubicBezTo>
                        <a:pt x="27500" y="21835"/>
                        <a:pt x="28640" y="21768"/>
                        <a:pt x="29723" y="21948"/>
                      </a:cubicBezTo>
                      <a:cubicBezTo>
                        <a:pt x="30886" y="22129"/>
                        <a:pt x="32025" y="22490"/>
                        <a:pt x="33086" y="22975"/>
                      </a:cubicBezTo>
                      <a:cubicBezTo>
                        <a:pt x="33605" y="23223"/>
                        <a:pt x="34113" y="23505"/>
                        <a:pt x="34598" y="23799"/>
                      </a:cubicBezTo>
                      <a:lnTo>
                        <a:pt x="34598" y="22467"/>
                      </a:lnTo>
                      <a:cubicBezTo>
                        <a:pt x="34011" y="22151"/>
                        <a:pt x="33425" y="21881"/>
                        <a:pt x="32815" y="21621"/>
                      </a:cubicBezTo>
                      <a:cubicBezTo>
                        <a:pt x="31743" y="21203"/>
                        <a:pt x="30626" y="20921"/>
                        <a:pt x="29498" y="20763"/>
                      </a:cubicBezTo>
                      <a:cubicBezTo>
                        <a:pt x="28816" y="20673"/>
                        <a:pt x="28074" y="20589"/>
                        <a:pt x="27342" y="20589"/>
                      </a:cubicBezTo>
                      <a:cubicBezTo>
                        <a:pt x="27069" y="20589"/>
                        <a:pt x="26797" y="20600"/>
                        <a:pt x="26530" y="20628"/>
                      </a:cubicBezTo>
                      <a:cubicBezTo>
                        <a:pt x="26868" y="20402"/>
                        <a:pt x="27218" y="20177"/>
                        <a:pt x="27557" y="19928"/>
                      </a:cubicBezTo>
                      <a:lnTo>
                        <a:pt x="31190" y="17525"/>
                      </a:lnTo>
                      <a:cubicBezTo>
                        <a:pt x="31303" y="17446"/>
                        <a:pt x="31416" y="17378"/>
                        <a:pt x="31540" y="17299"/>
                      </a:cubicBezTo>
                      <a:cubicBezTo>
                        <a:pt x="31416" y="17220"/>
                        <a:pt x="31303" y="17152"/>
                        <a:pt x="31190" y="17073"/>
                      </a:cubicBezTo>
                      <a:lnTo>
                        <a:pt x="27557" y="14659"/>
                      </a:lnTo>
                      <a:cubicBezTo>
                        <a:pt x="27218" y="14433"/>
                        <a:pt x="26868" y="14207"/>
                        <a:pt x="26530" y="13970"/>
                      </a:cubicBezTo>
                      <a:lnTo>
                        <a:pt x="26530" y="13970"/>
                      </a:lnTo>
                      <a:cubicBezTo>
                        <a:pt x="26778" y="13993"/>
                        <a:pt x="27030" y="14003"/>
                        <a:pt x="27283" y="14003"/>
                      </a:cubicBezTo>
                      <a:cubicBezTo>
                        <a:pt x="28034" y="14003"/>
                        <a:pt x="28797" y="13916"/>
                        <a:pt x="29498" y="13824"/>
                      </a:cubicBezTo>
                      <a:cubicBezTo>
                        <a:pt x="30649" y="13666"/>
                        <a:pt x="31755" y="13384"/>
                        <a:pt x="32815" y="12966"/>
                      </a:cubicBezTo>
                      <a:cubicBezTo>
                        <a:pt x="33425" y="12718"/>
                        <a:pt x="34011" y="12436"/>
                        <a:pt x="34598" y="12120"/>
                      </a:cubicBezTo>
                      <a:lnTo>
                        <a:pt x="34598" y="10788"/>
                      </a:lnTo>
                      <a:cubicBezTo>
                        <a:pt x="34102" y="11104"/>
                        <a:pt x="33605" y="11364"/>
                        <a:pt x="33086" y="11612"/>
                      </a:cubicBezTo>
                      <a:cubicBezTo>
                        <a:pt x="32025" y="12097"/>
                        <a:pt x="30886" y="12436"/>
                        <a:pt x="29723" y="12639"/>
                      </a:cubicBezTo>
                      <a:cubicBezTo>
                        <a:pt x="28640" y="12819"/>
                        <a:pt x="27500" y="12752"/>
                        <a:pt x="26395" y="12876"/>
                      </a:cubicBezTo>
                      <a:cubicBezTo>
                        <a:pt x="27658" y="11194"/>
                        <a:pt x="28144" y="8870"/>
                        <a:pt x="27794" y="6794"/>
                      </a:cubicBezTo>
                      <a:cubicBezTo>
                        <a:pt x="27356" y="6720"/>
                        <a:pt x="26907" y="6683"/>
                        <a:pt x="26455" y="6683"/>
                      </a:cubicBezTo>
                      <a:cubicBezTo>
                        <a:pt x="24765" y="6683"/>
                        <a:pt x="23038" y="7196"/>
                        <a:pt x="21712" y="8193"/>
                      </a:cubicBezTo>
                      <a:cubicBezTo>
                        <a:pt x="21847" y="7098"/>
                        <a:pt x="21768" y="5947"/>
                        <a:pt x="21960" y="4864"/>
                      </a:cubicBezTo>
                      <a:cubicBezTo>
                        <a:pt x="22140" y="3713"/>
                        <a:pt x="22490" y="2562"/>
                        <a:pt x="22987" y="1513"/>
                      </a:cubicBezTo>
                      <a:cubicBezTo>
                        <a:pt x="23224" y="982"/>
                        <a:pt x="23506" y="474"/>
                        <a:pt x="23799" y="0"/>
                      </a:cubicBezTo>
                      <a:lnTo>
                        <a:pt x="22479" y="0"/>
                      </a:lnTo>
                      <a:cubicBezTo>
                        <a:pt x="22152" y="576"/>
                        <a:pt x="21881" y="1174"/>
                        <a:pt x="21633" y="1772"/>
                      </a:cubicBezTo>
                      <a:cubicBezTo>
                        <a:pt x="21204" y="2844"/>
                        <a:pt x="20922" y="3961"/>
                        <a:pt x="20764" y="5090"/>
                      </a:cubicBezTo>
                      <a:cubicBezTo>
                        <a:pt x="20640" y="6038"/>
                        <a:pt x="20527" y="7076"/>
                        <a:pt x="20628" y="8069"/>
                      </a:cubicBezTo>
                      <a:cubicBezTo>
                        <a:pt x="20403" y="7730"/>
                        <a:pt x="20177" y="7380"/>
                        <a:pt x="19940" y="7042"/>
                      </a:cubicBezTo>
                      <a:lnTo>
                        <a:pt x="17525" y="3397"/>
                      </a:lnTo>
                      <a:cubicBezTo>
                        <a:pt x="17457" y="3284"/>
                        <a:pt x="17378" y="3171"/>
                        <a:pt x="17299" y="3047"/>
                      </a:cubicBezTo>
                      <a:cubicBezTo>
                        <a:pt x="17232" y="3171"/>
                        <a:pt x="17153" y="3284"/>
                        <a:pt x="17074" y="3397"/>
                      </a:cubicBezTo>
                      <a:lnTo>
                        <a:pt x="14659" y="7042"/>
                      </a:lnTo>
                      <a:cubicBezTo>
                        <a:pt x="14433" y="7380"/>
                        <a:pt x="14208" y="7730"/>
                        <a:pt x="13971" y="8069"/>
                      </a:cubicBezTo>
                      <a:cubicBezTo>
                        <a:pt x="14072" y="7076"/>
                        <a:pt x="13959" y="6038"/>
                        <a:pt x="13824" y="5090"/>
                      </a:cubicBezTo>
                      <a:cubicBezTo>
                        <a:pt x="13677" y="3950"/>
                        <a:pt x="13395" y="2833"/>
                        <a:pt x="12966" y="1772"/>
                      </a:cubicBezTo>
                      <a:cubicBezTo>
                        <a:pt x="12729" y="1174"/>
                        <a:pt x="12447" y="576"/>
                        <a:pt x="1212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2768025" y="29584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1"/>
                      </a:moveTo>
                      <a:cubicBezTo>
                        <a:pt x="565" y="1"/>
                        <a:pt x="1" y="588"/>
                        <a:pt x="1" y="1276"/>
                      </a:cubicBezTo>
                      <a:cubicBezTo>
                        <a:pt x="1" y="1975"/>
                        <a:pt x="565" y="2540"/>
                        <a:pt x="1265" y="2540"/>
                      </a:cubicBezTo>
                      <a:cubicBezTo>
                        <a:pt x="1976" y="2540"/>
                        <a:pt x="2540" y="1975"/>
                        <a:pt x="2540" y="1276"/>
                      </a:cubicBezTo>
                      <a:cubicBezTo>
                        <a:pt x="2540" y="565"/>
                        <a:pt x="1976" y="1"/>
                        <a:pt x="126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2863950" y="3133100"/>
                  <a:ext cx="49675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3432" extrusionOk="0">
                      <a:moveTo>
                        <a:pt x="1704" y="1"/>
                      </a:moveTo>
                      <a:cubicBezTo>
                        <a:pt x="756" y="12"/>
                        <a:pt x="0" y="779"/>
                        <a:pt x="0" y="1727"/>
                      </a:cubicBezTo>
                      <a:cubicBezTo>
                        <a:pt x="0" y="2664"/>
                        <a:pt x="756" y="3431"/>
                        <a:pt x="1704" y="3431"/>
                      </a:cubicBezTo>
                      <a:cubicBezTo>
                        <a:pt x="1806" y="3431"/>
                        <a:pt x="1896" y="3420"/>
                        <a:pt x="1986" y="3397"/>
                      </a:cubicBezTo>
                      <a:lnTo>
                        <a:pt x="1986" y="35"/>
                      </a:lnTo>
                      <a:cubicBezTo>
                        <a:pt x="1885" y="12"/>
                        <a:pt x="1806" y="1"/>
                        <a:pt x="1704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2635450" y="282645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4" y="1"/>
                      </a:moveTo>
                      <a:cubicBezTo>
                        <a:pt x="576" y="1"/>
                        <a:pt x="0" y="565"/>
                        <a:pt x="0" y="1265"/>
                      </a:cubicBezTo>
                      <a:cubicBezTo>
                        <a:pt x="0" y="1975"/>
                        <a:pt x="564" y="2540"/>
                        <a:pt x="1264" y="2540"/>
                      </a:cubicBezTo>
                      <a:cubicBezTo>
                        <a:pt x="1975" y="2540"/>
                        <a:pt x="2539" y="1975"/>
                        <a:pt x="2539" y="1265"/>
                      </a:cubicBezTo>
                      <a:cubicBezTo>
                        <a:pt x="2539" y="565"/>
                        <a:pt x="1975" y="1"/>
                        <a:pt x="1264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2048950" y="2743800"/>
                  <a:ext cx="201725" cy="2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9" h="8069" extrusionOk="0">
                      <a:moveTo>
                        <a:pt x="6861" y="0"/>
                      </a:moveTo>
                      <a:cubicBezTo>
                        <a:pt x="6681" y="497"/>
                        <a:pt x="6489" y="993"/>
                        <a:pt x="6274" y="1456"/>
                      </a:cubicBezTo>
                      <a:cubicBezTo>
                        <a:pt x="5789" y="2517"/>
                        <a:pt x="5214" y="3566"/>
                        <a:pt x="4537" y="4525"/>
                      </a:cubicBezTo>
                      <a:cubicBezTo>
                        <a:pt x="3566" y="5202"/>
                        <a:pt x="2528" y="5778"/>
                        <a:pt x="1467" y="6263"/>
                      </a:cubicBezTo>
                      <a:cubicBezTo>
                        <a:pt x="982" y="6489"/>
                        <a:pt x="508" y="6681"/>
                        <a:pt x="12" y="6850"/>
                      </a:cubicBezTo>
                      <a:lnTo>
                        <a:pt x="12" y="8065"/>
                      </a:lnTo>
                      <a:lnTo>
                        <a:pt x="12" y="8065"/>
                      </a:lnTo>
                      <a:cubicBezTo>
                        <a:pt x="696" y="7829"/>
                        <a:pt x="1369" y="7559"/>
                        <a:pt x="2031" y="7256"/>
                      </a:cubicBezTo>
                      <a:cubicBezTo>
                        <a:pt x="3216" y="6703"/>
                        <a:pt x="4311" y="6071"/>
                        <a:pt x="5315" y="5315"/>
                      </a:cubicBezTo>
                      <a:cubicBezTo>
                        <a:pt x="6060" y="4311"/>
                        <a:pt x="6714" y="3205"/>
                        <a:pt x="7245" y="2032"/>
                      </a:cubicBezTo>
                      <a:cubicBezTo>
                        <a:pt x="7561" y="1366"/>
                        <a:pt x="7832" y="689"/>
                        <a:pt x="8069" y="0"/>
                      </a:cubicBezTo>
                      <a:close/>
                      <a:moveTo>
                        <a:pt x="12" y="8065"/>
                      </a:moveTo>
                      <a:lnTo>
                        <a:pt x="12" y="8065"/>
                      </a:lnTo>
                      <a:cubicBezTo>
                        <a:pt x="8" y="8066"/>
                        <a:pt x="4" y="8067"/>
                        <a:pt x="0" y="8069"/>
                      </a:cubicBezTo>
                      <a:lnTo>
                        <a:pt x="12" y="8069"/>
                      </a:lnTo>
                      <a:lnTo>
                        <a:pt x="12" y="8065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2712175" y="2744075"/>
                  <a:ext cx="201450" cy="20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8058" extrusionOk="0">
                      <a:moveTo>
                        <a:pt x="1" y="1"/>
                      </a:moveTo>
                      <a:cubicBezTo>
                        <a:pt x="226" y="678"/>
                        <a:pt x="497" y="1355"/>
                        <a:pt x="802" y="2021"/>
                      </a:cubicBezTo>
                      <a:cubicBezTo>
                        <a:pt x="1355" y="3205"/>
                        <a:pt x="1987" y="4311"/>
                        <a:pt x="2743" y="5304"/>
                      </a:cubicBezTo>
                      <a:cubicBezTo>
                        <a:pt x="3736" y="6049"/>
                        <a:pt x="4853" y="6704"/>
                        <a:pt x="6026" y="7245"/>
                      </a:cubicBezTo>
                      <a:cubicBezTo>
                        <a:pt x="6692" y="7550"/>
                        <a:pt x="7369" y="7821"/>
                        <a:pt x="8057" y="8058"/>
                      </a:cubicBezTo>
                      <a:lnTo>
                        <a:pt x="8057" y="6862"/>
                      </a:lnTo>
                      <a:cubicBezTo>
                        <a:pt x="7561" y="6681"/>
                        <a:pt x="7064" y="6478"/>
                        <a:pt x="6602" y="6263"/>
                      </a:cubicBezTo>
                      <a:cubicBezTo>
                        <a:pt x="5541" y="5790"/>
                        <a:pt x="4492" y="5203"/>
                        <a:pt x="3532" y="4537"/>
                      </a:cubicBezTo>
                      <a:cubicBezTo>
                        <a:pt x="2855" y="3555"/>
                        <a:pt x="2269" y="2517"/>
                        <a:pt x="1795" y="1456"/>
                      </a:cubicBezTo>
                      <a:cubicBezTo>
                        <a:pt x="1569" y="982"/>
                        <a:pt x="1366" y="497"/>
                        <a:pt x="1197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2635150" y="34628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76" y="1"/>
                        <a:pt x="1" y="565"/>
                        <a:pt x="1" y="1265"/>
                      </a:cubicBezTo>
                      <a:cubicBezTo>
                        <a:pt x="1" y="1964"/>
                        <a:pt x="576" y="2540"/>
                        <a:pt x="1276" y="2540"/>
                      </a:cubicBezTo>
                      <a:cubicBezTo>
                        <a:pt x="1976" y="2540"/>
                        <a:pt x="2540" y="1964"/>
                        <a:pt x="2540" y="1265"/>
                      </a:cubicBezTo>
                      <a:cubicBezTo>
                        <a:pt x="2540" y="565"/>
                        <a:pt x="1976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2768025" y="333030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0"/>
                      </a:moveTo>
                      <a:cubicBezTo>
                        <a:pt x="565" y="0"/>
                        <a:pt x="1" y="576"/>
                        <a:pt x="1" y="1264"/>
                      </a:cubicBezTo>
                      <a:cubicBezTo>
                        <a:pt x="1" y="1975"/>
                        <a:pt x="565" y="2539"/>
                        <a:pt x="1265" y="2539"/>
                      </a:cubicBezTo>
                      <a:cubicBezTo>
                        <a:pt x="1976" y="2539"/>
                        <a:pt x="2540" y="1975"/>
                        <a:pt x="2540" y="1264"/>
                      </a:cubicBezTo>
                      <a:cubicBezTo>
                        <a:pt x="2540" y="565"/>
                        <a:pt x="1976" y="0"/>
                        <a:pt x="126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2131325" y="29584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5" y="1"/>
                      </a:moveTo>
                      <a:cubicBezTo>
                        <a:pt x="565" y="1"/>
                        <a:pt x="0" y="588"/>
                        <a:pt x="0" y="1276"/>
                      </a:cubicBezTo>
                      <a:cubicBezTo>
                        <a:pt x="0" y="1975"/>
                        <a:pt x="565" y="2540"/>
                        <a:pt x="1275" y="2540"/>
                      </a:cubicBezTo>
                      <a:cubicBezTo>
                        <a:pt x="1975" y="2540"/>
                        <a:pt x="2539" y="1975"/>
                        <a:pt x="2539" y="1276"/>
                      </a:cubicBezTo>
                      <a:cubicBezTo>
                        <a:pt x="2539" y="565"/>
                        <a:pt x="1975" y="1"/>
                        <a:pt x="127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2263625" y="282645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76" y="1"/>
                        <a:pt x="1" y="565"/>
                        <a:pt x="1" y="1265"/>
                      </a:cubicBezTo>
                      <a:cubicBezTo>
                        <a:pt x="1" y="1975"/>
                        <a:pt x="565" y="2540"/>
                        <a:pt x="1276" y="2540"/>
                      </a:cubicBezTo>
                      <a:cubicBezTo>
                        <a:pt x="1975" y="2540"/>
                        <a:pt x="2540" y="1975"/>
                        <a:pt x="2540" y="1265"/>
                      </a:cubicBezTo>
                      <a:cubicBezTo>
                        <a:pt x="2540" y="565"/>
                        <a:pt x="1975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2049225" y="3133375"/>
                  <a:ext cx="49675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" h="3432" extrusionOk="0">
                      <a:moveTo>
                        <a:pt x="283" y="1"/>
                      </a:moveTo>
                      <a:cubicBezTo>
                        <a:pt x="181" y="1"/>
                        <a:pt x="91" y="24"/>
                        <a:pt x="1" y="35"/>
                      </a:cubicBezTo>
                      <a:lnTo>
                        <a:pt x="1" y="3409"/>
                      </a:lnTo>
                      <a:cubicBezTo>
                        <a:pt x="102" y="3420"/>
                        <a:pt x="181" y="3431"/>
                        <a:pt x="283" y="3431"/>
                      </a:cubicBezTo>
                      <a:cubicBezTo>
                        <a:pt x="1219" y="3431"/>
                        <a:pt x="1987" y="2653"/>
                        <a:pt x="1987" y="1716"/>
                      </a:cubicBezTo>
                      <a:cubicBezTo>
                        <a:pt x="1987" y="768"/>
                        <a:pt x="1231" y="1"/>
                        <a:pt x="283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2263625" y="3462875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76" y="1"/>
                      </a:moveTo>
                      <a:cubicBezTo>
                        <a:pt x="565" y="1"/>
                        <a:pt x="1" y="565"/>
                        <a:pt x="1" y="1265"/>
                      </a:cubicBezTo>
                      <a:cubicBezTo>
                        <a:pt x="1" y="1976"/>
                        <a:pt x="565" y="2540"/>
                        <a:pt x="1276" y="2540"/>
                      </a:cubicBezTo>
                      <a:cubicBezTo>
                        <a:pt x="1975" y="2540"/>
                        <a:pt x="2540" y="1964"/>
                        <a:pt x="2540" y="1265"/>
                      </a:cubicBezTo>
                      <a:cubicBezTo>
                        <a:pt x="2540" y="565"/>
                        <a:pt x="1975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2438525" y="2743800"/>
                  <a:ext cx="85500" cy="4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" h="1987" extrusionOk="0">
                      <a:moveTo>
                        <a:pt x="12" y="0"/>
                      </a:moveTo>
                      <a:cubicBezTo>
                        <a:pt x="1" y="102"/>
                        <a:pt x="1" y="181"/>
                        <a:pt x="1" y="283"/>
                      </a:cubicBezTo>
                      <a:cubicBezTo>
                        <a:pt x="1" y="1230"/>
                        <a:pt x="768" y="1986"/>
                        <a:pt x="1705" y="1986"/>
                      </a:cubicBezTo>
                      <a:cubicBezTo>
                        <a:pt x="2653" y="1986"/>
                        <a:pt x="3420" y="1230"/>
                        <a:pt x="3420" y="283"/>
                      </a:cubicBezTo>
                      <a:cubicBezTo>
                        <a:pt x="3420" y="181"/>
                        <a:pt x="3397" y="91"/>
                        <a:pt x="3386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2131050" y="3330300"/>
                  <a:ext cx="63475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540" extrusionOk="0">
                      <a:moveTo>
                        <a:pt x="1264" y="0"/>
                      </a:moveTo>
                      <a:cubicBezTo>
                        <a:pt x="564" y="0"/>
                        <a:pt x="0" y="565"/>
                        <a:pt x="0" y="1264"/>
                      </a:cubicBezTo>
                      <a:cubicBezTo>
                        <a:pt x="0" y="1975"/>
                        <a:pt x="564" y="2539"/>
                        <a:pt x="1264" y="2539"/>
                      </a:cubicBezTo>
                      <a:cubicBezTo>
                        <a:pt x="1975" y="2539"/>
                        <a:pt x="2539" y="1975"/>
                        <a:pt x="2539" y="1264"/>
                      </a:cubicBezTo>
                      <a:cubicBezTo>
                        <a:pt x="2539" y="565"/>
                        <a:pt x="1975" y="0"/>
                        <a:pt x="1264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5" name="Google Shape;1195;p8"/>
              <p:cNvGrpSpPr/>
              <p:nvPr/>
            </p:nvGrpSpPr>
            <p:grpSpPr>
              <a:xfrm rot="-8311866">
                <a:off x="2498048" y="4760092"/>
                <a:ext cx="892307" cy="892307"/>
                <a:chOff x="4334275" y="1748525"/>
                <a:chExt cx="892325" cy="892325"/>
              </a:xfrm>
            </p:grpSpPr>
            <p:sp>
              <p:nvSpPr>
                <p:cNvPr id="1196" name="Google Shape;1196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4" name="Google Shape;1214;p8"/>
              <p:cNvGrpSpPr/>
              <p:nvPr/>
            </p:nvGrpSpPr>
            <p:grpSpPr>
              <a:xfrm rot="-8311866">
                <a:off x="-35302" y="4760067"/>
                <a:ext cx="892307" cy="892307"/>
                <a:chOff x="4334275" y="1748525"/>
                <a:chExt cx="892325" cy="892325"/>
              </a:xfrm>
            </p:grpSpPr>
            <p:sp>
              <p:nvSpPr>
                <p:cNvPr id="1215" name="Google Shape;1215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8"/>
              <p:cNvGrpSpPr/>
              <p:nvPr/>
            </p:nvGrpSpPr>
            <p:grpSpPr>
              <a:xfrm rot="2700000">
                <a:off x="4992734" y="4773879"/>
                <a:ext cx="864667" cy="864667"/>
                <a:chOff x="1043250" y="1738100"/>
                <a:chExt cx="864675" cy="864675"/>
              </a:xfrm>
            </p:grpSpPr>
            <p:sp>
              <p:nvSpPr>
                <p:cNvPr id="1234" name="Google Shape;1234;p8"/>
                <p:cNvSpPr/>
                <p:nvPr/>
              </p:nvSpPr>
              <p:spPr>
                <a:xfrm>
                  <a:off x="1193050" y="2127625"/>
                  <a:ext cx="180000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3368" extrusionOk="0">
                      <a:moveTo>
                        <a:pt x="3916" y="1151"/>
                      </a:moveTo>
                      <a:cubicBezTo>
                        <a:pt x="4136" y="1151"/>
                        <a:pt x="4358" y="1177"/>
                        <a:pt x="4581" y="1233"/>
                      </a:cubicBezTo>
                      <a:cubicBezTo>
                        <a:pt x="4943" y="1323"/>
                        <a:pt x="5281" y="1492"/>
                        <a:pt x="5574" y="1718"/>
                      </a:cubicBezTo>
                      <a:cubicBezTo>
                        <a:pt x="5258" y="1921"/>
                        <a:pt x="4943" y="2113"/>
                        <a:pt x="4581" y="2192"/>
                      </a:cubicBezTo>
                      <a:cubicBezTo>
                        <a:pt x="4363" y="2248"/>
                        <a:pt x="4143" y="2273"/>
                        <a:pt x="3923" y="2273"/>
                      </a:cubicBezTo>
                      <a:cubicBezTo>
                        <a:pt x="3256" y="2273"/>
                        <a:pt x="2588" y="2040"/>
                        <a:pt x="1952" y="1718"/>
                      </a:cubicBezTo>
                      <a:cubicBezTo>
                        <a:pt x="2589" y="1387"/>
                        <a:pt x="3245" y="1151"/>
                        <a:pt x="3916" y="1151"/>
                      </a:cubicBezTo>
                      <a:close/>
                      <a:moveTo>
                        <a:pt x="3956" y="1"/>
                      </a:moveTo>
                      <a:cubicBezTo>
                        <a:pt x="2994" y="1"/>
                        <a:pt x="2052" y="351"/>
                        <a:pt x="1230" y="838"/>
                      </a:cubicBezTo>
                      <a:cubicBezTo>
                        <a:pt x="835" y="1075"/>
                        <a:pt x="350" y="1346"/>
                        <a:pt x="0" y="1684"/>
                      </a:cubicBezTo>
                      <a:cubicBezTo>
                        <a:pt x="350" y="2034"/>
                        <a:pt x="835" y="2305"/>
                        <a:pt x="1230" y="2530"/>
                      </a:cubicBezTo>
                      <a:cubicBezTo>
                        <a:pt x="2052" y="3018"/>
                        <a:pt x="2994" y="3367"/>
                        <a:pt x="3956" y="3367"/>
                      </a:cubicBezTo>
                      <a:cubicBezTo>
                        <a:pt x="4130" y="3367"/>
                        <a:pt x="4305" y="3356"/>
                        <a:pt x="4480" y="3332"/>
                      </a:cubicBezTo>
                      <a:cubicBezTo>
                        <a:pt x="5416" y="3241"/>
                        <a:pt x="6251" y="2734"/>
                        <a:pt x="6895" y="2034"/>
                      </a:cubicBezTo>
                      <a:cubicBezTo>
                        <a:pt x="6996" y="1944"/>
                        <a:pt x="7098" y="1831"/>
                        <a:pt x="7199" y="1695"/>
                      </a:cubicBezTo>
                      <a:lnTo>
                        <a:pt x="6895" y="1357"/>
                      </a:lnTo>
                      <a:cubicBezTo>
                        <a:pt x="6263" y="669"/>
                        <a:pt x="5416" y="161"/>
                        <a:pt x="4480" y="37"/>
                      </a:cubicBezTo>
                      <a:cubicBezTo>
                        <a:pt x="4305" y="12"/>
                        <a:pt x="4130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1429725" y="2272975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829" y="1625"/>
                      </a:moveTo>
                      <a:cubicBezTo>
                        <a:pt x="2054" y="1918"/>
                        <a:pt x="2223" y="2246"/>
                        <a:pt x="2314" y="2618"/>
                      </a:cubicBezTo>
                      <a:cubicBezTo>
                        <a:pt x="2539" y="3498"/>
                        <a:pt x="2257" y="4401"/>
                        <a:pt x="1829" y="5247"/>
                      </a:cubicBezTo>
                      <a:cubicBezTo>
                        <a:pt x="1388" y="4401"/>
                        <a:pt x="1129" y="3521"/>
                        <a:pt x="1355" y="2618"/>
                      </a:cubicBezTo>
                      <a:cubicBezTo>
                        <a:pt x="1434" y="2257"/>
                        <a:pt x="1603" y="1918"/>
                        <a:pt x="1829" y="1625"/>
                      </a:cubicBezTo>
                      <a:close/>
                      <a:moveTo>
                        <a:pt x="1817" y="0"/>
                      </a:moveTo>
                      <a:lnTo>
                        <a:pt x="1479" y="305"/>
                      </a:lnTo>
                      <a:cubicBezTo>
                        <a:pt x="790" y="937"/>
                        <a:pt x="283" y="1783"/>
                        <a:pt x="158" y="2708"/>
                      </a:cubicBezTo>
                      <a:cubicBezTo>
                        <a:pt x="0" y="3859"/>
                        <a:pt x="384" y="4999"/>
                        <a:pt x="960" y="5970"/>
                      </a:cubicBezTo>
                      <a:cubicBezTo>
                        <a:pt x="1197" y="6364"/>
                        <a:pt x="1467" y="6850"/>
                        <a:pt x="1806" y="7199"/>
                      </a:cubicBezTo>
                      <a:cubicBezTo>
                        <a:pt x="2156" y="6850"/>
                        <a:pt x="2427" y="6364"/>
                        <a:pt x="2652" y="5970"/>
                      </a:cubicBezTo>
                      <a:cubicBezTo>
                        <a:pt x="3228" y="4999"/>
                        <a:pt x="3611" y="3859"/>
                        <a:pt x="3453" y="2708"/>
                      </a:cubicBezTo>
                      <a:cubicBezTo>
                        <a:pt x="3352" y="1772"/>
                        <a:pt x="2844" y="937"/>
                        <a:pt x="2156" y="305"/>
                      </a:cubicBezTo>
                      <a:cubicBezTo>
                        <a:pt x="2054" y="203"/>
                        <a:pt x="1941" y="102"/>
                        <a:pt x="181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1198125" y="1738100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0" y="0"/>
                      </a:moveTo>
                      <a:cubicBezTo>
                        <a:pt x="316" y="1479"/>
                        <a:pt x="1648" y="2596"/>
                        <a:pt x="3216" y="2596"/>
                      </a:cubicBezTo>
                      <a:cubicBezTo>
                        <a:pt x="4796" y="2596"/>
                        <a:pt x="6105" y="1479"/>
                        <a:pt x="6432" y="0"/>
                      </a:cubicBezTo>
                      <a:lnTo>
                        <a:pt x="5225" y="0"/>
                      </a:lnTo>
                      <a:cubicBezTo>
                        <a:pt x="4931" y="835"/>
                        <a:pt x="4141" y="1445"/>
                        <a:pt x="3216" y="1445"/>
                      </a:cubicBezTo>
                      <a:cubicBezTo>
                        <a:pt x="2280" y="1445"/>
                        <a:pt x="1478" y="835"/>
                        <a:pt x="119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15919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7" y="0"/>
                      </a:moveTo>
                      <a:cubicBezTo>
                        <a:pt x="1637" y="0"/>
                        <a:pt x="328" y="1117"/>
                        <a:pt x="1" y="2595"/>
                      </a:cubicBezTo>
                      <a:lnTo>
                        <a:pt x="1197" y="2595"/>
                      </a:lnTo>
                      <a:cubicBezTo>
                        <a:pt x="1490" y="1760"/>
                        <a:pt x="2280" y="1162"/>
                        <a:pt x="3217" y="1162"/>
                      </a:cubicBezTo>
                      <a:cubicBezTo>
                        <a:pt x="4142" y="1162"/>
                        <a:pt x="4955" y="1760"/>
                        <a:pt x="5237" y="2595"/>
                      </a:cubicBezTo>
                      <a:lnTo>
                        <a:pt x="6433" y="2595"/>
                      </a:lnTo>
                      <a:cubicBezTo>
                        <a:pt x="6117" y="1117"/>
                        <a:pt x="4797" y="0"/>
                        <a:pt x="321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1198125" y="2537875"/>
                  <a:ext cx="1608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596" extrusionOk="0">
                      <a:moveTo>
                        <a:pt x="3216" y="0"/>
                      </a:moveTo>
                      <a:cubicBezTo>
                        <a:pt x="1636" y="0"/>
                        <a:pt x="316" y="1117"/>
                        <a:pt x="0" y="2595"/>
                      </a:cubicBezTo>
                      <a:lnTo>
                        <a:pt x="1196" y="2595"/>
                      </a:lnTo>
                      <a:cubicBezTo>
                        <a:pt x="1490" y="1760"/>
                        <a:pt x="2280" y="1162"/>
                        <a:pt x="3216" y="1162"/>
                      </a:cubicBezTo>
                      <a:cubicBezTo>
                        <a:pt x="4141" y="1162"/>
                        <a:pt x="4943" y="1760"/>
                        <a:pt x="5225" y="2595"/>
                      </a:cubicBezTo>
                      <a:lnTo>
                        <a:pt x="6432" y="2595"/>
                      </a:lnTo>
                      <a:cubicBezTo>
                        <a:pt x="6105" y="1117"/>
                        <a:pt x="4796" y="0"/>
                        <a:pt x="3216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8"/>
                <p:cNvSpPr/>
                <p:nvPr/>
              </p:nvSpPr>
              <p:spPr>
                <a:xfrm>
                  <a:off x="1430575" y="1887900"/>
                  <a:ext cx="90300" cy="18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" h="7200" extrusionOk="0">
                      <a:moveTo>
                        <a:pt x="1795" y="1952"/>
                      </a:moveTo>
                      <a:cubicBezTo>
                        <a:pt x="2235" y="2799"/>
                        <a:pt x="2505" y="3690"/>
                        <a:pt x="2280" y="4593"/>
                      </a:cubicBezTo>
                      <a:cubicBezTo>
                        <a:pt x="2189" y="4943"/>
                        <a:pt x="2020" y="5281"/>
                        <a:pt x="1795" y="5575"/>
                      </a:cubicBezTo>
                      <a:cubicBezTo>
                        <a:pt x="1569" y="5281"/>
                        <a:pt x="1400" y="4954"/>
                        <a:pt x="1321" y="4593"/>
                      </a:cubicBezTo>
                      <a:cubicBezTo>
                        <a:pt x="1095" y="3690"/>
                        <a:pt x="1366" y="2799"/>
                        <a:pt x="1795" y="1952"/>
                      </a:cubicBezTo>
                      <a:close/>
                      <a:moveTo>
                        <a:pt x="1806" y="0"/>
                      </a:moveTo>
                      <a:cubicBezTo>
                        <a:pt x="1456" y="350"/>
                        <a:pt x="1196" y="835"/>
                        <a:pt x="960" y="1230"/>
                      </a:cubicBezTo>
                      <a:cubicBezTo>
                        <a:pt x="384" y="2201"/>
                        <a:pt x="0" y="3340"/>
                        <a:pt x="158" y="4491"/>
                      </a:cubicBezTo>
                      <a:cubicBezTo>
                        <a:pt x="260" y="5417"/>
                        <a:pt x="768" y="6252"/>
                        <a:pt x="1456" y="6906"/>
                      </a:cubicBezTo>
                      <a:cubicBezTo>
                        <a:pt x="1558" y="6996"/>
                        <a:pt x="1670" y="7098"/>
                        <a:pt x="1795" y="7200"/>
                      </a:cubicBezTo>
                      <a:lnTo>
                        <a:pt x="2133" y="6906"/>
                      </a:lnTo>
                      <a:cubicBezTo>
                        <a:pt x="2821" y="6263"/>
                        <a:pt x="3329" y="5417"/>
                        <a:pt x="3465" y="4491"/>
                      </a:cubicBezTo>
                      <a:cubicBezTo>
                        <a:pt x="3611" y="3340"/>
                        <a:pt x="3239" y="2201"/>
                        <a:pt x="2652" y="1230"/>
                      </a:cubicBezTo>
                      <a:cubicBezTo>
                        <a:pt x="2415" y="835"/>
                        <a:pt x="2144" y="350"/>
                        <a:pt x="180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8"/>
                <p:cNvSpPr/>
                <p:nvPr/>
              </p:nvSpPr>
              <p:spPr>
                <a:xfrm>
                  <a:off x="1043250" y="24868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4638" y="1"/>
                      </a:moveTo>
                      <a:cubicBezTo>
                        <a:pt x="3442" y="80"/>
                        <a:pt x="2246" y="283"/>
                        <a:pt x="1095" y="531"/>
                      </a:cubicBezTo>
                      <a:cubicBezTo>
                        <a:pt x="734" y="621"/>
                        <a:pt x="361" y="700"/>
                        <a:pt x="0" y="802"/>
                      </a:cubicBezTo>
                      <a:lnTo>
                        <a:pt x="0" y="1919"/>
                      </a:lnTo>
                      <a:cubicBezTo>
                        <a:pt x="237" y="1851"/>
                        <a:pt x="497" y="1795"/>
                        <a:pt x="734" y="1738"/>
                      </a:cubicBezTo>
                      <a:cubicBezTo>
                        <a:pt x="1602" y="1535"/>
                        <a:pt x="2471" y="1400"/>
                        <a:pt x="3340" y="1310"/>
                      </a:cubicBezTo>
                      <a:lnTo>
                        <a:pt x="3340" y="1310"/>
                      </a:lnTo>
                      <a:cubicBezTo>
                        <a:pt x="3239" y="2178"/>
                        <a:pt x="3115" y="3047"/>
                        <a:pt x="2911" y="3916"/>
                      </a:cubicBezTo>
                      <a:cubicBezTo>
                        <a:pt x="2844" y="4142"/>
                        <a:pt x="2787" y="4401"/>
                        <a:pt x="2720" y="4638"/>
                      </a:cubicBezTo>
                      <a:lnTo>
                        <a:pt x="3837" y="4638"/>
                      </a:lnTo>
                      <a:cubicBezTo>
                        <a:pt x="3938" y="4277"/>
                        <a:pt x="4029" y="3905"/>
                        <a:pt x="4096" y="3544"/>
                      </a:cubicBezTo>
                      <a:cubicBezTo>
                        <a:pt x="4356" y="2382"/>
                        <a:pt x="4548" y="1197"/>
                        <a:pt x="463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1791950" y="24868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0" y="1"/>
                      </a:moveTo>
                      <a:cubicBezTo>
                        <a:pt x="79" y="1197"/>
                        <a:pt x="283" y="2393"/>
                        <a:pt x="531" y="3544"/>
                      </a:cubicBezTo>
                      <a:cubicBezTo>
                        <a:pt x="621" y="3905"/>
                        <a:pt x="700" y="4277"/>
                        <a:pt x="802" y="4638"/>
                      </a:cubicBezTo>
                      <a:lnTo>
                        <a:pt x="1907" y="4638"/>
                      </a:lnTo>
                      <a:cubicBezTo>
                        <a:pt x="1840" y="4401"/>
                        <a:pt x="1783" y="4142"/>
                        <a:pt x="1727" y="3905"/>
                      </a:cubicBezTo>
                      <a:cubicBezTo>
                        <a:pt x="1535" y="3036"/>
                        <a:pt x="1388" y="2167"/>
                        <a:pt x="1309" y="1298"/>
                      </a:cubicBezTo>
                      <a:lnTo>
                        <a:pt x="1309" y="1298"/>
                      </a:lnTo>
                      <a:cubicBezTo>
                        <a:pt x="2178" y="1400"/>
                        <a:pt x="3036" y="1524"/>
                        <a:pt x="3916" y="1716"/>
                      </a:cubicBezTo>
                      <a:cubicBezTo>
                        <a:pt x="4142" y="1795"/>
                        <a:pt x="4401" y="1851"/>
                        <a:pt x="4638" y="1919"/>
                      </a:cubicBezTo>
                      <a:lnTo>
                        <a:pt x="4638" y="802"/>
                      </a:lnTo>
                      <a:cubicBezTo>
                        <a:pt x="4266" y="700"/>
                        <a:pt x="3905" y="610"/>
                        <a:pt x="3532" y="531"/>
                      </a:cubicBezTo>
                      <a:cubicBezTo>
                        <a:pt x="2381" y="283"/>
                        <a:pt x="1197" y="80"/>
                        <a:pt x="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791950" y="1738100"/>
                  <a:ext cx="115975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" h="4639" extrusionOk="0">
                      <a:moveTo>
                        <a:pt x="802" y="0"/>
                      </a:moveTo>
                      <a:cubicBezTo>
                        <a:pt x="700" y="373"/>
                        <a:pt x="598" y="734"/>
                        <a:pt x="531" y="1106"/>
                      </a:cubicBezTo>
                      <a:cubicBezTo>
                        <a:pt x="283" y="2257"/>
                        <a:pt x="79" y="3442"/>
                        <a:pt x="0" y="4638"/>
                      </a:cubicBezTo>
                      <a:cubicBezTo>
                        <a:pt x="1197" y="4559"/>
                        <a:pt x="2393" y="4356"/>
                        <a:pt x="3532" y="4108"/>
                      </a:cubicBezTo>
                      <a:cubicBezTo>
                        <a:pt x="3905" y="4018"/>
                        <a:pt x="4266" y="3939"/>
                        <a:pt x="4638" y="3837"/>
                      </a:cubicBezTo>
                      <a:lnTo>
                        <a:pt x="4638" y="2720"/>
                      </a:lnTo>
                      <a:cubicBezTo>
                        <a:pt x="4401" y="2799"/>
                        <a:pt x="4142" y="2855"/>
                        <a:pt x="3905" y="2912"/>
                      </a:cubicBezTo>
                      <a:cubicBezTo>
                        <a:pt x="3025" y="3103"/>
                        <a:pt x="2167" y="3250"/>
                        <a:pt x="1298" y="3329"/>
                      </a:cubicBezTo>
                      <a:cubicBezTo>
                        <a:pt x="1388" y="2460"/>
                        <a:pt x="1524" y="1591"/>
                        <a:pt x="1716" y="723"/>
                      </a:cubicBezTo>
                      <a:cubicBezTo>
                        <a:pt x="1783" y="474"/>
                        <a:pt x="1840" y="237"/>
                        <a:pt x="191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1592225" y="1738100"/>
                  <a:ext cx="160525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2596" extrusionOk="0">
                      <a:moveTo>
                        <a:pt x="0" y="0"/>
                      </a:moveTo>
                      <a:cubicBezTo>
                        <a:pt x="316" y="1479"/>
                        <a:pt x="1636" y="2596"/>
                        <a:pt x="3205" y="2596"/>
                      </a:cubicBezTo>
                      <a:cubicBezTo>
                        <a:pt x="4785" y="2596"/>
                        <a:pt x="6094" y="1479"/>
                        <a:pt x="6421" y="0"/>
                      </a:cubicBezTo>
                      <a:lnTo>
                        <a:pt x="5225" y="0"/>
                      </a:lnTo>
                      <a:cubicBezTo>
                        <a:pt x="4920" y="835"/>
                        <a:pt x="4130" y="1445"/>
                        <a:pt x="3205" y="1445"/>
                      </a:cubicBezTo>
                      <a:cubicBezTo>
                        <a:pt x="2268" y="1445"/>
                        <a:pt x="1467" y="835"/>
                        <a:pt x="118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1043250" y="1738100"/>
                  <a:ext cx="1159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8" h="4639" extrusionOk="0">
                      <a:moveTo>
                        <a:pt x="2720" y="0"/>
                      </a:moveTo>
                      <a:cubicBezTo>
                        <a:pt x="2787" y="237"/>
                        <a:pt x="2844" y="497"/>
                        <a:pt x="2900" y="734"/>
                      </a:cubicBezTo>
                      <a:cubicBezTo>
                        <a:pt x="3103" y="1603"/>
                        <a:pt x="3239" y="2472"/>
                        <a:pt x="3329" y="3340"/>
                      </a:cubicBezTo>
                      <a:cubicBezTo>
                        <a:pt x="2449" y="3239"/>
                        <a:pt x="1591" y="3115"/>
                        <a:pt x="722" y="2923"/>
                      </a:cubicBezTo>
                      <a:cubicBezTo>
                        <a:pt x="474" y="2855"/>
                        <a:pt x="237" y="2799"/>
                        <a:pt x="0" y="2720"/>
                      </a:cubicBezTo>
                      <a:lnTo>
                        <a:pt x="0" y="3837"/>
                      </a:lnTo>
                      <a:cubicBezTo>
                        <a:pt x="361" y="3939"/>
                        <a:pt x="734" y="4029"/>
                        <a:pt x="1095" y="4108"/>
                      </a:cubicBezTo>
                      <a:cubicBezTo>
                        <a:pt x="2257" y="4356"/>
                        <a:pt x="3442" y="4559"/>
                        <a:pt x="4638" y="4638"/>
                      </a:cubicBezTo>
                      <a:cubicBezTo>
                        <a:pt x="4559" y="3442"/>
                        <a:pt x="4356" y="2246"/>
                        <a:pt x="4108" y="1095"/>
                      </a:cubicBezTo>
                      <a:cubicBezTo>
                        <a:pt x="4017" y="734"/>
                        <a:pt x="3938" y="361"/>
                        <a:pt x="383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1185700" y="1880275"/>
                  <a:ext cx="56175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7" h="2247" extrusionOk="0">
                      <a:moveTo>
                        <a:pt x="1118" y="1"/>
                      </a:moveTo>
                      <a:cubicBezTo>
                        <a:pt x="802" y="1"/>
                        <a:pt x="520" y="125"/>
                        <a:pt x="328" y="328"/>
                      </a:cubicBezTo>
                      <a:cubicBezTo>
                        <a:pt x="125" y="531"/>
                        <a:pt x="1" y="802"/>
                        <a:pt x="1" y="1118"/>
                      </a:cubicBezTo>
                      <a:cubicBezTo>
                        <a:pt x="1" y="1738"/>
                        <a:pt x="508" y="2246"/>
                        <a:pt x="1129" y="2246"/>
                      </a:cubicBezTo>
                      <a:cubicBezTo>
                        <a:pt x="1434" y="2246"/>
                        <a:pt x="1716" y="2111"/>
                        <a:pt x="1919" y="1919"/>
                      </a:cubicBezTo>
                      <a:cubicBezTo>
                        <a:pt x="2111" y="1716"/>
                        <a:pt x="2246" y="1434"/>
                        <a:pt x="2246" y="1129"/>
                      </a:cubicBezTo>
                      <a:cubicBezTo>
                        <a:pt x="2246" y="508"/>
                        <a:pt x="1738" y="1"/>
                        <a:pt x="1118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8"/>
                <p:cNvSpPr/>
                <p:nvPr/>
              </p:nvSpPr>
              <p:spPr>
                <a:xfrm>
                  <a:off x="1154950" y="1849525"/>
                  <a:ext cx="11767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7" h="4718" extrusionOk="0">
                      <a:moveTo>
                        <a:pt x="2348" y="745"/>
                      </a:moveTo>
                      <a:cubicBezTo>
                        <a:pt x="3228" y="745"/>
                        <a:pt x="3950" y="1468"/>
                        <a:pt x="3950" y="2359"/>
                      </a:cubicBezTo>
                      <a:cubicBezTo>
                        <a:pt x="3950" y="2777"/>
                        <a:pt x="3781" y="3171"/>
                        <a:pt x="3499" y="3465"/>
                      </a:cubicBezTo>
                      <a:cubicBezTo>
                        <a:pt x="3205" y="3770"/>
                        <a:pt x="2810" y="3916"/>
                        <a:pt x="2382" y="3916"/>
                      </a:cubicBezTo>
                      <a:cubicBezTo>
                        <a:pt x="2361" y="3917"/>
                        <a:pt x="2340" y="3917"/>
                        <a:pt x="2320" y="3917"/>
                      </a:cubicBezTo>
                      <a:cubicBezTo>
                        <a:pt x="1435" y="3917"/>
                        <a:pt x="745" y="3208"/>
                        <a:pt x="745" y="2348"/>
                      </a:cubicBezTo>
                      <a:cubicBezTo>
                        <a:pt x="745" y="1919"/>
                        <a:pt x="915" y="1524"/>
                        <a:pt x="1219" y="1219"/>
                      </a:cubicBezTo>
                      <a:cubicBezTo>
                        <a:pt x="1513" y="915"/>
                        <a:pt x="1919" y="745"/>
                        <a:pt x="2348" y="745"/>
                      </a:cubicBezTo>
                      <a:close/>
                      <a:moveTo>
                        <a:pt x="2337" y="1"/>
                      </a:moveTo>
                      <a:cubicBezTo>
                        <a:pt x="1727" y="1"/>
                        <a:pt x="1129" y="238"/>
                        <a:pt x="678" y="678"/>
                      </a:cubicBezTo>
                      <a:cubicBezTo>
                        <a:pt x="238" y="1129"/>
                        <a:pt x="1" y="1716"/>
                        <a:pt x="1" y="2348"/>
                      </a:cubicBezTo>
                      <a:cubicBezTo>
                        <a:pt x="1" y="3657"/>
                        <a:pt x="1061" y="4717"/>
                        <a:pt x="2370" y="4717"/>
                      </a:cubicBezTo>
                      <a:cubicBezTo>
                        <a:pt x="2980" y="4717"/>
                        <a:pt x="3566" y="4469"/>
                        <a:pt x="4018" y="4040"/>
                      </a:cubicBezTo>
                      <a:cubicBezTo>
                        <a:pt x="4458" y="3589"/>
                        <a:pt x="4706" y="2991"/>
                        <a:pt x="4706" y="2370"/>
                      </a:cubicBezTo>
                      <a:cubicBezTo>
                        <a:pt x="4706" y="1061"/>
                        <a:pt x="3657" y="1"/>
                        <a:pt x="233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8"/>
                <p:cNvSpPr/>
                <p:nvPr/>
              </p:nvSpPr>
              <p:spPr>
                <a:xfrm>
                  <a:off x="1043250" y="2286800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501"/>
                        <a:pt x="1433" y="2279"/>
                        <a:pt x="1433" y="3216"/>
                      </a:cubicBezTo>
                      <a:cubicBezTo>
                        <a:pt x="1433" y="4153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27"/>
                        <a:pt x="2595" y="4796"/>
                        <a:pt x="2595" y="3216"/>
                      </a:cubicBezTo>
                      <a:cubicBezTo>
                        <a:pt x="2595" y="1636"/>
                        <a:pt x="1478" y="327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1709300" y="1880550"/>
                  <a:ext cx="56150" cy="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7" extrusionOk="0">
                      <a:moveTo>
                        <a:pt x="1129" y="1"/>
                      </a:moveTo>
                      <a:cubicBezTo>
                        <a:pt x="508" y="1"/>
                        <a:pt x="0" y="509"/>
                        <a:pt x="0" y="1129"/>
                      </a:cubicBezTo>
                      <a:cubicBezTo>
                        <a:pt x="0" y="1434"/>
                        <a:pt x="124" y="1716"/>
                        <a:pt x="327" y="1919"/>
                      </a:cubicBezTo>
                      <a:cubicBezTo>
                        <a:pt x="542" y="2122"/>
                        <a:pt x="801" y="2246"/>
                        <a:pt x="1117" y="2246"/>
                      </a:cubicBezTo>
                      <a:cubicBezTo>
                        <a:pt x="1738" y="2246"/>
                        <a:pt x="2246" y="1739"/>
                        <a:pt x="2246" y="1118"/>
                      </a:cubicBezTo>
                      <a:cubicBezTo>
                        <a:pt x="2246" y="802"/>
                        <a:pt x="2122" y="520"/>
                        <a:pt x="1918" y="328"/>
                      </a:cubicBezTo>
                      <a:cubicBezTo>
                        <a:pt x="1704" y="125"/>
                        <a:pt x="1445" y="1"/>
                        <a:pt x="1129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678250" y="1849525"/>
                  <a:ext cx="118225" cy="1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9" h="4718" extrusionOk="0">
                      <a:moveTo>
                        <a:pt x="2382" y="768"/>
                      </a:moveTo>
                      <a:cubicBezTo>
                        <a:pt x="2811" y="768"/>
                        <a:pt x="3206" y="937"/>
                        <a:pt x="3510" y="1231"/>
                      </a:cubicBezTo>
                      <a:cubicBezTo>
                        <a:pt x="3815" y="1524"/>
                        <a:pt x="3984" y="1930"/>
                        <a:pt x="3984" y="2359"/>
                      </a:cubicBezTo>
                      <a:cubicBezTo>
                        <a:pt x="3984" y="3250"/>
                        <a:pt x="3262" y="3961"/>
                        <a:pt x="2371" y="3961"/>
                      </a:cubicBezTo>
                      <a:cubicBezTo>
                        <a:pt x="1953" y="3961"/>
                        <a:pt x="1558" y="3792"/>
                        <a:pt x="1253" y="3510"/>
                      </a:cubicBezTo>
                      <a:cubicBezTo>
                        <a:pt x="960" y="3217"/>
                        <a:pt x="802" y="2822"/>
                        <a:pt x="802" y="2404"/>
                      </a:cubicBezTo>
                      <a:cubicBezTo>
                        <a:pt x="779" y="1479"/>
                        <a:pt x="1502" y="768"/>
                        <a:pt x="2382" y="768"/>
                      </a:cubicBezTo>
                      <a:close/>
                      <a:moveTo>
                        <a:pt x="2382" y="1"/>
                      </a:moveTo>
                      <a:cubicBezTo>
                        <a:pt x="1073" y="1"/>
                        <a:pt x="12" y="1061"/>
                        <a:pt x="12" y="2370"/>
                      </a:cubicBezTo>
                      <a:cubicBezTo>
                        <a:pt x="1" y="2991"/>
                        <a:pt x="260" y="3589"/>
                        <a:pt x="689" y="4040"/>
                      </a:cubicBezTo>
                      <a:cubicBezTo>
                        <a:pt x="1141" y="4469"/>
                        <a:pt x="1739" y="4717"/>
                        <a:pt x="2359" y="4717"/>
                      </a:cubicBezTo>
                      <a:cubicBezTo>
                        <a:pt x="3668" y="4717"/>
                        <a:pt x="4729" y="3657"/>
                        <a:pt x="4729" y="2348"/>
                      </a:cubicBezTo>
                      <a:cubicBezTo>
                        <a:pt x="4729" y="1727"/>
                        <a:pt x="4492" y="1129"/>
                        <a:pt x="4052" y="678"/>
                      </a:cubicBezTo>
                      <a:cubicBezTo>
                        <a:pt x="3601" y="238"/>
                        <a:pt x="3002" y="1"/>
                        <a:pt x="2382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043250" y="1892975"/>
                  <a:ext cx="64900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6433" extrusionOk="0">
                      <a:moveTo>
                        <a:pt x="0" y="0"/>
                      </a:moveTo>
                      <a:lnTo>
                        <a:pt x="0" y="1196"/>
                      </a:lnTo>
                      <a:cubicBezTo>
                        <a:pt x="835" y="1490"/>
                        <a:pt x="1433" y="2280"/>
                        <a:pt x="1433" y="3216"/>
                      </a:cubicBezTo>
                      <a:cubicBezTo>
                        <a:pt x="1433" y="4142"/>
                        <a:pt x="824" y="4954"/>
                        <a:pt x="0" y="5236"/>
                      </a:cubicBezTo>
                      <a:lnTo>
                        <a:pt x="0" y="6432"/>
                      </a:lnTo>
                      <a:cubicBezTo>
                        <a:pt x="1478" y="6105"/>
                        <a:pt x="2595" y="4796"/>
                        <a:pt x="2595" y="3216"/>
                      </a:cubicBezTo>
                      <a:cubicBezTo>
                        <a:pt x="2595" y="1637"/>
                        <a:pt x="1478" y="328"/>
                        <a:pt x="0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843000" y="2286800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7"/>
                        <a:pt x="1" y="1636"/>
                        <a:pt x="1" y="3216"/>
                      </a:cubicBezTo>
                      <a:cubicBezTo>
                        <a:pt x="1" y="4796"/>
                        <a:pt x="1118" y="6127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43"/>
                        <a:pt x="1152" y="4153"/>
                        <a:pt x="1152" y="3216"/>
                      </a:cubicBezTo>
                      <a:cubicBezTo>
                        <a:pt x="1152" y="2279"/>
                        <a:pt x="1761" y="1478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843000" y="1892975"/>
                  <a:ext cx="64925" cy="16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6433" extrusionOk="0">
                      <a:moveTo>
                        <a:pt x="2596" y="0"/>
                      </a:moveTo>
                      <a:cubicBezTo>
                        <a:pt x="1118" y="328"/>
                        <a:pt x="1" y="1648"/>
                        <a:pt x="1" y="3216"/>
                      </a:cubicBezTo>
                      <a:cubicBezTo>
                        <a:pt x="1" y="4796"/>
                        <a:pt x="1118" y="6105"/>
                        <a:pt x="2596" y="6432"/>
                      </a:cubicBezTo>
                      <a:lnTo>
                        <a:pt x="2596" y="5236"/>
                      </a:lnTo>
                      <a:cubicBezTo>
                        <a:pt x="1761" y="4932"/>
                        <a:pt x="1152" y="4142"/>
                        <a:pt x="1152" y="3216"/>
                      </a:cubicBezTo>
                      <a:cubicBezTo>
                        <a:pt x="1152" y="2280"/>
                        <a:pt x="1761" y="1479"/>
                        <a:pt x="2596" y="1196"/>
                      </a:cubicBezTo>
                      <a:lnTo>
                        <a:pt x="2596" y="0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52825" y="1747975"/>
                  <a:ext cx="844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7" h="33797" extrusionOk="0">
                      <a:moveTo>
                        <a:pt x="16905" y="1704"/>
                      </a:moveTo>
                      <a:cubicBezTo>
                        <a:pt x="17503" y="2370"/>
                        <a:pt x="18146" y="2979"/>
                        <a:pt x="18857" y="3521"/>
                      </a:cubicBezTo>
                      <a:cubicBezTo>
                        <a:pt x="20267" y="4616"/>
                        <a:pt x="21824" y="5541"/>
                        <a:pt x="22874" y="7019"/>
                      </a:cubicBezTo>
                      <a:cubicBezTo>
                        <a:pt x="23483" y="7888"/>
                        <a:pt x="23822" y="8813"/>
                        <a:pt x="24014" y="9784"/>
                      </a:cubicBezTo>
                      <a:cubicBezTo>
                        <a:pt x="24984" y="9987"/>
                        <a:pt x="25921" y="10325"/>
                        <a:pt x="26778" y="10935"/>
                      </a:cubicBezTo>
                      <a:cubicBezTo>
                        <a:pt x="28268" y="11973"/>
                        <a:pt x="29193" y="13553"/>
                        <a:pt x="30276" y="14952"/>
                      </a:cubicBezTo>
                      <a:cubicBezTo>
                        <a:pt x="30829" y="15651"/>
                        <a:pt x="31439" y="16306"/>
                        <a:pt x="32104" y="16904"/>
                      </a:cubicBezTo>
                      <a:cubicBezTo>
                        <a:pt x="31439" y="17491"/>
                        <a:pt x="30829" y="18145"/>
                        <a:pt x="30276" y="18845"/>
                      </a:cubicBezTo>
                      <a:cubicBezTo>
                        <a:pt x="29193" y="20244"/>
                        <a:pt x="28268" y="21824"/>
                        <a:pt x="26778" y="22862"/>
                      </a:cubicBezTo>
                      <a:cubicBezTo>
                        <a:pt x="25921" y="23471"/>
                        <a:pt x="24995" y="23810"/>
                        <a:pt x="24014" y="24013"/>
                      </a:cubicBezTo>
                      <a:cubicBezTo>
                        <a:pt x="23822" y="24983"/>
                        <a:pt x="23483" y="25909"/>
                        <a:pt x="22874" y="26778"/>
                      </a:cubicBezTo>
                      <a:cubicBezTo>
                        <a:pt x="21824" y="28256"/>
                        <a:pt x="20245" y="29181"/>
                        <a:pt x="18857" y="30276"/>
                      </a:cubicBezTo>
                      <a:cubicBezTo>
                        <a:pt x="18146" y="30817"/>
                        <a:pt x="17503" y="31427"/>
                        <a:pt x="16905" y="32093"/>
                      </a:cubicBezTo>
                      <a:cubicBezTo>
                        <a:pt x="16318" y="31427"/>
                        <a:pt x="15663" y="30817"/>
                        <a:pt x="14964" y="30276"/>
                      </a:cubicBezTo>
                      <a:cubicBezTo>
                        <a:pt x="13553" y="29181"/>
                        <a:pt x="11985" y="28256"/>
                        <a:pt x="10935" y="26778"/>
                      </a:cubicBezTo>
                      <a:cubicBezTo>
                        <a:pt x="10337" y="25909"/>
                        <a:pt x="9999" y="24983"/>
                        <a:pt x="9795" y="24013"/>
                      </a:cubicBezTo>
                      <a:cubicBezTo>
                        <a:pt x="8825" y="23810"/>
                        <a:pt x="7888" y="23471"/>
                        <a:pt x="7031" y="22862"/>
                      </a:cubicBezTo>
                      <a:cubicBezTo>
                        <a:pt x="5553" y="21824"/>
                        <a:pt x="4616" y="20244"/>
                        <a:pt x="3533" y="18845"/>
                      </a:cubicBezTo>
                      <a:cubicBezTo>
                        <a:pt x="2980" y="18145"/>
                        <a:pt x="2382" y="17491"/>
                        <a:pt x="1716" y="16904"/>
                      </a:cubicBezTo>
                      <a:cubicBezTo>
                        <a:pt x="2382" y="16306"/>
                        <a:pt x="2980" y="15651"/>
                        <a:pt x="3533" y="14952"/>
                      </a:cubicBezTo>
                      <a:cubicBezTo>
                        <a:pt x="4616" y="13541"/>
                        <a:pt x="5553" y="11973"/>
                        <a:pt x="7031" y="10935"/>
                      </a:cubicBezTo>
                      <a:cubicBezTo>
                        <a:pt x="7888" y="10325"/>
                        <a:pt x="8825" y="9987"/>
                        <a:pt x="9795" y="9784"/>
                      </a:cubicBezTo>
                      <a:cubicBezTo>
                        <a:pt x="9999" y="8813"/>
                        <a:pt x="10337" y="7888"/>
                        <a:pt x="10935" y="7019"/>
                      </a:cubicBezTo>
                      <a:cubicBezTo>
                        <a:pt x="11985" y="5541"/>
                        <a:pt x="13564" y="4616"/>
                        <a:pt x="14964" y="3521"/>
                      </a:cubicBezTo>
                      <a:cubicBezTo>
                        <a:pt x="15663" y="2979"/>
                        <a:pt x="16318" y="2370"/>
                        <a:pt x="16905" y="1704"/>
                      </a:cubicBezTo>
                      <a:close/>
                      <a:moveTo>
                        <a:pt x="16893" y="0"/>
                      </a:moveTo>
                      <a:lnTo>
                        <a:pt x="16882" y="12"/>
                      </a:lnTo>
                      <a:cubicBezTo>
                        <a:pt x="15754" y="1637"/>
                        <a:pt x="14219" y="2742"/>
                        <a:pt x="12650" y="3916"/>
                      </a:cubicBezTo>
                      <a:cubicBezTo>
                        <a:pt x="10969" y="5191"/>
                        <a:pt x="9480" y="6929"/>
                        <a:pt x="8915" y="8915"/>
                      </a:cubicBezTo>
                      <a:cubicBezTo>
                        <a:pt x="6907" y="9479"/>
                        <a:pt x="5169" y="10991"/>
                        <a:pt x="3916" y="12650"/>
                      </a:cubicBezTo>
                      <a:cubicBezTo>
                        <a:pt x="2743" y="14207"/>
                        <a:pt x="1648" y="15742"/>
                        <a:pt x="12" y="16881"/>
                      </a:cubicBezTo>
                      <a:lnTo>
                        <a:pt x="1" y="16904"/>
                      </a:lnTo>
                      <a:lnTo>
                        <a:pt x="12" y="16915"/>
                      </a:lnTo>
                      <a:cubicBezTo>
                        <a:pt x="1637" y="18044"/>
                        <a:pt x="2732" y="19578"/>
                        <a:pt x="3916" y="21147"/>
                      </a:cubicBezTo>
                      <a:cubicBezTo>
                        <a:pt x="5192" y="22828"/>
                        <a:pt x="6918" y="24318"/>
                        <a:pt x="8915" y="24882"/>
                      </a:cubicBezTo>
                      <a:cubicBezTo>
                        <a:pt x="9480" y="26891"/>
                        <a:pt x="10980" y="28617"/>
                        <a:pt x="12650" y="29881"/>
                      </a:cubicBezTo>
                      <a:cubicBezTo>
                        <a:pt x="14196" y="31043"/>
                        <a:pt x="15742" y="32149"/>
                        <a:pt x="16882" y="33785"/>
                      </a:cubicBezTo>
                      <a:lnTo>
                        <a:pt x="16893" y="33796"/>
                      </a:lnTo>
                      <a:lnTo>
                        <a:pt x="16905" y="33785"/>
                      </a:lnTo>
                      <a:cubicBezTo>
                        <a:pt x="18033" y="32160"/>
                        <a:pt x="19579" y="31054"/>
                        <a:pt x="21136" y="29881"/>
                      </a:cubicBezTo>
                      <a:cubicBezTo>
                        <a:pt x="22817" y="28617"/>
                        <a:pt x="24318" y="26868"/>
                        <a:pt x="24882" y="24882"/>
                      </a:cubicBezTo>
                      <a:cubicBezTo>
                        <a:pt x="26880" y="24318"/>
                        <a:pt x="28618" y="22806"/>
                        <a:pt x="29870" y="21147"/>
                      </a:cubicBezTo>
                      <a:cubicBezTo>
                        <a:pt x="31055" y="19578"/>
                        <a:pt x="32161" y="18044"/>
                        <a:pt x="33774" y="16915"/>
                      </a:cubicBezTo>
                      <a:lnTo>
                        <a:pt x="33797" y="16904"/>
                      </a:lnTo>
                      <a:lnTo>
                        <a:pt x="33774" y="16881"/>
                      </a:lnTo>
                      <a:cubicBezTo>
                        <a:pt x="32161" y="15753"/>
                        <a:pt x="31055" y="14218"/>
                        <a:pt x="29870" y="12650"/>
                      </a:cubicBezTo>
                      <a:cubicBezTo>
                        <a:pt x="28618" y="10980"/>
                        <a:pt x="26868" y="9479"/>
                        <a:pt x="24882" y="8915"/>
                      </a:cubicBezTo>
                      <a:cubicBezTo>
                        <a:pt x="24318" y="6906"/>
                        <a:pt x="22806" y="5180"/>
                        <a:pt x="21136" y="3916"/>
                      </a:cubicBezTo>
                      <a:cubicBezTo>
                        <a:pt x="19590" y="2754"/>
                        <a:pt x="18056" y="1648"/>
                        <a:pt x="16905" y="12"/>
                      </a:cubicBezTo>
                      <a:lnTo>
                        <a:pt x="16893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1118575" y="1813125"/>
                  <a:ext cx="714575" cy="7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3" h="28584" extrusionOk="0">
                      <a:moveTo>
                        <a:pt x="14263" y="1513"/>
                      </a:moveTo>
                      <a:cubicBezTo>
                        <a:pt x="14681" y="1919"/>
                        <a:pt x="15121" y="2303"/>
                        <a:pt x="15606" y="2653"/>
                      </a:cubicBezTo>
                      <a:cubicBezTo>
                        <a:pt x="16960" y="3668"/>
                        <a:pt x="18393" y="4492"/>
                        <a:pt x="19194" y="6061"/>
                      </a:cubicBezTo>
                      <a:cubicBezTo>
                        <a:pt x="19623" y="6884"/>
                        <a:pt x="19815" y="7776"/>
                        <a:pt x="19883" y="8678"/>
                      </a:cubicBezTo>
                      <a:cubicBezTo>
                        <a:pt x="20774" y="8735"/>
                        <a:pt x="21654" y="8938"/>
                        <a:pt x="22501" y="9356"/>
                      </a:cubicBezTo>
                      <a:cubicBezTo>
                        <a:pt x="24069" y="10157"/>
                        <a:pt x="24882" y="11590"/>
                        <a:pt x="25897" y="12955"/>
                      </a:cubicBezTo>
                      <a:cubicBezTo>
                        <a:pt x="26258" y="13418"/>
                        <a:pt x="26631" y="13869"/>
                        <a:pt x="27048" y="14298"/>
                      </a:cubicBezTo>
                      <a:cubicBezTo>
                        <a:pt x="26631" y="14716"/>
                        <a:pt x="26258" y="15156"/>
                        <a:pt x="25897" y="15630"/>
                      </a:cubicBezTo>
                      <a:cubicBezTo>
                        <a:pt x="24882" y="16984"/>
                        <a:pt x="24069" y="18428"/>
                        <a:pt x="22501" y="19229"/>
                      </a:cubicBezTo>
                      <a:cubicBezTo>
                        <a:pt x="21666" y="19658"/>
                        <a:pt x="20786" y="19850"/>
                        <a:pt x="19883" y="19906"/>
                      </a:cubicBezTo>
                      <a:cubicBezTo>
                        <a:pt x="19826" y="20809"/>
                        <a:pt x="19623" y="21689"/>
                        <a:pt x="19194" y="22535"/>
                      </a:cubicBezTo>
                      <a:cubicBezTo>
                        <a:pt x="18393" y="24093"/>
                        <a:pt x="16971" y="24916"/>
                        <a:pt x="15606" y="25932"/>
                      </a:cubicBezTo>
                      <a:cubicBezTo>
                        <a:pt x="15132" y="26282"/>
                        <a:pt x="14681" y="26665"/>
                        <a:pt x="14263" y="27072"/>
                      </a:cubicBezTo>
                      <a:cubicBezTo>
                        <a:pt x="13834" y="26665"/>
                        <a:pt x="13406" y="26282"/>
                        <a:pt x="12920" y="25932"/>
                      </a:cubicBezTo>
                      <a:cubicBezTo>
                        <a:pt x="11566" y="24916"/>
                        <a:pt x="10133" y="24093"/>
                        <a:pt x="9321" y="22535"/>
                      </a:cubicBezTo>
                      <a:cubicBezTo>
                        <a:pt x="8903" y="21700"/>
                        <a:pt x="8700" y="20809"/>
                        <a:pt x="8644" y="19906"/>
                      </a:cubicBezTo>
                      <a:cubicBezTo>
                        <a:pt x="7741" y="19850"/>
                        <a:pt x="6872" y="19658"/>
                        <a:pt x="6026" y="19229"/>
                      </a:cubicBezTo>
                      <a:cubicBezTo>
                        <a:pt x="4457" y="18428"/>
                        <a:pt x="3645" y="17006"/>
                        <a:pt x="2629" y="15630"/>
                      </a:cubicBezTo>
                      <a:cubicBezTo>
                        <a:pt x="2268" y="15167"/>
                        <a:pt x="1896" y="14716"/>
                        <a:pt x="1478" y="14298"/>
                      </a:cubicBezTo>
                      <a:cubicBezTo>
                        <a:pt x="1896" y="13869"/>
                        <a:pt x="2268" y="13429"/>
                        <a:pt x="2629" y="12955"/>
                      </a:cubicBezTo>
                      <a:cubicBezTo>
                        <a:pt x="3645" y="11601"/>
                        <a:pt x="4457" y="10157"/>
                        <a:pt x="6026" y="9356"/>
                      </a:cubicBezTo>
                      <a:cubicBezTo>
                        <a:pt x="6861" y="8938"/>
                        <a:pt x="7741" y="8735"/>
                        <a:pt x="8644" y="8678"/>
                      </a:cubicBezTo>
                      <a:cubicBezTo>
                        <a:pt x="8700" y="7776"/>
                        <a:pt x="8903" y="6907"/>
                        <a:pt x="9321" y="6061"/>
                      </a:cubicBezTo>
                      <a:cubicBezTo>
                        <a:pt x="10133" y="4492"/>
                        <a:pt x="11555" y="3668"/>
                        <a:pt x="12920" y="2653"/>
                      </a:cubicBezTo>
                      <a:cubicBezTo>
                        <a:pt x="13394" y="2303"/>
                        <a:pt x="13834" y="1919"/>
                        <a:pt x="14263" y="1513"/>
                      </a:cubicBezTo>
                      <a:close/>
                      <a:moveTo>
                        <a:pt x="14297" y="1"/>
                      </a:moveTo>
                      <a:cubicBezTo>
                        <a:pt x="13191" y="1242"/>
                        <a:pt x="11837" y="2111"/>
                        <a:pt x="10551" y="3127"/>
                      </a:cubicBezTo>
                      <a:cubicBezTo>
                        <a:pt x="9118" y="4266"/>
                        <a:pt x="8046" y="6015"/>
                        <a:pt x="7831" y="7832"/>
                      </a:cubicBezTo>
                      <a:cubicBezTo>
                        <a:pt x="6003" y="8058"/>
                        <a:pt x="4265" y="9119"/>
                        <a:pt x="3126" y="10552"/>
                      </a:cubicBezTo>
                      <a:cubicBezTo>
                        <a:pt x="2088" y="11838"/>
                        <a:pt x="1241" y="13203"/>
                        <a:pt x="0" y="14298"/>
                      </a:cubicBezTo>
                      <a:cubicBezTo>
                        <a:pt x="1241" y="15393"/>
                        <a:pt x="2110" y="16747"/>
                        <a:pt x="3126" y="18033"/>
                      </a:cubicBezTo>
                      <a:cubicBezTo>
                        <a:pt x="4265" y="19466"/>
                        <a:pt x="6014" y="20538"/>
                        <a:pt x="7831" y="20753"/>
                      </a:cubicBezTo>
                      <a:cubicBezTo>
                        <a:pt x="8057" y="22592"/>
                        <a:pt x="9118" y="24318"/>
                        <a:pt x="10551" y="25469"/>
                      </a:cubicBezTo>
                      <a:cubicBezTo>
                        <a:pt x="11837" y="26496"/>
                        <a:pt x="13203" y="27343"/>
                        <a:pt x="14297" y="28584"/>
                      </a:cubicBezTo>
                      <a:cubicBezTo>
                        <a:pt x="15392" y="27343"/>
                        <a:pt x="16746" y="26485"/>
                        <a:pt x="18032" y="25469"/>
                      </a:cubicBezTo>
                      <a:cubicBezTo>
                        <a:pt x="19465" y="24318"/>
                        <a:pt x="20537" y="22569"/>
                        <a:pt x="20752" y="20753"/>
                      </a:cubicBezTo>
                      <a:cubicBezTo>
                        <a:pt x="22591" y="20527"/>
                        <a:pt x="24317" y="19466"/>
                        <a:pt x="25468" y="18033"/>
                      </a:cubicBezTo>
                      <a:cubicBezTo>
                        <a:pt x="26484" y="16747"/>
                        <a:pt x="27342" y="15381"/>
                        <a:pt x="28583" y="14298"/>
                      </a:cubicBezTo>
                      <a:cubicBezTo>
                        <a:pt x="27342" y="13192"/>
                        <a:pt x="26484" y="11838"/>
                        <a:pt x="25468" y="10552"/>
                      </a:cubicBezTo>
                      <a:cubicBezTo>
                        <a:pt x="24317" y="9119"/>
                        <a:pt x="22568" y="8047"/>
                        <a:pt x="20752" y="7832"/>
                      </a:cubicBezTo>
                      <a:cubicBezTo>
                        <a:pt x="20526" y="6004"/>
                        <a:pt x="19465" y="4266"/>
                        <a:pt x="18032" y="3127"/>
                      </a:cubicBezTo>
                      <a:cubicBezTo>
                        <a:pt x="16746" y="2089"/>
                        <a:pt x="15380" y="1242"/>
                        <a:pt x="1429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1578100" y="2127925"/>
                  <a:ext cx="180025" cy="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1" h="3401" extrusionOk="0">
                      <a:moveTo>
                        <a:pt x="3270" y="1139"/>
                      </a:moveTo>
                      <a:cubicBezTo>
                        <a:pt x="3942" y="1139"/>
                        <a:pt x="4611" y="1375"/>
                        <a:pt x="5248" y="1706"/>
                      </a:cubicBezTo>
                      <a:cubicBezTo>
                        <a:pt x="4612" y="2028"/>
                        <a:pt x="3944" y="2261"/>
                        <a:pt x="3273" y="2261"/>
                      </a:cubicBezTo>
                      <a:cubicBezTo>
                        <a:pt x="3051" y="2261"/>
                        <a:pt x="2829" y="2236"/>
                        <a:pt x="2608" y="2180"/>
                      </a:cubicBezTo>
                      <a:cubicBezTo>
                        <a:pt x="2258" y="2101"/>
                        <a:pt x="1919" y="1932"/>
                        <a:pt x="1626" y="1706"/>
                      </a:cubicBezTo>
                      <a:cubicBezTo>
                        <a:pt x="1919" y="1480"/>
                        <a:pt x="2247" y="1311"/>
                        <a:pt x="2608" y="1221"/>
                      </a:cubicBezTo>
                      <a:cubicBezTo>
                        <a:pt x="2828" y="1165"/>
                        <a:pt x="3050" y="1139"/>
                        <a:pt x="3270" y="1139"/>
                      </a:cubicBezTo>
                      <a:close/>
                      <a:moveTo>
                        <a:pt x="3239" y="0"/>
                      </a:moveTo>
                      <a:cubicBezTo>
                        <a:pt x="3063" y="0"/>
                        <a:pt x="2887" y="12"/>
                        <a:pt x="2709" y="36"/>
                      </a:cubicBezTo>
                      <a:cubicBezTo>
                        <a:pt x="1761" y="160"/>
                        <a:pt x="938" y="668"/>
                        <a:pt x="294" y="1367"/>
                      </a:cubicBezTo>
                      <a:cubicBezTo>
                        <a:pt x="204" y="1458"/>
                        <a:pt x="103" y="1571"/>
                        <a:pt x="1" y="1706"/>
                      </a:cubicBezTo>
                      <a:lnTo>
                        <a:pt x="294" y="2033"/>
                      </a:lnTo>
                      <a:cubicBezTo>
                        <a:pt x="938" y="2733"/>
                        <a:pt x="1784" y="3241"/>
                        <a:pt x="2709" y="3365"/>
                      </a:cubicBezTo>
                      <a:cubicBezTo>
                        <a:pt x="2884" y="3389"/>
                        <a:pt x="3059" y="3401"/>
                        <a:pt x="3234" y="3401"/>
                      </a:cubicBezTo>
                      <a:cubicBezTo>
                        <a:pt x="4198" y="3401"/>
                        <a:pt x="5149" y="3051"/>
                        <a:pt x="5970" y="2564"/>
                      </a:cubicBezTo>
                      <a:cubicBezTo>
                        <a:pt x="6365" y="2315"/>
                        <a:pt x="6839" y="2056"/>
                        <a:pt x="7200" y="1717"/>
                      </a:cubicBezTo>
                      <a:cubicBezTo>
                        <a:pt x="6839" y="1356"/>
                        <a:pt x="6365" y="1097"/>
                        <a:pt x="5970" y="871"/>
                      </a:cubicBezTo>
                      <a:cubicBezTo>
                        <a:pt x="5148" y="355"/>
                        <a:pt x="4212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1349600" y="2044450"/>
                  <a:ext cx="251950" cy="25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8" h="10078" extrusionOk="0">
                      <a:moveTo>
                        <a:pt x="1276" y="1254"/>
                      </a:moveTo>
                      <a:lnTo>
                        <a:pt x="1276" y="1254"/>
                      </a:lnTo>
                      <a:cubicBezTo>
                        <a:pt x="2528" y="1513"/>
                        <a:pt x="3702" y="1976"/>
                        <a:pt x="4458" y="3138"/>
                      </a:cubicBezTo>
                      <a:cubicBezTo>
                        <a:pt x="4830" y="3702"/>
                        <a:pt x="4943" y="4323"/>
                        <a:pt x="4955" y="4943"/>
                      </a:cubicBezTo>
                      <a:cubicBezTo>
                        <a:pt x="4323" y="4943"/>
                        <a:pt x="3713" y="4831"/>
                        <a:pt x="3149" y="4447"/>
                      </a:cubicBezTo>
                      <a:cubicBezTo>
                        <a:pt x="1987" y="3691"/>
                        <a:pt x="1524" y="2517"/>
                        <a:pt x="1276" y="1254"/>
                      </a:cubicBezTo>
                      <a:close/>
                      <a:moveTo>
                        <a:pt x="8802" y="1276"/>
                      </a:moveTo>
                      <a:lnTo>
                        <a:pt x="8802" y="1276"/>
                      </a:lnTo>
                      <a:cubicBezTo>
                        <a:pt x="8554" y="2529"/>
                        <a:pt x="8080" y="3702"/>
                        <a:pt x="6929" y="4458"/>
                      </a:cubicBezTo>
                      <a:cubicBezTo>
                        <a:pt x="6365" y="4831"/>
                        <a:pt x="5744" y="4943"/>
                        <a:pt x="5124" y="4955"/>
                      </a:cubicBezTo>
                      <a:cubicBezTo>
                        <a:pt x="5135" y="4323"/>
                        <a:pt x="5248" y="3713"/>
                        <a:pt x="5620" y="3149"/>
                      </a:cubicBezTo>
                      <a:cubicBezTo>
                        <a:pt x="6376" y="1998"/>
                        <a:pt x="7550" y="1524"/>
                        <a:pt x="8802" y="1276"/>
                      </a:cubicBezTo>
                      <a:close/>
                      <a:moveTo>
                        <a:pt x="4943" y="5124"/>
                      </a:moveTo>
                      <a:cubicBezTo>
                        <a:pt x="4943" y="5745"/>
                        <a:pt x="4830" y="6365"/>
                        <a:pt x="4447" y="6929"/>
                      </a:cubicBezTo>
                      <a:cubicBezTo>
                        <a:pt x="3679" y="8092"/>
                        <a:pt x="2517" y="8554"/>
                        <a:pt x="1253" y="8803"/>
                      </a:cubicBezTo>
                      <a:cubicBezTo>
                        <a:pt x="1513" y="7550"/>
                        <a:pt x="1976" y="6377"/>
                        <a:pt x="3138" y="5621"/>
                      </a:cubicBezTo>
                      <a:cubicBezTo>
                        <a:pt x="3702" y="5248"/>
                        <a:pt x="4311" y="5135"/>
                        <a:pt x="4943" y="5124"/>
                      </a:cubicBezTo>
                      <a:close/>
                      <a:moveTo>
                        <a:pt x="5124" y="5124"/>
                      </a:moveTo>
                      <a:cubicBezTo>
                        <a:pt x="5744" y="5135"/>
                        <a:pt x="6365" y="5248"/>
                        <a:pt x="6929" y="5621"/>
                      </a:cubicBezTo>
                      <a:cubicBezTo>
                        <a:pt x="8080" y="6377"/>
                        <a:pt x="8554" y="7550"/>
                        <a:pt x="8802" y="8803"/>
                      </a:cubicBezTo>
                      <a:cubicBezTo>
                        <a:pt x="7550" y="8554"/>
                        <a:pt x="6376" y="8092"/>
                        <a:pt x="5620" y="6929"/>
                      </a:cubicBezTo>
                      <a:cubicBezTo>
                        <a:pt x="5248" y="6365"/>
                        <a:pt x="5135" y="5745"/>
                        <a:pt x="5124" y="5124"/>
                      </a:cubicBezTo>
                      <a:close/>
                      <a:moveTo>
                        <a:pt x="10078" y="1"/>
                      </a:moveTo>
                      <a:cubicBezTo>
                        <a:pt x="8216" y="1"/>
                        <a:pt x="6264" y="610"/>
                        <a:pt x="5034" y="2032"/>
                      </a:cubicBezTo>
                      <a:cubicBezTo>
                        <a:pt x="3815" y="610"/>
                        <a:pt x="1863" y="24"/>
                        <a:pt x="1" y="1"/>
                      </a:cubicBezTo>
                      <a:lnTo>
                        <a:pt x="1" y="1"/>
                      </a:lnTo>
                      <a:cubicBezTo>
                        <a:pt x="1" y="1863"/>
                        <a:pt x="610" y="3815"/>
                        <a:pt x="2032" y="5045"/>
                      </a:cubicBezTo>
                      <a:cubicBezTo>
                        <a:pt x="610" y="6264"/>
                        <a:pt x="12" y="8216"/>
                        <a:pt x="1" y="10078"/>
                      </a:cubicBezTo>
                      <a:cubicBezTo>
                        <a:pt x="1863" y="10078"/>
                        <a:pt x="3815" y="9468"/>
                        <a:pt x="5034" y="8047"/>
                      </a:cubicBezTo>
                      <a:cubicBezTo>
                        <a:pt x="6264" y="9468"/>
                        <a:pt x="8216" y="10066"/>
                        <a:pt x="10078" y="10078"/>
                      </a:cubicBezTo>
                      <a:cubicBezTo>
                        <a:pt x="10078" y="8216"/>
                        <a:pt x="9468" y="6264"/>
                        <a:pt x="8046" y="5045"/>
                      </a:cubicBezTo>
                      <a:cubicBezTo>
                        <a:pt x="9468" y="3815"/>
                        <a:pt x="10055" y="1863"/>
                        <a:pt x="1007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85425" y="2404150"/>
                  <a:ext cx="55875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2246" extrusionOk="0">
                      <a:moveTo>
                        <a:pt x="1129" y="0"/>
                      </a:moveTo>
                      <a:cubicBezTo>
                        <a:pt x="508" y="0"/>
                        <a:pt x="0" y="508"/>
                        <a:pt x="0" y="1129"/>
                      </a:cubicBezTo>
                      <a:cubicBezTo>
                        <a:pt x="0" y="1445"/>
                        <a:pt x="124" y="1727"/>
                        <a:pt x="316" y="1919"/>
                      </a:cubicBezTo>
                      <a:cubicBezTo>
                        <a:pt x="531" y="2122"/>
                        <a:pt x="802" y="2246"/>
                        <a:pt x="1106" y="2246"/>
                      </a:cubicBezTo>
                      <a:cubicBezTo>
                        <a:pt x="1727" y="2246"/>
                        <a:pt x="2235" y="1738"/>
                        <a:pt x="2235" y="1117"/>
                      </a:cubicBezTo>
                      <a:cubicBezTo>
                        <a:pt x="2235" y="813"/>
                        <a:pt x="2111" y="531"/>
                        <a:pt x="1919" y="328"/>
                      </a:cubicBezTo>
                      <a:cubicBezTo>
                        <a:pt x="1716" y="136"/>
                        <a:pt x="1433" y="0"/>
                        <a:pt x="1129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154675" y="2373675"/>
                  <a:ext cx="117650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" h="4707" extrusionOk="0">
                      <a:moveTo>
                        <a:pt x="2348" y="745"/>
                      </a:moveTo>
                      <a:cubicBezTo>
                        <a:pt x="2776" y="745"/>
                        <a:pt x="3171" y="915"/>
                        <a:pt x="3465" y="1197"/>
                      </a:cubicBezTo>
                      <a:cubicBezTo>
                        <a:pt x="3758" y="1490"/>
                        <a:pt x="3916" y="1885"/>
                        <a:pt x="3916" y="2314"/>
                      </a:cubicBezTo>
                      <a:cubicBezTo>
                        <a:pt x="3950" y="3228"/>
                        <a:pt x="3228" y="3950"/>
                        <a:pt x="2336" y="3950"/>
                      </a:cubicBezTo>
                      <a:cubicBezTo>
                        <a:pt x="1919" y="3950"/>
                        <a:pt x="1524" y="3781"/>
                        <a:pt x="1208" y="3476"/>
                      </a:cubicBezTo>
                      <a:cubicBezTo>
                        <a:pt x="914" y="3183"/>
                        <a:pt x="745" y="2777"/>
                        <a:pt x="745" y="2348"/>
                      </a:cubicBezTo>
                      <a:cubicBezTo>
                        <a:pt x="745" y="1468"/>
                        <a:pt x="1467" y="745"/>
                        <a:pt x="2348" y="745"/>
                      </a:cubicBezTo>
                      <a:close/>
                      <a:moveTo>
                        <a:pt x="2370" y="1"/>
                      </a:moveTo>
                      <a:cubicBezTo>
                        <a:pt x="1050" y="1"/>
                        <a:pt x="0" y="1050"/>
                        <a:pt x="0" y="2370"/>
                      </a:cubicBezTo>
                      <a:cubicBezTo>
                        <a:pt x="0" y="2991"/>
                        <a:pt x="237" y="3578"/>
                        <a:pt x="677" y="4029"/>
                      </a:cubicBezTo>
                      <a:cubicBezTo>
                        <a:pt x="1129" y="4469"/>
                        <a:pt x="1716" y="4706"/>
                        <a:pt x="2336" y="4706"/>
                      </a:cubicBezTo>
                      <a:cubicBezTo>
                        <a:pt x="3656" y="4706"/>
                        <a:pt x="4706" y="3645"/>
                        <a:pt x="4706" y="2336"/>
                      </a:cubicBezTo>
                      <a:cubicBezTo>
                        <a:pt x="4706" y="1716"/>
                        <a:pt x="4469" y="1129"/>
                        <a:pt x="4029" y="678"/>
                      </a:cubicBezTo>
                      <a:cubicBezTo>
                        <a:pt x="3577" y="238"/>
                        <a:pt x="2991" y="1"/>
                        <a:pt x="2370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1709300" y="2404150"/>
                  <a:ext cx="56150" cy="5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" h="2246" extrusionOk="0">
                      <a:moveTo>
                        <a:pt x="1117" y="0"/>
                      </a:moveTo>
                      <a:cubicBezTo>
                        <a:pt x="801" y="0"/>
                        <a:pt x="519" y="124"/>
                        <a:pt x="327" y="328"/>
                      </a:cubicBezTo>
                      <a:cubicBezTo>
                        <a:pt x="124" y="542"/>
                        <a:pt x="0" y="813"/>
                        <a:pt x="0" y="1117"/>
                      </a:cubicBezTo>
                      <a:cubicBezTo>
                        <a:pt x="0" y="1738"/>
                        <a:pt x="508" y="2246"/>
                        <a:pt x="1129" y="2246"/>
                      </a:cubicBezTo>
                      <a:cubicBezTo>
                        <a:pt x="1445" y="2246"/>
                        <a:pt x="1727" y="2122"/>
                        <a:pt x="1918" y="1919"/>
                      </a:cubicBezTo>
                      <a:cubicBezTo>
                        <a:pt x="2122" y="1716"/>
                        <a:pt x="2246" y="1445"/>
                        <a:pt x="2246" y="1129"/>
                      </a:cubicBezTo>
                      <a:cubicBezTo>
                        <a:pt x="2246" y="508"/>
                        <a:pt x="1738" y="0"/>
                        <a:pt x="111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1678250" y="2373650"/>
                  <a:ext cx="117950" cy="11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" h="4708" extrusionOk="0">
                      <a:moveTo>
                        <a:pt x="2388" y="790"/>
                      </a:moveTo>
                      <a:cubicBezTo>
                        <a:pt x="3282" y="790"/>
                        <a:pt x="3962" y="1500"/>
                        <a:pt x="3962" y="2371"/>
                      </a:cubicBezTo>
                      <a:cubicBezTo>
                        <a:pt x="3962" y="2789"/>
                        <a:pt x="3792" y="3184"/>
                        <a:pt x="3499" y="3500"/>
                      </a:cubicBezTo>
                      <a:cubicBezTo>
                        <a:pt x="3206" y="3793"/>
                        <a:pt x="2799" y="3962"/>
                        <a:pt x="2371" y="3962"/>
                      </a:cubicBezTo>
                      <a:cubicBezTo>
                        <a:pt x="1479" y="3962"/>
                        <a:pt x="768" y="3240"/>
                        <a:pt x="768" y="2349"/>
                      </a:cubicBezTo>
                      <a:cubicBezTo>
                        <a:pt x="768" y="1931"/>
                        <a:pt x="937" y="1536"/>
                        <a:pt x="1220" y="1243"/>
                      </a:cubicBezTo>
                      <a:cubicBezTo>
                        <a:pt x="1513" y="938"/>
                        <a:pt x="1908" y="792"/>
                        <a:pt x="2325" y="792"/>
                      </a:cubicBezTo>
                      <a:cubicBezTo>
                        <a:pt x="2346" y="791"/>
                        <a:pt x="2367" y="790"/>
                        <a:pt x="2388" y="790"/>
                      </a:cubicBezTo>
                      <a:close/>
                      <a:moveTo>
                        <a:pt x="2274" y="0"/>
                      </a:moveTo>
                      <a:cubicBezTo>
                        <a:pt x="1691" y="0"/>
                        <a:pt x="1122" y="256"/>
                        <a:pt x="689" y="679"/>
                      </a:cubicBezTo>
                      <a:cubicBezTo>
                        <a:pt x="260" y="1130"/>
                        <a:pt x="1" y="1717"/>
                        <a:pt x="1" y="2337"/>
                      </a:cubicBezTo>
                      <a:cubicBezTo>
                        <a:pt x="1" y="3646"/>
                        <a:pt x="1062" y="4707"/>
                        <a:pt x="2371" y="4707"/>
                      </a:cubicBezTo>
                      <a:cubicBezTo>
                        <a:pt x="2991" y="4707"/>
                        <a:pt x="3589" y="4470"/>
                        <a:pt x="4041" y="4030"/>
                      </a:cubicBezTo>
                      <a:cubicBezTo>
                        <a:pt x="4469" y="3579"/>
                        <a:pt x="4718" y="2992"/>
                        <a:pt x="4718" y="2371"/>
                      </a:cubicBezTo>
                      <a:cubicBezTo>
                        <a:pt x="4718" y="1051"/>
                        <a:pt x="3657" y="2"/>
                        <a:pt x="2348" y="2"/>
                      </a:cubicBezTo>
                      <a:cubicBezTo>
                        <a:pt x="2323" y="1"/>
                        <a:pt x="2299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61" name="Google Shape;1261;p8"/>
              <p:cNvGrpSpPr/>
              <p:nvPr/>
            </p:nvGrpSpPr>
            <p:grpSpPr>
              <a:xfrm rot="2700000">
                <a:off x="3118790" y="3936098"/>
                <a:ext cx="865517" cy="865217"/>
                <a:chOff x="2048375" y="1737825"/>
                <a:chExt cx="865525" cy="865225"/>
              </a:xfrm>
            </p:grpSpPr>
            <p:sp>
              <p:nvSpPr>
                <p:cNvPr id="1262" name="Google Shape;1262;p8"/>
                <p:cNvSpPr/>
                <p:nvPr/>
              </p:nvSpPr>
              <p:spPr>
                <a:xfrm>
                  <a:off x="2048950" y="2415150"/>
                  <a:ext cx="187900" cy="1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6" h="7516" extrusionOk="0">
                      <a:moveTo>
                        <a:pt x="4995" y="1619"/>
                      </a:moveTo>
                      <a:cubicBezTo>
                        <a:pt x="5259" y="1619"/>
                        <a:pt x="5529" y="1644"/>
                        <a:pt x="5800" y="1682"/>
                      </a:cubicBezTo>
                      <a:cubicBezTo>
                        <a:pt x="5958" y="2821"/>
                        <a:pt x="5891" y="3939"/>
                        <a:pt x="4751" y="4582"/>
                      </a:cubicBezTo>
                      <a:cubicBezTo>
                        <a:pt x="4313" y="4835"/>
                        <a:pt x="3888" y="4926"/>
                        <a:pt x="3470" y="4926"/>
                      </a:cubicBezTo>
                      <a:cubicBezTo>
                        <a:pt x="3198" y="4926"/>
                        <a:pt x="2930" y="4888"/>
                        <a:pt x="2663" y="4830"/>
                      </a:cubicBezTo>
                      <a:cubicBezTo>
                        <a:pt x="2528" y="4153"/>
                        <a:pt x="2494" y="3476"/>
                        <a:pt x="2900" y="2742"/>
                      </a:cubicBezTo>
                      <a:cubicBezTo>
                        <a:pt x="3398" y="1868"/>
                        <a:pt x="4162" y="1619"/>
                        <a:pt x="4995" y="1619"/>
                      </a:cubicBezTo>
                      <a:close/>
                      <a:moveTo>
                        <a:pt x="0" y="0"/>
                      </a:moveTo>
                      <a:lnTo>
                        <a:pt x="0" y="1795"/>
                      </a:lnTo>
                      <a:cubicBezTo>
                        <a:pt x="497" y="2190"/>
                        <a:pt x="1061" y="2472"/>
                        <a:pt x="1704" y="2663"/>
                      </a:cubicBezTo>
                      <a:cubicBezTo>
                        <a:pt x="1343" y="3634"/>
                        <a:pt x="1309" y="4841"/>
                        <a:pt x="1659" y="5857"/>
                      </a:cubicBezTo>
                      <a:cubicBezTo>
                        <a:pt x="2138" y="6024"/>
                        <a:pt x="2660" y="6106"/>
                        <a:pt x="3183" y="6106"/>
                      </a:cubicBezTo>
                      <a:cubicBezTo>
                        <a:pt x="3757" y="6106"/>
                        <a:pt x="4333" y="6007"/>
                        <a:pt x="4853" y="5812"/>
                      </a:cubicBezTo>
                      <a:cubicBezTo>
                        <a:pt x="5067" y="6466"/>
                        <a:pt x="5326" y="7019"/>
                        <a:pt x="5721" y="7516"/>
                      </a:cubicBezTo>
                      <a:lnTo>
                        <a:pt x="7516" y="7516"/>
                      </a:lnTo>
                      <a:cubicBezTo>
                        <a:pt x="6658" y="6940"/>
                        <a:pt x="6173" y="6263"/>
                        <a:pt x="5834" y="5225"/>
                      </a:cubicBezTo>
                      <a:cubicBezTo>
                        <a:pt x="7109" y="4130"/>
                        <a:pt x="7234" y="2314"/>
                        <a:pt x="6703" y="802"/>
                      </a:cubicBezTo>
                      <a:cubicBezTo>
                        <a:pt x="6159" y="616"/>
                        <a:pt x="5576" y="511"/>
                        <a:pt x="5003" y="511"/>
                      </a:cubicBezTo>
                      <a:cubicBezTo>
                        <a:pt x="3970" y="511"/>
                        <a:pt x="2969" y="851"/>
                        <a:pt x="2280" y="1670"/>
                      </a:cubicBezTo>
                      <a:cubicBezTo>
                        <a:pt x="1242" y="1343"/>
                        <a:pt x="565" y="858"/>
                        <a:pt x="0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2049500" y="1738950"/>
                  <a:ext cx="863275" cy="86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1" h="34542" extrusionOk="0">
                      <a:moveTo>
                        <a:pt x="14797" y="3739"/>
                      </a:moveTo>
                      <a:cubicBezTo>
                        <a:pt x="15635" y="3739"/>
                        <a:pt x="16469" y="3878"/>
                        <a:pt x="17266" y="4141"/>
                      </a:cubicBezTo>
                      <a:cubicBezTo>
                        <a:pt x="18073" y="3882"/>
                        <a:pt x="18913" y="3744"/>
                        <a:pt x="19757" y="3744"/>
                      </a:cubicBezTo>
                      <a:cubicBezTo>
                        <a:pt x="20600" y="3744"/>
                        <a:pt x="21447" y="3882"/>
                        <a:pt x="22265" y="4175"/>
                      </a:cubicBezTo>
                      <a:cubicBezTo>
                        <a:pt x="24239" y="4875"/>
                        <a:pt x="25537" y="6545"/>
                        <a:pt x="26056" y="8475"/>
                      </a:cubicBezTo>
                      <a:cubicBezTo>
                        <a:pt x="27986" y="8982"/>
                        <a:pt x="29656" y="10280"/>
                        <a:pt x="30355" y="12266"/>
                      </a:cubicBezTo>
                      <a:cubicBezTo>
                        <a:pt x="30942" y="13902"/>
                        <a:pt x="30920" y="15651"/>
                        <a:pt x="30389" y="17265"/>
                      </a:cubicBezTo>
                      <a:cubicBezTo>
                        <a:pt x="30908" y="18867"/>
                        <a:pt x="30942" y="20616"/>
                        <a:pt x="30355" y="22253"/>
                      </a:cubicBezTo>
                      <a:cubicBezTo>
                        <a:pt x="29656" y="24227"/>
                        <a:pt x="27986" y="25525"/>
                        <a:pt x="26056" y="26044"/>
                      </a:cubicBezTo>
                      <a:cubicBezTo>
                        <a:pt x="25548" y="27985"/>
                        <a:pt x="24251" y="29644"/>
                        <a:pt x="22265" y="30355"/>
                      </a:cubicBezTo>
                      <a:cubicBezTo>
                        <a:pt x="21448" y="30644"/>
                        <a:pt x="20597" y="30785"/>
                        <a:pt x="19748" y="30785"/>
                      </a:cubicBezTo>
                      <a:cubicBezTo>
                        <a:pt x="18908" y="30785"/>
                        <a:pt x="18068" y="30647"/>
                        <a:pt x="17266" y="30377"/>
                      </a:cubicBezTo>
                      <a:cubicBezTo>
                        <a:pt x="16460" y="30638"/>
                        <a:pt x="15618" y="30776"/>
                        <a:pt x="14772" y="30776"/>
                      </a:cubicBezTo>
                      <a:cubicBezTo>
                        <a:pt x="13934" y="30776"/>
                        <a:pt x="13092" y="30641"/>
                        <a:pt x="12278" y="30355"/>
                      </a:cubicBezTo>
                      <a:cubicBezTo>
                        <a:pt x="10303" y="29644"/>
                        <a:pt x="9006" y="27985"/>
                        <a:pt x="8487" y="26044"/>
                      </a:cubicBezTo>
                      <a:cubicBezTo>
                        <a:pt x="6546" y="25536"/>
                        <a:pt x="4887" y="24239"/>
                        <a:pt x="4176" y="22253"/>
                      </a:cubicBezTo>
                      <a:cubicBezTo>
                        <a:pt x="3601" y="20616"/>
                        <a:pt x="3612" y="18867"/>
                        <a:pt x="4153" y="17265"/>
                      </a:cubicBezTo>
                      <a:cubicBezTo>
                        <a:pt x="3634" y="15651"/>
                        <a:pt x="3601" y="13902"/>
                        <a:pt x="4176" y="12266"/>
                      </a:cubicBezTo>
                      <a:cubicBezTo>
                        <a:pt x="4887" y="10291"/>
                        <a:pt x="6546" y="8994"/>
                        <a:pt x="8487" y="8475"/>
                      </a:cubicBezTo>
                      <a:cubicBezTo>
                        <a:pt x="8994" y="6545"/>
                        <a:pt x="10292" y="4875"/>
                        <a:pt x="12278" y="4175"/>
                      </a:cubicBezTo>
                      <a:cubicBezTo>
                        <a:pt x="13100" y="3880"/>
                        <a:pt x="13951" y="3739"/>
                        <a:pt x="14797" y="3739"/>
                      </a:cubicBezTo>
                      <a:close/>
                      <a:moveTo>
                        <a:pt x="10484" y="0"/>
                      </a:moveTo>
                      <a:cubicBezTo>
                        <a:pt x="10687" y="248"/>
                        <a:pt x="10879" y="485"/>
                        <a:pt x="11059" y="700"/>
                      </a:cubicBezTo>
                      <a:cubicBezTo>
                        <a:pt x="11714" y="1422"/>
                        <a:pt x="12572" y="2144"/>
                        <a:pt x="13531" y="2720"/>
                      </a:cubicBezTo>
                      <a:cubicBezTo>
                        <a:pt x="12808" y="2833"/>
                        <a:pt x="12109" y="3013"/>
                        <a:pt x="11432" y="3306"/>
                      </a:cubicBezTo>
                      <a:cubicBezTo>
                        <a:pt x="9626" y="4085"/>
                        <a:pt x="8171" y="5721"/>
                        <a:pt x="7606" y="7594"/>
                      </a:cubicBezTo>
                      <a:cubicBezTo>
                        <a:pt x="5733" y="8181"/>
                        <a:pt x="4086" y="9626"/>
                        <a:pt x="3318" y="11420"/>
                      </a:cubicBezTo>
                      <a:cubicBezTo>
                        <a:pt x="3025" y="12097"/>
                        <a:pt x="2822" y="12808"/>
                        <a:pt x="2732" y="13519"/>
                      </a:cubicBezTo>
                      <a:cubicBezTo>
                        <a:pt x="2145" y="12560"/>
                        <a:pt x="1423" y="11702"/>
                        <a:pt x="712" y="11059"/>
                      </a:cubicBezTo>
                      <a:cubicBezTo>
                        <a:pt x="497" y="10856"/>
                        <a:pt x="260" y="10675"/>
                        <a:pt x="1" y="10472"/>
                      </a:cubicBezTo>
                      <a:lnTo>
                        <a:pt x="1" y="11961"/>
                      </a:lnTo>
                      <a:cubicBezTo>
                        <a:pt x="46" y="11995"/>
                        <a:pt x="91" y="12029"/>
                        <a:pt x="114" y="12074"/>
                      </a:cubicBezTo>
                      <a:cubicBezTo>
                        <a:pt x="881" y="12819"/>
                        <a:pt x="1490" y="13677"/>
                        <a:pt x="1987" y="14613"/>
                      </a:cubicBezTo>
                      <a:cubicBezTo>
                        <a:pt x="2269" y="15121"/>
                        <a:pt x="2506" y="15663"/>
                        <a:pt x="2743" y="16204"/>
                      </a:cubicBezTo>
                      <a:cubicBezTo>
                        <a:pt x="2799" y="16554"/>
                        <a:pt x="2867" y="16904"/>
                        <a:pt x="2969" y="17265"/>
                      </a:cubicBezTo>
                      <a:cubicBezTo>
                        <a:pt x="2867" y="17615"/>
                        <a:pt x="2799" y="17965"/>
                        <a:pt x="2743" y="18314"/>
                      </a:cubicBezTo>
                      <a:cubicBezTo>
                        <a:pt x="2483" y="18856"/>
                        <a:pt x="2269" y="19409"/>
                        <a:pt x="1987" y="19917"/>
                      </a:cubicBezTo>
                      <a:cubicBezTo>
                        <a:pt x="1479" y="20842"/>
                        <a:pt x="881" y="21700"/>
                        <a:pt x="114" y="22456"/>
                      </a:cubicBezTo>
                      <a:lnTo>
                        <a:pt x="1" y="22569"/>
                      </a:lnTo>
                      <a:lnTo>
                        <a:pt x="1" y="24058"/>
                      </a:lnTo>
                      <a:cubicBezTo>
                        <a:pt x="260" y="23866"/>
                        <a:pt x="497" y="23663"/>
                        <a:pt x="712" y="23483"/>
                      </a:cubicBezTo>
                      <a:cubicBezTo>
                        <a:pt x="1434" y="22828"/>
                        <a:pt x="2145" y="21971"/>
                        <a:pt x="2732" y="21011"/>
                      </a:cubicBezTo>
                      <a:cubicBezTo>
                        <a:pt x="2833" y="21734"/>
                        <a:pt x="3025" y="22433"/>
                        <a:pt x="3318" y="23110"/>
                      </a:cubicBezTo>
                      <a:cubicBezTo>
                        <a:pt x="4097" y="24916"/>
                        <a:pt x="5733" y="26371"/>
                        <a:pt x="7606" y="26936"/>
                      </a:cubicBezTo>
                      <a:cubicBezTo>
                        <a:pt x="8182" y="28809"/>
                        <a:pt x="9638" y="30468"/>
                        <a:pt x="11432" y="31224"/>
                      </a:cubicBezTo>
                      <a:cubicBezTo>
                        <a:pt x="12109" y="31517"/>
                        <a:pt x="12808" y="31720"/>
                        <a:pt x="13531" y="31822"/>
                      </a:cubicBezTo>
                      <a:cubicBezTo>
                        <a:pt x="12572" y="32397"/>
                        <a:pt x="11714" y="33119"/>
                        <a:pt x="11059" y="33830"/>
                      </a:cubicBezTo>
                      <a:cubicBezTo>
                        <a:pt x="10868" y="34045"/>
                        <a:pt x="10687" y="34282"/>
                        <a:pt x="10484" y="34541"/>
                      </a:cubicBezTo>
                      <a:lnTo>
                        <a:pt x="11985" y="34541"/>
                      </a:lnTo>
                      <a:cubicBezTo>
                        <a:pt x="12019" y="34496"/>
                        <a:pt x="12052" y="34451"/>
                        <a:pt x="12098" y="34428"/>
                      </a:cubicBezTo>
                      <a:cubicBezTo>
                        <a:pt x="12842" y="33661"/>
                        <a:pt x="13700" y="33063"/>
                        <a:pt x="14637" y="32555"/>
                      </a:cubicBezTo>
                      <a:cubicBezTo>
                        <a:pt x="15144" y="32273"/>
                        <a:pt x="15686" y="32047"/>
                        <a:pt x="16228" y="31799"/>
                      </a:cubicBezTo>
                      <a:cubicBezTo>
                        <a:pt x="16577" y="31743"/>
                        <a:pt x="16927" y="31675"/>
                        <a:pt x="17277" y="31573"/>
                      </a:cubicBezTo>
                      <a:cubicBezTo>
                        <a:pt x="17638" y="31675"/>
                        <a:pt x="17988" y="31743"/>
                        <a:pt x="18338" y="31799"/>
                      </a:cubicBezTo>
                      <a:cubicBezTo>
                        <a:pt x="18879" y="32059"/>
                        <a:pt x="19432" y="32273"/>
                        <a:pt x="19929" y="32555"/>
                      </a:cubicBezTo>
                      <a:cubicBezTo>
                        <a:pt x="20865" y="33063"/>
                        <a:pt x="21723" y="33661"/>
                        <a:pt x="22468" y="34428"/>
                      </a:cubicBezTo>
                      <a:lnTo>
                        <a:pt x="22581" y="34541"/>
                      </a:lnTo>
                      <a:lnTo>
                        <a:pt x="24081" y="34541"/>
                      </a:lnTo>
                      <a:cubicBezTo>
                        <a:pt x="23867" y="34304"/>
                        <a:pt x="23675" y="34056"/>
                        <a:pt x="23472" y="33853"/>
                      </a:cubicBezTo>
                      <a:cubicBezTo>
                        <a:pt x="22829" y="33131"/>
                        <a:pt x="21971" y="32408"/>
                        <a:pt x="21012" y="31833"/>
                      </a:cubicBezTo>
                      <a:cubicBezTo>
                        <a:pt x="21723" y="31720"/>
                        <a:pt x="22434" y="31540"/>
                        <a:pt x="23111" y="31235"/>
                      </a:cubicBezTo>
                      <a:cubicBezTo>
                        <a:pt x="24916" y="30468"/>
                        <a:pt x="26372" y="28831"/>
                        <a:pt x="26936" y="26947"/>
                      </a:cubicBezTo>
                      <a:cubicBezTo>
                        <a:pt x="28809" y="26371"/>
                        <a:pt x="30457" y="24916"/>
                        <a:pt x="31224" y="23133"/>
                      </a:cubicBezTo>
                      <a:cubicBezTo>
                        <a:pt x="31518" y="22456"/>
                        <a:pt x="31710" y="21745"/>
                        <a:pt x="31811" y="21023"/>
                      </a:cubicBezTo>
                      <a:cubicBezTo>
                        <a:pt x="32387" y="21982"/>
                        <a:pt x="33109" y="22851"/>
                        <a:pt x="33831" y="23494"/>
                      </a:cubicBezTo>
                      <a:cubicBezTo>
                        <a:pt x="34045" y="23697"/>
                        <a:pt x="34282" y="23878"/>
                        <a:pt x="34531" y="24069"/>
                      </a:cubicBezTo>
                      <a:lnTo>
                        <a:pt x="34531" y="22580"/>
                      </a:lnTo>
                      <a:cubicBezTo>
                        <a:pt x="34497" y="22535"/>
                        <a:pt x="34452" y="22512"/>
                        <a:pt x="34418" y="22467"/>
                      </a:cubicBezTo>
                      <a:cubicBezTo>
                        <a:pt x="33662" y="21722"/>
                        <a:pt x="33052" y="20853"/>
                        <a:pt x="32545" y="19928"/>
                      </a:cubicBezTo>
                      <a:cubicBezTo>
                        <a:pt x="32262" y="19420"/>
                        <a:pt x="32037" y="18867"/>
                        <a:pt x="31800" y="18337"/>
                      </a:cubicBezTo>
                      <a:cubicBezTo>
                        <a:pt x="31743" y="17976"/>
                        <a:pt x="31676" y="17626"/>
                        <a:pt x="31574" y="17276"/>
                      </a:cubicBezTo>
                      <a:cubicBezTo>
                        <a:pt x="31676" y="16926"/>
                        <a:pt x="31743" y="16565"/>
                        <a:pt x="31800" y="16216"/>
                      </a:cubicBezTo>
                      <a:cubicBezTo>
                        <a:pt x="32048" y="15685"/>
                        <a:pt x="32262" y="15132"/>
                        <a:pt x="32545" y="14625"/>
                      </a:cubicBezTo>
                      <a:cubicBezTo>
                        <a:pt x="33052" y="13688"/>
                        <a:pt x="33662" y="12830"/>
                        <a:pt x="34418" y="12086"/>
                      </a:cubicBezTo>
                      <a:lnTo>
                        <a:pt x="34531" y="11973"/>
                      </a:lnTo>
                      <a:lnTo>
                        <a:pt x="34531" y="10472"/>
                      </a:lnTo>
                      <a:cubicBezTo>
                        <a:pt x="34282" y="10675"/>
                        <a:pt x="34045" y="10867"/>
                        <a:pt x="33831" y="11059"/>
                      </a:cubicBezTo>
                      <a:cubicBezTo>
                        <a:pt x="33109" y="11702"/>
                        <a:pt x="32387" y="12560"/>
                        <a:pt x="31811" y="13519"/>
                      </a:cubicBezTo>
                      <a:cubicBezTo>
                        <a:pt x="31698" y="12808"/>
                        <a:pt x="31518" y="12097"/>
                        <a:pt x="31224" y="11420"/>
                      </a:cubicBezTo>
                      <a:cubicBezTo>
                        <a:pt x="30446" y="9614"/>
                        <a:pt x="28809" y="8159"/>
                        <a:pt x="26936" y="7594"/>
                      </a:cubicBezTo>
                      <a:cubicBezTo>
                        <a:pt x="26350" y="5721"/>
                        <a:pt x="24905" y="4074"/>
                        <a:pt x="23111" y="3306"/>
                      </a:cubicBezTo>
                      <a:cubicBezTo>
                        <a:pt x="22434" y="3013"/>
                        <a:pt x="21723" y="2821"/>
                        <a:pt x="21012" y="2720"/>
                      </a:cubicBezTo>
                      <a:cubicBezTo>
                        <a:pt x="21971" y="2144"/>
                        <a:pt x="22829" y="1422"/>
                        <a:pt x="23472" y="700"/>
                      </a:cubicBezTo>
                      <a:cubicBezTo>
                        <a:pt x="23675" y="485"/>
                        <a:pt x="23856" y="248"/>
                        <a:pt x="24059" y="0"/>
                      </a:cubicBezTo>
                      <a:lnTo>
                        <a:pt x="22558" y="0"/>
                      </a:lnTo>
                      <a:cubicBezTo>
                        <a:pt x="22513" y="34"/>
                        <a:pt x="22490" y="79"/>
                        <a:pt x="22445" y="113"/>
                      </a:cubicBezTo>
                      <a:cubicBezTo>
                        <a:pt x="21700" y="869"/>
                        <a:pt x="20843" y="1478"/>
                        <a:pt x="19906" y="1986"/>
                      </a:cubicBezTo>
                      <a:cubicBezTo>
                        <a:pt x="19398" y="2268"/>
                        <a:pt x="18846" y="2494"/>
                        <a:pt x="18315" y="2731"/>
                      </a:cubicBezTo>
                      <a:cubicBezTo>
                        <a:pt x="17965" y="2787"/>
                        <a:pt x="17604" y="2855"/>
                        <a:pt x="17254" y="2957"/>
                      </a:cubicBezTo>
                      <a:cubicBezTo>
                        <a:pt x="16905" y="2855"/>
                        <a:pt x="16555" y="2787"/>
                        <a:pt x="16194" y="2731"/>
                      </a:cubicBezTo>
                      <a:cubicBezTo>
                        <a:pt x="15663" y="2483"/>
                        <a:pt x="15110" y="2268"/>
                        <a:pt x="14603" y="1986"/>
                      </a:cubicBezTo>
                      <a:cubicBezTo>
                        <a:pt x="13677" y="1478"/>
                        <a:pt x="12808" y="869"/>
                        <a:pt x="12064" y="113"/>
                      </a:cubicBezTo>
                      <a:lnTo>
                        <a:pt x="11951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2377875" y="1923275"/>
                  <a:ext cx="206525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1" h="6643" extrusionOk="0">
                      <a:moveTo>
                        <a:pt x="5799" y="1036"/>
                      </a:moveTo>
                      <a:cubicBezTo>
                        <a:pt x="5881" y="1036"/>
                        <a:pt x="5964" y="1043"/>
                        <a:pt x="6049" y="1056"/>
                      </a:cubicBezTo>
                      <a:cubicBezTo>
                        <a:pt x="8013" y="1350"/>
                        <a:pt x="6026" y="3460"/>
                        <a:pt x="5361" y="4047"/>
                      </a:cubicBezTo>
                      <a:cubicBezTo>
                        <a:pt x="5033" y="4329"/>
                        <a:pt x="4582" y="4679"/>
                        <a:pt x="4131" y="5074"/>
                      </a:cubicBezTo>
                      <a:cubicBezTo>
                        <a:pt x="3679" y="4679"/>
                        <a:pt x="3217" y="4340"/>
                        <a:pt x="2912" y="4047"/>
                      </a:cubicBezTo>
                      <a:cubicBezTo>
                        <a:pt x="2246" y="3460"/>
                        <a:pt x="260" y="1350"/>
                        <a:pt x="2212" y="1056"/>
                      </a:cubicBezTo>
                      <a:cubicBezTo>
                        <a:pt x="2292" y="1045"/>
                        <a:pt x="2370" y="1039"/>
                        <a:pt x="2447" y="1039"/>
                      </a:cubicBezTo>
                      <a:cubicBezTo>
                        <a:pt x="3113" y="1039"/>
                        <a:pt x="3645" y="1461"/>
                        <a:pt x="4131" y="1937"/>
                      </a:cubicBezTo>
                      <a:cubicBezTo>
                        <a:pt x="4622" y="1455"/>
                        <a:pt x="5149" y="1036"/>
                        <a:pt x="5799" y="1036"/>
                      </a:cubicBezTo>
                      <a:close/>
                      <a:moveTo>
                        <a:pt x="2415" y="0"/>
                      </a:moveTo>
                      <a:cubicBezTo>
                        <a:pt x="1508" y="0"/>
                        <a:pt x="595" y="554"/>
                        <a:pt x="351" y="1463"/>
                      </a:cubicBezTo>
                      <a:cubicBezTo>
                        <a:pt x="1" y="2738"/>
                        <a:pt x="1197" y="3934"/>
                        <a:pt x="2043" y="4713"/>
                      </a:cubicBezTo>
                      <a:cubicBezTo>
                        <a:pt x="2765" y="5378"/>
                        <a:pt x="3544" y="5943"/>
                        <a:pt x="4131" y="6642"/>
                      </a:cubicBezTo>
                      <a:cubicBezTo>
                        <a:pt x="4740" y="5943"/>
                        <a:pt x="5519" y="5378"/>
                        <a:pt x="6218" y="4713"/>
                      </a:cubicBezTo>
                      <a:cubicBezTo>
                        <a:pt x="7053" y="3934"/>
                        <a:pt x="8261" y="2738"/>
                        <a:pt x="7911" y="1463"/>
                      </a:cubicBezTo>
                      <a:cubicBezTo>
                        <a:pt x="7667" y="554"/>
                        <a:pt x="6754" y="0"/>
                        <a:pt x="5846" y="0"/>
                      </a:cubicBezTo>
                      <a:cubicBezTo>
                        <a:pt x="5706" y="0"/>
                        <a:pt x="5566" y="14"/>
                        <a:pt x="5428" y="41"/>
                      </a:cubicBezTo>
                      <a:cubicBezTo>
                        <a:pt x="4954" y="120"/>
                        <a:pt x="4514" y="334"/>
                        <a:pt x="4131" y="616"/>
                      </a:cubicBezTo>
                      <a:cubicBezTo>
                        <a:pt x="3747" y="334"/>
                        <a:pt x="3318" y="120"/>
                        <a:pt x="2833" y="41"/>
                      </a:cubicBezTo>
                      <a:cubicBezTo>
                        <a:pt x="2696" y="14"/>
                        <a:pt x="2555" y="0"/>
                        <a:pt x="2415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2872975" y="2090725"/>
                  <a:ext cx="4065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6410" extrusionOk="0">
                      <a:moveTo>
                        <a:pt x="1625" y="1"/>
                      </a:moveTo>
                      <a:cubicBezTo>
                        <a:pt x="678" y="497"/>
                        <a:pt x="1" y="2156"/>
                        <a:pt x="12" y="3025"/>
                      </a:cubicBezTo>
                      <a:cubicBezTo>
                        <a:pt x="12" y="3081"/>
                        <a:pt x="12" y="3149"/>
                        <a:pt x="34" y="3205"/>
                      </a:cubicBezTo>
                      <a:cubicBezTo>
                        <a:pt x="34" y="3273"/>
                        <a:pt x="12" y="3329"/>
                        <a:pt x="12" y="3386"/>
                      </a:cubicBezTo>
                      <a:cubicBezTo>
                        <a:pt x="1" y="4232"/>
                        <a:pt x="678" y="5913"/>
                        <a:pt x="1625" y="6410"/>
                      </a:cubicBezTo>
                      <a:lnTo>
                        <a:pt x="1625" y="4853"/>
                      </a:lnTo>
                      <a:cubicBezTo>
                        <a:pt x="1625" y="4841"/>
                        <a:pt x="1614" y="4808"/>
                        <a:pt x="1592" y="4796"/>
                      </a:cubicBezTo>
                      <a:cubicBezTo>
                        <a:pt x="1580" y="4774"/>
                        <a:pt x="1569" y="4740"/>
                        <a:pt x="1558" y="4695"/>
                      </a:cubicBezTo>
                      <a:cubicBezTo>
                        <a:pt x="1580" y="4684"/>
                        <a:pt x="1592" y="4672"/>
                        <a:pt x="1625" y="4672"/>
                      </a:cubicBezTo>
                      <a:lnTo>
                        <a:pt x="1625" y="1738"/>
                      </a:lnTo>
                      <a:cubicBezTo>
                        <a:pt x="1592" y="1727"/>
                        <a:pt x="1580" y="1704"/>
                        <a:pt x="1558" y="1704"/>
                      </a:cubicBezTo>
                      <a:cubicBezTo>
                        <a:pt x="1569" y="1682"/>
                        <a:pt x="1580" y="1648"/>
                        <a:pt x="1592" y="1614"/>
                      </a:cubicBezTo>
                      <a:cubicBezTo>
                        <a:pt x="1614" y="1592"/>
                        <a:pt x="1614" y="1569"/>
                        <a:pt x="1625" y="1558"/>
                      </a:cubicBezTo>
                      <a:lnTo>
                        <a:pt x="1625" y="1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2401025" y="1738100"/>
                  <a:ext cx="160250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0" h="1604" extrusionOk="0">
                      <a:moveTo>
                        <a:pt x="0" y="0"/>
                      </a:moveTo>
                      <a:cubicBezTo>
                        <a:pt x="477" y="933"/>
                        <a:pt x="2112" y="1603"/>
                        <a:pt x="2982" y="1603"/>
                      </a:cubicBezTo>
                      <a:cubicBezTo>
                        <a:pt x="2996" y="1603"/>
                        <a:pt x="3010" y="1603"/>
                        <a:pt x="3024" y="1603"/>
                      </a:cubicBezTo>
                      <a:cubicBezTo>
                        <a:pt x="3081" y="1603"/>
                        <a:pt x="3148" y="1603"/>
                        <a:pt x="3205" y="1591"/>
                      </a:cubicBezTo>
                      <a:cubicBezTo>
                        <a:pt x="3272" y="1591"/>
                        <a:pt x="3329" y="1603"/>
                        <a:pt x="3385" y="1603"/>
                      </a:cubicBezTo>
                      <a:cubicBezTo>
                        <a:pt x="3400" y="1603"/>
                        <a:pt x="3414" y="1603"/>
                        <a:pt x="3429" y="1603"/>
                      </a:cubicBezTo>
                      <a:cubicBezTo>
                        <a:pt x="4309" y="1603"/>
                        <a:pt x="5921" y="944"/>
                        <a:pt x="6409" y="0"/>
                      </a:cubicBezTo>
                      <a:lnTo>
                        <a:pt x="4852" y="0"/>
                      </a:lnTo>
                      <a:cubicBezTo>
                        <a:pt x="4841" y="0"/>
                        <a:pt x="4818" y="12"/>
                        <a:pt x="4796" y="34"/>
                      </a:cubicBezTo>
                      <a:cubicBezTo>
                        <a:pt x="4773" y="45"/>
                        <a:pt x="4739" y="57"/>
                        <a:pt x="4706" y="68"/>
                      </a:cubicBezTo>
                      <a:cubicBezTo>
                        <a:pt x="4683" y="45"/>
                        <a:pt x="4672" y="34"/>
                        <a:pt x="4672" y="0"/>
                      </a:cubicBezTo>
                      <a:lnTo>
                        <a:pt x="1738" y="0"/>
                      </a:lnTo>
                      <a:cubicBezTo>
                        <a:pt x="1727" y="34"/>
                        <a:pt x="1715" y="45"/>
                        <a:pt x="1715" y="68"/>
                      </a:cubicBezTo>
                      <a:cubicBezTo>
                        <a:pt x="1681" y="57"/>
                        <a:pt x="1659" y="45"/>
                        <a:pt x="1614" y="34"/>
                      </a:cubicBezTo>
                      <a:cubicBezTo>
                        <a:pt x="1602" y="12"/>
                        <a:pt x="1569" y="12"/>
                        <a:pt x="1557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2725425" y="1737825"/>
                  <a:ext cx="188200" cy="1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8" h="7516" extrusionOk="0">
                      <a:moveTo>
                        <a:pt x="4053" y="2595"/>
                      </a:moveTo>
                      <a:cubicBezTo>
                        <a:pt x="4326" y="2595"/>
                        <a:pt x="4597" y="2635"/>
                        <a:pt x="4864" y="2697"/>
                      </a:cubicBezTo>
                      <a:cubicBezTo>
                        <a:pt x="5000" y="3374"/>
                        <a:pt x="5034" y="4051"/>
                        <a:pt x="4616" y="4785"/>
                      </a:cubicBezTo>
                      <a:cubicBezTo>
                        <a:pt x="4128" y="5650"/>
                        <a:pt x="3367" y="5897"/>
                        <a:pt x="2535" y="5897"/>
                      </a:cubicBezTo>
                      <a:cubicBezTo>
                        <a:pt x="2271" y="5897"/>
                        <a:pt x="1999" y="5872"/>
                        <a:pt x="1727" y="5834"/>
                      </a:cubicBezTo>
                      <a:cubicBezTo>
                        <a:pt x="1558" y="4694"/>
                        <a:pt x="1648" y="3577"/>
                        <a:pt x="2777" y="2934"/>
                      </a:cubicBezTo>
                      <a:cubicBezTo>
                        <a:pt x="3207" y="2688"/>
                        <a:pt x="3633" y="2595"/>
                        <a:pt x="4053" y="2595"/>
                      </a:cubicBezTo>
                      <a:close/>
                      <a:moveTo>
                        <a:pt x="1" y="0"/>
                      </a:moveTo>
                      <a:cubicBezTo>
                        <a:pt x="881" y="576"/>
                        <a:pt x="1366" y="1253"/>
                        <a:pt x="1682" y="2302"/>
                      </a:cubicBezTo>
                      <a:cubicBezTo>
                        <a:pt x="418" y="3385"/>
                        <a:pt x="294" y="5202"/>
                        <a:pt x="825" y="6714"/>
                      </a:cubicBezTo>
                      <a:cubicBezTo>
                        <a:pt x="1369" y="6900"/>
                        <a:pt x="1950" y="7004"/>
                        <a:pt x="2522" y="7004"/>
                      </a:cubicBezTo>
                      <a:cubicBezTo>
                        <a:pt x="3551" y="7004"/>
                        <a:pt x="4548" y="6665"/>
                        <a:pt x="5237" y="5845"/>
                      </a:cubicBezTo>
                      <a:cubicBezTo>
                        <a:pt x="6286" y="6173"/>
                        <a:pt x="6963" y="6658"/>
                        <a:pt x="7527" y="7515"/>
                      </a:cubicBezTo>
                      <a:lnTo>
                        <a:pt x="7527" y="5721"/>
                      </a:lnTo>
                      <a:cubicBezTo>
                        <a:pt x="7031" y="5326"/>
                        <a:pt x="6467" y="5044"/>
                        <a:pt x="5812" y="4852"/>
                      </a:cubicBezTo>
                      <a:cubicBezTo>
                        <a:pt x="6185" y="3882"/>
                        <a:pt x="6207" y="2674"/>
                        <a:pt x="5857" y="1659"/>
                      </a:cubicBezTo>
                      <a:cubicBezTo>
                        <a:pt x="5379" y="1492"/>
                        <a:pt x="4857" y="1410"/>
                        <a:pt x="4335" y="1410"/>
                      </a:cubicBezTo>
                      <a:cubicBezTo>
                        <a:pt x="3762" y="1410"/>
                        <a:pt x="3189" y="1509"/>
                        <a:pt x="2675" y="1704"/>
                      </a:cubicBezTo>
                      <a:cubicBezTo>
                        <a:pt x="2461" y="1049"/>
                        <a:pt x="2190" y="485"/>
                        <a:pt x="1795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2726000" y="2415150"/>
                  <a:ext cx="187900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6" h="7505" extrusionOk="0">
                      <a:moveTo>
                        <a:pt x="2490" y="1627"/>
                      </a:moveTo>
                      <a:cubicBezTo>
                        <a:pt x="3322" y="1627"/>
                        <a:pt x="4092" y="1887"/>
                        <a:pt x="4582" y="2754"/>
                      </a:cubicBezTo>
                      <a:cubicBezTo>
                        <a:pt x="5011" y="3476"/>
                        <a:pt x="4977" y="4153"/>
                        <a:pt x="4841" y="4830"/>
                      </a:cubicBezTo>
                      <a:cubicBezTo>
                        <a:pt x="4573" y="4884"/>
                        <a:pt x="4305" y="4921"/>
                        <a:pt x="4033" y="4921"/>
                      </a:cubicBezTo>
                      <a:cubicBezTo>
                        <a:pt x="3619" y="4921"/>
                        <a:pt x="3197" y="4834"/>
                        <a:pt x="2754" y="4582"/>
                      </a:cubicBezTo>
                      <a:cubicBezTo>
                        <a:pt x="1603" y="3939"/>
                        <a:pt x="1535" y="2821"/>
                        <a:pt x="1693" y="1693"/>
                      </a:cubicBezTo>
                      <a:cubicBezTo>
                        <a:pt x="1960" y="1653"/>
                        <a:pt x="2228" y="1627"/>
                        <a:pt x="2490" y="1627"/>
                      </a:cubicBezTo>
                      <a:close/>
                      <a:moveTo>
                        <a:pt x="7504" y="0"/>
                      </a:moveTo>
                      <a:cubicBezTo>
                        <a:pt x="6940" y="858"/>
                        <a:pt x="6263" y="1343"/>
                        <a:pt x="5214" y="1670"/>
                      </a:cubicBezTo>
                      <a:cubicBezTo>
                        <a:pt x="4517" y="850"/>
                        <a:pt x="3517" y="506"/>
                        <a:pt x="2490" y="506"/>
                      </a:cubicBezTo>
                      <a:cubicBezTo>
                        <a:pt x="1920" y="506"/>
                        <a:pt x="1341" y="612"/>
                        <a:pt x="802" y="802"/>
                      </a:cubicBezTo>
                      <a:cubicBezTo>
                        <a:pt x="283" y="2325"/>
                        <a:pt x="395" y="4153"/>
                        <a:pt x="1659" y="5225"/>
                      </a:cubicBezTo>
                      <a:cubicBezTo>
                        <a:pt x="1343" y="6263"/>
                        <a:pt x="858" y="6940"/>
                        <a:pt x="0" y="7504"/>
                      </a:cubicBezTo>
                      <a:lnTo>
                        <a:pt x="1795" y="7504"/>
                      </a:lnTo>
                      <a:cubicBezTo>
                        <a:pt x="2190" y="7008"/>
                        <a:pt x="2472" y="6444"/>
                        <a:pt x="2664" y="5800"/>
                      </a:cubicBezTo>
                      <a:cubicBezTo>
                        <a:pt x="3176" y="5991"/>
                        <a:pt x="3754" y="6090"/>
                        <a:pt x="4335" y="6090"/>
                      </a:cubicBezTo>
                      <a:cubicBezTo>
                        <a:pt x="4855" y="6090"/>
                        <a:pt x="5377" y="6011"/>
                        <a:pt x="5857" y="5846"/>
                      </a:cubicBezTo>
                      <a:cubicBezTo>
                        <a:pt x="6207" y="4841"/>
                        <a:pt x="6173" y="3645"/>
                        <a:pt x="5812" y="2652"/>
                      </a:cubicBezTo>
                      <a:cubicBezTo>
                        <a:pt x="6455" y="2438"/>
                        <a:pt x="7019" y="2178"/>
                        <a:pt x="7516" y="1783"/>
                      </a:cubicBezTo>
                      <a:lnTo>
                        <a:pt x="7516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2230050" y="2074425"/>
                  <a:ext cx="170150" cy="19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7688" extrusionOk="0">
                      <a:moveTo>
                        <a:pt x="1937" y="1080"/>
                      </a:moveTo>
                      <a:cubicBezTo>
                        <a:pt x="2692" y="1080"/>
                        <a:pt x="3810" y="2159"/>
                        <a:pt x="4221" y="2616"/>
                      </a:cubicBezTo>
                      <a:cubicBezTo>
                        <a:pt x="4503" y="2932"/>
                        <a:pt x="4853" y="3383"/>
                        <a:pt x="5248" y="3835"/>
                      </a:cubicBezTo>
                      <a:cubicBezTo>
                        <a:pt x="4853" y="4297"/>
                        <a:pt x="4503" y="4749"/>
                        <a:pt x="4221" y="5065"/>
                      </a:cubicBezTo>
                      <a:cubicBezTo>
                        <a:pt x="3810" y="5522"/>
                        <a:pt x="2692" y="6601"/>
                        <a:pt x="1937" y="6601"/>
                      </a:cubicBezTo>
                      <a:cubicBezTo>
                        <a:pt x="1592" y="6601"/>
                        <a:pt x="1323" y="6376"/>
                        <a:pt x="1231" y="5764"/>
                      </a:cubicBezTo>
                      <a:cubicBezTo>
                        <a:pt x="1118" y="4986"/>
                        <a:pt x="1581" y="4388"/>
                        <a:pt x="2100" y="3846"/>
                      </a:cubicBezTo>
                      <a:cubicBezTo>
                        <a:pt x="1569" y="3293"/>
                        <a:pt x="1107" y="2695"/>
                        <a:pt x="1231" y="1916"/>
                      </a:cubicBezTo>
                      <a:cubicBezTo>
                        <a:pt x="1323" y="1305"/>
                        <a:pt x="1592" y="1080"/>
                        <a:pt x="1937" y="1080"/>
                      </a:cubicBezTo>
                      <a:close/>
                      <a:moveTo>
                        <a:pt x="2095" y="1"/>
                      </a:moveTo>
                      <a:cubicBezTo>
                        <a:pt x="1940" y="1"/>
                        <a:pt x="1784" y="21"/>
                        <a:pt x="1626" y="66"/>
                      </a:cubicBezTo>
                      <a:cubicBezTo>
                        <a:pt x="565" y="348"/>
                        <a:pt x="1" y="1510"/>
                        <a:pt x="204" y="2548"/>
                      </a:cubicBezTo>
                      <a:cubicBezTo>
                        <a:pt x="283" y="3022"/>
                        <a:pt x="497" y="3462"/>
                        <a:pt x="779" y="3846"/>
                      </a:cubicBezTo>
                      <a:cubicBezTo>
                        <a:pt x="497" y="4218"/>
                        <a:pt x="283" y="4658"/>
                        <a:pt x="204" y="5144"/>
                      </a:cubicBezTo>
                      <a:cubicBezTo>
                        <a:pt x="1" y="6171"/>
                        <a:pt x="565" y="7344"/>
                        <a:pt x="1626" y="7626"/>
                      </a:cubicBezTo>
                      <a:cubicBezTo>
                        <a:pt x="1780" y="7668"/>
                        <a:pt x="1932" y="7688"/>
                        <a:pt x="2083" y="7688"/>
                      </a:cubicBezTo>
                      <a:cubicBezTo>
                        <a:pt x="3183" y="7688"/>
                        <a:pt x="4191" y="6658"/>
                        <a:pt x="4876" y="5934"/>
                      </a:cubicBezTo>
                      <a:cubicBezTo>
                        <a:pt x="5530" y="5223"/>
                        <a:pt x="6094" y="4433"/>
                        <a:pt x="6805" y="3846"/>
                      </a:cubicBezTo>
                      <a:cubicBezTo>
                        <a:pt x="6094" y="3237"/>
                        <a:pt x="5530" y="2458"/>
                        <a:pt x="4876" y="1758"/>
                      </a:cubicBezTo>
                      <a:cubicBezTo>
                        <a:pt x="4193" y="1027"/>
                        <a:pt x="3191" y="1"/>
                        <a:pt x="2095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2163200" y="1856150"/>
                  <a:ext cx="636175" cy="6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7" h="25144" extrusionOk="0">
                      <a:moveTo>
                        <a:pt x="15014" y="1160"/>
                      </a:moveTo>
                      <a:cubicBezTo>
                        <a:pt x="15633" y="1160"/>
                        <a:pt x="16257" y="1269"/>
                        <a:pt x="16882" y="1519"/>
                      </a:cubicBezTo>
                      <a:cubicBezTo>
                        <a:pt x="17852" y="1891"/>
                        <a:pt x="18687" y="2591"/>
                        <a:pt x="19150" y="3516"/>
                      </a:cubicBezTo>
                      <a:cubicBezTo>
                        <a:pt x="19488" y="4182"/>
                        <a:pt x="19579" y="4904"/>
                        <a:pt x="19703" y="5603"/>
                      </a:cubicBezTo>
                      <a:cubicBezTo>
                        <a:pt x="20414" y="5728"/>
                        <a:pt x="21124" y="5818"/>
                        <a:pt x="21790" y="6156"/>
                      </a:cubicBezTo>
                      <a:cubicBezTo>
                        <a:pt x="22727" y="6619"/>
                        <a:pt x="23415" y="7465"/>
                        <a:pt x="23799" y="8424"/>
                      </a:cubicBezTo>
                      <a:cubicBezTo>
                        <a:pt x="24340" y="9835"/>
                        <a:pt x="24171" y="11245"/>
                        <a:pt x="23697" y="12588"/>
                      </a:cubicBezTo>
                      <a:cubicBezTo>
                        <a:pt x="24194" y="13931"/>
                        <a:pt x="24363" y="15342"/>
                        <a:pt x="23799" y="16752"/>
                      </a:cubicBezTo>
                      <a:cubicBezTo>
                        <a:pt x="23415" y="17723"/>
                        <a:pt x="22727" y="18558"/>
                        <a:pt x="21790" y="19020"/>
                      </a:cubicBezTo>
                      <a:cubicBezTo>
                        <a:pt x="21124" y="19359"/>
                        <a:pt x="20414" y="19438"/>
                        <a:pt x="19703" y="19573"/>
                      </a:cubicBezTo>
                      <a:cubicBezTo>
                        <a:pt x="19579" y="20273"/>
                        <a:pt x="19488" y="20995"/>
                        <a:pt x="19150" y="21661"/>
                      </a:cubicBezTo>
                      <a:cubicBezTo>
                        <a:pt x="18687" y="22575"/>
                        <a:pt x="17852" y="23274"/>
                        <a:pt x="16882" y="23658"/>
                      </a:cubicBezTo>
                      <a:cubicBezTo>
                        <a:pt x="16266" y="23899"/>
                        <a:pt x="15651" y="24003"/>
                        <a:pt x="15041" y="24003"/>
                      </a:cubicBezTo>
                      <a:cubicBezTo>
                        <a:pt x="14253" y="24003"/>
                        <a:pt x="13475" y="23830"/>
                        <a:pt x="12718" y="23557"/>
                      </a:cubicBezTo>
                      <a:cubicBezTo>
                        <a:pt x="11969" y="23836"/>
                        <a:pt x="11195" y="24011"/>
                        <a:pt x="10411" y="24011"/>
                      </a:cubicBezTo>
                      <a:cubicBezTo>
                        <a:pt x="9800" y="24011"/>
                        <a:pt x="9182" y="23905"/>
                        <a:pt x="8565" y="23658"/>
                      </a:cubicBezTo>
                      <a:cubicBezTo>
                        <a:pt x="7583" y="23274"/>
                        <a:pt x="6760" y="22586"/>
                        <a:pt x="6286" y="21661"/>
                      </a:cubicBezTo>
                      <a:cubicBezTo>
                        <a:pt x="5947" y="20995"/>
                        <a:pt x="5868" y="20273"/>
                        <a:pt x="5744" y="19573"/>
                      </a:cubicBezTo>
                      <a:cubicBezTo>
                        <a:pt x="5033" y="19438"/>
                        <a:pt x="4311" y="19359"/>
                        <a:pt x="3657" y="19020"/>
                      </a:cubicBezTo>
                      <a:cubicBezTo>
                        <a:pt x="2720" y="18558"/>
                        <a:pt x="2032" y="17711"/>
                        <a:pt x="1648" y="16752"/>
                      </a:cubicBezTo>
                      <a:cubicBezTo>
                        <a:pt x="1095" y="15342"/>
                        <a:pt x="1264" y="13931"/>
                        <a:pt x="1749" y="12588"/>
                      </a:cubicBezTo>
                      <a:cubicBezTo>
                        <a:pt x="1253" y="11245"/>
                        <a:pt x="1084" y="9835"/>
                        <a:pt x="1648" y="8424"/>
                      </a:cubicBezTo>
                      <a:cubicBezTo>
                        <a:pt x="2032" y="7454"/>
                        <a:pt x="2720" y="6619"/>
                        <a:pt x="3657" y="6156"/>
                      </a:cubicBezTo>
                      <a:cubicBezTo>
                        <a:pt x="4311" y="5818"/>
                        <a:pt x="5033" y="5728"/>
                        <a:pt x="5744" y="5603"/>
                      </a:cubicBezTo>
                      <a:cubicBezTo>
                        <a:pt x="5868" y="4904"/>
                        <a:pt x="5947" y="4182"/>
                        <a:pt x="6286" y="3516"/>
                      </a:cubicBezTo>
                      <a:cubicBezTo>
                        <a:pt x="6748" y="2579"/>
                        <a:pt x="7595" y="1891"/>
                        <a:pt x="8565" y="1519"/>
                      </a:cubicBezTo>
                      <a:cubicBezTo>
                        <a:pt x="9183" y="1276"/>
                        <a:pt x="9802" y="1173"/>
                        <a:pt x="10413" y="1173"/>
                      </a:cubicBezTo>
                      <a:cubicBezTo>
                        <a:pt x="11197" y="1173"/>
                        <a:pt x="11970" y="1343"/>
                        <a:pt x="12718" y="1609"/>
                      </a:cubicBezTo>
                      <a:cubicBezTo>
                        <a:pt x="13466" y="1332"/>
                        <a:pt x="14236" y="1160"/>
                        <a:pt x="15014" y="1160"/>
                      </a:cubicBezTo>
                      <a:close/>
                      <a:moveTo>
                        <a:pt x="10477" y="0"/>
                      </a:moveTo>
                      <a:cubicBezTo>
                        <a:pt x="9580" y="0"/>
                        <a:pt x="8687" y="173"/>
                        <a:pt x="7854" y="559"/>
                      </a:cubicBezTo>
                      <a:cubicBezTo>
                        <a:pt x="6286" y="1270"/>
                        <a:pt x="5022" y="2873"/>
                        <a:pt x="4751" y="4599"/>
                      </a:cubicBezTo>
                      <a:cubicBezTo>
                        <a:pt x="3013" y="4870"/>
                        <a:pt x="1411" y="6122"/>
                        <a:pt x="700" y="7702"/>
                      </a:cubicBezTo>
                      <a:cubicBezTo>
                        <a:pt x="0" y="9248"/>
                        <a:pt x="12" y="10975"/>
                        <a:pt x="497" y="12577"/>
                      </a:cubicBezTo>
                      <a:cubicBezTo>
                        <a:pt x="12" y="14168"/>
                        <a:pt x="0" y="15906"/>
                        <a:pt x="700" y="17440"/>
                      </a:cubicBezTo>
                      <a:cubicBezTo>
                        <a:pt x="1422" y="19009"/>
                        <a:pt x="3013" y="20273"/>
                        <a:pt x="4751" y="20544"/>
                      </a:cubicBezTo>
                      <a:cubicBezTo>
                        <a:pt x="5022" y="22281"/>
                        <a:pt x="6274" y="23884"/>
                        <a:pt x="7854" y="24595"/>
                      </a:cubicBezTo>
                      <a:cubicBezTo>
                        <a:pt x="8684" y="24973"/>
                        <a:pt x="9574" y="25143"/>
                        <a:pt x="10467" y="25143"/>
                      </a:cubicBezTo>
                      <a:cubicBezTo>
                        <a:pt x="11226" y="25143"/>
                        <a:pt x="11987" y="25021"/>
                        <a:pt x="12718" y="24798"/>
                      </a:cubicBezTo>
                      <a:cubicBezTo>
                        <a:pt x="13454" y="25021"/>
                        <a:pt x="14215" y="25143"/>
                        <a:pt x="14974" y="25143"/>
                      </a:cubicBezTo>
                      <a:cubicBezTo>
                        <a:pt x="15868" y="25143"/>
                        <a:pt x="16756" y="24973"/>
                        <a:pt x="17593" y="24595"/>
                      </a:cubicBezTo>
                      <a:cubicBezTo>
                        <a:pt x="19172" y="23884"/>
                        <a:pt x="20425" y="22281"/>
                        <a:pt x="20696" y="20544"/>
                      </a:cubicBezTo>
                      <a:cubicBezTo>
                        <a:pt x="22422" y="20273"/>
                        <a:pt x="24036" y="19020"/>
                        <a:pt x="24735" y="17440"/>
                      </a:cubicBezTo>
                      <a:cubicBezTo>
                        <a:pt x="25446" y="15906"/>
                        <a:pt x="25435" y="14168"/>
                        <a:pt x="24950" y="12577"/>
                      </a:cubicBezTo>
                      <a:cubicBezTo>
                        <a:pt x="25435" y="10975"/>
                        <a:pt x="25446" y="9248"/>
                        <a:pt x="24735" y="7702"/>
                      </a:cubicBezTo>
                      <a:cubicBezTo>
                        <a:pt x="24025" y="6145"/>
                        <a:pt x="22422" y="4870"/>
                        <a:pt x="20696" y="4599"/>
                      </a:cubicBezTo>
                      <a:cubicBezTo>
                        <a:pt x="20425" y="2873"/>
                        <a:pt x="19172" y="1259"/>
                        <a:pt x="17593" y="559"/>
                      </a:cubicBezTo>
                      <a:cubicBezTo>
                        <a:pt x="16753" y="173"/>
                        <a:pt x="15861" y="0"/>
                        <a:pt x="14964" y="0"/>
                      </a:cubicBezTo>
                      <a:cubicBezTo>
                        <a:pt x="14209" y="0"/>
                        <a:pt x="13450" y="123"/>
                        <a:pt x="12718" y="345"/>
                      </a:cubicBezTo>
                      <a:cubicBezTo>
                        <a:pt x="11990" y="123"/>
                        <a:pt x="11232" y="0"/>
                        <a:pt x="10477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2048375" y="1738100"/>
                  <a:ext cx="188200" cy="1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8" h="7505" extrusionOk="0">
                      <a:moveTo>
                        <a:pt x="3514" y="2571"/>
                      </a:moveTo>
                      <a:cubicBezTo>
                        <a:pt x="3925" y="2571"/>
                        <a:pt x="4345" y="2657"/>
                        <a:pt x="4785" y="2900"/>
                      </a:cubicBezTo>
                      <a:cubicBezTo>
                        <a:pt x="5936" y="3555"/>
                        <a:pt x="6004" y="4672"/>
                        <a:pt x="5846" y="5800"/>
                      </a:cubicBezTo>
                      <a:cubicBezTo>
                        <a:pt x="5579" y="5841"/>
                        <a:pt x="5311" y="5867"/>
                        <a:pt x="5050" y="5867"/>
                      </a:cubicBezTo>
                      <a:cubicBezTo>
                        <a:pt x="4217" y="5867"/>
                        <a:pt x="3447" y="5607"/>
                        <a:pt x="2957" y="4740"/>
                      </a:cubicBezTo>
                      <a:cubicBezTo>
                        <a:pt x="2528" y="4018"/>
                        <a:pt x="2551" y="3340"/>
                        <a:pt x="2698" y="2663"/>
                      </a:cubicBezTo>
                      <a:cubicBezTo>
                        <a:pt x="2969" y="2609"/>
                        <a:pt x="3239" y="2571"/>
                        <a:pt x="3514" y="2571"/>
                      </a:cubicBezTo>
                      <a:close/>
                      <a:moveTo>
                        <a:pt x="5733" y="0"/>
                      </a:moveTo>
                      <a:cubicBezTo>
                        <a:pt x="5338" y="497"/>
                        <a:pt x="5056" y="1061"/>
                        <a:pt x="4853" y="1704"/>
                      </a:cubicBezTo>
                      <a:cubicBezTo>
                        <a:pt x="4345" y="1515"/>
                        <a:pt x="3775" y="1416"/>
                        <a:pt x="3202" y="1416"/>
                      </a:cubicBezTo>
                      <a:cubicBezTo>
                        <a:pt x="2680" y="1416"/>
                        <a:pt x="2155" y="1498"/>
                        <a:pt x="1671" y="1670"/>
                      </a:cubicBezTo>
                      <a:cubicBezTo>
                        <a:pt x="1321" y="2663"/>
                        <a:pt x="1344" y="3871"/>
                        <a:pt x="1716" y="4853"/>
                      </a:cubicBezTo>
                      <a:cubicBezTo>
                        <a:pt x="1061" y="5067"/>
                        <a:pt x="497" y="5338"/>
                        <a:pt x="1" y="5733"/>
                      </a:cubicBezTo>
                      <a:lnTo>
                        <a:pt x="1" y="7504"/>
                      </a:lnTo>
                      <a:lnTo>
                        <a:pt x="23" y="7504"/>
                      </a:lnTo>
                      <a:cubicBezTo>
                        <a:pt x="588" y="6647"/>
                        <a:pt x="1265" y="6162"/>
                        <a:pt x="2303" y="5834"/>
                      </a:cubicBezTo>
                      <a:cubicBezTo>
                        <a:pt x="3007" y="6654"/>
                        <a:pt x="4009" y="6998"/>
                        <a:pt x="5038" y="6998"/>
                      </a:cubicBezTo>
                      <a:cubicBezTo>
                        <a:pt x="5608" y="6998"/>
                        <a:pt x="6187" y="6892"/>
                        <a:pt x="6726" y="6703"/>
                      </a:cubicBezTo>
                      <a:cubicBezTo>
                        <a:pt x="7245" y="5180"/>
                        <a:pt x="7132" y="3363"/>
                        <a:pt x="5857" y="2291"/>
                      </a:cubicBezTo>
                      <a:cubicBezTo>
                        <a:pt x="6185" y="1242"/>
                        <a:pt x="6670" y="565"/>
                        <a:pt x="752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2401575" y="2562675"/>
                  <a:ext cx="159975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" h="1604" extrusionOk="0">
                      <a:moveTo>
                        <a:pt x="2970" y="0"/>
                      </a:moveTo>
                      <a:cubicBezTo>
                        <a:pt x="2102" y="0"/>
                        <a:pt x="489" y="660"/>
                        <a:pt x="1" y="1603"/>
                      </a:cubicBezTo>
                      <a:lnTo>
                        <a:pt x="1547" y="1603"/>
                      </a:lnTo>
                      <a:cubicBezTo>
                        <a:pt x="1569" y="1603"/>
                        <a:pt x="1592" y="1592"/>
                        <a:pt x="1603" y="1581"/>
                      </a:cubicBezTo>
                      <a:cubicBezTo>
                        <a:pt x="1637" y="1558"/>
                        <a:pt x="1659" y="1547"/>
                        <a:pt x="1705" y="1536"/>
                      </a:cubicBezTo>
                      <a:cubicBezTo>
                        <a:pt x="1716" y="1558"/>
                        <a:pt x="1738" y="1581"/>
                        <a:pt x="1738" y="1603"/>
                      </a:cubicBezTo>
                      <a:lnTo>
                        <a:pt x="4672" y="1603"/>
                      </a:lnTo>
                      <a:cubicBezTo>
                        <a:pt x="4684" y="1581"/>
                        <a:pt x="4695" y="1558"/>
                        <a:pt x="4695" y="1536"/>
                      </a:cubicBezTo>
                      <a:cubicBezTo>
                        <a:pt x="4729" y="1547"/>
                        <a:pt x="4751" y="1558"/>
                        <a:pt x="4796" y="1581"/>
                      </a:cubicBezTo>
                      <a:cubicBezTo>
                        <a:pt x="4808" y="1592"/>
                        <a:pt x="4842" y="1592"/>
                        <a:pt x="4853" y="1603"/>
                      </a:cubicBezTo>
                      <a:lnTo>
                        <a:pt x="6399" y="1603"/>
                      </a:lnTo>
                      <a:cubicBezTo>
                        <a:pt x="5922" y="660"/>
                        <a:pt x="4298" y="0"/>
                        <a:pt x="3429" y="0"/>
                      </a:cubicBezTo>
                      <a:cubicBezTo>
                        <a:pt x="3414" y="0"/>
                        <a:pt x="3400" y="1"/>
                        <a:pt x="3386" y="1"/>
                      </a:cubicBezTo>
                      <a:cubicBezTo>
                        <a:pt x="3329" y="1"/>
                        <a:pt x="3262" y="1"/>
                        <a:pt x="3205" y="12"/>
                      </a:cubicBezTo>
                      <a:cubicBezTo>
                        <a:pt x="3126" y="12"/>
                        <a:pt x="3070" y="1"/>
                        <a:pt x="3013" y="1"/>
                      </a:cubicBezTo>
                      <a:cubicBezTo>
                        <a:pt x="2999" y="1"/>
                        <a:pt x="2985" y="0"/>
                        <a:pt x="297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2378175" y="2251525"/>
                  <a:ext cx="206525" cy="1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1" h="6643" extrusionOk="0">
                      <a:moveTo>
                        <a:pt x="4119" y="1558"/>
                      </a:moveTo>
                      <a:cubicBezTo>
                        <a:pt x="4570" y="1953"/>
                        <a:pt x="5044" y="2291"/>
                        <a:pt x="5349" y="2585"/>
                      </a:cubicBezTo>
                      <a:cubicBezTo>
                        <a:pt x="6014" y="3194"/>
                        <a:pt x="8001" y="5293"/>
                        <a:pt x="6037" y="5575"/>
                      </a:cubicBezTo>
                      <a:cubicBezTo>
                        <a:pt x="5958" y="5587"/>
                        <a:pt x="5881" y="5592"/>
                        <a:pt x="5806" y="5592"/>
                      </a:cubicBezTo>
                      <a:cubicBezTo>
                        <a:pt x="5147" y="5592"/>
                        <a:pt x="4615" y="5171"/>
                        <a:pt x="4119" y="4695"/>
                      </a:cubicBezTo>
                      <a:cubicBezTo>
                        <a:pt x="3637" y="5176"/>
                        <a:pt x="3111" y="5595"/>
                        <a:pt x="2453" y="5595"/>
                      </a:cubicBezTo>
                      <a:cubicBezTo>
                        <a:pt x="2371" y="5595"/>
                        <a:pt x="2287" y="5589"/>
                        <a:pt x="2200" y="5575"/>
                      </a:cubicBezTo>
                      <a:cubicBezTo>
                        <a:pt x="248" y="5282"/>
                        <a:pt x="2234" y="3171"/>
                        <a:pt x="2900" y="2585"/>
                      </a:cubicBezTo>
                      <a:cubicBezTo>
                        <a:pt x="3216" y="2303"/>
                        <a:pt x="3667" y="1953"/>
                        <a:pt x="4119" y="1558"/>
                      </a:cubicBezTo>
                      <a:close/>
                      <a:moveTo>
                        <a:pt x="4141" y="1"/>
                      </a:moveTo>
                      <a:cubicBezTo>
                        <a:pt x="3532" y="711"/>
                        <a:pt x="2753" y="1276"/>
                        <a:pt x="2054" y="1930"/>
                      </a:cubicBezTo>
                      <a:cubicBezTo>
                        <a:pt x="1219" y="2709"/>
                        <a:pt x="0" y="3905"/>
                        <a:pt x="361" y="5180"/>
                      </a:cubicBezTo>
                      <a:cubicBezTo>
                        <a:pt x="605" y="6097"/>
                        <a:pt x="1506" y="6643"/>
                        <a:pt x="2417" y="6643"/>
                      </a:cubicBezTo>
                      <a:cubicBezTo>
                        <a:pt x="2560" y="6643"/>
                        <a:pt x="2703" y="6629"/>
                        <a:pt x="2844" y="6602"/>
                      </a:cubicBezTo>
                      <a:cubicBezTo>
                        <a:pt x="3318" y="6523"/>
                        <a:pt x="3758" y="6308"/>
                        <a:pt x="4141" y="6026"/>
                      </a:cubicBezTo>
                      <a:cubicBezTo>
                        <a:pt x="4514" y="6308"/>
                        <a:pt x="4954" y="6523"/>
                        <a:pt x="5439" y="6602"/>
                      </a:cubicBezTo>
                      <a:cubicBezTo>
                        <a:pt x="5578" y="6629"/>
                        <a:pt x="5720" y="6643"/>
                        <a:pt x="5862" y="6643"/>
                      </a:cubicBezTo>
                      <a:cubicBezTo>
                        <a:pt x="6768" y="6643"/>
                        <a:pt x="7678" y="6097"/>
                        <a:pt x="7922" y="5180"/>
                      </a:cubicBezTo>
                      <a:cubicBezTo>
                        <a:pt x="8260" y="3905"/>
                        <a:pt x="7053" y="2709"/>
                        <a:pt x="6229" y="1930"/>
                      </a:cubicBezTo>
                      <a:cubicBezTo>
                        <a:pt x="5507" y="1276"/>
                        <a:pt x="4728" y="711"/>
                        <a:pt x="4141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2562375" y="2074225"/>
                  <a:ext cx="169850" cy="19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4" h="7697" extrusionOk="0">
                      <a:moveTo>
                        <a:pt x="4874" y="1091"/>
                      </a:moveTo>
                      <a:cubicBezTo>
                        <a:pt x="5222" y="1091"/>
                        <a:pt x="5494" y="1318"/>
                        <a:pt x="5586" y="1936"/>
                      </a:cubicBezTo>
                      <a:cubicBezTo>
                        <a:pt x="5699" y="2703"/>
                        <a:pt x="5236" y="3301"/>
                        <a:pt x="4706" y="3854"/>
                      </a:cubicBezTo>
                      <a:cubicBezTo>
                        <a:pt x="5248" y="4396"/>
                        <a:pt x="5710" y="4994"/>
                        <a:pt x="5586" y="5772"/>
                      </a:cubicBezTo>
                      <a:cubicBezTo>
                        <a:pt x="5494" y="6384"/>
                        <a:pt x="5224" y="6609"/>
                        <a:pt x="4878" y="6609"/>
                      </a:cubicBezTo>
                      <a:cubicBezTo>
                        <a:pt x="4120" y="6609"/>
                        <a:pt x="2999" y="5530"/>
                        <a:pt x="2596" y="5073"/>
                      </a:cubicBezTo>
                      <a:cubicBezTo>
                        <a:pt x="2314" y="4757"/>
                        <a:pt x="1964" y="4305"/>
                        <a:pt x="1569" y="3854"/>
                      </a:cubicBezTo>
                      <a:cubicBezTo>
                        <a:pt x="1964" y="3403"/>
                        <a:pt x="2303" y="2929"/>
                        <a:pt x="2596" y="2624"/>
                      </a:cubicBezTo>
                      <a:cubicBezTo>
                        <a:pt x="2998" y="2168"/>
                        <a:pt x="4116" y="1091"/>
                        <a:pt x="4874" y="1091"/>
                      </a:cubicBezTo>
                      <a:close/>
                      <a:moveTo>
                        <a:pt x="4723" y="1"/>
                      </a:moveTo>
                      <a:cubicBezTo>
                        <a:pt x="3622" y="1"/>
                        <a:pt x="2615" y="1031"/>
                        <a:pt x="1930" y="1755"/>
                      </a:cubicBezTo>
                      <a:cubicBezTo>
                        <a:pt x="1264" y="2477"/>
                        <a:pt x="700" y="3256"/>
                        <a:pt x="1" y="3854"/>
                      </a:cubicBezTo>
                      <a:cubicBezTo>
                        <a:pt x="700" y="4452"/>
                        <a:pt x="1264" y="5231"/>
                        <a:pt x="1930" y="5942"/>
                      </a:cubicBezTo>
                      <a:cubicBezTo>
                        <a:pt x="2614" y="6684"/>
                        <a:pt x="3619" y="7697"/>
                        <a:pt x="4716" y="7697"/>
                      </a:cubicBezTo>
                      <a:cubicBezTo>
                        <a:pt x="4869" y="7697"/>
                        <a:pt x="5024" y="7677"/>
                        <a:pt x="5180" y="7634"/>
                      </a:cubicBezTo>
                      <a:cubicBezTo>
                        <a:pt x="6229" y="7352"/>
                        <a:pt x="6794" y="6179"/>
                        <a:pt x="6602" y="5140"/>
                      </a:cubicBezTo>
                      <a:cubicBezTo>
                        <a:pt x="6512" y="4666"/>
                        <a:pt x="6308" y="4226"/>
                        <a:pt x="6026" y="3854"/>
                      </a:cubicBezTo>
                      <a:cubicBezTo>
                        <a:pt x="6308" y="3470"/>
                        <a:pt x="6512" y="3030"/>
                        <a:pt x="6602" y="2556"/>
                      </a:cubicBezTo>
                      <a:cubicBezTo>
                        <a:pt x="6794" y="1518"/>
                        <a:pt x="6229" y="345"/>
                        <a:pt x="5180" y="63"/>
                      </a:cubicBezTo>
                      <a:cubicBezTo>
                        <a:pt x="5026" y="20"/>
                        <a:pt x="4874" y="1"/>
                        <a:pt x="4723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2048950" y="2090175"/>
                  <a:ext cx="4065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6410" extrusionOk="0">
                      <a:moveTo>
                        <a:pt x="0" y="0"/>
                      </a:moveTo>
                      <a:lnTo>
                        <a:pt x="0" y="1546"/>
                      </a:lnTo>
                      <a:cubicBezTo>
                        <a:pt x="0" y="1557"/>
                        <a:pt x="12" y="1591"/>
                        <a:pt x="23" y="1602"/>
                      </a:cubicBezTo>
                      <a:cubicBezTo>
                        <a:pt x="45" y="1636"/>
                        <a:pt x="57" y="1659"/>
                        <a:pt x="68" y="1704"/>
                      </a:cubicBezTo>
                      <a:cubicBezTo>
                        <a:pt x="34" y="1715"/>
                        <a:pt x="23" y="1726"/>
                        <a:pt x="0" y="1726"/>
                      </a:cubicBezTo>
                      <a:lnTo>
                        <a:pt x="0" y="4683"/>
                      </a:lnTo>
                      <a:cubicBezTo>
                        <a:pt x="23" y="4694"/>
                        <a:pt x="34" y="4706"/>
                        <a:pt x="68" y="4706"/>
                      </a:cubicBezTo>
                      <a:cubicBezTo>
                        <a:pt x="57" y="4739"/>
                        <a:pt x="34" y="4762"/>
                        <a:pt x="23" y="4807"/>
                      </a:cubicBezTo>
                      <a:cubicBezTo>
                        <a:pt x="12" y="4818"/>
                        <a:pt x="12" y="4852"/>
                        <a:pt x="0" y="4863"/>
                      </a:cubicBezTo>
                      <a:lnTo>
                        <a:pt x="0" y="6409"/>
                      </a:lnTo>
                      <a:cubicBezTo>
                        <a:pt x="948" y="5913"/>
                        <a:pt x="1625" y="4254"/>
                        <a:pt x="1603" y="3397"/>
                      </a:cubicBezTo>
                      <a:cubicBezTo>
                        <a:pt x="1603" y="3340"/>
                        <a:pt x="1603" y="3272"/>
                        <a:pt x="1591" y="3216"/>
                      </a:cubicBezTo>
                      <a:cubicBezTo>
                        <a:pt x="1591" y="3137"/>
                        <a:pt x="1603" y="3081"/>
                        <a:pt x="1603" y="3024"/>
                      </a:cubicBezTo>
                      <a:cubicBezTo>
                        <a:pt x="1625" y="2155"/>
                        <a:pt x="959" y="485"/>
                        <a:pt x="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2449525" y="2136700"/>
                  <a:ext cx="6350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540" extrusionOk="0">
                      <a:moveTo>
                        <a:pt x="1265" y="1"/>
                      </a:moveTo>
                      <a:cubicBezTo>
                        <a:pt x="565" y="1"/>
                        <a:pt x="1" y="576"/>
                        <a:pt x="1" y="1265"/>
                      </a:cubicBezTo>
                      <a:cubicBezTo>
                        <a:pt x="1" y="1976"/>
                        <a:pt x="576" y="2540"/>
                        <a:pt x="1265" y="2540"/>
                      </a:cubicBezTo>
                      <a:cubicBezTo>
                        <a:pt x="1976" y="2540"/>
                        <a:pt x="2540" y="1953"/>
                        <a:pt x="2540" y="1265"/>
                      </a:cubicBezTo>
                      <a:cubicBezTo>
                        <a:pt x="2540" y="565"/>
                        <a:pt x="1976" y="1"/>
                        <a:pt x="1265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7" name="Google Shape;1277;p8"/>
              <p:cNvGrpSpPr/>
              <p:nvPr/>
            </p:nvGrpSpPr>
            <p:grpSpPr>
              <a:xfrm rot="2700000">
                <a:off x="5808593" y="4013201"/>
                <a:ext cx="890616" cy="890616"/>
                <a:chOff x="3349175" y="1749375"/>
                <a:chExt cx="890625" cy="890625"/>
              </a:xfrm>
            </p:grpSpPr>
            <p:sp>
              <p:nvSpPr>
                <p:cNvPr id="1278" name="Google Shape;1278;p8"/>
                <p:cNvSpPr/>
                <p:nvPr/>
              </p:nvSpPr>
              <p:spPr>
                <a:xfrm>
                  <a:off x="4001400" y="2401900"/>
                  <a:ext cx="238400" cy="2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6" h="9524" extrusionOk="0">
                      <a:moveTo>
                        <a:pt x="9524" y="0"/>
                      </a:moveTo>
                      <a:lnTo>
                        <a:pt x="9524" y="11"/>
                      </a:lnTo>
                      <a:lnTo>
                        <a:pt x="9524" y="11"/>
                      </a:lnTo>
                      <a:cubicBezTo>
                        <a:pt x="9528" y="7"/>
                        <a:pt x="9532" y="4"/>
                        <a:pt x="9535" y="0"/>
                      </a:cubicBezTo>
                      <a:close/>
                      <a:moveTo>
                        <a:pt x="9524" y="11"/>
                      </a:moveTo>
                      <a:lnTo>
                        <a:pt x="9524" y="11"/>
                      </a:lnTo>
                      <a:cubicBezTo>
                        <a:pt x="8104" y="1343"/>
                        <a:pt x="6195" y="3584"/>
                        <a:pt x="6083" y="6071"/>
                      </a:cubicBezTo>
                      <a:cubicBezTo>
                        <a:pt x="3577" y="6184"/>
                        <a:pt x="1343" y="8091"/>
                        <a:pt x="0" y="9524"/>
                      </a:cubicBezTo>
                      <a:lnTo>
                        <a:pt x="1637" y="9524"/>
                      </a:lnTo>
                      <a:cubicBezTo>
                        <a:pt x="2849" y="8418"/>
                        <a:pt x="4543" y="7231"/>
                        <a:pt x="6293" y="7231"/>
                      </a:cubicBezTo>
                      <a:cubicBezTo>
                        <a:pt x="6400" y="7231"/>
                        <a:pt x="6506" y="7235"/>
                        <a:pt x="6613" y="7244"/>
                      </a:cubicBezTo>
                      <a:lnTo>
                        <a:pt x="7290" y="7301"/>
                      </a:lnTo>
                      <a:lnTo>
                        <a:pt x="7234" y="6624"/>
                      </a:lnTo>
                      <a:cubicBezTo>
                        <a:pt x="7076" y="4762"/>
                        <a:pt x="8339" y="2923"/>
                        <a:pt x="9524" y="1648"/>
                      </a:cubicBezTo>
                      <a:lnTo>
                        <a:pt x="9524" y="1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8"/>
                <p:cNvSpPr/>
                <p:nvPr/>
              </p:nvSpPr>
              <p:spPr>
                <a:xfrm>
                  <a:off x="3349450" y="1749375"/>
                  <a:ext cx="238400" cy="2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6" h="9536" extrusionOk="0">
                      <a:moveTo>
                        <a:pt x="7888" y="1"/>
                      </a:moveTo>
                      <a:cubicBezTo>
                        <a:pt x="6676" y="1117"/>
                        <a:pt x="4973" y="2294"/>
                        <a:pt x="3223" y="2294"/>
                      </a:cubicBezTo>
                      <a:cubicBezTo>
                        <a:pt x="3116" y="2294"/>
                        <a:pt x="3008" y="2289"/>
                        <a:pt x="2901" y="2280"/>
                      </a:cubicBezTo>
                      <a:lnTo>
                        <a:pt x="2224" y="2235"/>
                      </a:lnTo>
                      <a:lnTo>
                        <a:pt x="2280" y="2912"/>
                      </a:lnTo>
                      <a:cubicBezTo>
                        <a:pt x="2438" y="4774"/>
                        <a:pt x="1185" y="6602"/>
                        <a:pt x="1" y="7888"/>
                      </a:cubicBezTo>
                      <a:lnTo>
                        <a:pt x="1" y="9536"/>
                      </a:lnTo>
                      <a:cubicBezTo>
                        <a:pt x="1422" y="8193"/>
                        <a:pt x="3341" y="5959"/>
                        <a:pt x="3454" y="3454"/>
                      </a:cubicBezTo>
                      <a:cubicBezTo>
                        <a:pt x="5947" y="3341"/>
                        <a:pt x="8193" y="1434"/>
                        <a:pt x="9536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8"/>
                <p:cNvSpPr/>
                <p:nvPr/>
              </p:nvSpPr>
              <p:spPr>
                <a:xfrm>
                  <a:off x="3349175" y="2401900"/>
                  <a:ext cx="2378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3" h="9513" extrusionOk="0">
                      <a:moveTo>
                        <a:pt x="0" y="0"/>
                      </a:moveTo>
                      <a:lnTo>
                        <a:pt x="0" y="1636"/>
                      </a:lnTo>
                      <a:cubicBezTo>
                        <a:pt x="1185" y="2911"/>
                        <a:pt x="2438" y="4751"/>
                        <a:pt x="2280" y="6613"/>
                      </a:cubicBezTo>
                      <a:lnTo>
                        <a:pt x="2223" y="7290"/>
                      </a:lnTo>
                      <a:lnTo>
                        <a:pt x="2900" y="7233"/>
                      </a:lnTo>
                      <a:cubicBezTo>
                        <a:pt x="3008" y="7224"/>
                        <a:pt x="3115" y="7220"/>
                        <a:pt x="3223" y="7220"/>
                      </a:cubicBezTo>
                      <a:cubicBezTo>
                        <a:pt x="4973" y="7220"/>
                        <a:pt x="6675" y="8396"/>
                        <a:pt x="7877" y="9513"/>
                      </a:cubicBezTo>
                      <a:lnTo>
                        <a:pt x="9513" y="9513"/>
                      </a:lnTo>
                      <a:cubicBezTo>
                        <a:pt x="8193" y="8091"/>
                        <a:pt x="5947" y="6184"/>
                        <a:pt x="3453" y="6071"/>
                      </a:cubicBezTo>
                      <a:cubicBezTo>
                        <a:pt x="3340" y="3577"/>
                        <a:pt x="1433" y="1332"/>
                        <a:pt x="0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3575425" y="2450275"/>
                  <a:ext cx="156575" cy="1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2" extrusionOk="0">
                      <a:moveTo>
                        <a:pt x="3319" y="1165"/>
                      </a:moveTo>
                      <a:cubicBezTo>
                        <a:pt x="3547" y="1165"/>
                        <a:pt x="3776" y="1206"/>
                        <a:pt x="3995" y="1292"/>
                      </a:cubicBezTo>
                      <a:cubicBezTo>
                        <a:pt x="4672" y="1586"/>
                        <a:pt x="5112" y="2263"/>
                        <a:pt x="5112" y="3008"/>
                      </a:cubicBezTo>
                      <a:cubicBezTo>
                        <a:pt x="5112" y="4046"/>
                        <a:pt x="4266" y="4892"/>
                        <a:pt x="3227" y="4892"/>
                      </a:cubicBezTo>
                      <a:cubicBezTo>
                        <a:pt x="2991" y="4892"/>
                        <a:pt x="2765" y="4847"/>
                        <a:pt x="2550" y="4757"/>
                      </a:cubicBezTo>
                      <a:cubicBezTo>
                        <a:pt x="2347" y="4666"/>
                        <a:pt x="2155" y="4531"/>
                        <a:pt x="1986" y="4362"/>
                      </a:cubicBezTo>
                      <a:cubicBezTo>
                        <a:pt x="1253" y="3628"/>
                        <a:pt x="1253" y="2443"/>
                        <a:pt x="1986" y="1710"/>
                      </a:cubicBezTo>
                      <a:cubicBezTo>
                        <a:pt x="2348" y="1356"/>
                        <a:pt x="2830" y="1165"/>
                        <a:pt x="3319" y="1165"/>
                      </a:cubicBezTo>
                      <a:close/>
                      <a:moveTo>
                        <a:pt x="3328" y="1"/>
                      </a:moveTo>
                      <a:cubicBezTo>
                        <a:pt x="2536" y="1"/>
                        <a:pt x="1761" y="310"/>
                        <a:pt x="1185" y="886"/>
                      </a:cubicBezTo>
                      <a:cubicBezTo>
                        <a:pt x="0" y="2071"/>
                        <a:pt x="0" y="3989"/>
                        <a:pt x="1185" y="5152"/>
                      </a:cubicBezTo>
                      <a:cubicBezTo>
                        <a:pt x="1456" y="5422"/>
                        <a:pt x="1761" y="5637"/>
                        <a:pt x="2122" y="5795"/>
                      </a:cubicBezTo>
                      <a:lnTo>
                        <a:pt x="2133" y="5806"/>
                      </a:lnTo>
                      <a:cubicBezTo>
                        <a:pt x="2483" y="5964"/>
                        <a:pt x="2855" y="6032"/>
                        <a:pt x="3227" y="6032"/>
                      </a:cubicBezTo>
                      <a:cubicBezTo>
                        <a:pt x="4898" y="6032"/>
                        <a:pt x="6263" y="4678"/>
                        <a:pt x="6263" y="2996"/>
                      </a:cubicBezTo>
                      <a:cubicBezTo>
                        <a:pt x="6263" y="1800"/>
                        <a:pt x="5541" y="694"/>
                        <a:pt x="4446" y="220"/>
                      </a:cubicBezTo>
                      <a:lnTo>
                        <a:pt x="4435" y="209"/>
                      </a:lnTo>
                      <a:cubicBezTo>
                        <a:pt x="4075" y="69"/>
                        <a:pt x="3699" y="1"/>
                        <a:pt x="332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3857250" y="2450550"/>
                  <a:ext cx="156575" cy="1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2" extrusionOk="0">
                      <a:moveTo>
                        <a:pt x="2933" y="1154"/>
                      </a:moveTo>
                      <a:cubicBezTo>
                        <a:pt x="3420" y="1154"/>
                        <a:pt x="3900" y="1345"/>
                        <a:pt x="4254" y="1699"/>
                      </a:cubicBezTo>
                      <a:cubicBezTo>
                        <a:pt x="4988" y="2432"/>
                        <a:pt x="4988" y="3617"/>
                        <a:pt x="4254" y="4351"/>
                      </a:cubicBezTo>
                      <a:cubicBezTo>
                        <a:pt x="4085" y="4520"/>
                        <a:pt x="3904" y="4655"/>
                        <a:pt x="3690" y="4746"/>
                      </a:cubicBezTo>
                      <a:cubicBezTo>
                        <a:pt x="3487" y="4836"/>
                        <a:pt x="3261" y="4881"/>
                        <a:pt x="3013" y="4881"/>
                      </a:cubicBezTo>
                      <a:cubicBezTo>
                        <a:pt x="1986" y="4881"/>
                        <a:pt x="1140" y="4035"/>
                        <a:pt x="1140" y="2997"/>
                      </a:cubicBezTo>
                      <a:cubicBezTo>
                        <a:pt x="1140" y="2252"/>
                        <a:pt x="1580" y="1586"/>
                        <a:pt x="2257" y="1281"/>
                      </a:cubicBezTo>
                      <a:cubicBezTo>
                        <a:pt x="2476" y="1195"/>
                        <a:pt x="2705" y="1154"/>
                        <a:pt x="2933" y="1154"/>
                      </a:cubicBezTo>
                      <a:close/>
                      <a:moveTo>
                        <a:pt x="2930" y="1"/>
                      </a:moveTo>
                      <a:cubicBezTo>
                        <a:pt x="2559" y="1"/>
                        <a:pt x="2185" y="69"/>
                        <a:pt x="1828" y="209"/>
                      </a:cubicBezTo>
                      <a:lnTo>
                        <a:pt x="1817" y="221"/>
                      </a:lnTo>
                      <a:cubicBezTo>
                        <a:pt x="722" y="706"/>
                        <a:pt x="0" y="1789"/>
                        <a:pt x="0" y="2997"/>
                      </a:cubicBezTo>
                      <a:cubicBezTo>
                        <a:pt x="0" y="4667"/>
                        <a:pt x="1354" y="6032"/>
                        <a:pt x="3036" y="6032"/>
                      </a:cubicBezTo>
                      <a:cubicBezTo>
                        <a:pt x="3408" y="6032"/>
                        <a:pt x="3792" y="5964"/>
                        <a:pt x="4141" y="5818"/>
                      </a:cubicBezTo>
                      <a:lnTo>
                        <a:pt x="4164" y="5806"/>
                      </a:lnTo>
                      <a:cubicBezTo>
                        <a:pt x="4514" y="5648"/>
                        <a:pt x="4818" y="5434"/>
                        <a:pt x="5089" y="5174"/>
                      </a:cubicBezTo>
                      <a:cubicBezTo>
                        <a:pt x="6263" y="3990"/>
                        <a:pt x="6263" y="2071"/>
                        <a:pt x="5078" y="886"/>
                      </a:cubicBezTo>
                      <a:cubicBezTo>
                        <a:pt x="4502" y="310"/>
                        <a:pt x="3722" y="1"/>
                        <a:pt x="2930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3902375" y="2496300"/>
                  <a:ext cx="61525" cy="5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86" extrusionOk="0">
                      <a:moveTo>
                        <a:pt x="1151" y="0"/>
                      </a:moveTo>
                      <a:cubicBezTo>
                        <a:pt x="1005" y="0"/>
                        <a:pt x="859" y="28"/>
                        <a:pt x="723" y="83"/>
                      </a:cubicBezTo>
                      <a:cubicBezTo>
                        <a:pt x="294" y="264"/>
                        <a:pt x="1" y="693"/>
                        <a:pt x="1" y="1189"/>
                      </a:cubicBezTo>
                      <a:cubicBezTo>
                        <a:pt x="1" y="1844"/>
                        <a:pt x="531" y="2385"/>
                        <a:pt x="1197" y="2385"/>
                      </a:cubicBezTo>
                      <a:cubicBezTo>
                        <a:pt x="1355" y="2385"/>
                        <a:pt x="1490" y="2351"/>
                        <a:pt x="1637" y="2295"/>
                      </a:cubicBezTo>
                      <a:cubicBezTo>
                        <a:pt x="1761" y="2239"/>
                        <a:pt x="1885" y="2160"/>
                        <a:pt x="1998" y="2047"/>
                      </a:cubicBezTo>
                      <a:cubicBezTo>
                        <a:pt x="2461" y="1584"/>
                        <a:pt x="2461" y="817"/>
                        <a:pt x="1998" y="354"/>
                      </a:cubicBezTo>
                      <a:cubicBezTo>
                        <a:pt x="1762" y="118"/>
                        <a:pt x="1455" y="0"/>
                        <a:pt x="115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3625075" y="2495950"/>
                  <a:ext cx="61800" cy="5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2388" extrusionOk="0">
                      <a:moveTo>
                        <a:pt x="1311" y="1"/>
                      </a:moveTo>
                      <a:cubicBezTo>
                        <a:pt x="1011" y="1"/>
                        <a:pt x="707" y="116"/>
                        <a:pt x="474" y="357"/>
                      </a:cubicBezTo>
                      <a:cubicBezTo>
                        <a:pt x="0" y="819"/>
                        <a:pt x="0" y="1575"/>
                        <a:pt x="474" y="2049"/>
                      </a:cubicBezTo>
                      <a:cubicBezTo>
                        <a:pt x="576" y="2162"/>
                        <a:pt x="711" y="2241"/>
                        <a:pt x="835" y="2298"/>
                      </a:cubicBezTo>
                      <a:cubicBezTo>
                        <a:pt x="982" y="2354"/>
                        <a:pt x="1117" y="2388"/>
                        <a:pt x="1275" y="2388"/>
                      </a:cubicBezTo>
                      <a:cubicBezTo>
                        <a:pt x="1941" y="2388"/>
                        <a:pt x="2471" y="1846"/>
                        <a:pt x="2471" y="1181"/>
                      </a:cubicBezTo>
                      <a:cubicBezTo>
                        <a:pt x="2471" y="695"/>
                        <a:pt x="2178" y="266"/>
                        <a:pt x="1749" y="86"/>
                      </a:cubicBezTo>
                      <a:cubicBezTo>
                        <a:pt x="1610" y="30"/>
                        <a:pt x="1461" y="1"/>
                        <a:pt x="1311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4001675" y="1749650"/>
                  <a:ext cx="238125" cy="2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 extrusionOk="0">
                      <a:moveTo>
                        <a:pt x="1" y="1"/>
                      </a:moveTo>
                      <a:cubicBezTo>
                        <a:pt x="1332" y="1423"/>
                        <a:pt x="3566" y="3330"/>
                        <a:pt x="6072" y="3443"/>
                      </a:cubicBezTo>
                      <a:cubicBezTo>
                        <a:pt x="6184" y="5936"/>
                        <a:pt x="8080" y="8182"/>
                        <a:pt x="9524" y="9525"/>
                      </a:cubicBezTo>
                      <a:lnTo>
                        <a:pt x="9524" y="7889"/>
                      </a:lnTo>
                      <a:cubicBezTo>
                        <a:pt x="8340" y="6602"/>
                        <a:pt x="7087" y="4774"/>
                        <a:pt x="7234" y="2912"/>
                      </a:cubicBezTo>
                      <a:lnTo>
                        <a:pt x="7302" y="2235"/>
                      </a:lnTo>
                      <a:lnTo>
                        <a:pt x="6624" y="2292"/>
                      </a:lnTo>
                      <a:cubicBezTo>
                        <a:pt x="6524" y="2300"/>
                        <a:pt x="6424" y="2303"/>
                        <a:pt x="6323" y="2303"/>
                      </a:cubicBezTo>
                      <a:cubicBezTo>
                        <a:pt x="4566" y="2303"/>
                        <a:pt x="2854" y="1122"/>
                        <a:pt x="1637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3746925" y="2146875"/>
                  <a:ext cx="95950" cy="9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" h="3837" extrusionOk="0">
                      <a:moveTo>
                        <a:pt x="1885" y="0"/>
                      </a:moveTo>
                      <a:cubicBezTo>
                        <a:pt x="1637" y="0"/>
                        <a:pt x="1389" y="45"/>
                        <a:pt x="1186" y="136"/>
                      </a:cubicBezTo>
                      <a:cubicBezTo>
                        <a:pt x="971" y="237"/>
                        <a:pt x="757" y="361"/>
                        <a:pt x="576" y="542"/>
                      </a:cubicBezTo>
                      <a:lnTo>
                        <a:pt x="565" y="564"/>
                      </a:lnTo>
                      <a:lnTo>
                        <a:pt x="543" y="576"/>
                      </a:lnTo>
                      <a:cubicBezTo>
                        <a:pt x="362" y="756"/>
                        <a:pt x="238" y="959"/>
                        <a:pt x="136" y="1185"/>
                      </a:cubicBezTo>
                      <a:cubicBezTo>
                        <a:pt x="57" y="1411"/>
                        <a:pt x="1" y="1648"/>
                        <a:pt x="1" y="1885"/>
                      </a:cubicBezTo>
                      <a:lnTo>
                        <a:pt x="1" y="1918"/>
                      </a:lnTo>
                      <a:lnTo>
                        <a:pt x="1" y="1941"/>
                      </a:lnTo>
                      <a:cubicBezTo>
                        <a:pt x="1" y="2201"/>
                        <a:pt x="35" y="2438"/>
                        <a:pt x="136" y="2652"/>
                      </a:cubicBezTo>
                      <a:cubicBezTo>
                        <a:pt x="238" y="2866"/>
                        <a:pt x="362" y="3069"/>
                        <a:pt x="543" y="3261"/>
                      </a:cubicBezTo>
                      <a:lnTo>
                        <a:pt x="565" y="3273"/>
                      </a:lnTo>
                      <a:lnTo>
                        <a:pt x="576" y="3284"/>
                      </a:lnTo>
                      <a:cubicBezTo>
                        <a:pt x="757" y="3464"/>
                        <a:pt x="960" y="3600"/>
                        <a:pt x="1186" y="3690"/>
                      </a:cubicBezTo>
                      <a:cubicBezTo>
                        <a:pt x="1412" y="3780"/>
                        <a:pt x="1648" y="3837"/>
                        <a:pt x="1885" y="3837"/>
                      </a:cubicBezTo>
                      <a:lnTo>
                        <a:pt x="1942" y="3837"/>
                      </a:lnTo>
                      <a:cubicBezTo>
                        <a:pt x="2201" y="3837"/>
                        <a:pt x="2438" y="3792"/>
                        <a:pt x="2653" y="3690"/>
                      </a:cubicBezTo>
                      <a:cubicBezTo>
                        <a:pt x="2856" y="3600"/>
                        <a:pt x="3070" y="3464"/>
                        <a:pt x="3251" y="3284"/>
                      </a:cubicBezTo>
                      <a:lnTo>
                        <a:pt x="3273" y="3273"/>
                      </a:lnTo>
                      <a:lnTo>
                        <a:pt x="3285" y="3261"/>
                      </a:lnTo>
                      <a:cubicBezTo>
                        <a:pt x="3465" y="3069"/>
                        <a:pt x="3589" y="2878"/>
                        <a:pt x="3691" y="2652"/>
                      </a:cubicBezTo>
                      <a:cubicBezTo>
                        <a:pt x="3781" y="2426"/>
                        <a:pt x="3838" y="2189"/>
                        <a:pt x="3838" y="1941"/>
                      </a:cubicBezTo>
                      <a:lnTo>
                        <a:pt x="3838" y="1918"/>
                      </a:lnTo>
                      <a:lnTo>
                        <a:pt x="3838" y="1885"/>
                      </a:lnTo>
                      <a:cubicBezTo>
                        <a:pt x="3815" y="1636"/>
                        <a:pt x="3781" y="1399"/>
                        <a:pt x="3691" y="1185"/>
                      </a:cubicBezTo>
                      <a:cubicBezTo>
                        <a:pt x="3589" y="971"/>
                        <a:pt x="3465" y="756"/>
                        <a:pt x="3285" y="576"/>
                      </a:cubicBezTo>
                      <a:lnTo>
                        <a:pt x="3273" y="564"/>
                      </a:lnTo>
                      <a:lnTo>
                        <a:pt x="3251" y="542"/>
                      </a:lnTo>
                      <a:cubicBezTo>
                        <a:pt x="3070" y="361"/>
                        <a:pt x="2878" y="237"/>
                        <a:pt x="2653" y="136"/>
                      </a:cubicBezTo>
                      <a:cubicBezTo>
                        <a:pt x="2427" y="57"/>
                        <a:pt x="2179" y="0"/>
                        <a:pt x="1942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3387825" y="1983250"/>
                  <a:ext cx="156575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5970" extrusionOk="0">
                      <a:moveTo>
                        <a:pt x="3002" y="1140"/>
                      </a:moveTo>
                      <a:cubicBezTo>
                        <a:pt x="3498" y="1140"/>
                        <a:pt x="3972" y="1343"/>
                        <a:pt x="4333" y="1693"/>
                      </a:cubicBezTo>
                      <a:cubicBezTo>
                        <a:pt x="4852" y="2212"/>
                        <a:pt x="5022" y="3002"/>
                        <a:pt x="4751" y="3690"/>
                      </a:cubicBezTo>
                      <a:cubicBezTo>
                        <a:pt x="4457" y="4367"/>
                        <a:pt x="3780" y="4807"/>
                        <a:pt x="3036" y="4807"/>
                      </a:cubicBezTo>
                      <a:cubicBezTo>
                        <a:pt x="1997" y="4807"/>
                        <a:pt x="1151" y="3961"/>
                        <a:pt x="1151" y="2934"/>
                      </a:cubicBezTo>
                      <a:cubicBezTo>
                        <a:pt x="1174" y="2709"/>
                        <a:pt x="1219" y="2472"/>
                        <a:pt x="1287" y="2257"/>
                      </a:cubicBezTo>
                      <a:cubicBezTo>
                        <a:pt x="1388" y="2043"/>
                        <a:pt x="1512" y="1851"/>
                        <a:pt x="1682" y="1693"/>
                      </a:cubicBezTo>
                      <a:cubicBezTo>
                        <a:pt x="2031" y="1343"/>
                        <a:pt x="2494" y="1140"/>
                        <a:pt x="3002" y="1140"/>
                      </a:cubicBezTo>
                      <a:close/>
                      <a:moveTo>
                        <a:pt x="3002" y="0"/>
                      </a:moveTo>
                      <a:cubicBezTo>
                        <a:pt x="2201" y="0"/>
                        <a:pt x="1445" y="305"/>
                        <a:pt x="858" y="892"/>
                      </a:cubicBezTo>
                      <a:cubicBezTo>
                        <a:pt x="598" y="1151"/>
                        <a:pt x="384" y="1467"/>
                        <a:pt x="226" y="1817"/>
                      </a:cubicBezTo>
                      <a:lnTo>
                        <a:pt x="215" y="1828"/>
                      </a:lnTo>
                      <a:cubicBezTo>
                        <a:pt x="68" y="2189"/>
                        <a:pt x="0" y="2562"/>
                        <a:pt x="0" y="2945"/>
                      </a:cubicBezTo>
                      <a:cubicBezTo>
                        <a:pt x="11" y="4616"/>
                        <a:pt x="1366" y="5970"/>
                        <a:pt x="3036" y="5970"/>
                      </a:cubicBezTo>
                      <a:cubicBezTo>
                        <a:pt x="4232" y="5970"/>
                        <a:pt x="5338" y="5247"/>
                        <a:pt x="5812" y="4142"/>
                      </a:cubicBezTo>
                      <a:lnTo>
                        <a:pt x="5823" y="4130"/>
                      </a:lnTo>
                      <a:cubicBezTo>
                        <a:pt x="6263" y="3002"/>
                        <a:pt x="5992" y="1738"/>
                        <a:pt x="5146" y="892"/>
                      </a:cubicBezTo>
                      <a:cubicBezTo>
                        <a:pt x="4570" y="305"/>
                        <a:pt x="3826" y="0"/>
                        <a:pt x="300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8"/>
                <p:cNvSpPr/>
                <p:nvPr/>
              </p:nvSpPr>
              <p:spPr>
                <a:xfrm>
                  <a:off x="4093350" y="2302300"/>
                  <a:ext cx="61825" cy="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" h="2357" extrusionOk="0">
                      <a:moveTo>
                        <a:pt x="1276" y="1"/>
                      </a:moveTo>
                      <a:cubicBezTo>
                        <a:pt x="780" y="1"/>
                        <a:pt x="362" y="294"/>
                        <a:pt x="170" y="723"/>
                      </a:cubicBezTo>
                      <a:cubicBezTo>
                        <a:pt x="1" y="1140"/>
                        <a:pt x="91" y="1648"/>
                        <a:pt x="441" y="2009"/>
                      </a:cubicBezTo>
                      <a:cubicBezTo>
                        <a:pt x="672" y="2241"/>
                        <a:pt x="980" y="2356"/>
                        <a:pt x="1287" y="2356"/>
                      </a:cubicBezTo>
                      <a:cubicBezTo>
                        <a:pt x="1595" y="2356"/>
                        <a:pt x="1902" y="2241"/>
                        <a:pt x="2134" y="2009"/>
                      </a:cubicBezTo>
                      <a:cubicBezTo>
                        <a:pt x="2247" y="1908"/>
                        <a:pt x="2337" y="1784"/>
                        <a:pt x="2393" y="1637"/>
                      </a:cubicBezTo>
                      <a:cubicBezTo>
                        <a:pt x="2450" y="1502"/>
                        <a:pt x="2472" y="1355"/>
                        <a:pt x="2472" y="1197"/>
                      </a:cubicBezTo>
                      <a:cubicBezTo>
                        <a:pt x="2472" y="542"/>
                        <a:pt x="1942" y="1"/>
                        <a:pt x="1276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8"/>
                <p:cNvSpPr/>
                <p:nvPr/>
              </p:nvSpPr>
              <p:spPr>
                <a:xfrm>
                  <a:off x="4044550" y="2257175"/>
                  <a:ext cx="156600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4" h="5970" extrusionOk="0">
                      <a:moveTo>
                        <a:pt x="3228" y="1163"/>
                      </a:moveTo>
                      <a:cubicBezTo>
                        <a:pt x="4255" y="1163"/>
                        <a:pt x="5101" y="2009"/>
                        <a:pt x="5101" y="3036"/>
                      </a:cubicBezTo>
                      <a:cubicBezTo>
                        <a:pt x="5101" y="3273"/>
                        <a:pt x="5056" y="3498"/>
                        <a:pt x="4977" y="3713"/>
                      </a:cubicBezTo>
                      <a:cubicBezTo>
                        <a:pt x="4876" y="3927"/>
                        <a:pt x="4751" y="4119"/>
                        <a:pt x="4582" y="4277"/>
                      </a:cubicBezTo>
                      <a:cubicBezTo>
                        <a:pt x="4215" y="4644"/>
                        <a:pt x="3736" y="4827"/>
                        <a:pt x="3256" y="4827"/>
                      </a:cubicBezTo>
                      <a:cubicBezTo>
                        <a:pt x="2777" y="4827"/>
                        <a:pt x="2297" y="4644"/>
                        <a:pt x="1930" y="4277"/>
                      </a:cubicBezTo>
                      <a:cubicBezTo>
                        <a:pt x="1411" y="3758"/>
                        <a:pt x="1242" y="2968"/>
                        <a:pt x="1502" y="2268"/>
                      </a:cubicBezTo>
                      <a:cubicBezTo>
                        <a:pt x="1795" y="1591"/>
                        <a:pt x="2483" y="1163"/>
                        <a:pt x="3228" y="1163"/>
                      </a:cubicBezTo>
                      <a:close/>
                      <a:moveTo>
                        <a:pt x="3228" y="0"/>
                      </a:moveTo>
                      <a:cubicBezTo>
                        <a:pt x="2032" y="0"/>
                        <a:pt x="926" y="722"/>
                        <a:pt x="441" y="1817"/>
                      </a:cubicBezTo>
                      <a:lnTo>
                        <a:pt x="430" y="1840"/>
                      </a:lnTo>
                      <a:cubicBezTo>
                        <a:pt x="1" y="2968"/>
                        <a:pt x="260" y="4232"/>
                        <a:pt x="1107" y="5078"/>
                      </a:cubicBezTo>
                      <a:cubicBezTo>
                        <a:pt x="1705" y="5676"/>
                        <a:pt x="2483" y="5970"/>
                        <a:pt x="3251" y="5970"/>
                      </a:cubicBezTo>
                      <a:cubicBezTo>
                        <a:pt x="4029" y="5970"/>
                        <a:pt x="4808" y="5687"/>
                        <a:pt x="5395" y="5089"/>
                      </a:cubicBezTo>
                      <a:cubicBezTo>
                        <a:pt x="5665" y="4830"/>
                        <a:pt x="5880" y="4514"/>
                        <a:pt x="6038" y="4164"/>
                      </a:cubicBezTo>
                      <a:lnTo>
                        <a:pt x="6049" y="4153"/>
                      </a:lnTo>
                      <a:cubicBezTo>
                        <a:pt x="6185" y="3792"/>
                        <a:pt x="6264" y="3419"/>
                        <a:pt x="6264" y="3036"/>
                      </a:cubicBezTo>
                      <a:cubicBezTo>
                        <a:pt x="6264" y="1366"/>
                        <a:pt x="4909" y="0"/>
                        <a:pt x="322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8"/>
                <p:cNvSpPr/>
                <p:nvPr/>
              </p:nvSpPr>
              <p:spPr>
                <a:xfrm>
                  <a:off x="3575425" y="1788300"/>
                  <a:ext cx="156575" cy="1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6038" extrusionOk="0">
                      <a:moveTo>
                        <a:pt x="3227" y="1152"/>
                      </a:moveTo>
                      <a:cubicBezTo>
                        <a:pt x="4254" y="1152"/>
                        <a:pt x="5101" y="1998"/>
                        <a:pt x="5101" y="3025"/>
                      </a:cubicBezTo>
                      <a:cubicBezTo>
                        <a:pt x="5101" y="3781"/>
                        <a:pt x="4672" y="4436"/>
                        <a:pt x="3995" y="4752"/>
                      </a:cubicBezTo>
                      <a:cubicBezTo>
                        <a:pt x="3777" y="4837"/>
                        <a:pt x="3549" y="4879"/>
                        <a:pt x="3322" y="4879"/>
                      </a:cubicBezTo>
                      <a:cubicBezTo>
                        <a:pt x="2832" y="4879"/>
                        <a:pt x="2349" y="4685"/>
                        <a:pt x="1986" y="4323"/>
                      </a:cubicBezTo>
                      <a:cubicBezTo>
                        <a:pt x="1253" y="3589"/>
                        <a:pt x="1253" y="2404"/>
                        <a:pt x="1986" y="1671"/>
                      </a:cubicBezTo>
                      <a:cubicBezTo>
                        <a:pt x="2155" y="1502"/>
                        <a:pt x="2347" y="1378"/>
                        <a:pt x="2550" y="1276"/>
                      </a:cubicBezTo>
                      <a:cubicBezTo>
                        <a:pt x="2765" y="1197"/>
                        <a:pt x="2991" y="1152"/>
                        <a:pt x="3227" y="1152"/>
                      </a:cubicBezTo>
                      <a:close/>
                      <a:moveTo>
                        <a:pt x="3227" y="1"/>
                      </a:moveTo>
                      <a:cubicBezTo>
                        <a:pt x="2855" y="1"/>
                        <a:pt x="2471" y="69"/>
                        <a:pt x="2122" y="204"/>
                      </a:cubicBezTo>
                      <a:lnTo>
                        <a:pt x="2099" y="227"/>
                      </a:lnTo>
                      <a:cubicBezTo>
                        <a:pt x="1749" y="373"/>
                        <a:pt x="1445" y="588"/>
                        <a:pt x="1174" y="859"/>
                      </a:cubicBezTo>
                      <a:cubicBezTo>
                        <a:pt x="0" y="2043"/>
                        <a:pt x="0" y="3962"/>
                        <a:pt x="1174" y="5147"/>
                      </a:cubicBezTo>
                      <a:cubicBezTo>
                        <a:pt x="1749" y="5722"/>
                        <a:pt x="2528" y="6038"/>
                        <a:pt x="3318" y="6038"/>
                      </a:cubicBezTo>
                      <a:cubicBezTo>
                        <a:pt x="3679" y="6038"/>
                        <a:pt x="4063" y="5959"/>
                        <a:pt x="4435" y="5824"/>
                      </a:cubicBezTo>
                      <a:lnTo>
                        <a:pt x="4446" y="5812"/>
                      </a:lnTo>
                      <a:cubicBezTo>
                        <a:pt x="5541" y="5327"/>
                        <a:pt x="6263" y="4244"/>
                        <a:pt x="6263" y="3025"/>
                      </a:cubicBezTo>
                      <a:cubicBezTo>
                        <a:pt x="6263" y="1366"/>
                        <a:pt x="4909" y="1"/>
                        <a:pt x="3227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8"/>
                <p:cNvSpPr/>
                <p:nvPr/>
              </p:nvSpPr>
              <p:spPr>
                <a:xfrm>
                  <a:off x="4044275" y="1983250"/>
                  <a:ext cx="156875" cy="14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5959" extrusionOk="0">
                      <a:moveTo>
                        <a:pt x="3262" y="1140"/>
                      </a:moveTo>
                      <a:cubicBezTo>
                        <a:pt x="3758" y="1140"/>
                        <a:pt x="4243" y="1343"/>
                        <a:pt x="4593" y="1693"/>
                      </a:cubicBezTo>
                      <a:cubicBezTo>
                        <a:pt x="4762" y="1862"/>
                        <a:pt x="4887" y="2043"/>
                        <a:pt x="4988" y="2257"/>
                      </a:cubicBezTo>
                      <a:cubicBezTo>
                        <a:pt x="5067" y="2472"/>
                        <a:pt x="5112" y="2697"/>
                        <a:pt x="5112" y="2934"/>
                      </a:cubicBezTo>
                      <a:cubicBezTo>
                        <a:pt x="5112" y="3961"/>
                        <a:pt x="4266" y="4807"/>
                        <a:pt x="3239" y="4807"/>
                      </a:cubicBezTo>
                      <a:cubicBezTo>
                        <a:pt x="2494" y="4807"/>
                        <a:pt x="1829" y="4367"/>
                        <a:pt x="1513" y="3690"/>
                      </a:cubicBezTo>
                      <a:cubicBezTo>
                        <a:pt x="1242" y="3002"/>
                        <a:pt x="1411" y="2212"/>
                        <a:pt x="1941" y="1693"/>
                      </a:cubicBezTo>
                      <a:cubicBezTo>
                        <a:pt x="2291" y="1343"/>
                        <a:pt x="2754" y="1140"/>
                        <a:pt x="3262" y="1140"/>
                      </a:cubicBezTo>
                      <a:close/>
                      <a:moveTo>
                        <a:pt x="3262" y="0"/>
                      </a:moveTo>
                      <a:cubicBezTo>
                        <a:pt x="2460" y="0"/>
                        <a:pt x="1704" y="305"/>
                        <a:pt x="1118" y="880"/>
                      </a:cubicBezTo>
                      <a:cubicBezTo>
                        <a:pt x="271" y="1727"/>
                        <a:pt x="1" y="3013"/>
                        <a:pt x="441" y="4130"/>
                      </a:cubicBezTo>
                      <a:lnTo>
                        <a:pt x="452" y="4142"/>
                      </a:lnTo>
                      <a:cubicBezTo>
                        <a:pt x="937" y="5247"/>
                        <a:pt x="2020" y="5958"/>
                        <a:pt x="3239" y="5958"/>
                      </a:cubicBezTo>
                      <a:cubicBezTo>
                        <a:pt x="4898" y="5958"/>
                        <a:pt x="6275" y="4604"/>
                        <a:pt x="6275" y="2934"/>
                      </a:cubicBezTo>
                      <a:cubicBezTo>
                        <a:pt x="6275" y="2551"/>
                        <a:pt x="6196" y="2189"/>
                        <a:pt x="6060" y="1828"/>
                      </a:cubicBezTo>
                      <a:lnTo>
                        <a:pt x="6049" y="1817"/>
                      </a:lnTo>
                      <a:cubicBezTo>
                        <a:pt x="5891" y="1467"/>
                        <a:pt x="5676" y="1151"/>
                        <a:pt x="5406" y="880"/>
                      </a:cubicBezTo>
                      <a:cubicBezTo>
                        <a:pt x="4830" y="305"/>
                        <a:pt x="4085" y="0"/>
                        <a:pt x="32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8"/>
                <p:cNvSpPr/>
                <p:nvPr/>
              </p:nvSpPr>
              <p:spPr>
                <a:xfrm>
                  <a:off x="3625075" y="1833725"/>
                  <a:ext cx="61800" cy="5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2383" extrusionOk="0">
                      <a:moveTo>
                        <a:pt x="1275" y="1"/>
                      </a:moveTo>
                      <a:cubicBezTo>
                        <a:pt x="1117" y="1"/>
                        <a:pt x="982" y="23"/>
                        <a:pt x="835" y="80"/>
                      </a:cubicBezTo>
                      <a:cubicBezTo>
                        <a:pt x="711" y="136"/>
                        <a:pt x="587" y="226"/>
                        <a:pt x="474" y="339"/>
                      </a:cubicBezTo>
                      <a:cubicBezTo>
                        <a:pt x="0" y="802"/>
                        <a:pt x="0" y="1569"/>
                        <a:pt x="474" y="2032"/>
                      </a:cubicBezTo>
                      <a:cubicBezTo>
                        <a:pt x="699" y="2264"/>
                        <a:pt x="999" y="2382"/>
                        <a:pt x="1300" y="2382"/>
                      </a:cubicBezTo>
                      <a:cubicBezTo>
                        <a:pt x="1452" y="2382"/>
                        <a:pt x="1605" y="2352"/>
                        <a:pt x="1749" y="2291"/>
                      </a:cubicBezTo>
                      <a:cubicBezTo>
                        <a:pt x="2178" y="2111"/>
                        <a:pt x="2471" y="1693"/>
                        <a:pt x="2471" y="1197"/>
                      </a:cubicBezTo>
                      <a:cubicBezTo>
                        <a:pt x="2471" y="531"/>
                        <a:pt x="1941" y="1"/>
                        <a:pt x="1275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8"/>
                <p:cNvSpPr/>
                <p:nvPr/>
              </p:nvSpPr>
              <p:spPr>
                <a:xfrm>
                  <a:off x="4093925" y="2028450"/>
                  <a:ext cx="61525" cy="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7" extrusionOk="0">
                      <a:moveTo>
                        <a:pt x="1280" y="1"/>
                      </a:moveTo>
                      <a:cubicBezTo>
                        <a:pt x="974" y="1"/>
                        <a:pt x="666" y="116"/>
                        <a:pt x="429" y="348"/>
                      </a:cubicBezTo>
                      <a:cubicBezTo>
                        <a:pt x="80" y="697"/>
                        <a:pt x="1" y="1194"/>
                        <a:pt x="159" y="1634"/>
                      </a:cubicBezTo>
                      <a:cubicBezTo>
                        <a:pt x="350" y="2051"/>
                        <a:pt x="768" y="2356"/>
                        <a:pt x="1264" y="2356"/>
                      </a:cubicBezTo>
                      <a:cubicBezTo>
                        <a:pt x="1930" y="2356"/>
                        <a:pt x="2461" y="1815"/>
                        <a:pt x="2461" y="1149"/>
                      </a:cubicBezTo>
                      <a:cubicBezTo>
                        <a:pt x="2461" y="1002"/>
                        <a:pt x="2438" y="855"/>
                        <a:pt x="2382" y="720"/>
                      </a:cubicBezTo>
                      <a:cubicBezTo>
                        <a:pt x="2314" y="573"/>
                        <a:pt x="2224" y="449"/>
                        <a:pt x="2122" y="348"/>
                      </a:cubicBezTo>
                      <a:cubicBezTo>
                        <a:pt x="1891" y="116"/>
                        <a:pt x="1586" y="1"/>
                        <a:pt x="1280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8"/>
                <p:cNvSpPr/>
                <p:nvPr/>
              </p:nvSpPr>
              <p:spPr>
                <a:xfrm>
                  <a:off x="3433800" y="2027950"/>
                  <a:ext cx="615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4" extrusionOk="0">
                      <a:moveTo>
                        <a:pt x="1181" y="1"/>
                      </a:moveTo>
                      <a:cubicBezTo>
                        <a:pt x="875" y="1"/>
                        <a:pt x="570" y="119"/>
                        <a:pt x="339" y="356"/>
                      </a:cubicBezTo>
                      <a:cubicBezTo>
                        <a:pt x="226" y="469"/>
                        <a:pt x="136" y="593"/>
                        <a:pt x="80" y="717"/>
                      </a:cubicBezTo>
                      <a:cubicBezTo>
                        <a:pt x="23" y="864"/>
                        <a:pt x="1" y="1000"/>
                        <a:pt x="1" y="1157"/>
                      </a:cubicBezTo>
                      <a:cubicBezTo>
                        <a:pt x="1" y="1823"/>
                        <a:pt x="531" y="2354"/>
                        <a:pt x="1197" y="2354"/>
                      </a:cubicBezTo>
                      <a:cubicBezTo>
                        <a:pt x="1693" y="2354"/>
                        <a:pt x="2111" y="2060"/>
                        <a:pt x="2291" y="1631"/>
                      </a:cubicBezTo>
                      <a:cubicBezTo>
                        <a:pt x="2460" y="1214"/>
                        <a:pt x="2381" y="706"/>
                        <a:pt x="2032" y="356"/>
                      </a:cubicBezTo>
                      <a:cubicBezTo>
                        <a:pt x="1795" y="119"/>
                        <a:pt x="1487" y="1"/>
                        <a:pt x="1181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8"/>
                <p:cNvSpPr/>
                <p:nvPr/>
              </p:nvSpPr>
              <p:spPr>
                <a:xfrm>
                  <a:off x="3387825" y="2257175"/>
                  <a:ext cx="156575" cy="1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3" h="5981" extrusionOk="0">
                      <a:moveTo>
                        <a:pt x="3036" y="1163"/>
                      </a:moveTo>
                      <a:cubicBezTo>
                        <a:pt x="3780" y="1163"/>
                        <a:pt x="4446" y="1591"/>
                        <a:pt x="4751" y="2268"/>
                      </a:cubicBezTo>
                      <a:cubicBezTo>
                        <a:pt x="5022" y="2968"/>
                        <a:pt x="4852" y="3758"/>
                        <a:pt x="4333" y="4277"/>
                      </a:cubicBezTo>
                      <a:cubicBezTo>
                        <a:pt x="3967" y="4644"/>
                        <a:pt x="3487" y="4827"/>
                        <a:pt x="3007" y="4827"/>
                      </a:cubicBezTo>
                      <a:cubicBezTo>
                        <a:pt x="2528" y="4827"/>
                        <a:pt x="2048" y="4644"/>
                        <a:pt x="1682" y="4277"/>
                      </a:cubicBezTo>
                      <a:cubicBezTo>
                        <a:pt x="1512" y="4108"/>
                        <a:pt x="1388" y="3927"/>
                        <a:pt x="1287" y="3713"/>
                      </a:cubicBezTo>
                      <a:cubicBezTo>
                        <a:pt x="1196" y="3498"/>
                        <a:pt x="1162" y="3273"/>
                        <a:pt x="1162" y="3036"/>
                      </a:cubicBezTo>
                      <a:cubicBezTo>
                        <a:pt x="1162" y="2009"/>
                        <a:pt x="2009" y="1163"/>
                        <a:pt x="3036" y="1163"/>
                      </a:cubicBezTo>
                      <a:close/>
                      <a:moveTo>
                        <a:pt x="3036" y="0"/>
                      </a:moveTo>
                      <a:cubicBezTo>
                        <a:pt x="1366" y="0"/>
                        <a:pt x="0" y="1354"/>
                        <a:pt x="0" y="3036"/>
                      </a:cubicBezTo>
                      <a:cubicBezTo>
                        <a:pt x="0" y="3419"/>
                        <a:pt x="68" y="3792"/>
                        <a:pt x="215" y="4153"/>
                      </a:cubicBezTo>
                      <a:lnTo>
                        <a:pt x="226" y="4164"/>
                      </a:lnTo>
                      <a:cubicBezTo>
                        <a:pt x="384" y="4514"/>
                        <a:pt x="598" y="4830"/>
                        <a:pt x="858" y="5089"/>
                      </a:cubicBezTo>
                      <a:cubicBezTo>
                        <a:pt x="1456" y="5687"/>
                        <a:pt x="2234" y="5981"/>
                        <a:pt x="3002" y="5981"/>
                      </a:cubicBezTo>
                      <a:cubicBezTo>
                        <a:pt x="3780" y="5981"/>
                        <a:pt x="4559" y="5687"/>
                        <a:pt x="5146" y="5089"/>
                      </a:cubicBezTo>
                      <a:cubicBezTo>
                        <a:pt x="5992" y="4232"/>
                        <a:pt x="6263" y="2968"/>
                        <a:pt x="5823" y="1840"/>
                      </a:cubicBezTo>
                      <a:lnTo>
                        <a:pt x="5812" y="1817"/>
                      </a:lnTo>
                      <a:cubicBezTo>
                        <a:pt x="5338" y="722"/>
                        <a:pt x="4243" y="0"/>
                        <a:pt x="3036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8"/>
                <p:cNvSpPr/>
                <p:nvPr/>
              </p:nvSpPr>
              <p:spPr>
                <a:xfrm>
                  <a:off x="3433800" y="2302600"/>
                  <a:ext cx="61525" cy="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56" extrusionOk="0">
                      <a:moveTo>
                        <a:pt x="1197" y="0"/>
                      </a:moveTo>
                      <a:cubicBezTo>
                        <a:pt x="531" y="0"/>
                        <a:pt x="1" y="542"/>
                        <a:pt x="1" y="1207"/>
                      </a:cubicBezTo>
                      <a:cubicBezTo>
                        <a:pt x="1" y="1354"/>
                        <a:pt x="23" y="1501"/>
                        <a:pt x="80" y="1636"/>
                      </a:cubicBezTo>
                      <a:cubicBezTo>
                        <a:pt x="136" y="1772"/>
                        <a:pt x="226" y="1896"/>
                        <a:pt x="339" y="2009"/>
                      </a:cubicBezTo>
                      <a:cubicBezTo>
                        <a:pt x="570" y="2240"/>
                        <a:pt x="875" y="2356"/>
                        <a:pt x="1181" y="2356"/>
                      </a:cubicBezTo>
                      <a:cubicBezTo>
                        <a:pt x="1487" y="2356"/>
                        <a:pt x="1795" y="2240"/>
                        <a:pt x="2032" y="2009"/>
                      </a:cubicBezTo>
                      <a:cubicBezTo>
                        <a:pt x="2381" y="1659"/>
                        <a:pt x="2460" y="1162"/>
                        <a:pt x="2291" y="722"/>
                      </a:cubicBezTo>
                      <a:cubicBezTo>
                        <a:pt x="2099" y="305"/>
                        <a:pt x="1693" y="0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8"/>
                <p:cNvSpPr/>
                <p:nvPr/>
              </p:nvSpPr>
              <p:spPr>
                <a:xfrm>
                  <a:off x="3856950" y="1788600"/>
                  <a:ext cx="156875" cy="1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5" h="6038" extrusionOk="0">
                      <a:moveTo>
                        <a:pt x="3025" y="1140"/>
                      </a:moveTo>
                      <a:cubicBezTo>
                        <a:pt x="3262" y="1140"/>
                        <a:pt x="3488" y="1185"/>
                        <a:pt x="3702" y="1264"/>
                      </a:cubicBezTo>
                      <a:cubicBezTo>
                        <a:pt x="3916" y="1366"/>
                        <a:pt x="4120" y="1490"/>
                        <a:pt x="4266" y="1659"/>
                      </a:cubicBezTo>
                      <a:cubicBezTo>
                        <a:pt x="5000" y="2392"/>
                        <a:pt x="5000" y="3577"/>
                        <a:pt x="4266" y="4311"/>
                      </a:cubicBezTo>
                      <a:cubicBezTo>
                        <a:pt x="3912" y="4673"/>
                        <a:pt x="3430" y="4867"/>
                        <a:pt x="2942" y="4867"/>
                      </a:cubicBezTo>
                      <a:cubicBezTo>
                        <a:pt x="2715" y="4867"/>
                        <a:pt x="2487" y="4825"/>
                        <a:pt x="2269" y="4740"/>
                      </a:cubicBezTo>
                      <a:cubicBezTo>
                        <a:pt x="1592" y="4446"/>
                        <a:pt x="1152" y="3769"/>
                        <a:pt x="1152" y="3013"/>
                      </a:cubicBezTo>
                      <a:cubicBezTo>
                        <a:pt x="1152" y="1986"/>
                        <a:pt x="1998" y="1140"/>
                        <a:pt x="3025" y="1140"/>
                      </a:cubicBezTo>
                      <a:close/>
                      <a:moveTo>
                        <a:pt x="3025" y="0"/>
                      </a:moveTo>
                      <a:cubicBezTo>
                        <a:pt x="1366" y="0"/>
                        <a:pt x="1" y="1354"/>
                        <a:pt x="1" y="3036"/>
                      </a:cubicBezTo>
                      <a:cubicBezTo>
                        <a:pt x="1" y="4232"/>
                        <a:pt x="712" y="5326"/>
                        <a:pt x="1818" y="5812"/>
                      </a:cubicBezTo>
                      <a:lnTo>
                        <a:pt x="1829" y="5823"/>
                      </a:lnTo>
                      <a:cubicBezTo>
                        <a:pt x="2201" y="5970"/>
                        <a:pt x="2562" y="6037"/>
                        <a:pt x="2946" y="6037"/>
                      </a:cubicBezTo>
                      <a:cubicBezTo>
                        <a:pt x="3736" y="6037"/>
                        <a:pt x="4515" y="5721"/>
                        <a:pt x="5090" y="5146"/>
                      </a:cubicBezTo>
                      <a:cubicBezTo>
                        <a:pt x="6275" y="3961"/>
                        <a:pt x="6275" y="2043"/>
                        <a:pt x="5090" y="869"/>
                      </a:cubicBezTo>
                      <a:cubicBezTo>
                        <a:pt x="4819" y="610"/>
                        <a:pt x="4515" y="395"/>
                        <a:pt x="4153" y="237"/>
                      </a:cubicBezTo>
                      <a:lnTo>
                        <a:pt x="4142" y="226"/>
                      </a:lnTo>
                      <a:cubicBezTo>
                        <a:pt x="3792" y="68"/>
                        <a:pt x="3409" y="0"/>
                        <a:pt x="3025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8"/>
                <p:cNvSpPr/>
                <p:nvPr/>
              </p:nvSpPr>
              <p:spPr>
                <a:xfrm>
                  <a:off x="3902100" y="1834000"/>
                  <a:ext cx="61525" cy="5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" h="2386" extrusionOk="0">
                      <a:moveTo>
                        <a:pt x="1196" y="1"/>
                      </a:moveTo>
                      <a:cubicBezTo>
                        <a:pt x="531" y="1"/>
                        <a:pt x="0" y="543"/>
                        <a:pt x="0" y="1197"/>
                      </a:cubicBezTo>
                      <a:cubicBezTo>
                        <a:pt x="0" y="1694"/>
                        <a:pt x="294" y="2122"/>
                        <a:pt x="711" y="2303"/>
                      </a:cubicBezTo>
                      <a:cubicBezTo>
                        <a:pt x="851" y="2358"/>
                        <a:pt x="999" y="2386"/>
                        <a:pt x="1148" y="2386"/>
                      </a:cubicBezTo>
                      <a:cubicBezTo>
                        <a:pt x="1454" y="2386"/>
                        <a:pt x="1762" y="2268"/>
                        <a:pt x="1998" y="2032"/>
                      </a:cubicBezTo>
                      <a:cubicBezTo>
                        <a:pt x="2460" y="1569"/>
                        <a:pt x="2460" y="802"/>
                        <a:pt x="1998" y="339"/>
                      </a:cubicBezTo>
                      <a:cubicBezTo>
                        <a:pt x="1885" y="227"/>
                        <a:pt x="1761" y="148"/>
                        <a:pt x="1625" y="91"/>
                      </a:cubicBezTo>
                      <a:cubicBezTo>
                        <a:pt x="1501" y="24"/>
                        <a:pt x="1343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8"/>
                <p:cNvSpPr/>
                <p:nvPr/>
              </p:nvSpPr>
              <p:spPr>
                <a:xfrm>
                  <a:off x="3393175" y="1793400"/>
                  <a:ext cx="801775" cy="80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1" h="32081" extrusionOk="0">
                      <a:moveTo>
                        <a:pt x="16047" y="2110"/>
                      </a:moveTo>
                      <a:cubicBezTo>
                        <a:pt x="17062" y="3825"/>
                        <a:pt x="18247" y="6748"/>
                        <a:pt x="17739" y="10528"/>
                      </a:cubicBezTo>
                      <a:lnTo>
                        <a:pt x="17536" y="12052"/>
                      </a:lnTo>
                      <a:cubicBezTo>
                        <a:pt x="17085" y="11882"/>
                        <a:pt x="16600" y="11792"/>
                        <a:pt x="16103" y="11792"/>
                      </a:cubicBezTo>
                      <a:lnTo>
                        <a:pt x="16013" y="11792"/>
                      </a:lnTo>
                      <a:cubicBezTo>
                        <a:pt x="15516" y="11792"/>
                        <a:pt x="15031" y="11882"/>
                        <a:pt x="14580" y="12052"/>
                      </a:cubicBezTo>
                      <a:lnTo>
                        <a:pt x="14377" y="10528"/>
                      </a:lnTo>
                      <a:cubicBezTo>
                        <a:pt x="13846" y="6748"/>
                        <a:pt x="15031" y="3825"/>
                        <a:pt x="16047" y="2110"/>
                      </a:cubicBezTo>
                      <a:close/>
                      <a:moveTo>
                        <a:pt x="6196" y="6195"/>
                      </a:moveTo>
                      <a:cubicBezTo>
                        <a:pt x="8125" y="6692"/>
                        <a:pt x="11025" y="7922"/>
                        <a:pt x="13327" y="10946"/>
                      </a:cubicBezTo>
                      <a:lnTo>
                        <a:pt x="14264" y="12176"/>
                      </a:lnTo>
                      <a:cubicBezTo>
                        <a:pt x="13824" y="12390"/>
                        <a:pt x="13418" y="12661"/>
                        <a:pt x="13079" y="13011"/>
                      </a:cubicBezTo>
                      <a:lnTo>
                        <a:pt x="13000" y="13078"/>
                      </a:lnTo>
                      <a:cubicBezTo>
                        <a:pt x="12650" y="13428"/>
                        <a:pt x="12379" y="13823"/>
                        <a:pt x="12176" y="14263"/>
                      </a:cubicBezTo>
                      <a:lnTo>
                        <a:pt x="10946" y="13327"/>
                      </a:lnTo>
                      <a:cubicBezTo>
                        <a:pt x="7911" y="11036"/>
                        <a:pt x="6681" y="8125"/>
                        <a:pt x="6196" y="6195"/>
                      </a:cubicBezTo>
                      <a:close/>
                      <a:moveTo>
                        <a:pt x="25909" y="6195"/>
                      </a:moveTo>
                      <a:cubicBezTo>
                        <a:pt x="25413" y="8125"/>
                        <a:pt x="24194" y="11036"/>
                        <a:pt x="21158" y="13338"/>
                      </a:cubicBezTo>
                      <a:lnTo>
                        <a:pt x="19929" y="14263"/>
                      </a:lnTo>
                      <a:cubicBezTo>
                        <a:pt x="19714" y="13823"/>
                        <a:pt x="19443" y="13417"/>
                        <a:pt x="19093" y="13078"/>
                      </a:cubicBezTo>
                      <a:lnTo>
                        <a:pt x="19026" y="13011"/>
                      </a:lnTo>
                      <a:cubicBezTo>
                        <a:pt x="18676" y="12661"/>
                        <a:pt x="18281" y="12390"/>
                        <a:pt x="17841" y="12176"/>
                      </a:cubicBezTo>
                      <a:lnTo>
                        <a:pt x="18778" y="10946"/>
                      </a:lnTo>
                      <a:cubicBezTo>
                        <a:pt x="21068" y="7922"/>
                        <a:pt x="23980" y="6692"/>
                        <a:pt x="25909" y="6195"/>
                      </a:cubicBezTo>
                      <a:close/>
                      <a:moveTo>
                        <a:pt x="8741" y="14243"/>
                      </a:moveTo>
                      <a:cubicBezTo>
                        <a:pt x="9316" y="14243"/>
                        <a:pt x="9916" y="14281"/>
                        <a:pt x="10540" y="14365"/>
                      </a:cubicBezTo>
                      <a:lnTo>
                        <a:pt x="12063" y="14579"/>
                      </a:lnTo>
                      <a:cubicBezTo>
                        <a:pt x="11894" y="15031"/>
                        <a:pt x="11804" y="15505"/>
                        <a:pt x="11804" y="16001"/>
                      </a:cubicBezTo>
                      <a:lnTo>
                        <a:pt x="11804" y="16046"/>
                      </a:lnTo>
                      <a:lnTo>
                        <a:pt x="11804" y="16103"/>
                      </a:lnTo>
                      <a:cubicBezTo>
                        <a:pt x="11804" y="16588"/>
                        <a:pt x="11894" y="17062"/>
                        <a:pt x="12063" y="17524"/>
                      </a:cubicBezTo>
                      <a:lnTo>
                        <a:pt x="10540" y="17739"/>
                      </a:lnTo>
                      <a:cubicBezTo>
                        <a:pt x="9902" y="17826"/>
                        <a:pt x="9289" y="17865"/>
                        <a:pt x="8703" y="17865"/>
                      </a:cubicBezTo>
                      <a:cubicBezTo>
                        <a:pt x="5794" y="17865"/>
                        <a:pt x="3538" y="16903"/>
                        <a:pt x="2111" y="16057"/>
                      </a:cubicBezTo>
                      <a:cubicBezTo>
                        <a:pt x="3552" y="15209"/>
                        <a:pt x="5828" y="14243"/>
                        <a:pt x="8741" y="14243"/>
                      </a:cubicBezTo>
                      <a:close/>
                      <a:moveTo>
                        <a:pt x="23405" y="14250"/>
                      </a:moveTo>
                      <a:cubicBezTo>
                        <a:pt x="26303" y="14250"/>
                        <a:pt x="28569" y="15212"/>
                        <a:pt x="30005" y="16057"/>
                      </a:cubicBezTo>
                      <a:cubicBezTo>
                        <a:pt x="28564" y="16905"/>
                        <a:pt x="26288" y="17872"/>
                        <a:pt x="23375" y="17872"/>
                      </a:cubicBezTo>
                      <a:cubicBezTo>
                        <a:pt x="22800" y="17872"/>
                        <a:pt x="22200" y="17834"/>
                        <a:pt x="21576" y="17750"/>
                      </a:cubicBezTo>
                      <a:lnTo>
                        <a:pt x="20053" y="17536"/>
                      </a:lnTo>
                      <a:cubicBezTo>
                        <a:pt x="20222" y="17084"/>
                        <a:pt x="20312" y="16610"/>
                        <a:pt x="20312" y="16114"/>
                      </a:cubicBezTo>
                      <a:lnTo>
                        <a:pt x="20312" y="16069"/>
                      </a:lnTo>
                      <a:lnTo>
                        <a:pt x="20312" y="16012"/>
                      </a:lnTo>
                      <a:cubicBezTo>
                        <a:pt x="20312" y="15516"/>
                        <a:pt x="20222" y="15053"/>
                        <a:pt x="20053" y="14591"/>
                      </a:cubicBezTo>
                      <a:lnTo>
                        <a:pt x="21576" y="14376"/>
                      </a:lnTo>
                      <a:cubicBezTo>
                        <a:pt x="22210" y="14289"/>
                        <a:pt x="22820" y="14250"/>
                        <a:pt x="23405" y="14250"/>
                      </a:cubicBezTo>
                      <a:close/>
                      <a:moveTo>
                        <a:pt x="16092" y="12966"/>
                      </a:moveTo>
                      <a:cubicBezTo>
                        <a:pt x="16487" y="12966"/>
                        <a:pt x="16870" y="13033"/>
                        <a:pt x="17232" y="13191"/>
                      </a:cubicBezTo>
                      <a:cubicBezTo>
                        <a:pt x="17604" y="13349"/>
                        <a:pt x="17931" y="13552"/>
                        <a:pt x="18213" y="13834"/>
                      </a:cubicBezTo>
                      <a:lnTo>
                        <a:pt x="18281" y="13913"/>
                      </a:lnTo>
                      <a:cubicBezTo>
                        <a:pt x="18563" y="14196"/>
                        <a:pt x="18778" y="14523"/>
                        <a:pt x="18924" y="14873"/>
                      </a:cubicBezTo>
                      <a:cubicBezTo>
                        <a:pt x="19071" y="15234"/>
                        <a:pt x="19150" y="15617"/>
                        <a:pt x="19150" y="16012"/>
                      </a:cubicBezTo>
                      <a:lnTo>
                        <a:pt x="19150" y="16069"/>
                      </a:lnTo>
                      <a:lnTo>
                        <a:pt x="19150" y="16114"/>
                      </a:lnTo>
                      <a:cubicBezTo>
                        <a:pt x="19150" y="16509"/>
                        <a:pt x="19082" y="16904"/>
                        <a:pt x="18924" y="17254"/>
                      </a:cubicBezTo>
                      <a:cubicBezTo>
                        <a:pt x="18778" y="17626"/>
                        <a:pt x="18563" y="17942"/>
                        <a:pt x="18281" y="18224"/>
                      </a:cubicBezTo>
                      <a:lnTo>
                        <a:pt x="18213" y="18303"/>
                      </a:lnTo>
                      <a:cubicBezTo>
                        <a:pt x="17931" y="18585"/>
                        <a:pt x="17604" y="18788"/>
                        <a:pt x="17254" y="18946"/>
                      </a:cubicBezTo>
                      <a:cubicBezTo>
                        <a:pt x="16882" y="19093"/>
                        <a:pt x="16498" y="19172"/>
                        <a:pt x="16103" y="19172"/>
                      </a:cubicBezTo>
                      <a:lnTo>
                        <a:pt x="16013" y="19172"/>
                      </a:lnTo>
                      <a:cubicBezTo>
                        <a:pt x="15618" y="19172"/>
                        <a:pt x="15234" y="19104"/>
                        <a:pt x="14862" y="18946"/>
                      </a:cubicBezTo>
                      <a:cubicBezTo>
                        <a:pt x="14501" y="18788"/>
                        <a:pt x="14174" y="18585"/>
                        <a:pt x="13891" y="18303"/>
                      </a:cubicBezTo>
                      <a:lnTo>
                        <a:pt x="13824" y="18224"/>
                      </a:lnTo>
                      <a:cubicBezTo>
                        <a:pt x="13542" y="17942"/>
                        <a:pt x="13327" y="17626"/>
                        <a:pt x="13169" y="17265"/>
                      </a:cubicBezTo>
                      <a:cubicBezTo>
                        <a:pt x="13034" y="16904"/>
                        <a:pt x="12944" y="16520"/>
                        <a:pt x="12944" y="16125"/>
                      </a:cubicBezTo>
                      <a:lnTo>
                        <a:pt x="12944" y="16069"/>
                      </a:lnTo>
                      <a:lnTo>
                        <a:pt x="12944" y="16024"/>
                      </a:lnTo>
                      <a:cubicBezTo>
                        <a:pt x="12944" y="15629"/>
                        <a:pt x="13023" y="15234"/>
                        <a:pt x="13169" y="14884"/>
                      </a:cubicBezTo>
                      <a:cubicBezTo>
                        <a:pt x="13327" y="14512"/>
                        <a:pt x="13542" y="14196"/>
                        <a:pt x="13824" y="13913"/>
                      </a:cubicBezTo>
                      <a:lnTo>
                        <a:pt x="13891" y="13834"/>
                      </a:lnTo>
                      <a:cubicBezTo>
                        <a:pt x="14174" y="13552"/>
                        <a:pt x="14501" y="13349"/>
                        <a:pt x="14851" y="13191"/>
                      </a:cubicBezTo>
                      <a:cubicBezTo>
                        <a:pt x="15223" y="13045"/>
                        <a:pt x="15595" y="12966"/>
                        <a:pt x="15990" y="12966"/>
                      </a:cubicBezTo>
                      <a:close/>
                      <a:moveTo>
                        <a:pt x="12176" y="17840"/>
                      </a:moveTo>
                      <a:cubicBezTo>
                        <a:pt x="12379" y="18280"/>
                        <a:pt x="12650" y="18687"/>
                        <a:pt x="13000" y="19025"/>
                      </a:cubicBezTo>
                      <a:lnTo>
                        <a:pt x="13079" y="19104"/>
                      </a:lnTo>
                      <a:cubicBezTo>
                        <a:pt x="13429" y="19454"/>
                        <a:pt x="13824" y="19725"/>
                        <a:pt x="14264" y="19928"/>
                      </a:cubicBezTo>
                      <a:lnTo>
                        <a:pt x="13327" y="21158"/>
                      </a:lnTo>
                      <a:cubicBezTo>
                        <a:pt x="11025" y="24193"/>
                        <a:pt x="8125" y="25423"/>
                        <a:pt x="6196" y="25920"/>
                      </a:cubicBezTo>
                      <a:cubicBezTo>
                        <a:pt x="6681" y="23979"/>
                        <a:pt x="7911" y="21079"/>
                        <a:pt x="10946" y="18777"/>
                      </a:cubicBezTo>
                      <a:lnTo>
                        <a:pt x="12176" y="17840"/>
                      </a:lnTo>
                      <a:close/>
                      <a:moveTo>
                        <a:pt x="19929" y="17852"/>
                      </a:moveTo>
                      <a:lnTo>
                        <a:pt x="21158" y="18777"/>
                      </a:lnTo>
                      <a:cubicBezTo>
                        <a:pt x="24194" y="21090"/>
                        <a:pt x="25413" y="23979"/>
                        <a:pt x="25909" y="25920"/>
                      </a:cubicBezTo>
                      <a:cubicBezTo>
                        <a:pt x="23980" y="25423"/>
                        <a:pt x="21068" y="24193"/>
                        <a:pt x="18778" y="21158"/>
                      </a:cubicBezTo>
                      <a:lnTo>
                        <a:pt x="17841" y="19939"/>
                      </a:lnTo>
                      <a:cubicBezTo>
                        <a:pt x="18281" y="19725"/>
                        <a:pt x="18687" y="19454"/>
                        <a:pt x="19026" y="19104"/>
                      </a:cubicBezTo>
                      <a:lnTo>
                        <a:pt x="19093" y="19036"/>
                      </a:lnTo>
                      <a:cubicBezTo>
                        <a:pt x="19432" y="18698"/>
                        <a:pt x="19714" y="18280"/>
                        <a:pt x="19929" y="17852"/>
                      </a:cubicBezTo>
                      <a:close/>
                      <a:moveTo>
                        <a:pt x="17514" y="20052"/>
                      </a:moveTo>
                      <a:lnTo>
                        <a:pt x="17728" y="21575"/>
                      </a:lnTo>
                      <a:cubicBezTo>
                        <a:pt x="18247" y="25367"/>
                        <a:pt x="17062" y="28290"/>
                        <a:pt x="16047" y="29993"/>
                      </a:cubicBezTo>
                      <a:cubicBezTo>
                        <a:pt x="15031" y="28267"/>
                        <a:pt x="13846" y="25356"/>
                        <a:pt x="14354" y="21575"/>
                      </a:cubicBezTo>
                      <a:lnTo>
                        <a:pt x="14569" y="20052"/>
                      </a:lnTo>
                      <a:cubicBezTo>
                        <a:pt x="15020" y="20221"/>
                        <a:pt x="15505" y="20300"/>
                        <a:pt x="15990" y="20300"/>
                      </a:cubicBezTo>
                      <a:lnTo>
                        <a:pt x="16092" y="20300"/>
                      </a:lnTo>
                      <a:cubicBezTo>
                        <a:pt x="16588" y="20300"/>
                        <a:pt x="17051" y="20221"/>
                        <a:pt x="17514" y="20052"/>
                      </a:cubicBezTo>
                      <a:close/>
                      <a:moveTo>
                        <a:pt x="16035" y="0"/>
                      </a:moveTo>
                      <a:lnTo>
                        <a:pt x="15562" y="677"/>
                      </a:lnTo>
                      <a:cubicBezTo>
                        <a:pt x="14546" y="2133"/>
                        <a:pt x="13023" y="4999"/>
                        <a:pt x="13056" y="8858"/>
                      </a:cubicBezTo>
                      <a:cubicBezTo>
                        <a:pt x="10371" y="6082"/>
                        <a:pt x="7268" y="5157"/>
                        <a:pt x="5519" y="4841"/>
                      </a:cubicBezTo>
                      <a:lnTo>
                        <a:pt x="4695" y="4706"/>
                      </a:lnTo>
                      <a:lnTo>
                        <a:pt x="4695" y="4706"/>
                      </a:lnTo>
                      <a:lnTo>
                        <a:pt x="4842" y="5518"/>
                      </a:lnTo>
                      <a:cubicBezTo>
                        <a:pt x="5146" y="7267"/>
                        <a:pt x="6094" y="10370"/>
                        <a:pt x="8859" y="13067"/>
                      </a:cubicBezTo>
                      <a:cubicBezTo>
                        <a:pt x="8789" y="13066"/>
                        <a:pt x="8720" y="13066"/>
                        <a:pt x="8651" y="13066"/>
                      </a:cubicBezTo>
                      <a:cubicBezTo>
                        <a:pt x="4875" y="13066"/>
                        <a:pt x="2107" y="14564"/>
                        <a:pt x="678" y="15561"/>
                      </a:cubicBezTo>
                      <a:lnTo>
                        <a:pt x="1" y="16046"/>
                      </a:lnTo>
                      <a:lnTo>
                        <a:pt x="678" y="16520"/>
                      </a:lnTo>
                      <a:cubicBezTo>
                        <a:pt x="2107" y="17517"/>
                        <a:pt x="4886" y="19015"/>
                        <a:pt x="8651" y="19015"/>
                      </a:cubicBezTo>
                      <a:cubicBezTo>
                        <a:pt x="8720" y="19015"/>
                        <a:pt x="8789" y="19015"/>
                        <a:pt x="8859" y="19014"/>
                      </a:cubicBezTo>
                      <a:lnTo>
                        <a:pt x="8859" y="19014"/>
                      </a:lnTo>
                      <a:cubicBezTo>
                        <a:pt x="6083" y="21711"/>
                        <a:pt x="5146" y="24814"/>
                        <a:pt x="4842" y="26563"/>
                      </a:cubicBezTo>
                      <a:lnTo>
                        <a:pt x="4695" y="27387"/>
                      </a:lnTo>
                      <a:lnTo>
                        <a:pt x="4695" y="27387"/>
                      </a:lnTo>
                      <a:lnTo>
                        <a:pt x="5519" y="27240"/>
                      </a:lnTo>
                      <a:cubicBezTo>
                        <a:pt x="7268" y="26935"/>
                        <a:pt x="10371" y="25988"/>
                        <a:pt x="13056" y="23223"/>
                      </a:cubicBezTo>
                      <a:lnTo>
                        <a:pt x="13056" y="23223"/>
                      </a:lnTo>
                      <a:cubicBezTo>
                        <a:pt x="13000" y="27082"/>
                        <a:pt x="14546" y="29948"/>
                        <a:pt x="15562" y="31404"/>
                      </a:cubicBezTo>
                      <a:lnTo>
                        <a:pt x="16035" y="32081"/>
                      </a:lnTo>
                      <a:lnTo>
                        <a:pt x="16521" y="31404"/>
                      </a:lnTo>
                      <a:cubicBezTo>
                        <a:pt x="17536" y="29948"/>
                        <a:pt x="19060" y="27082"/>
                        <a:pt x="19014" y="23223"/>
                      </a:cubicBezTo>
                      <a:lnTo>
                        <a:pt x="19014" y="23223"/>
                      </a:lnTo>
                      <a:cubicBezTo>
                        <a:pt x="21700" y="25999"/>
                        <a:pt x="24803" y="26935"/>
                        <a:pt x="26564" y="27240"/>
                      </a:cubicBezTo>
                      <a:lnTo>
                        <a:pt x="27376" y="27387"/>
                      </a:lnTo>
                      <a:lnTo>
                        <a:pt x="27241" y="26563"/>
                      </a:lnTo>
                      <a:cubicBezTo>
                        <a:pt x="26925" y="24814"/>
                        <a:pt x="25977" y="21711"/>
                        <a:pt x="23212" y="19014"/>
                      </a:cubicBezTo>
                      <a:lnTo>
                        <a:pt x="23212" y="19014"/>
                      </a:lnTo>
                      <a:cubicBezTo>
                        <a:pt x="23282" y="19015"/>
                        <a:pt x="23351" y="19015"/>
                        <a:pt x="23420" y="19015"/>
                      </a:cubicBezTo>
                      <a:cubicBezTo>
                        <a:pt x="27185" y="19015"/>
                        <a:pt x="29975" y="17517"/>
                        <a:pt x="31393" y="16520"/>
                      </a:cubicBezTo>
                      <a:lnTo>
                        <a:pt x="32070" y="16046"/>
                      </a:lnTo>
                      <a:lnTo>
                        <a:pt x="31393" y="15561"/>
                      </a:lnTo>
                      <a:cubicBezTo>
                        <a:pt x="29970" y="14560"/>
                        <a:pt x="27166" y="13066"/>
                        <a:pt x="23380" y="13066"/>
                      </a:cubicBezTo>
                      <a:cubicBezTo>
                        <a:pt x="23324" y="13066"/>
                        <a:pt x="23268" y="13066"/>
                        <a:pt x="23212" y="13067"/>
                      </a:cubicBezTo>
                      <a:cubicBezTo>
                        <a:pt x="25999" y="10370"/>
                        <a:pt x="26925" y="7267"/>
                        <a:pt x="27241" y="5518"/>
                      </a:cubicBezTo>
                      <a:lnTo>
                        <a:pt x="27376" y="4706"/>
                      </a:lnTo>
                      <a:lnTo>
                        <a:pt x="26564" y="4841"/>
                      </a:lnTo>
                      <a:cubicBezTo>
                        <a:pt x="24803" y="5157"/>
                        <a:pt x="21700" y="6094"/>
                        <a:pt x="19014" y="8858"/>
                      </a:cubicBezTo>
                      <a:cubicBezTo>
                        <a:pt x="19071" y="4999"/>
                        <a:pt x="17536" y="2133"/>
                        <a:pt x="16521" y="677"/>
                      </a:cubicBezTo>
                      <a:lnTo>
                        <a:pt x="16035" y="0"/>
                      </a:ln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0" name="Google Shape;1300;p8"/>
              <p:cNvGrpSpPr/>
              <p:nvPr/>
            </p:nvGrpSpPr>
            <p:grpSpPr>
              <a:xfrm rot="-8100000">
                <a:off x="6551028" y="4773477"/>
                <a:ext cx="865242" cy="865517"/>
                <a:chOff x="1042950" y="2743525"/>
                <a:chExt cx="865250" cy="865525"/>
              </a:xfrm>
            </p:grpSpPr>
            <p:sp>
              <p:nvSpPr>
                <p:cNvPr id="1301" name="Google Shape;1301;p8"/>
                <p:cNvSpPr/>
                <p:nvPr/>
              </p:nvSpPr>
              <p:spPr>
                <a:xfrm>
                  <a:off x="1724250" y="3423950"/>
                  <a:ext cx="183950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8" h="7370" extrusionOk="0">
                      <a:moveTo>
                        <a:pt x="7358" y="1"/>
                      </a:moveTo>
                      <a:cubicBezTo>
                        <a:pt x="6963" y="102"/>
                        <a:pt x="6556" y="204"/>
                        <a:pt x="6161" y="328"/>
                      </a:cubicBezTo>
                      <a:cubicBezTo>
                        <a:pt x="5214" y="621"/>
                        <a:pt x="4299" y="994"/>
                        <a:pt x="3419" y="1434"/>
                      </a:cubicBezTo>
                      <a:cubicBezTo>
                        <a:pt x="3013" y="1626"/>
                        <a:pt x="2539" y="1851"/>
                        <a:pt x="2122" y="2133"/>
                      </a:cubicBezTo>
                      <a:cubicBezTo>
                        <a:pt x="1840" y="2562"/>
                        <a:pt x="1614" y="3036"/>
                        <a:pt x="1422" y="3431"/>
                      </a:cubicBezTo>
                      <a:cubicBezTo>
                        <a:pt x="982" y="4323"/>
                        <a:pt x="621" y="5237"/>
                        <a:pt x="316" y="6173"/>
                      </a:cubicBezTo>
                      <a:cubicBezTo>
                        <a:pt x="192" y="6568"/>
                        <a:pt x="90" y="6963"/>
                        <a:pt x="0" y="7369"/>
                      </a:cubicBezTo>
                      <a:lnTo>
                        <a:pt x="1174" y="7369"/>
                      </a:lnTo>
                      <a:cubicBezTo>
                        <a:pt x="1241" y="7087"/>
                        <a:pt x="1320" y="6794"/>
                        <a:pt x="1422" y="6489"/>
                      </a:cubicBezTo>
                      <a:cubicBezTo>
                        <a:pt x="1715" y="5530"/>
                        <a:pt x="2099" y="4616"/>
                        <a:pt x="2517" y="3713"/>
                      </a:cubicBezTo>
                      <a:cubicBezTo>
                        <a:pt x="2629" y="3465"/>
                        <a:pt x="2787" y="3217"/>
                        <a:pt x="2934" y="2957"/>
                      </a:cubicBezTo>
                      <a:cubicBezTo>
                        <a:pt x="3182" y="2810"/>
                        <a:pt x="3442" y="2675"/>
                        <a:pt x="3690" y="2540"/>
                      </a:cubicBezTo>
                      <a:cubicBezTo>
                        <a:pt x="4593" y="2111"/>
                        <a:pt x="5507" y="1738"/>
                        <a:pt x="6466" y="1445"/>
                      </a:cubicBezTo>
                      <a:cubicBezTo>
                        <a:pt x="6771" y="1343"/>
                        <a:pt x="7064" y="1276"/>
                        <a:pt x="7358" y="1185"/>
                      </a:cubicBezTo>
                      <a:lnTo>
                        <a:pt x="7358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8"/>
                <p:cNvSpPr/>
                <p:nvPr/>
              </p:nvSpPr>
              <p:spPr>
                <a:xfrm>
                  <a:off x="1043250" y="3424800"/>
                  <a:ext cx="18422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9" h="7370" extrusionOk="0">
                      <a:moveTo>
                        <a:pt x="0" y="1"/>
                      </a:moveTo>
                      <a:lnTo>
                        <a:pt x="0" y="1185"/>
                      </a:lnTo>
                      <a:cubicBezTo>
                        <a:pt x="294" y="1264"/>
                        <a:pt x="587" y="1343"/>
                        <a:pt x="892" y="1434"/>
                      </a:cubicBezTo>
                      <a:cubicBezTo>
                        <a:pt x="1851" y="1738"/>
                        <a:pt x="2765" y="2111"/>
                        <a:pt x="3667" y="2539"/>
                      </a:cubicBezTo>
                      <a:cubicBezTo>
                        <a:pt x="3916" y="2652"/>
                        <a:pt x="4153" y="2810"/>
                        <a:pt x="4424" y="2946"/>
                      </a:cubicBezTo>
                      <a:cubicBezTo>
                        <a:pt x="4570" y="3194"/>
                        <a:pt x="4706" y="3453"/>
                        <a:pt x="4830" y="3702"/>
                      </a:cubicBezTo>
                      <a:cubicBezTo>
                        <a:pt x="5270" y="4604"/>
                        <a:pt x="5642" y="5530"/>
                        <a:pt x="5936" y="6489"/>
                      </a:cubicBezTo>
                      <a:cubicBezTo>
                        <a:pt x="6037" y="6782"/>
                        <a:pt x="6105" y="7076"/>
                        <a:pt x="6195" y="7369"/>
                      </a:cubicBezTo>
                      <a:lnTo>
                        <a:pt x="7369" y="7369"/>
                      </a:lnTo>
                      <a:cubicBezTo>
                        <a:pt x="7267" y="6952"/>
                        <a:pt x="7154" y="6557"/>
                        <a:pt x="7041" y="6162"/>
                      </a:cubicBezTo>
                      <a:cubicBezTo>
                        <a:pt x="6737" y="5214"/>
                        <a:pt x="6376" y="4300"/>
                        <a:pt x="5936" y="3431"/>
                      </a:cubicBezTo>
                      <a:cubicBezTo>
                        <a:pt x="5744" y="3013"/>
                        <a:pt x="5507" y="2539"/>
                        <a:pt x="5225" y="2133"/>
                      </a:cubicBezTo>
                      <a:cubicBezTo>
                        <a:pt x="4807" y="1851"/>
                        <a:pt x="4333" y="1625"/>
                        <a:pt x="3938" y="1422"/>
                      </a:cubicBezTo>
                      <a:cubicBezTo>
                        <a:pt x="3047" y="982"/>
                        <a:pt x="2122" y="621"/>
                        <a:pt x="1196" y="328"/>
                      </a:cubicBezTo>
                      <a:cubicBezTo>
                        <a:pt x="801" y="192"/>
                        <a:pt x="406" y="102"/>
                        <a:pt x="0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8"/>
                <p:cNvSpPr/>
                <p:nvPr/>
              </p:nvSpPr>
              <p:spPr>
                <a:xfrm>
                  <a:off x="1042950" y="2744075"/>
                  <a:ext cx="183975" cy="1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9" h="7370" extrusionOk="0">
                      <a:moveTo>
                        <a:pt x="6173" y="1"/>
                      </a:moveTo>
                      <a:cubicBezTo>
                        <a:pt x="6106" y="283"/>
                        <a:pt x="6038" y="588"/>
                        <a:pt x="5936" y="881"/>
                      </a:cubicBezTo>
                      <a:cubicBezTo>
                        <a:pt x="5643" y="1840"/>
                        <a:pt x="5259" y="2754"/>
                        <a:pt x="4830" y="3657"/>
                      </a:cubicBezTo>
                      <a:cubicBezTo>
                        <a:pt x="4718" y="3916"/>
                        <a:pt x="4571" y="4153"/>
                        <a:pt x="4424" y="4424"/>
                      </a:cubicBezTo>
                      <a:cubicBezTo>
                        <a:pt x="4176" y="4560"/>
                        <a:pt x="3916" y="4706"/>
                        <a:pt x="3668" y="4830"/>
                      </a:cubicBezTo>
                      <a:cubicBezTo>
                        <a:pt x="2765" y="5270"/>
                        <a:pt x="1840" y="5632"/>
                        <a:pt x="881" y="5925"/>
                      </a:cubicBezTo>
                      <a:cubicBezTo>
                        <a:pt x="588" y="6027"/>
                        <a:pt x="294" y="6094"/>
                        <a:pt x="1" y="6184"/>
                      </a:cubicBezTo>
                      <a:lnTo>
                        <a:pt x="1" y="7369"/>
                      </a:lnTo>
                      <a:cubicBezTo>
                        <a:pt x="396" y="7268"/>
                        <a:pt x="802" y="7166"/>
                        <a:pt x="1197" y="7042"/>
                      </a:cubicBezTo>
                      <a:cubicBezTo>
                        <a:pt x="2145" y="6749"/>
                        <a:pt x="3059" y="6376"/>
                        <a:pt x="3928" y="5948"/>
                      </a:cubicBezTo>
                      <a:cubicBezTo>
                        <a:pt x="4345" y="5744"/>
                        <a:pt x="4819" y="5519"/>
                        <a:pt x="5225" y="5237"/>
                      </a:cubicBezTo>
                      <a:cubicBezTo>
                        <a:pt x="5508" y="4819"/>
                        <a:pt x="5733" y="4334"/>
                        <a:pt x="5936" y="3939"/>
                      </a:cubicBezTo>
                      <a:cubicBezTo>
                        <a:pt x="6376" y="3047"/>
                        <a:pt x="6738" y="2133"/>
                        <a:pt x="7031" y="1197"/>
                      </a:cubicBezTo>
                      <a:cubicBezTo>
                        <a:pt x="7166" y="813"/>
                        <a:pt x="7257" y="407"/>
                        <a:pt x="7358" y="1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8"/>
                <p:cNvSpPr/>
                <p:nvPr/>
              </p:nvSpPr>
              <p:spPr>
                <a:xfrm>
                  <a:off x="1770225" y="3471075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5507" y="0"/>
                      </a:moveTo>
                      <a:cubicBezTo>
                        <a:pt x="4424" y="305"/>
                        <a:pt x="3363" y="734"/>
                        <a:pt x="2370" y="1264"/>
                      </a:cubicBezTo>
                      <a:cubicBezTo>
                        <a:pt x="2133" y="1388"/>
                        <a:pt x="1908" y="1535"/>
                        <a:pt x="1682" y="1670"/>
                      </a:cubicBezTo>
                      <a:cubicBezTo>
                        <a:pt x="1546" y="1896"/>
                        <a:pt x="1400" y="2122"/>
                        <a:pt x="1276" y="2370"/>
                      </a:cubicBezTo>
                      <a:cubicBezTo>
                        <a:pt x="723" y="3352"/>
                        <a:pt x="316" y="4412"/>
                        <a:pt x="1" y="5496"/>
                      </a:cubicBezTo>
                      <a:lnTo>
                        <a:pt x="1208" y="5496"/>
                      </a:lnTo>
                      <a:cubicBezTo>
                        <a:pt x="1434" y="4762"/>
                        <a:pt x="1716" y="4040"/>
                        <a:pt x="2054" y="3352"/>
                      </a:cubicBezTo>
                      <a:cubicBezTo>
                        <a:pt x="2190" y="3069"/>
                        <a:pt x="2348" y="2776"/>
                        <a:pt x="2517" y="2505"/>
                      </a:cubicBezTo>
                      <a:cubicBezTo>
                        <a:pt x="2799" y="2336"/>
                        <a:pt x="3081" y="2178"/>
                        <a:pt x="3363" y="2043"/>
                      </a:cubicBezTo>
                      <a:cubicBezTo>
                        <a:pt x="4052" y="1693"/>
                        <a:pt x="4762" y="1422"/>
                        <a:pt x="5507" y="1196"/>
                      </a:cubicBezTo>
                      <a:lnTo>
                        <a:pt x="5507" y="0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8"/>
                <p:cNvSpPr/>
                <p:nvPr/>
              </p:nvSpPr>
              <p:spPr>
                <a:xfrm>
                  <a:off x="1723400" y="2743525"/>
                  <a:ext cx="184525" cy="1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7381" extrusionOk="0">
                      <a:moveTo>
                        <a:pt x="0" y="0"/>
                      </a:moveTo>
                      <a:cubicBezTo>
                        <a:pt x="113" y="418"/>
                        <a:pt x="215" y="813"/>
                        <a:pt x="339" y="1208"/>
                      </a:cubicBezTo>
                      <a:cubicBezTo>
                        <a:pt x="632" y="2155"/>
                        <a:pt x="1005" y="3069"/>
                        <a:pt x="1445" y="3950"/>
                      </a:cubicBezTo>
                      <a:cubicBezTo>
                        <a:pt x="1637" y="4356"/>
                        <a:pt x="1862" y="4841"/>
                        <a:pt x="2144" y="5247"/>
                      </a:cubicBezTo>
                      <a:cubicBezTo>
                        <a:pt x="2573" y="5529"/>
                        <a:pt x="3047" y="5755"/>
                        <a:pt x="3442" y="5947"/>
                      </a:cubicBezTo>
                      <a:cubicBezTo>
                        <a:pt x="4333" y="6387"/>
                        <a:pt x="5248" y="6759"/>
                        <a:pt x="6184" y="7053"/>
                      </a:cubicBezTo>
                      <a:cubicBezTo>
                        <a:pt x="6579" y="7177"/>
                        <a:pt x="6974" y="7278"/>
                        <a:pt x="7380" y="7380"/>
                      </a:cubicBezTo>
                      <a:lnTo>
                        <a:pt x="7380" y="6195"/>
                      </a:lnTo>
                      <a:cubicBezTo>
                        <a:pt x="7087" y="6105"/>
                        <a:pt x="6782" y="6037"/>
                        <a:pt x="6489" y="5936"/>
                      </a:cubicBezTo>
                      <a:cubicBezTo>
                        <a:pt x="5530" y="5642"/>
                        <a:pt x="4616" y="5259"/>
                        <a:pt x="3713" y="4841"/>
                      </a:cubicBezTo>
                      <a:cubicBezTo>
                        <a:pt x="3453" y="4728"/>
                        <a:pt x="3216" y="4570"/>
                        <a:pt x="2946" y="4424"/>
                      </a:cubicBezTo>
                      <a:cubicBezTo>
                        <a:pt x="2810" y="4175"/>
                        <a:pt x="2663" y="3916"/>
                        <a:pt x="2539" y="3668"/>
                      </a:cubicBezTo>
                      <a:cubicBezTo>
                        <a:pt x="2099" y="2765"/>
                        <a:pt x="1738" y="1851"/>
                        <a:pt x="1445" y="892"/>
                      </a:cubicBezTo>
                      <a:cubicBezTo>
                        <a:pt x="1343" y="587"/>
                        <a:pt x="1275" y="294"/>
                        <a:pt x="1185" y="0"/>
                      </a:cubicBez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8"/>
                <p:cNvSpPr/>
                <p:nvPr/>
              </p:nvSpPr>
              <p:spPr>
                <a:xfrm>
                  <a:off x="1771625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29"/>
                      </a:moveTo>
                      <a:cubicBezTo>
                        <a:pt x="3014" y="1129"/>
                        <a:pt x="3544" y="1659"/>
                        <a:pt x="3544" y="2325"/>
                      </a:cubicBezTo>
                      <a:cubicBezTo>
                        <a:pt x="3533" y="3002"/>
                        <a:pt x="2991" y="3521"/>
                        <a:pt x="2348" y="3521"/>
                      </a:cubicBezTo>
                      <a:cubicBezTo>
                        <a:pt x="1682" y="3521"/>
                        <a:pt x="1152" y="2991"/>
                        <a:pt x="1152" y="2325"/>
                      </a:cubicBezTo>
                      <a:cubicBezTo>
                        <a:pt x="1152" y="1659"/>
                        <a:pt x="1682" y="1129"/>
                        <a:pt x="2348" y="1129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45"/>
                        <a:pt x="1062" y="4684"/>
                        <a:pt x="2348" y="4684"/>
                      </a:cubicBezTo>
                      <a:cubicBezTo>
                        <a:pt x="3646" y="4684"/>
                        <a:pt x="4684" y="3623"/>
                        <a:pt x="4684" y="2348"/>
                      </a:cubicBezTo>
                      <a:cubicBezTo>
                        <a:pt x="4684" y="1050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8"/>
                <p:cNvSpPr/>
                <p:nvPr/>
              </p:nvSpPr>
              <p:spPr>
                <a:xfrm>
                  <a:off x="1042950" y="3471075"/>
                  <a:ext cx="137425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" h="5496" extrusionOk="0">
                      <a:moveTo>
                        <a:pt x="1" y="0"/>
                      </a:moveTo>
                      <a:lnTo>
                        <a:pt x="1" y="1196"/>
                      </a:lnTo>
                      <a:cubicBezTo>
                        <a:pt x="723" y="1422"/>
                        <a:pt x="1445" y="1704"/>
                        <a:pt x="2134" y="2043"/>
                      </a:cubicBezTo>
                      <a:cubicBezTo>
                        <a:pt x="2416" y="2178"/>
                        <a:pt x="2720" y="2336"/>
                        <a:pt x="2980" y="2505"/>
                      </a:cubicBezTo>
                      <a:cubicBezTo>
                        <a:pt x="3149" y="2787"/>
                        <a:pt x="3307" y="3069"/>
                        <a:pt x="3454" y="3352"/>
                      </a:cubicBezTo>
                      <a:cubicBezTo>
                        <a:pt x="3804" y="4040"/>
                        <a:pt x="4074" y="4751"/>
                        <a:pt x="4300" y="5496"/>
                      </a:cubicBezTo>
                      <a:lnTo>
                        <a:pt x="5496" y="5496"/>
                      </a:lnTo>
                      <a:cubicBezTo>
                        <a:pt x="5203" y="4412"/>
                        <a:pt x="4774" y="3352"/>
                        <a:pt x="4232" y="2370"/>
                      </a:cubicBezTo>
                      <a:cubicBezTo>
                        <a:pt x="4097" y="2122"/>
                        <a:pt x="3962" y="1896"/>
                        <a:pt x="3815" y="1670"/>
                      </a:cubicBezTo>
                      <a:cubicBezTo>
                        <a:pt x="3589" y="1535"/>
                        <a:pt x="3364" y="1388"/>
                        <a:pt x="3127" y="1264"/>
                      </a:cubicBezTo>
                      <a:cubicBezTo>
                        <a:pt x="2134" y="711"/>
                        <a:pt x="1084" y="305"/>
                        <a:pt x="1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8"/>
                <p:cNvSpPr/>
                <p:nvPr/>
              </p:nvSpPr>
              <p:spPr>
                <a:xfrm>
                  <a:off x="1043250" y="2743800"/>
                  <a:ext cx="137400" cy="1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" h="5508" extrusionOk="0">
                      <a:moveTo>
                        <a:pt x="4299" y="0"/>
                      </a:moveTo>
                      <a:cubicBezTo>
                        <a:pt x="4074" y="734"/>
                        <a:pt x="3792" y="1456"/>
                        <a:pt x="3453" y="2144"/>
                      </a:cubicBezTo>
                      <a:cubicBezTo>
                        <a:pt x="3318" y="2427"/>
                        <a:pt x="3160" y="2720"/>
                        <a:pt x="2990" y="2991"/>
                      </a:cubicBezTo>
                      <a:cubicBezTo>
                        <a:pt x="2708" y="3160"/>
                        <a:pt x="2426" y="3318"/>
                        <a:pt x="2144" y="3453"/>
                      </a:cubicBezTo>
                      <a:cubicBezTo>
                        <a:pt x="1456" y="3815"/>
                        <a:pt x="745" y="4074"/>
                        <a:pt x="0" y="4300"/>
                      </a:cubicBezTo>
                      <a:lnTo>
                        <a:pt x="0" y="5507"/>
                      </a:lnTo>
                      <a:cubicBezTo>
                        <a:pt x="1083" y="5191"/>
                        <a:pt x="2144" y="4774"/>
                        <a:pt x="3126" y="4232"/>
                      </a:cubicBezTo>
                      <a:cubicBezTo>
                        <a:pt x="3374" y="4108"/>
                        <a:pt x="3600" y="3961"/>
                        <a:pt x="3825" y="3826"/>
                      </a:cubicBezTo>
                      <a:cubicBezTo>
                        <a:pt x="3961" y="3600"/>
                        <a:pt x="4096" y="3374"/>
                        <a:pt x="4232" y="3137"/>
                      </a:cubicBezTo>
                      <a:cubicBezTo>
                        <a:pt x="4785" y="2144"/>
                        <a:pt x="5191" y="1084"/>
                        <a:pt x="5496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8"/>
                <p:cNvSpPr/>
                <p:nvPr/>
              </p:nvSpPr>
              <p:spPr>
                <a:xfrm>
                  <a:off x="1770225" y="2743800"/>
                  <a:ext cx="137700" cy="13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8" h="5496" extrusionOk="0">
                      <a:moveTo>
                        <a:pt x="1" y="0"/>
                      </a:moveTo>
                      <a:cubicBezTo>
                        <a:pt x="316" y="1084"/>
                        <a:pt x="734" y="2144"/>
                        <a:pt x="1276" y="3137"/>
                      </a:cubicBezTo>
                      <a:cubicBezTo>
                        <a:pt x="1400" y="3374"/>
                        <a:pt x="1546" y="3600"/>
                        <a:pt x="1682" y="3826"/>
                      </a:cubicBezTo>
                      <a:cubicBezTo>
                        <a:pt x="1908" y="3961"/>
                        <a:pt x="2133" y="4108"/>
                        <a:pt x="2370" y="4232"/>
                      </a:cubicBezTo>
                      <a:cubicBezTo>
                        <a:pt x="3363" y="4785"/>
                        <a:pt x="4413" y="5191"/>
                        <a:pt x="5507" y="5496"/>
                      </a:cubicBezTo>
                      <a:lnTo>
                        <a:pt x="5507" y="4300"/>
                      </a:lnTo>
                      <a:cubicBezTo>
                        <a:pt x="4774" y="4074"/>
                        <a:pt x="4052" y="3792"/>
                        <a:pt x="3363" y="3453"/>
                      </a:cubicBezTo>
                      <a:cubicBezTo>
                        <a:pt x="3081" y="3318"/>
                        <a:pt x="2776" y="3160"/>
                        <a:pt x="2517" y="2991"/>
                      </a:cubicBezTo>
                      <a:cubicBezTo>
                        <a:pt x="2348" y="2709"/>
                        <a:pt x="2190" y="2427"/>
                        <a:pt x="2043" y="2144"/>
                      </a:cubicBezTo>
                      <a:cubicBezTo>
                        <a:pt x="1693" y="1456"/>
                        <a:pt x="1434" y="745"/>
                        <a:pt x="1197" y="0"/>
                      </a:cubicBez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8"/>
                <p:cNvSpPr/>
                <p:nvPr/>
              </p:nvSpPr>
              <p:spPr>
                <a:xfrm>
                  <a:off x="1062150" y="29821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40"/>
                      </a:moveTo>
                      <a:cubicBezTo>
                        <a:pt x="3013" y="1140"/>
                        <a:pt x="3543" y="1682"/>
                        <a:pt x="3543" y="2348"/>
                      </a:cubicBezTo>
                      <a:cubicBezTo>
                        <a:pt x="3543" y="3002"/>
                        <a:pt x="3013" y="3544"/>
                        <a:pt x="2347" y="3544"/>
                      </a:cubicBezTo>
                      <a:cubicBezTo>
                        <a:pt x="1682" y="3544"/>
                        <a:pt x="1151" y="3002"/>
                        <a:pt x="1151" y="2348"/>
                      </a:cubicBezTo>
                      <a:cubicBezTo>
                        <a:pt x="1151" y="1682"/>
                        <a:pt x="1682" y="1140"/>
                        <a:pt x="2347" y="1140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45"/>
                        <a:pt x="1050" y="4684"/>
                        <a:pt x="2347" y="4684"/>
                      </a:cubicBezTo>
                      <a:cubicBezTo>
                        <a:pt x="3645" y="4684"/>
                        <a:pt x="4683" y="3623"/>
                        <a:pt x="4683" y="2348"/>
                      </a:cubicBezTo>
                      <a:cubicBezTo>
                        <a:pt x="4683" y="1039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8"/>
                <p:cNvSpPr/>
                <p:nvPr/>
              </p:nvSpPr>
              <p:spPr>
                <a:xfrm>
                  <a:off x="1552450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52"/>
                        <a:pt x="3543" y="1693"/>
                        <a:pt x="3543" y="2336"/>
                      </a:cubicBezTo>
                      <a:cubicBezTo>
                        <a:pt x="3543" y="3002"/>
                        <a:pt x="3002" y="3532"/>
                        <a:pt x="2336" y="3532"/>
                      </a:cubicBezTo>
                      <a:cubicBezTo>
                        <a:pt x="1681" y="3532"/>
                        <a:pt x="1140" y="3002"/>
                        <a:pt x="1140" y="2336"/>
                      </a:cubicBezTo>
                      <a:cubicBezTo>
                        <a:pt x="1140" y="1671"/>
                        <a:pt x="1681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50"/>
                        <a:pt x="0" y="2336"/>
                      </a:cubicBezTo>
                      <a:cubicBezTo>
                        <a:pt x="0" y="3634"/>
                        <a:pt x="1061" y="4683"/>
                        <a:pt x="2336" y="4683"/>
                      </a:cubicBezTo>
                      <a:cubicBezTo>
                        <a:pt x="3622" y="4683"/>
                        <a:pt x="4683" y="3623"/>
                        <a:pt x="4683" y="2336"/>
                      </a:cubicBezTo>
                      <a:cubicBezTo>
                        <a:pt x="4683" y="1039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8"/>
                <p:cNvSpPr/>
                <p:nvPr/>
              </p:nvSpPr>
              <p:spPr>
                <a:xfrm>
                  <a:off x="1062150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7" y="1152"/>
                      </a:moveTo>
                      <a:cubicBezTo>
                        <a:pt x="3013" y="1152"/>
                        <a:pt x="3543" y="1682"/>
                        <a:pt x="3543" y="2348"/>
                      </a:cubicBezTo>
                      <a:cubicBezTo>
                        <a:pt x="3543" y="3014"/>
                        <a:pt x="3013" y="3544"/>
                        <a:pt x="2347" y="3544"/>
                      </a:cubicBezTo>
                      <a:cubicBezTo>
                        <a:pt x="1682" y="3544"/>
                        <a:pt x="1151" y="3014"/>
                        <a:pt x="1151" y="2348"/>
                      </a:cubicBezTo>
                      <a:cubicBezTo>
                        <a:pt x="1151" y="1682"/>
                        <a:pt x="1682" y="1152"/>
                        <a:pt x="2347" y="1152"/>
                      </a:cubicBezTo>
                      <a:close/>
                      <a:moveTo>
                        <a:pt x="2347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50" y="4684"/>
                        <a:pt x="2347" y="4684"/>
                      </a:cubicBezTo>
                      <a:cubicBezTo>
                        <a:pt x="3645" y="4684"/>
                        <a:pt x="4683" y="3634"/>
                        <a:pt x="4683" y="2348"/>
                      </a:cubicBezTo>
                      <a:cubicBezTo>
                        <a:pt x="4683" y="1061"/>
                        <a:pt x="3634" y="1"/>
                        <a:pt x="2347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8"/>
                <p:cNvSpPr/>
                <p:nvPr/>
              </p:nvSpPr>
              <p:spPr>
                <a:xfrm>
                  <a:off x="1771625" y="32532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48" y="1152"/>
                      </a:moveTo>
                      <a:cubicBezTo>
                        <a:pt x="3014" y="1152"/>
                        <a:pt x="3544" y="1682"/>
                        <a:pt x="3544" y="2348"/>
                      </a:cubicBezTo>
                      <a:cubicBezTo>
                        <a:pt x="3544" y="3014"/>
                        <a:pt x="3014" y="3544"/>
                        <a:pt x="2348" y="3544"/>
                      </a:cubicBezTo>
                      <a:cubicBezTo>
                        <a:pt x="1682" y="3544"/>
                        <a:pt x="1152" y="3014"/>
                        <a:pt x="1152" y="2348"/>
                      </a:cubicBezTo>
                      <a:cubicBezTo>
                        <a:pt x="1152" y="1682"/>
                        <a:pt x="1682" y="1152"/>
                        <a:pt x="2348" y="1152"/>
                      </a:cubicBezTo>
                      <a:close/>
                      <a:moveTo>
                        <a:pt x="2348" y="1"/>
                      </a:moveTo>
                      <a:cubicBezTo>
                        <a:pt x="1050" y="1"/>
                        <a:pt x="1" y="1061"/>
                        <a:pt x="1" y="2348"/>
                      </a:cubicBezTo>
                      <a:cubicBezTo>
                        <a:pt x="1" y="3634"/>
                        <a:pt x="1050" y="4684"/>
                        <a:pt x="2348" y="4684"/>
                      </a:cubicBezTo>
                      <a:cubicBezTo>
                        <a:pt x="3646" y="4684"/>
                        <a:pt x="4684" y="3634"/>
                        <a:pt x="4684" y="2348"/>
                      </a:cubicBezTo>
                      <a:cubicBezTo>
                        <a:pt x="4684" y="1061"/>
                        <a:pt x="3634" y="1"/>
                        <a:pt x="2348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8"/>
                <p:cNvSpPr/>
                <p:nvPr/>
              </p:nvSpPr>
              <p:spPr>
                <a:xfrm>
                  <a:off x="1080475" y="2781600"/>
                  <a:ext cx="789925" cy="7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7" h="31597" extrusionOk="0">
                      <a:moveTo>
                        <a:pt x="24375" y="7211"/>
                      </a:moveTo>
                      <a:lnTo>
                        <a:pt x="24375" y="7211"/>
                      </a:lnTo>
                      <a:cubicBezTo>
                        <a:pt x="24341" y="7403"/>
                        <a:pt x="24284" y="7584"/>
                        <a:pt x="24228" y="7775"/>
                      </a:cubicBezTo>
                      <a:cubicBezTo>
                        <a:pt x="23946" y="8622"/>
                        <a:pt x="23585" y="9434"/>
                        <a:pt x="23212" y="10235"/>
                      </a:cubicBezTo>
                      <a:cubicBezTo>
                        <a:pt x="22953" y="10788"/>
                        <a:pt x="22569" y="11364"/>
                        <a:pt x="22456" y="11973"/>
                      </a:cubicBezTo>
                      <a:cubicBezTo>
                        <a:pt x="22129" y="11965"/>
                        <a:pt x="21797" y="11952"/>
                        <a:pt x="21467" y="11952"/>
                      </a:cubicBezTo>
                      <a:cubicBezTo>
                        <a:pt x="21318" y="11952"/>
                        <a:pt x="21170" y="11955"/>
                        <a:pt x="21023" y="11962"/>
                      </a:cubicBezTo>
                      <a:cubicBezTo>
                        <a:pt x="20527" y="11973"/>
                        <a:pt x="20030" y="11996"/>
                        <a:pt x="19545" y="12041"/>
                      </a:cubicBezTo>
                      <a:cubicBezTo>
                        <a:pt x="19579" y="11544"/>
                        <a:pt x="19613" y="11059"/>
                        <a:pt x="19624" y="10563"/>
                      </a:cubicBezTo>
                      <a:cubicBezTo>
                        <a:pt x="19624" y="10100"/>
                        <a:pt x="19624" y="9615"/>
                        <a:pt x="19613" y="9129"/>
                      </a:cubicBezTo>
                      <a:cubicBezTo>
                        <a:pt x="20222" y="9017"/>
                        <a:pt x="20797" y="8633"/>
                        <a:pt x="21350" y="8373"/>
                      </a:cubicBezTo>
                      <a:cubicBezTo>
                        <a:pt x="22152" y="8001"/>
                        <a:pt x="22964" y="7640"/>
                        <a:pt x="23810" y="7358"/>
                      </a:cubicBezTo>
                      <a:cubicBezTo>
                        <a:pt x="24002" y="7301"/>
                        <a:pt x="24194" y="7245"/>
                        <a:pt x="24375" y="7211"/>
                      </a:cubicBezTo>
                      <a:close/>
                      <a:moveTo>
                        <a:pt x="7223" y="7222"/>
                      </a:moveTo>
                      <a:lnTo>
                        <a:pt x="7223" y="7222"/>
                      </a:lnTo>
                      <a:cubicBezTo>
                        <a:pt x="7426" y="7268"/>
                        <a:pt x="7606" y="7324"/>
                        <a:pt x="7787" y="7380"/>
                      </a:cubicBezTo>
                      <a:cubicBezTo>
                        <a:pt x="8633" y="7663"/>
                        <a:pt x="9457" y="8012"/>
                        <a:pt x="10258" y="8396"/>
                      </a:cubicBezTo>
                      <a:cubicBezTo>
                        <a:pt x="10811" y="8644"/>
                        <a:pt x="11386" y="9028"/>
                        <a:pt x="11996" y="9141"/>
                      </a:cubicBezTo>
                      <a:cubicBezTo>
                        <a:pt x="11962" y="9615"/>
                        <a:pt x="11962" y="10100"/>
                        <a:pt x="11984" y="10574"/>
                      </a:cubicBezTo>
                      <a:cubicBezTo>
                        <a:pt x="11996" y="11070"/>
                        <a:pt x="12018" y="11567"/>
                        <a:pt x="12063" y="12063"/>
                      </a:cubicBezTo>
                      <a:cubicBezTo>
                        <a:pt x="11567" y="12018"/>
                        <a:pt x="11082" y="11984"/>
                        <a:pt x="10585" y="11973"/>
                      </a:cubicBezTo>
                      <a:cubicBezTo>
                        <a:pt x="10384" y="11968"/>
                        <a:pt x="10185" y="11966"/>
                        <a:pt x="9986" y="11966"/>
                      </a:cubicBezTo>
                      <a:cubicBezTo>
                        <a:pt x="9705" y="11966"/>
                        <a:pt x="9425" y="11971"/>
                        <a:pt x="9141" y="11984"/>
                      </a:cubicBezTo>
                      <a:cubicBezTo>
                        <a:pt x="9028" y="11386"/>
                        <a:pt x="8656" y="10800"/>
                        <a:pt x="8396" y="10258"/>
                      </a:cubicBezTo>
                      <a:cubicBezTo>
                        <a:pt x="8012" y="9445"/>
                        <a:pt x="7663" y="8633"/>
                        <a:pt x="7381" y="7787"/>
                      </a:cubicBezTo>
                      <a:cubicBezTo>
                        <a:pt x="7324" y="7606"/>
                        <a:pt x="7268" y="7403"/>
                        <a:pt x="7223" y="7222"/>
                      </a:cubicBezTo>
                      <a:close/>
                      <a:moveTo>
                        <a:pt x="5079" y="5056"/>
                      </a:moveTo>
                      <a:lnTo>
                        <a:pt x="5079" y="5056"/>
                      </a:lnTo>
                      <a:cubicBezTo>
                        <a:pt x="5868" y="5146"/>
                        <a:pt x="6647" y="5304"/>
                        <a:pt x="7426" y="5496"/>
                      </a:cubicBezTo>
                      <a:cubicBezTo>
                        <a:pt x="8340" y="5744"/>
                        <a:pt x="9254" y="6060"/>
                        <a:pt x="10134" y="6433"/>
                      </a:cubicBezTo>
                      <a:cubicBezTo>
                        <a:pt x="10777" y="6703"/>
                        <a:pt x="11454" y="7132"/>
                        <a:pt x="12154" y="7358"/>
                      </a:cubicBezTo>
                      <a:cubicBezTo>
                        <a:pt x="12120" y="7584"/>
                        <a:pt x="12097" y="7809"/>
                        <a:pt x="12075" y="8035"/>
                      </a:cubicBezTo>
                      <a:cubicBezTo>
                        <a:pt x="11702" y="7787"/>
                        <a:pt x="11251" y="7595"/>
                        <a:pt x="10856" y="7403"/>
                      </a:cubicBezTo>
                      <a:cubicBezTo>
                        <a:pt x="10179" y="7076"/>
                        <a:pt x="9479" y="6771"/>
                        <a:pt x="8780" y="6500"/>
                      </a:cubicBezTo>
                      <a:cubicBezTo>
                        <a:pt x="7787" y="6139"/>
                        <a:pt x="6805" y="5936"/>
                        <a:pt x="5801" y="5778"/>
                      </a:cubicBezTo>
                      <a:lnTo>
                        <a:pt x="5801" y="5778"/>
                      </a:lnTo>
                      <a:cubicBezTo>
                        <a:pt x="5959" y="6782"/>
                        <a:pt x="6151" y="7775"/>
                        <a:pt x="6523" y="8757"/>
                      </a:cubicBezTo>
                      <a:cubicBezTo>
                        <a:pt x="6794" y="9468"/>
                        <a:pt x="7098" y="10156"/>
                        <a:pt x="7426" y="10833"/>
                      </a:cubicBezTo>
                      <a:cubicBezTo>
                        <a:pt x="7617" y="11240"/>
                        <a:pt x="7809" y="11680"/>
                        <a:pt x="8058" y="12063"/>
                      </a:cubicBezTo>
                      <a:cubicBezTo>
                        <a:pt x="7832" y="12086"/>
                        <a:pt x="7606" y="12097"/>
                        <a:pt x="7381" y="12131"/>
                      </a:cubicBezTo>
                      <a:cubicBezTo>
                        <a:pt x="7144" y="11443"/>
                        <a:pt x="6715" y="10766"/>
                        <a:pt x="6444" y="10111"/>
                      </a:cubicBezTo>
                      <a:cubicBezTo>
                        <a:pt x="6083" y="9242"/>
                        <a:pt x="5756" y="8340"/>
                        <a:pt x="5519" y="7403"/>
                      </a:cubicBezTo>
                      <a:cubicBezTo>
                        <a:pt x="5327" y="6624"/>
                        <a:pt x="5169" y="5857"/>
                        <a:pt x="5079" y="5056"/>
                      </a:cubicBezTo>
                      <a:close/>
                      <a:moveTo>
                        <a:pt x="26519" y="5056"/>
                      </a:moveTo>
                      <a:lnTo>
                        <a:pt x="26519" y="5056"/>
                      </a:lnTo>
                      <a:cubicBezTo>
                        <a:pt x="26440" y="5857"/>
                        <a:pt x="26282" y="6624"/>
                        <a:pt x="26090" y="7403"/>
                      </a:cubicBezTo>
                      <a:cubicBezTo>
                        <a:pt x="25841" y="8317"/>
                        <a:pt x="25526" y="9242"/>
                        <a:pt x="25153" y="10111"/>
                      </a:cubicBezTo>
                      <a:cubicBezTo>
                        <a:pt x="24882" y="10766"/>
                        <a:pt x="24454" y="11443"/>
                        <a:pt x="24228" y="12131"/>
                      </a:cubicBezTo>
                      <a:cubicBezTo>
                        <a:pt x="23991" y="12097"/>
                        <a:pt x="23776" y="12075"/>
                        <a:pt x="23540" y="12063"/>
                      </a:cubicBezTo>
                      <a:cubicBezTo>
                        <a:pt x="23799" y="11680"/>
                        <a:pt x="23980" y="11228"/>
                        <a:pt x="24183" y="10833"/>
                      </a:cubicBezTo>
                      <a:cubicBezTo>
                        <a:pt x="24510" y="10156"/>
                        <a:pt x="24815" y="9457"/>
                        <a:pt x="25085" y="8757"/>
                      </a:cubicBezTo>
                      <a:cubicBezTo>
                        <a:pt x="25447" y="7764"/>
                        <a:pt x="25650" y="6782"/>
                        <a:pt x="25796" y="5778"/>
                      </a:cubicBezTo>
                      <a:lnTo>
                        <a:pt x="25796" y="5778"/>
                      </a:lnTo>
                      <a:cubicBezTo>
                        <a:pt x="24803" y="5936"/>
                        <a:pt x="23810" y="6128"/>
                        <a:pt x="22829" y="6500"/>
                      </a:cubicBezTo>
                      <a:cubicBezTo>
                        <a:pt x="22118" y="6771"/>
                        <a:pt x="21429" y="7076"/>
                        <a:pt x="20752" y="7403"/>
                      </a:cubicBezTo>
                      <a:cubicBezTo>
                        <a:pt x="20346" y="7595"/>
                        <a:pt x="19906" y="7787"/>
                        <a:pt x="19522" y="8035"/>
                      </a:cubicBezTo>
                      <a:cubicBezTo>
                        <a:pt x="19500" y="7809"/>
                        <a:pt x="19477" y="7584"/>
                        <a:pt x="19455" y="7358"/>
                      </a:cubicBezTo>
                      <a:cubicBezTo>
                        <a:pt x="20143" y="7132"/>
                        <a:pt x="20820" y="6703"/>
                        <a:pt x="21474" y="6433"/>
                      </a:cubicBezTo>
                      <a:cubicBezTo>
                        <a:pt x="22343" y="6060"/>
                        <a:pt x="23269" y="5755"/>
                        <a:pt x="24183" y="5496"/>
                      </a:cubicBezTo>
                      <a:cubicBezTo>
                        <a:pt x="24961" y="5304"/>
                        <a:pt x="25729" y="5146"/>
                        <a:pt x="26519" y="5056"/>
                      </a:cubicBezTo>
                      <a:close/>
                      <a:moveTo>
                        <a:pt x="19545" y="19522"/>
                      </a:moveTo>
                      <a:lnTo>
                        <a:pt x="19545" y="19522"/>
                      </a:lnTo>
                      <a:cubicBezTo>
                        <a:pt x="20030" y="19556"/>
                        <a:pt x="20527" y="19590"/>
                        <a:pt x="21023" y="19601"/>
                      </a:cubicBezTo>
                      <a:cubicBezTo>
                        <a:pt x="21236" y="19611"/>
                        <a:pt x="21451" y="19617"/>
                        <a:pt x="21667" y="19617"/>
                      </a:cubicBezTo>
                      <a:cubicBezTo>
                        <a:pt x="21931" y="19617"/>
                        <a:pt x="22195" y="19609"/>
                        <a:pt x="22456" y="19590"/>
                      </a:cubicBezTo>
                      <a:cubicBezTo>
                        <a:pt x="22569" y="20199"/>
                        <a:pt x="22953" y="20775"/>
                        <a:pt x="23212" y="21328"/>
                      </a:cubicBezTo>
                      <a:cubicBezTo>
                        <a:pt x="23585" y="22129"/>
                        <a:pt x="23946" y="22941"/>
                        <a:pt x="24228" y="23788"/>
                      </a:cubicBezTo>
                      <a:cubicBezTo>
                        <a:pt x="24273" y="23979"/>
                        <a:pt x="24341" y="24171"/>
                        <a:pt x="24375" y="24352"/>
                      </a:cubicBezTo>
                      <a:cubicBezTo>
                        <a:pt x="24183" y="24318"/>
                        <a:pt x="24002" y="24262"/>
                        <a:pt x="23810" y="24205"/>
                      </a:cubicBezTo>
                      <a:cubicBezTo>
                        <a:pt x="22964" y="23923"/>
                        <a:pt x="22152" y="23562"/>
                        <a:pt x="21350" y="23190"/>
                      </a:cubicBezTo>
                      <a:cubicBezTo>
                        <a:pt x="20797" y="22930"/>
                        <a:pt x="20222" y="22546"/>
                        <a:pt x="19613" y="22434"/>
                      </a:cubicBezTo>
                      <a:cubicBezTo>
                        <a:pt x="19624" y="21960"/>
                        <a:pt x="19624" y="21486"/>
                        <a:pt x="19624" y="21000"/>
                      </a:cubicBezTo>
                      <a:cubicBezTo>
                        <a:pt x="19613" y="20504"/>
                        <a:pt x="19579" y="20019"/>
                        <a:pt x="19545" y="19522"/>
                      </a:cubicBezTo>
                      <a:close/>
                      <a:moveTo>
                        <a:pt x="12063" y="19522"/>
                      </a:moveTo>
                      <a:lnTo>
                        <a:pt x="12063" y="19522"/>
                      </a:lnTo>
                      <a:cubicBezTo>
                        <a:pt x="12018" y="20019"/>
                        <a:pt x="11996" y="20504"/>
                        <a:pt x="11973" y="21000"/>
                      </a:cubicBezTo>
                      <a:cubicBezTo>
                        <a:pt x="11962" y="21486"/>
                        <a:pt x="11962" y="21960"/>
                        <a:pt x="11996" y="22445"/>
                      </a:cubicBezTo>
                      <a:cubicBezTo>
                        <a:pt x="11386" y="22558"/>
                        <a:pt x="10811" y="22930"/>
                        <a:pt x="10258" y="23190"/>
                      </a:cubicBezTo>
                      <a:cubicBezTo>
                        <a:pt x="9457" y="23573"/>
                        <a:pt x="8633" y="23923"/>
                        <a:pt x="7787" y="24205"/>
                      </a:cubicBezTo>
                      <a:cubicBezTo>
                        <a:pt x="7606" y="24262"/>
                        <a:pt x="7403" y="24318"/>
                        <a:pt x="7223" y="24363"/>
                      </a:cubicBezTo>
                      <a:cubicBezTo>
                        <a:pt x="7268" y="24160"/>
                        <a:pt x="7324" y="23979"/>
                        <a:pt x="7381" y="23799"/>
                      </a:cubicBezTo>
                      <a:cubicBezTo>
                        <a:pt x="7663" y="22953"/>
                        <a:pt x="8012" y="22129"/>
                        <a:pt x="8396" y="21328"/>
                      </a:cubicBezTo>
                      <a:cubicBezTo>
                        <a:pt x="8656" y="20775"/>
                        <a:pt x="9028" y="20199"/>
                        <a:pt x="9141" y="19590"/>
                      </a:cubicBezTo>
                      <a:cubicBezTo>
                        <a:pt x="9476" y="19598"/>
                        <a:pt x="9805" y="19611"/>
                        <a:pt x="10136" y="19611"/>
                      </a:cubicBezTo>
                      <a:cubicBezTo>
                        <a:pt x="10285" y="19611"/>
                        <a:pt x="10435" y="19608"/>
                        <a:pt x="10585" y="19601"/>
                      </a:cubicBezTo>
                      <a:cubicBezTo>
                        <a:pt x="11070" y="19590"/>
                        <a:pt x="11567" y="19567"/>
                        <a:pt x="12063" y="19522"/>
                      </a:cubicBezTo>
                      <a:close/>
                      <a:moveTo>
                        <a:pt x="7381" y="19432"/>
                      </a:moveTo>
                      <a:cubicBezTo>
                        <a:pt x="7606" y="19466"/>
                        <a:pt x="7832" y="19488"/>
                        <a:pt x="8058" y="19511"/>
                      </a:cubicBezTo>
                      <a:cubicBezTo>
                        <a:pt x="7809" y="19883"/>
                        <a:pt x="7617" y="20335"/>
                        <a:pt x="7426" y="20730"/>
                      </a:cubicBezTo>
                      <a:cubicBezTo>
                        <a:pt x="7098" y="21407"/>
                        <a:pt x="6794" y="22106"/>
                        <a:pt x="6523" y="22806"/>
                      </a:cubicBezTo>
                      <a:cubicBezTo>
                        <a:pt x="6151" y="23799"/>
                        <a:pt x="5959" y="24781"/>
                        <a:pt x="5801" y="25785"/>
                      </a:cubicBezTo>
                      <a:cubicBezTo>
                        <a:pt x="6805" y="25627"/>
                        <a:pt x="7787" y="25435"/>
                        <a:pt x="8780" y="25063"/>
                      </a:cubicBezTo>
                      <a:cubicBezTo>
                        <a:pt x="9479" y="24792"/>
                        <a:pt x="10179" y="24487"/>
                        <a:pt x="10856" y="24160"/>
                      </a:cubicBezTo>
                      <a:cubicBezTo>
                        <a:pt x="11262" y="23968"/>
                        <a:pt x="11702" y="23776"/>
                        <a:pt x="12075" y="23528"/>
                      </a:cubicBezTo>
                      <a:cubicBezTo>
                        <a:pt x="12109" y="23754"/>
                        <a:pt x="12120" y="23979"/>
                        <a:pt x="12154" y="24205"/>
                      </a:cubicBezTo>
                      <a:cubicBezTo>
                        <a:pt x="11454" y="24442"/>
                        <a:pt x="10777" y="24871"/>
                        <a:pt x="10134" y="25130"/>
                      </a:cubicBezTo>
                      <a:cubicBezTo>
                        <a:pt x="9254" y="25503"/>
                        <a:pt x="8340" y="25807"/>
                        <a:pt x="7426" y="26067"/>
                      </a:cubicBezTo>
                      <a:cubicBezTo>
                        <a:pt x="6647" y="26259"/>
                        <a:pt x="5868" y="26417"/>
                        <a:pt x="5079" y="26507"/>
                      </a:cubicBezTo>
                      <a:cubicBezTo>
                        <a:pt x="5169" y="25717"/>
                        <a:pt x="5316" y="24939"/>
                        <a:pt x="5519" y="24160"/>
                      </a:cubicBezTo>
                      <a:cubicBezTo>
                        <a:pt x="5756" y="23246"/>
                        <a:pt x="6083" y="22332"/>
                        <a:pt x="6455" y="21452"/>
                      </a:cubicBezTo>
                      <a:cubicBezTo>
                        <a:pt x="6715" y="20809"/>
                        <a:pt x="7155" y="20132"/>
                        <a:pt x="7381" y="19432"/>
                      </a:cubicBezTo>
                      <a:close/>
                      <a:moveTo>
                        <a:pt x="24228" y="19432"/>
                      </a:moveTo>
                      <a:cubicBezTo>
                        <a:pt x="24465" y="20120"/>
                        <a:pt x="24882" y="20809"/>
                        <a:pt x="25153" y="21452"/>
                      </a:cubicBezTo>
                      <a:cubicBezTo>
                        <a:pt x="25526" y="22332"/>
                        <a:pt x="25830" y="23246"/>
                        <a:pt x="26090" y="24160"/>
                      </a:cubicBezTo>
                      <a:cubicBezTo>
                        <a:pt x="26282" y="24939"/>
                        <a:pt x="26440" y="25717"/>
                        <a:pt x="26519" y="26507"/>
                      </a:cubicBezTo>
                      <a:cubicBezTo>
                        <a:pt x="25729" y="26417"/>
                        <a:pt x="24961" y="26259"/>
                        <a:pt x="24183" y="26067"/>
                      </a:cubicBezTo>
                      <a:cubicBezTo>
                        <a:pt x="23269" y="25819"/>
                        <a:pt x="22343" y="25503"/>
                        <a:pt x="21474" y="25130"/>
                      </a:cubicBezTo>
                      <a:cubicBezTo>
                        <a:pt x="20820" y="24871"/>
                        <a:pt x="20143" y="24442"/>
                        <a:pt x="19455" y="24205"/>
                      </a:cubicBezTo>
                      <a:cubicBezTo>
                        <a:pt x="19488" y="23979"/>
                        <a:pt x="19511" y="23754"/>
                        <a:pt x="19522" y="23528"/>
                      </a:cubicBezTo>
                      <a:cubicBezTo>
                        <a:pt x="19906" y="23776"/>
                        <a:pt x="20357" y="23968"/>
                        <a:pt x="20752" y="24160"/>
                      </a:cubicBezTo>
                      <a:cubicBezTo>
                        <a:pt x="21429" y="24487"/>
                        <a:pt x="22118" y="24792"/>
                        <a:pt x="22829" y="25063"/>
                      </a:cubicBezTo>
                      <a:cubicBezTo>
                        <a:pt x="23810" y="25435"/>
                        <a:pt x="24803" y="25627"/>
                        <a:pt x="25808" y="25785"/>
                      </a:cubicBezTo>
                      <a:cubicBezTo>
                        <a:pt x="25650" y="24781"/>
                        <a:pt x="25447" y="23799"/>
                        <a:pt x="25085" y="22806"/>
                      </a:cubicBezTo>
                      <a:cubicBezTo>
                        <a:pt x="24815" y="22106"/>
                        <a:pt x="24510" y="21407"/>
                        <a:pt x="24183" y="20730"/>
                      </a:cubicBezTo>
                      <a:cubicBezTo>
                        <a:pt x="23980" y="20323"/>
                        <a:pt x="23799" y="19883"/>
                        <a:pt x="23551" y="19511"/>
                      </a:cubicBezTo>
                      <a:cubicBezTo>
                        <a:pt x="23776" y="19477"/>
                        <a:pt x="24002" y="19466"/>
                        <a:pt x="24228" y="19432"/>
                      </a:cubicBezTo>
                      <a:close/>
                      <a:moveTo>
                        <a:pt x="15821" y="1614"/>
                      </a:moveTo>
                      <a:cubicBezTo>
                        <a:pt x="16893" y="2799"/>
                        <a:pt x="17581" y="4289"/>
                        <a:pt x="17988" y="5812"/>
                      </a:cubicBezTo>
                      <a:cubicBezTo>
                        <a:pt x="18653" y="8294"/>
                        <a:pt x="18541" y="10800"/>
                        <a:pt x="18304" y="13316"/>
                      </a:cubicBezTo>
                      <a:cubicBezTo>
                        <a:pt x="19409" y="13206"/>
                        <a:pt x="20518" y="13125"/>
                        <a:pt x="21624" y="13125"/>
                      </a:cubicBezTo>
                      <a:cubicBezTo>
                        <a:pt x="23024" y="13125"/>
                        <a:pt x="24421" y="13255"/>
                        <a:pt x="25808" y="13621"/>
                      </a:cubicBezTo>
                      <a:cubicBezTo>
                        <a:pt x="27342" y="14038"/>
                        <a:pt x="28809" y="14726"/>
                        <a:pt x="29994" y="15798"/>
                      </a:cubicBezTo>
                      <a:cubicBezTo>
                        <a:pt x="28809" y="16870"/>
                        <a:pt x="27331" y="17559"/>
                        <a:pt x="25808" y="17965"/>
                      </a:cubicBezTo>
                      <a:cubicBezTo>
                        <a:pt x="24421" y="18337"/>
                        <a:pt x="23019" y="18466"/>
                        <a:pt x="21618" y="18466"/>
                      </a:cubicBezTo>
                      <a:cubicBezTo>
                        <a:pt x="20511" y="18466"/>
                        <a:pt x="19404" y="18386"/>
                        <a:pt x="18304" y="18281"/>
                      </a:cubicBezTo>
                      <a:lnTo>
                        <a:pt x="18304" y="18281"/>
                      </a:lnTo>
                      <a:cubicBezTo>
                        <a:pt x="18541" y="20786"/>
                        <a:pt x="18653" y="23302"/>
                        <a:pt x="17988" y="25785"/>
                      </a:cubicBezTo>
                      <a:cubicBezTo>
                        <a:pt x="17581" y="27320"/>
                        <a:pt x="16893" y="28787"/>
                        <a:pt x="15821" y="29971"/>
                      </a:cubicBezTo>
                      <a:cubicBezTo>
                        <a:pt x="14749" y="28787"/>
                        <a:pt x="14049" y="27308"/>
                        <a:pt x="13643" y="25785"/>
                      </a:cubicBezTo>
                      <a:cubicBezTo>
                        <a:pt x="12977" y="23302"/>
                        <a:pt x="13090" y="20786"/>
                        <a:pt x="13339" y="18281"/>
                      </a:cubicBezTo>
                      <a:lnTo>
                        <a:pt x="13339" y="18281"/>
                      </a:lnTo>
                      <a:cubicBezTo>
                        <a:pt x="12228" y="18386"/>
                        <a:pt x="11120" y="18466"/>
                        <a:pt x="10015" y="18466"/>
                      </a:cubicBezTo>
                      <a:cubicBezTo>
                        <a:pt x="8616" y="18466"/>
                        <a:pt x="7222" y="18337"/>
                        <a:pt x="5835" y="17965"/>
                      </a:cubicBezTo>
                      <a:cubicBezTo>
                        <a:pt x="4289" y="17559"/>
                        <a:pt x="2822" y="16870"/>
                        <a:pt x="1637" y="15798"/>
                      </a:cubicBezTo>
                      <a:cubicBezTo>
                        <a:pt x="2822" y="14726"/>
                        <a:pt x="4311" y="14038"/>
                        <a:pt x="5835" y="13621"/>
                      </a:cubicBezTo>
                      <a:cubicBezTo>
                        <a:pt x="7215" y="13257"/>
                        <a:pt x="8602" y="13130"/>
                        <a:pt x="9995" y="13130"/>
                      </a:cubicBezTo>
                      <a:cubicBezTo>
                        <a:pt x="11107" y="13130"/>
                        <a:pt x="12221" y="13211"/>
                        <a:pt x="13339" y="13316"/>
                      </a:cubicBezTo>
                      <a:cubicBezTo>
                        <a:pt x="13090" y="10800"/>
                        <a:pt x="12977" y="8294"/>
                        <a:pt x="13643" y="5812"/>
                      </a:cubicBezTo>
                      <a:cubicBezTo>
                        <a:pt x="14049" y="4266"/>
                        <a:pt x="14749" y="2799"/>
                        <a:pt x="15821" y="1614"/>
                      </a:cubicBezTo>
                      <a:close/>
                      <a:moveTo>
                        <a:pt x="15799" y="1"/>
                      </a:moveTo>
                      <a:cubicBezTo>
                        <a:pt x="15573" y="192"/>
                        <a:pt x="15381" y="407"/>
                        <a:pt x="15189" y="587"/>
                      </a:cubicBezTo>
                      <a:cubicBezTo>
                        <a:pt x="13993" y="1851"/>
                        <a:pt x="13158" y="3397"/>
                        <a:pt x="12650" y="5033"/>
                      </a:cubicBezTo>
                      <a:cubicBezTo>
                        <a:pt x="12537" y="5417"/>
                        <a:pt x="12447" y="5801"/>
                        <a:pt x="12357" y="6196"/>
                      </a:cubicBezTo>
                      <a:cubicBezTo>
                        <a:pt x="11804" y="5880"/>
                        <a:pt x="11183" y="5654"/>
                        <a:pt x="10653" y="5428"/>
                      </a:cubicBezTo>
                      <a:cubicBezTo>
                        <a:pt x="9761" y="5045"/>
                        <a:pt x="8847" y="4729"/>
                        <a:pt x="7900" y="4458"/>
                      </a:cubicBezTo>
                      <a:cubicBezTo>
                        <a:pt x="6658" y="4119"/>
                        <a:pt x="5169" y="3792"/>
                        <a:pt x="3770" y="3769"/>
                      </a:cubicBezTo>
                      <a:lnTo>
                        <a:pt x="3770" y="3769"/>
                      </a:lnTo>
                      <a:cubicBezTo>
                        <a:pt x="3792" y="5157"/>
                        <a:pt x="4119" y="6658"/>
                        <a:pt x="4458" y="7899"/>
                      </a:cubicBezTo>
                      <a:cubicBezTo>
                        <a:pt x="4717" y="8825"/>
                        <a:pt x="5056" y="9750"/>
                        <a:pt x="5428" y="10653"/>
                      </a:cubicBezTo>
                      <a:cubicBezTo>
                        <a:pt x="5654" y="11183"/>
                        <a:pt x="5880" y="11815"/>
                        <a:pt x="6196" y="12357"/>
                      </a:cubicBezTo>
                      <a:cubicBezTo>
                        <a:pt x="5801" y="12436"/>
                        <a:pt x="5417" y="12537"/>
                        <a:pt x="5033" y="12650"/>
                      </a:cubicBezTo>
                      <a:cubicBezTo>
                        <a:pt x="3386" y="13158"/>
                        <a:pt x="1840" y="13993"/>
                        <a:pt x="599" y="15189"/>
                      </a:cubicBezTo>
                      <a:cubicBezTo>
                        <a:pt x="396" y="15370"/>
                        <a:pt x="204" y="15584"/>
                        <a:pt x="1" y="15798"/>
                      </a:cubicBezTo>
                      <a:cubicBezTo>
                        <a:pt x="204" y="16024"/>
                        <a:pt x="407" y="16216"/>
                        <a:pt x="599" y="16408"/>
                      </a:cubicBezTo>
                      <a:cubicBezTo>
                        <a:pt x="1851" y="17604"/>
                        <a:pt x="3397" y="18439"/>
                        <a:pt x="5033" y="18947"/>
                      </a:cubicBezTo>
                      <a:cubicBezTo>
                        <a:pt x="5417" y="19060"/>
                        <a:pt x="5801" y="19150"/>
                        <a:pt x="6196" y="19240"/>
                      </a:cubicBezTo>
                      <a:cubicBezTo>
                        <a:pt x="5880" y="19793"/>
                        <a:pt x="5654" y="20414"/>
                        <a:pt x="5428" y="20944"/>
                      </a:cubicBezTo>
                      <a:cubicBezTo>
                        <a:pt x="5056" y="21835"/>
                        <a:pt x="4729" y="22749"/>
                        <a:pt x="4458" y="23697"/>
                      </a:cubicBezTo>
                      <a:cubicBezTo>
                        <a:pt x="4119" y="24939"/>
                        <a:pt x="3792" y="26428"/>
                        <a:pt x="3770" y="27827"/>
                      </a:cubicBezTo>
                      <a:cubicBezTo>
                        <a:pt x="5169" y="27805"/>
                        <a:pt x="6658" y="27478"/>
                        <a:pt x="7900" y="27139"/>
                      </a:cubicBezTo>
                      <a:cubicBezTo>
                        <a:pt x="8836" y="26879"/>
                        <a:pt x="9750" y="26541"/>
                        <a:pt x="10653" y="26169"/>
                      </a:cubicBezTo>
                      <a:cubicBezTo>
                        <a:pt x="11183" y="25943"/>
                        <a:pt x="11826" y="25717"/>
                        <a:pt x="12357" y="25401"/>
                      </a:cubicBezTo>
                      <a:cubicBezTo>
                        <a:pt x="12447" y="25796"/>
                        <a:pt x="12537" y="26180"/>
                        <a:pt x="12650" y="26564"/>
                      </a:cubicBezTo>
                      <a:cubicBezTo>
                        <a:pt x="13158" y="28211"/>
                        <a:pt x="13993" y="29757"/>
                        <a:pt x="15189" y="30998"/>
                      </a:cubicBezTo>
                      <a:cubicBezTo>
                        <a:pt x="15381" y="31201"/>
                        <a:pt x="15584" y="31393"/>
                        <a:pt x="15799" y="31596"/>
                      </a:cubicBezTo>
                      <a:cubicBezTo>
                        <a:pt x="16024" y="31393"/>
                        <a:pt x="16227" y="31190"/>
                        <a:pt x="16408" y="30998"/>
                      </a:cubicBezTo>
                      <a:cubicBezTo>
                        <a:pt x="17604" y="29746"/>
                        <a:pt x="18439" y="28200"/>
                        <a:pt x="18947" y="26564"/>
                      </a:cubicBezTo>
                      <a:cubicBezTo>
                        <a:pt x="19060" y="26180"/>
                        <a:pt x="19161" y="25796"/>
                        <a:pt x="19240" y="25401"/>
                      </a:cubicBezTo>
                      <a:cubicBezTo>
                        <a:pt x="19793" y="25717"/>
                        <a:pt x="20414" y="25943"/>
                        <a:pt x="20955" y="26169"/>
                      </a:cubicBezTo>
                      <a:cubicBezTo>
                        <a:pt x="21836" y="26541"/>
                        <a:pt x="22761" y="26868"/>
                        <a:pt x="23697" y="27139"/>
                      </a:cubicBezTo>
                      <a:cubicBezTo>
                        <a:pt x="24939" y="27466"/>
                        <a:pt x="26440" y="27805"/>
                        <a:pt x="27839" y="27827"/>
                      </a:cubicBezTo>
                      <a:cubicBezTo>
                        <a:pt x="27805" y="26428"/>
                        <a:pt x="27478" y="24939"/>
                        <a:pt x="27139" y="23697"/>
                      </a:cubicBezTo>
                      <a:cubicBezTo>
                        <a:pt x="26891" y="22761"/>
                        <a:pt x="26552" y="21847"/>
                        <a:pt x="26169" y="20944"/>
                      </a:cubicBezTo>
                      <a:cubicBezTo>
                        <a:pt x="25943" y="20414"/>
                        <a:pt x="25717" y="19770"/>
                        <a:pt x="25413" y="19240"/>
                      </a:cubicBezTo>
                      <a:cubicBezTo>
                        <a:pt x="25808" y="19150"/>
                        <a:pt x="26180" y="19060"/>
                        <a:pt x="26564" y="18947"/>
                      </a:cubicBezTo>
                      <a:cubicBezTo>
                        <a:pt x="28211" y="18439"/>
                        <a:pt x="29768" y="17604"/>
                        <a:pt x="31010" y="16408"/>
                      </a:cubicBezTo>
                      <a:cubicBezTo>
                        <a:pt x="31201" y="16216"/>
                        <a:pt x="31405" y="16013"/>
                        <a:pt x="31596" y="15798"/>
                      </a:cubicBezTo>
                      <a:cubicBezTo>
                        <a:pt x="31405" y="15573"/>
                        <a:pt x="31190" y="15370"/>
                        <a:pt x="31010" y="15189"/>
                      </a:cubicBezTo>
                      <a:cubicBezTo>
                        <a:pt x="29757" y="13993"/>
                        <a:pt x="28200" y="13158"/>
                        <a:pt x="26564" y="12650"/>
                      </a:cubicBezTo>
                      <a:cubicBezTo>
                        <a:pt x="26180" y="12537"/>
                        <a:pt x="25808" y="12436"/>
                        <a:pt x="25413" y="12357"/>
                      </a:cubicBezTo>
                      <a:cubicBezTo>
                        <a:pt x="25717" y="11804"/>
                        <a:pt x="25943" y="11183"/>
                        <a:pt x="26169" y="10653"/>
                      </a:cubicBezTo>
                      <a:cubicBezTo>
                        <a:pt x="26552" y="9761"/>
                        <a:pt x="26880" y="8847"/>
                        <a:pt x="27139" y="7899"/>
                      </a:cubicBezTo>
                      <a:cubicBezTo>
                        <a:pt x="27478" y="6658"/>
                        <a:pt x="27805" y="5157"/>
                        <a:pt x="27839" y="3769"/>
                      </a:cubicBezTo>
                      <a:lnTo>
                        <a:pt x="27839" y="3769"/>
                      </a:lnTo>
                      <a:cubicBezTo>
                        <a:pt x="26440" y="3792"/>
                        <a:pt x="24939" y="4119"/>
                        <a:pt x="23697" y="4458"/>
                      </a:cubicBezTo>
                      <a:cubicBezTo>
                        <a:pt x="22772" y="4706"/>
                        <a:pt x="21847" y="5045"/>
                        <a:pt x="20955" y="5428"/>
                      </a:cubicBezTo>
                      <a:cubicBezTo>
                        <a:pt x="20414" y="5654"/>
                        <a:pt x="19782" y="5880"/>
                        <a:pt x="19240" y="6196"/>
                      </a:cubicBezTo>
                      <a:cubicBezTo>
                        <a:pt x="19161" y="5801"/>
                        <a:pt x="19060" y="5417"/>
                        <a:pt x="18947" y="5033"/>
                      </a:cubicBezTo>
                      <a:cubicBezTo>
                        <a:pt x="18439" y="3386"/>
                        <a:pt x="17604" y="1829"/>
                        <a:pt x="16408" y="587"/>
                      </a:cubicBezTo>
                      <a:cubicBezTo>
                        <a:pt x="16227" y="396"/>
                        <a:pt x="16013" y="192"/>
                        <a:pt x="1579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8"/>
                <p:cNvSpPr/>
                <p:nvPr/>
              </p:nvSpPr>
              <p:spPr>
                <a:xfrm>
                  <a:off x="1281625" y="34724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0"/>
                      </a:moveTo>
                      <a:cubicBezTo>
                        <a:pt x="3002" y="1140"/>
                        <a:pt x="3544" y="1671"/>
                        <a:pt x="3544" y="2336"/>
                      </a:cubicBezTo>
                      <a:cubicBezTo>
                        <a:pt x="3521" y="3002"/>
                        <a:pt x="2991" y="3532"/>
                        <a:pt x="2336" y="3532"/>
                      </a:cubicBezTo>
                      <a:cubicBezTo>
                        <a:pt x="1682" y="3532"/>
                        <a:pt x="1140" y="3002"/>
                        <a:pt x="1140" y="2336"/>
                      </a:cubicBezTo>
                      <a:cubicBezTo>
                        <a:pt x="1140" y="1671"/>
                        <a:pt x="1682" y="1140"/>
                        <a:pt x="2336" y="1140"/>
                      </a:cubicBezTo>
                      <a:close/>
                      <a:moveTo>
                        <a:pt x="2336" y="1"/>
                      </a:moveTo>
                      <a:cubicBezTo>
                        <a:pt x="1038" y="1"/>
                        <a:pt x="0" y="1050"/>
                        <a:pt x="0" y="2336"/>
                      </a:cubicBezTo>
                      <a:cubicBezTo>
                        <a:pt x="0" y="3634"/>
                        <a:pt x="1050" y="4683"/>
                        <a:pt x="2336" y="4683"/>
                      </a:cubicBezTo>
                      <a:cubicBezTo>
                        <a:pt x="3623" y="4683"/>
                        <a:pt x="4683" y="3623"/>
                        <a:pt x="4683" y="2336"/>
                      </a:cubicBezTo>
                      <a:cubicBezTo>
                        <a:pt x="4683" y="1050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8"/>
                <p:cNvSpPr/>
                <p:nvPr/>
              </p:nvSpPr>
              <p:spPr>
                <a:xfrm>
                  <a:off x="1146500" y="2847050"/>
                  <a:ext cx="658175" cy="6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27" h="26327" extrusionOk="0">
                      <a:moveTo>
                        <a:pt x="13158" y="2618"/>
                      </a:moveTo>
                      <a:cubicBezTo>
                        <a:pt x="13643" y="3747"/>
                        <a:pt x="13947" y="4943"/>
                        <a:pt x="14083" y="6263"/>
                      </a:cubicBezTo>
                      <a:cubicBezTo>
                        <a:pt x="14218" y="7753"/>
                        <a:pt x="14151" y="9231"/>
                        <a:pt x="14004" y="10709"/>
                      </a:cubicBezTo>
                      <a:cubicBezTo>
                        <a:pt x="13947" y="11319"/>
                        <a:pt x="13835" y="11950"/>
                        <a:pt x="13744" y="12582"/>
                      </a:cubicBezTo>
                      <a:cubicBezTo>
                        <a:pt x="14376" y="12481"/>
                        <a:pt x="15008" y="12379"/>
                        <a:pt x="15617" y="12323"/>
                      </a:cubicBezTo>
                      <a:cubicBezTo>
                        <a:pt x="16539" y="12231"/>
                        <a:pt x="17460" y="12171"/>
                        <a:pt x="18384" y="12171"/>
                      </a:cubicBezTo>
                      <a:cubicBezTo>
                        <a:pt x="18943" y="12171"/>
                        <a:pt x="19502" y="12193"/>
                        <a:pt x="20063" y="12244"/>
                      </a:cubicBezTo>
                      <a:cubicBezTo>
                        <a:pt x="21384" y="12379"/>
                        <a:pt x="22580" y="12684"/>
                        <a:pt x="23708" y="13169"/>
                      </a:cubicBezTo>
                      <a:cubicBezTo>
                        <a:pt x="22580" y="13643"/>
                        <a:pt x="21384" y="13959"/>
                        <a:pt x="20063" y="14083"/>
                      </a:cubicBezTo>
                      <a:cubicBezTo>
                        <a:pt x="19495" y="14135"/>
                        <a:pt x="18927" y="14157"/>
                        <a:pt x="18361" y="14157"/>
                      </a:cubicBezTo>
                      <a:cubicBezTo>
                        <a:pt x="17445" y="14157"/>
                        <a:pt x="16531" y="14099"/>
                        <a:pt x="15617" y="14015"/>
                      </a:cubicBezTo>
                      <a:cubicBezTo>
                        <a:pt x="15008" y="13959"/>
                        <a:pt x="14376" y="13835"/>
                        <a:pt x="13744" y="13745"/>
                      </a:cubicBezTo>
                      <a:lnTo>
                        <a:pt x="13744" y="13745"/>
                      </a:lnTo>
                      <a:cubicBezTo>
                        <a:pt x="13835" y="14377"/>
                        <a:pt x="13947" y="15008"/>
                        <a:pt x="14004" y="15618"/>
                      </a:cubicBezTo>
                      <a:cubicBezTo>
                        <a:pt x="14151" y="17096"/>
                        <a:pt x="14218" y="18586"/>
                        <a:pt x="14083" y="20064"/>
                      </a:cubicBezTo>
                      <a:cubicBezTo>
                        <a:pt x="13947" y="21384"/>
                        <a:pt x="13643" y="22580"/>
                        <a:pt x="13158" y="23709"/>
                      </a:cubicBezTo>
                      <a:cubicBezTo>
                        <a:pt x="12684" y="22580"/>
                        <a:pt x="12368" y="21384"/>
                        <a:pt x="12244" y="20064"/>
                      </a:cubicBezTo>
                      <a:cubicBezTo>
                        <a:pt x="12108" y="18586"/>
                        <a:pt x="12176" y="17096"/>
                        <a:pt x="12311" y="15618"/>
                      </a:cubicBezTo>
                      <a:cubicBezTo>
                        <a:pt x="12368" y="15008"/>
                        <a:pt x="12480" y="14377"/>
                        <a:pt x="12582" y="13745"/>
                      </a:cubicBezTo>
                      <a:lnTo>
                        <a:pt x="12582" y="13745"/>
                      </a:lnTo>
                      <a:cubicBezTo>
                        <a:pt x="11950" y="13846"/>
                        <a:pt x="11307" y="13959"/>
                        <a:pt x="10709" y="14015"/>
                      </a:cubicBezTo>
                      <a:cubicBezTo>
                        <a:pt x="9788" y="14099"/>
                        <a:pt x="8872" y="14157"/>
                        <a:pt x="7957" y="14157"/>
                      </a:cubicBezTo>
                      <a:cubicBezTo>
                        <a:pt x="7392" y="14157"/>
                        <a:pt x="6828" y="14135"/>
                        <a:pt x="6263" y="14083"/>
                      </a:cubicBezTo>
                      <a:cubicBezTo>
                        <a:pt x="4931" y="13959"/>
                        <a:pt x="3735" y="13643"/>
                        <a:pt x="2607" y="13169"/>
                      </a:cubicBezTo>
                      <a:cubicBezTo>
                        <a:pt x="3735" y="12684"/>
                        <a:pt x="4931" y="12379"/>
                        <a:pt x="6263" y="12244"/>
                      </a:cubicBezTo>
                      <a:cubicBezTo>
                        <a:pt x="6820" y="12193"/>
                        <a:pt x="7377" y="12171"/>
                        <a:pt x="7934" y="12171"/>
                      </a:cubicBezTo>
                      <a:cubicBezTo>
                        <a:pt x="8856" y="12171"/>
                        <a:pt x="9780" y="12231"/>
                        <a:pt x="10709" y="12323"/>
                      </a:cubicBezTo>
                      <a:cubicBezTo>
                        <a:pt x="11307" y="12379"/>
                        <a:pt x="11950" y="12492"/>
                        <a:pt x="12582" y="12582"/>
                      </a:cubicBezTo>
                      <a:cubicBezTo>
                        <a:pt x="12480" y="11950"/>
                        <a:pt x="12368" y="11319"/>
                        <a:pt x="12311" y="10709"/>
                      </a:cubicBezTo>
                      <a:cubicBezTo>
                        <a:pt x="12176" y="9231"/>
                        <a:pt x="12108" y="7753"/>
                        <a:pt x="12244" y="6263"/>
                      </a:cubicBezTo>
                      <a:cubicBezTo>
                        <a:pt x="12368" y="4943"/>
                        <a:pt x="12684" y="3747"/>
                        <a:pt x="13158" y="2618"/>
                      </a:cubicBezTo>
                      <a:close/>
                      <a:moveTo>
                        <a:pt x="13158" y="0"/>
                      </a:moveTo>
                      <a:cubicBezTo>
                        <a:pt x="12018" y="1637"/>
                        <a:pt x="11442" y="3736"/>
                        <a:pt x="11183" y="5654"/>
                      </a:cubicBezTo>
                      <a:cubicBezTo>
                        <a:pt x="10980" y="7335"/>
                        <a:pt x="11014" y="9028"/>
                        <a:pt x="11228" y="10709"/>
                      </a:cubicBezTo>
                      <a:cubicBezTo>
                        <a:pt x="11262" y="10901"/>
                        <a:pt x="11273" y="11104"/>
                        <a:pt x="11296" y="11296"/>
                      </a:cubicBezTo>
                      <a:cubicBezTo>
                        <a:pt x="11104" y="11273"/>
                        <a:pt x="10901" y="11262"/>
                        <a:pt x="10709" y="11228"/>
                      </a:cubicBezTo>
                      <a:cubicBezTo>
                        <a:pt x="9776" y="11122"/>
                        <a:pt x="8841" y="11057"/>
                        <a:pt x="7905" y="11057"/>
                      </a:cubicBezTo>
                      <a:cubicBezTo>
                        <a:pt x="7154" y="11057"/>
                        <a:pt x="6402" y="11099"/>
                        <a:pt x="5654" y="11194"/>
                      </a:cubicBezTo>
                      <a:cubicBezTo>
                        <a:pt x="3735" y="11431"/>
                        <a:pt x="1636" y="12007"/>
                        <a:pt x="0" y="13169"/>
                      </a:cubicBezTo>
                      <a:cubicBezTo>
                        <a:pt x="1636" y="14309"/>
                        <a:pt x="3735" y="14884"/>
                        <a:pt x="5654" y="15144"/>
                      </a:cubicBezTo>
                      <a:cubicBezTo>
                        <a:pt x="6415" y="15236"/>
                        <a:pt x="7179" y="15279"/>
                        <a:pt x="7943" y="15279"/>
                      </a:cubicBezTo>
                      <a:cubicBezTo>
                        <a:pt x="8866" y="15279"/>
                        <a:pt x="9789" y="15216"/>
                        <a:pt x="10709" y="15099"/>
                      </a:cubicBezTo>
                      <a:cubicBezTo>
                        <a:pt x="10901" y="15065"/>
                        <a:pt x="11104" y="15054"/>
                        <a:pt x="11296" y="15031"/>
                      </a:cubicBezTo>
                      <a:lnTo>
                        <a:pt x="11296" y="15031"/>
                      </a:lnTo>
                      <a:cubicBezTo>
                        <a:pt x="11273" y="15223"/>
                        <a:pt x="11262" y="15426"/>
                        <a:pt x="11228" y="15618"/>
                      </a:cubicBezTo>
                      <a:cubicBezTo>
                        <a:pt x="11036" y="17299"/>
                        <a:pt x="10980" y="18992"/>
                        <a:pt x="11183" y="20673"/>
                      </a:cubicBezTo>
                      <a:cubicBezTo>
                        <a:pt x="11431" y="22591"/>
                        <a:pt x="12007" y="24690"/>
                        <a:pt x="13158" y="26327"/>
                      </a:cubicBezTo>
                      <a:cubicBezTo>
                        <a:pt x="14309" y="24690"/>
                        <a:pt x="14884" y="22591"/>
                        <a:pt x="15132" y="20673"/>
                      </a:cubicBezTo>
                      <a:cubicBezTo>
                        <a:pt x="15347" y="18992"/>
                        <a:pt x="15302" y="17299"/>
                        <a:pt x="15098" y="15618"/>
                      </a:cubicBezTo>
                      <a:cubicBezTo>
                        <a:pt x="15065" y="15426"/>
                        <a:pt x="15053" y="15223"/>
                        <a:pt x="15019" y="15031"/>
                      </a:cubicBezTo>
                      <a:lnTo>
                        <a:pt x="15019" y="15031"/>
                      </a:lnTo>
                      <a:cubicBezTo>
                        <a:pt x="15223" y="15054"/>
                        <a:pt x="15414" y="15065"/>
                        <a:pt x="15617" y="15099"/>
                      </a:cubicBezTo>
                      <a:cubicBezTo>
                        <a:pt x="16558" y="15207"/>
                        <a:pt x="17505" y="15272"/>
                        <a:pt x="18454" y="15272"/>
                      </a:cubicBezTo>
                      <a:cubicBezTo>
                        <a:pt x="19190" y="15272"/>
                        <a:pt x="19927" y="15233"/>
                        <a:pt x="20662" y="15144"/>
                      </a:cubicBezTo>
                      <a:cubicBezTo>
                        <a:pt x="22580" y="14896"/>
                        <a:pt x="24690" y="14320"/>
                        <a:pt x="26326" y="13169"/>
                      </a:cubicBezTo>
                      <a:cubicBezTo>
                        <a:pt x="24690" y="12018"/>
                        <a:pt x="22580" y="11443"/>
                        <a:pt x="20662" y="11194"/>
                      </a:cubicBezTo>
                      <a:cubicBezTo>
                        <a:pt x="19892" y="11096"/>
                        <a:pt x="19118" y="11050"/>
                        <a:pt x="18342" y="11050"/>
                      </a:cubicBezTo>
                      <a:cubicBezTo>
                        <a:pt x="17434" y="11050"/>
                        <a:pt x="16524" y="11113"/>
                        <a:pt x="15617" y="11228"/>
                      </a:cubicBezTo>
                      <a:cubicBezTo>
                        <a:pt x="15414" y="11262"/>
                        <a:pt x="15223" y="11273"/>
                        <a:pt x="15019" y="11296"/>
                      </a:cubicBezTo>
                      <a:cubicBezTo>
                        <a:pt x="15053" y="11104"/>
                        <a:pt x="15065" y="10912"/>
                        <a:pt x="15098" y="10709"/>
                      </a:cubicBezTo>
                      <a:cubicBezTo>
                        <a:pt x="15290" y="9028"/>
                        <a:pt x="15347" y="7335"/>
                        <a:pt x="15132" y="5654"/>
                      </a:cubicBezTo>
                      <a:cubicBezTo>
                        <a:pt x="14895" y="3736"/>
                        <a:pt x="14320" y="1637"/>
                        <a:pt x="13158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8"/>
                <p:cNvSpPr/>
                <p:nvPr/>
              </p:nvSpPr>
              <p:spPr>
                <a:xfrm>
                  <a:off x="1552450" y="2762700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63"/>
                      </a:moveTo>
                      <a:cubicBezTo>
                        <a:pt x="3002" y="1163"/>
                        <a:pt x="3543" y="1693"/>
                        <a:pt x="3543" y="2359"/>
                      </a:cubicBezTo>
                      <a:cubicBezTo>
                        <a:pt x="3543" y="3025"/>
                        <a:pt x="3002" y="3555"/>
                        <a:pt x="2336" y="3555"/>
                      </a:cubicBezTo>
                      <a:cubicBezTo>
                        <a:pt x="1681" y="3555"/>
                        <a:pt x="1140" y="3025"/>
                        <a:pt x="1140" y="2359"/>
                      </a:cubicBezTo>
                      <a:cubicBezTo>
                        <a:pt x="1151" y="1704"/>
                        <a:pt x="1681" y="1163"/>
                        <a:pt x="2336" y="1163"/>
                      </a:cubicBezTo>
                      <a:close/>
                      <a:moveTo>
                        <a:pt x="2336" y="1"/>
                      </a:moveTo>
                      <a:cubicBezTo>
                        <a:pt x="1061" y="1"/>
                        <a:pt x="0" y="1061"/>
                        <a:pt x="0" y="2348"/>
                      </a:cubicBezTo>
                      <a:cubicBezTo>
                        <a:pt x="0" y="3634"/>
                        <a:pt x="1038" y="4683"/>
                        <a:pt x="2336" y="4683"/>
                      </a:cubicBezTo>
                      <a:cubicBezTo>
                        <a:pt x="3634" y="4683"/>
                        <a:pt x="4683" y="3634"/>
                        <a:pt x="4683" y="2348"/>
                      </a:cubicBezTo>
                      <a:cubicBezTo>
                        <a:pt x="4683" y="1061"/>
                        <a:pt x="3622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8"/>
                <p:cNvSpPr/>
                <p:nvPr/>
              </p:nvSpPr>
              <p:spPr>
                <a:xfrm>
                  <a:off x="1281625" y="2762975"/>
                  <a:ext cx="117100" cy="1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4" h="4684" extrusionOk="0">
                      <a:moveTo>
                        <a:pt x="2336" y="1141"/>
                      </a:moveTo>
                      <a:cubicBezTo>
                        <a:pt x="3002" y="1141"/>
                        <a:pt x="3544" y="1671"/>
                        <a:pt x="3544" y="2337"/>
                      </a:cubicBezTo>
                      <a:cubicBezTo>
                        <a:pt x="3544" y="3002"/>
                        <a:pt x="3002" y="3533"/>
                        <a:pt x="2336" y="3533"/>
                      </a:cubicBezTo>
                      <a:cubicBezTo>
                        <a:pt x="1682" y="3533"/>
                        <a:pt x="1140" y="3002"/>
                        <a:pt x="1140" y="2337"/>
                      </a:cubicBezTo>
                      <a:cubicBezTo>
                        <a:pt x="1140" y="1671"/>
                        <a:pt x="1682" y="1141"/>
                        <a:pt x="2336" y="1141"/>
                      </a:cubicBezTo>
                      <a:close/>
                      <a:moveTo>
                        <a:pt x="2336" y="1"/>
                      </a:moveTo>
                      <a:cubicBezTo>
                        <a:pt x="1050" y="1"/>
                        <a:pt x="0" y="1050"/>
                        <a:pt x="0" y="2337"/>
                      </a:cubicBezTo>
                      <a:cubicBezTo>
                        <a:pt x="0" y="3623"/>
                        <a:pt x="1050" y="4684"/>
                        <a:pt x="2336" y="4684"/>
                      </a:cubicBezTo>
                      <a:cubicBezTo>
                        <a:pt x="3623" y="4684"/>
                        <a:pt x="4683" y="3634"/>
                        <a:pt x="4683" y="2337"/>
                      </a:cubicBezTo>
                      <a:cubicBezTo>
                        <a:pt x="4683" y="1039"/>
                        <a:pt x="3623" y="1"/>
                        <a:pt x="23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9" name="Google Shape;1319;p8"/>
              <p:cNvGrpSpPr/>
              <p:nvPr/>
            </p:nvGrpSpPr>
            <p:grpSpPr>
              <a:xfrm rot="-8311866">
                <a:off x="7869248" y="4760067"/>
                <a:ext cx="892307" cy="892307"/>
                <a:chOff x="4334275" y="1748525"/>
                <a:chExt cx="892325" cy="892325"/>
              </a:xfrm>
            </p:grpSpPr>
            <p:sp>
              <p:nvSpPr>
                <p:cNvPr id="1320" name="Google Shape;1320;p8"/>
                <p:cNvSpPr/>
                <p:nvPr/>
              </p:nvSpPr>
              <p:spPr>
                <a:xfrm>
                  <a:off x="4607650" y="1854050"/>
                  <a:ext cx="95650" cy="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9" extrusionOk="0">
                      <a:moveTo>
                        <a:pt x="2031" y="0"/>
                      </a:moveTo>
                      <a:cubicBezTo>
                        <a:pt x="1772" y="0"/>
                        <a:pt x="1535" y="57"/>
                        <a:pt x="1309" y="147"/>
                      </a:cubicBezTo>
                      <a:cubicBezTo>
                        <a:pt x="1083" y="226"/>
                        <a:pt x="892" y="373"/>
                        <a:pt x="700" y="542"/>
                      </a:cubicBezTo>
                      <a:cubicBezTo>
                        <a:pt x="0" y="1241"/>
                        <a:pt x="0" y="2370"/>
                        <a:pt x="700" y="3081"/>
                      </a:cubicBezTo>
                      <a:cubicBezTo>
                        <a:pt x="1057" y="3430"/>
                        <a:pt x="1521" y="3608"/>
                        <a:pt x="1987" y="3608"/>
                      </a:cubicBezTo>
                      <a:cubicBezTo>
                        <a:pt x="2229" y="3608"/>
                        <a:pt x="2470" y="3561"/>
                        <a:pt x="2697" y="3464"/>
                      </a:cubicBezTo>
                      <a:cubicBezTo>
                        <a:pt x="3352" y="3194"/>
                        <a:pt x="3825" y="2539"/>
                        <a:pt x="3825" y="1794"/>
                      </a:cubicBezTo>
                      <a:cubicBezTo>
                        <a:pt x="3825" y="801"/>
                        <a:pt x="3013" y="0"/>
                        <a:pt x="2031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8"/>
                <p:cNvSpPr/>
                <p:nvPr/>
              </p:nvSpPr>
              <p:spPr>
                <a:xfrm>
                  <a:off x="5063525" y="2478050"/>
                  <a:ext cx="161950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67" extrusionOk="0">
                      <a:moveTo>
                        <a:pt x="6478" y="1"/>
                      </a:moveTo>
                      <a:lnTo>
                        <a:pt x="3262" y="3251"/>
                      </a:lnTo>
                      <a:lnTo>
                        <a:pt x="0" y="6467"/>
                      </a:lnTo>
                      <a:lnTo>
                        <a:pt x="1084" y="6467"/>
                      </a:lnTo>
                      <a:lnTo>
                        <a:pt x="3792" y="3792"/>
                      </a:lnTo>
                      <a:lnTo>
                        <a:pt x="6478" y="1095"/>
                      </a:lnTo>
                      <a:lnTo>
                        <a:pt x="6478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8"/>
                <p:cNvSpPr/>
                <p:nvPr/>
              </p:nvSpPr>
              <p:spPr>
                <a:xfrm>
                  <a:off x="4335125" y="1749375"/>
                  <a:ext cx="161675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90" extrusionOk="0">
                      <a:moveTo>
                        <a:pt x="5383" y="1"/>
                      </a:moveTo>
                      <a:lnTo>
                        <a:pt x="2675" y="2686"/>
                      </a:lnTo>
                      <a:lnTo>
                        <a:pt x="1" y="5383"/>
                      </a:lnTo>
                      <a:lnTo>
                        <a:pt x="1" y="6489"/>
                      </a:lnTo>
                      <a:lnTo>
                        <a:pt x="3205" y="3228"/>
                      </a:lnTo>
                      <a:lnTo>
                        <a:pt x="6466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8"/>
                <p:cNvSpPr/>
                <p:nvPr/>
              </p:nvSpPr>
              <p:spPr>
                <a:xfrm>
                  <a:off x="4335125" y="2478050"/>
                  <a:ext cx="161675" cy="1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7" h="6467" extrusionOk="0">
                      <a:moveTo>
                        <a:pt x="1" y="1"/>
                      </a:moveTo>
                      <a:lnTo>
                        <a:pt x="1" y="1095"/>
                      </a:lnTo>
                      <a:lnTo>
                        <a:pt x="2675" y="3804"/>
                      </a:lnTo>
                      <a:lnTo>
                        <a:pt x="5383" y="6467"/>
                      </a:lnTo>
                      <a:lnTo>
                        <a:pt x="6466" y="6467"/>
                      </a:lnTo>
                      <a:lnTo>
                        <a:pt x="3228" y="32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8"/>
                <p:cNvSpPr/>
                <p:nvPr/>
              </p:nvSpPr>
              <p:spPr>
                <a:xfrm>
                  <a:off x="4660100" y="2074075"/>
                  <a:ext cx="240675" cy="2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7" h="9627" extrusionOk="0">
                      <a:moveTo>
                        <a:pt x="4808" y="1897"/>
                      </a:moveTo>
                      <a:lnTo>
                        <a:pt x="5451" y="3307"/>
                      </a:lnTo>
                      <a:lnTo>
                        <a:pt x="6884" y="2754"/>
                      </a:lnTo>
                      <a:lnTo>
                        <a:pt x="6331" y="4199"/>
                      </a:lnTo>
                      <a:lnTo>
                        <a:pt x="7742" y="4830"/>
                      </a:lnTo>
                      <a:lnTo>
                        <a:pt x="6331" y="5462"/>
                      </a:lnTo>
                      <a:lnTo>
                        <a:pt x="6884" y="6907"/>
                      </a:lnTo>
                      <a:lnTo>
                        <a:pt x="6884" y="6907"/>
                      </a:lnTo>
                      <a:lnTo>
                        <a:pt x="5451" y="6354"/>
                      </a:lnTo>
                      <a:lnTo>
                        <a:pt x="4808" y="7764"/>
                      </a:lnTo>
                      <a:lnTo>
                        <a:pt x="4176" y="6354"/>
                      </a:lnTo>
                      <a:lnTo>
                        <a:pt x="2743" y="6907"/>
                      </a:lnTo>
                      <a:lnTo>
                        <a:pt x="3285" y="5462"/>
                      </a:lnTo>
                      <a:lnTo>
                        <a:pt x="1874" y="4830"/>
                      </a:lnTo>
                      <a:lnTo>
                        <a:pt x="3285" y="4199"/>
                      </a:lnTo>
                      <a:lnTo>
                        <a:pt x="2743" y="2754"/>
                      </a:lnTo>
                      <a:lnTo>
                        <a:pt x="4176" y="3307"/>
                      </a:lnTo>
                      <a:lnTo>
                        <a:pt x="4808" y="1897"/>
                      </a:lnTo>
                      <a:close/>
                      <a:moveTo>
                        <a:pt x="4808" y="1"/>
                      </a:moveTo>
                      <a:lnTo>
                        <a:pt x="3781" y="2314"/>
                      </a:lnTo>
                      <a:lnTo>
                        <a:pt x="1411" y="1411"/>
                      </a:lnTo>
                      <a:lnTo>
                        <a:pt x="2314" y="3781"/>
                      </a:lnTo>
                      <a:lnTo>
                        <a:pt x="1" y="4819"/>
                      </a:lnTo>
                      <a:lnTo>
                        <a:pt x="2314" y="5846"/>
                      </a:lnTo>
                      <a:lnTo>
                        <a:pt x="1411" y="8216"/>
                      </a:lnTo>
                      <a:lnTo>
                        <a:pt x="3781" y="7313"/>
                      </a:lnTo>
                      <a:lnTo>
                        <a:pt x="4808" y="9626"/>
                      </a:lnTo>
                      <a:lnTo>
                        <a:pt x="5846" y="7313"/>
                      </a:lnTo>
                      <a:lnTo>
                        <a:pt x="8216" y="8216"/>
                      </a:lnTo>
                      <a:lnTo>
                        <a:pt x="7313" y="5846"/>
                      </a:lnTo>
                      <a:lnTo>
                        <a:pt x="9626" y="4819"/>
                      </a:lnTo>
                      <a:lnTo>
                        <a:pt x="7313" y="3781"/>
                      </a:lnTo>
                      <a:lnTo>
                        <a:pt x="8216" y="1411"/>
                      </a:lnTo>
                      <a:lnTo>
                        <a:pt x="8216" y="1411"/>
                      </a:lnTo>
                      <a:lnTo>
                        <a:pt x="5846" y="2314"/>
                      </a:lnTo>
                      <a:lnTo>
                        <a:pt x="4808" y="1"/>
                      </a:ln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8"/>
                <p:cNvSpPr/>
                <p:nvPr/>
              </p:nvSpPr>
              <p:spPr>
                <a:xfrm>
                  <a:off x="4438950" y="2026825"/>
                  <a:ext cx="9395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640" extrusionOk="0">
                      <a:moveTo>
                        <a:pt x="1818" y="1"/>
                      </a:moveTo>
                      <a:cubicBezTo>
                        <a:pt x="1360" y="1"/>
                        <a:pt x="903" y="176"/>
                        <a:pt x="553" y="525"/>
                      </a:cubicBezTo>
                      <a:cubicBezTo>
                        <a:pt x="373" y="706"/>
                        <a:pt x="237" y="909"/>
                        <a:pt x="158" y="1135"/>
                      </a:cubicBezTo>
                      <a:cubicBezTo>
                        <a:pt x="57" y="1349"/>
                        <a:pt x="11" y="1597"/>
                        <a:pt x="11" y="1857"/>
                      </a:cubicBezTo>
                      <a:cubicBezTo>
                        <a:pt x="0" y="2827"/>
                        <a:pt x="813" y="3640"/>
                        <a:pt x="1806" y="3640"/>
                      </a:cubicBezTo>
                      <a:cubicBezTo>
                        <a:pt x="2573" y="3640"/>
                        <a:pt x="3216" y="3177"/>
                        <a:pt x="3476" y="2511"/>
                      </a:cubicBezTo>
                      <a:cubicBezTo>
                        <a:pt x="3758" y="1857"/>
                        <a:pt x="3622" y="1067"/>
                        <a:pt x="3092" y="525"/>
                      </a:cubicBezTo>
                      <a:cubicBezTo>
                        <a:pt x="2737" y="176"/>
                        <a:pt x="2277" y="1"/>
                        <a:pt x="181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8"/>
                <p:cNvSpPr/>
                <p:nvPr/>
              </p:nvSpPr>
              <p:spPr>
                <a:xfrm>
                  <a:off x="4580850" y="1995650"/>
                  <a:ext cx="398350" cy="3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4" h="15935" extrusionOk="0">
                      <a:moveTo>
                        <a:pt x="7955" y="1592"/>
                      </a:moveTo>
                      <a:lnTo>
                        <a:pt x="9445" y="4357"/>
                      </a:lnTo>
                      <a:lnTo>
                        <a:pt x="12458" y="3465"/>
                      </a:lnTo>
                      <a:lnTo>
                        <a:pt x="11566" y="6467"/>
                      </a:lnTo>
                      <a:lnTo>
                        <a:pt x="14331" y="7967"/>
                      </a:lnTo>
                      <a:lnTo>
                        <a:pt x="11566" y="9457"/>
                      </a:lnTo>
                      <a:lnTo>
                        <a:pt x="12458" y="12470"/>
                      </a:lnTo>
                      <a:lnTo>
                        <a:pt x="9445" y="11578"/>
                      </a:lnTo>
                      <a:lnTo>
                        <a:pt x="7955" y="14343"/>
                      </a:lnTo>
                      <a:lnTo>
                        <a:pt x="6455" y="11578"/>
                      </a:lnTo>
                      <a:lnTo>
                        <a:pt x="3453" y="12470"/>
                      </a:lnTo>
                      <a:lnTo>
                        <a:pt x="3453" y="12470"/>
                      </a:lnTo>
                      <a:lnTo>
                        <a:pt x="4345" y="9457"/>
                      </a:lnTo>
                      <a:lnTo>
                        <a:pt x="1580" y="7967"/>
                      </a:lnTo>
                      <a:lnTo>
                        <a:pt x="4345" y="6467"/>
                      </a:lnTo>
                      <a:lnTo>
                        <a:pt x="3453" y="3465"/>
                      </a:lnTo>
                      <a:lnTo>
                        <a:pt x="6455" y="4357"/>
                      </a:lnTo>
                      <a:lnTo>
                        <a:pt x="7955" y="1592"/>
                      </a:lnTo>
                      <a:close/>
                      <a:moveTo>
                        <a:pt x="7967" y="1"/>
                      </a:moveTo>
                      <a:lnTo>
                        <a:pt x="6094" y="3454"/>
                      </a:lnTo>
                      <a:lnTo>
                        <a:pt x="2325" y="2325"/>
                      </a:lnTo>
                      <a:lnTo>
                        <a:pt x="2325" y="2325"/>
                      </a:lnTo>
                      <a:lnTo>
                        <a:pt x="3453" y="6094"/>
                      </a:lnTo>
                      <a:lnTo>
                        <a:pt x="0" y="7967"/>
                      </a:lnTo>
                      <a:lnTo>
                        <a:pt x="3453" y="9841"/>
                      </a:lnTo>
                      <a:lnTo>
                        <a:pt x="2325" y="13610"/>
                      </a:lnTo>
                      <a:lnTo>
                        <a:pt x="6094" y="12481"/>
                      </a:lnTo>
                      <a:lnTo>
                        <a:pt x="7967" y="15934"/>
                      </a:lnTo>
                      <a:lnTo>
                        <a:pt x="9840" y="12481"/>
                      </a:lnTo>
                      <a:lnTo>
                        <a:pt x="13609" y="13610"/>
                      </a:lnTo>
                      <a:lnTo>
                        <a:pt x="12480" y="9841"/>
                      </a:lnTo>
                      <a:lnTo>
                        <a:pt x="15933" y="7967"/>
                      </a:lnTo>
                      <a:lnTo>
                        <a:pt x="12480" y="6094"/>
                      </a:lnTo>
                      <a:lnTo>
                        <a:pt x="13609" y="2325"/>
                      </a:lnTo>
                      <a:lnTo>
                        <a:pt x="13609" y="2325"/>
                      </a:lnTo>
                      <a:lnTo>
                        <a:pt x="9840" y="3454"/>
                      </a:lnTo>
                      <a:lnTo>
                        <a:pt x="7967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8"/>
                <p:cNvSpPr/>
                <p:nvPr/>
              </p:nvSpPr>
              <p:spPr>
                <a:xfrm>
                  <a:off x="5027700" y="2026325"/>
                  <a:ext cx="93400" cy="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9" extrusionOk="0">
                      <a:moveTo>
                        <a:pt x="1928" y="1"/>
                      </a:moveTo>
                      <a:cubicBezTo>
                        <a:pt x="1470" y="1"/>
                        <a:pt x="1010" y="179"/>
                        <a:pt x="655" y="534"/>
                      </a:cubicBezTo>
                      <a:cubicBezTo>
                        <a:pt x="124" y="1065"/>
                        <a:pt x="0" y="1877"/>
                        <a:pt x="282" y="2520"/>
                      </a:cubicBezTo>
                      <a:cubicBezTo>
                        <a:pt x="542" y="3186"/>
                        <a:pt x="1196" y="3649"/>
                        <a:pt x="1941" y="3649"/>
                      </a:cubicBezTo>
                      <a:cubicBezTo>
                        <a:pt x="2934" y="3649"/>
                        <a:pt x="3735" y="2847"/>
                        <a:pt x="3735" y="1854"/>
                      </a:cubicBezTo>
                      <a:cubicBezTo>
                        <a:pt x="3735" y="1606"/>
                        <a:pt x="3679" y="1369"/>
                        <a:pt x="3589" y="1143"/>
                      </a:cubicBezTo>
                      <a:cubicBezTo>
                        <a:pt x="3510" y="918"/>
                        <a:pt x="3363" y="715"/>
                        <a:pt x="3194" y="534"/>
                      </a:cubicBezTo>
                      <a:cubicBezTo>
                        <a:pt x="2844" y="179"/>
                        <a:pt x="2387" y="1"/>
                        <a:pt x="1928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8"/>
                <p:cNvSpPr/>
                <p:nvPr/>
              </p:nvSpPr>
              <p:spPr>
                <a:xfrm>
                  <a:off x="4857300" y="1853750"/>
                  <a:ext cx="95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1" extrusionOk="0">
                      <a:moveTo>
                        <a:pt x="1795" y="1"/>
                      </a:moveTo>
                      <a:cubicBezTo>
                        <a:pt x="802" y="1"/>
                        <a:pt x="1" y="802"/>
                        <a:pt x="1" y="1795"/>
                      </a:cubicBezTo>
                      <a:cubicBezTo>
                        <a:pt x="1" y="2551"/>
                        <a:pt x="463" y="3206"/>
                        <a:pt x="1129" y="3454"/>
                      </a:cubicBezTo>
                      <a:cubicBezTo>
                        <a:pt x="1360" y="3552"/>
                        <a:pt x="1606" y="3601"/>
                        <a:pt x="1851" y="3601"/>
                      </a:cubicBezTo>
                      <a:cubicBezTo>
                        <a:pt x="2312" y="3601"/>
                        <a:pt x="2769" y="3428"/>
                        <a:pt x="3115" y="3081"/>
                      </a:cubicBezTo>
                      <a:cubicBezTo>
                        <a:pt x="3826" y="2371"/>
                        <a:pt x="3826" y="1242"/>
                        <a:pt x="3115" y="543"/>
                      </a:cubicBezTo>
                      <a:cubicBezTo>
                        <a:pt x="2935" y="362"/>
                        <a:pt x="2731" y="227"/>
                        <a:pt x="2506" y="148"/>
                      </a:cubicBezTo>
                      <a:cubicBezTo>
                        <a:pt x="2303" y="46"/>
                        <a:pt x="2043" y="1"/>
                        <a:pt x="179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8"/>
                <p:cNvSpPr/>
                <p:nvPr/>
              </p:nvSpPr>
              <p:spPr>
                <a:xfrm>
                  <a:off x="5063525" y="1749375"/>
                  <a:ext cx="161950" cy="1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6490" extrusionOk="0">
                      <a:moveTo>
                        <a:pt x="0" y="1"/>
                      </a:moveTo>
                      <a:lnTo>
                        <a:pt x="3262" y="3228"/>
                      </a:lnTo>
                      <a:lnTo>
                        <a:pt x="6478" y="6489"/>
                      </a:lnTo>
                      <a:lnTo>
                        <a:pt x="6478" y="5383"/>
                      </a:lnTo>
                      <a:lnTo>
                        <a:pt x="3792" y="2686"/>
                      </a:lnTo>
                      <a:lnTo>
                        <a:pt x="1084" y="1"/>
                      </a:lnTo>
                      <a:close/>
                    </a:path>
                  </a:pathLst>
                </a:custGeom>
                <a:solidFill>
                  <a:srgbClr val="EF95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8"/>
                <p:cNvSpPr/>
                <p:nvPr/>
              </p:nvSpPr>
              <p:spPr>
                <a:xfrm>
                  <a:off x="4813025" y="1749375"/>
                  <a:ext cx="413575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3" h="16533" extrusionOk="0">
                      <a:moveTo>
                        <a:pt x="3532" y="3160"/>
                      </a:moveTo>
                      <a:cubicBezTo>
                        <a:pt x="3916" y="3160"/>
                        <a:pt x="4299" y="3228"/>
                        <a:pt x="4649" y="3386"/>
                      </a:cubicBezTo>
                      <a:lnTo>
                        <a:pt x="4660" y="3386"/>
                      </a:lnTo>
                      <a:cubicBezTo>
                        <a:pt x="5010" y="3533"/>
                        <a:pt x="5337" y="3736"/>
                        <a:pt x="5608" y="4007"/>
                      </a:cubicBezTo>
                      <a:cubicBezTo>
                        <a:pt x="6725" y="5101"/>
                        <a:pt x="6725" y="6884"/>
                        <a:pt x="5620" y="7990"/>
                      </a:cubicBezTo>
                      <a:cubicBezTo>
                        <a:pt x="5084" y="8525"/>
                        <a:pt x="4372" y="8811"/>
                        <a:pt x="3639" y="8811"/>
                      </a:cubicBezTo>
                      <a:cubicBezTo>
                        <a:pt x="3260" y="8811"/>
                        <a:pt x="2874" y="8734"/>
                        <a:pt x="2505" y="8577"/>
                      </a:cubicBezTo>
                      <a:cubicBezTo>
                        <a:pt x="1433" y="8159"/>
                        <a:pt x="722" y="7121"/>
                        <a:pt x="722" y="5970"/>
                      </a:cubicBezTo>
                      <a:cubicBezTo>
                        <a:pt x="722" y="4413"/>
                        <a:pt x="1986" y="3160"/>
                        <a:pt x="3532" y="3160"/>
                      </a:cubicBezTo>
                      <a:close/>
                      <a:moveTo>
                        <a:pt x="10528" y="10077"/>
                      </a:moveTo>
                      <a:cubicBezTo>
                        <a:pt x="11250" y="10077"/>
                        <a:pt x="11973" y="10337"/>
                        <a:pt x="12514" y="10890"/>
                      </a:cubicBezTo>
                      <a:cubicBezTo>
                        <a:pt x="12774" y="11161"/>
                        <a:pt x="12988" y="11465"/>
                        <a:pt x="13124" y="11838"/>
                      </a:cubicBezTo>
                      <a:cubicBezTo>
                        <a:pt x="13282" y="12199"/>
                        <a:pt x="13361" y="12571"/>
                        <a:pt x="13361" y="12966"/>
                      </a:cubicBezTo>
                      <a:cubicBezTo>
                        <a:pt x="13361" y="14512"/>
                        <a:pt x="12108" y="15776"/>
                        <a:pt x="10562" y="15776"/>
                      </a:cubicBezTo>
                      <a:cubicBezTo>
                        <a:pt x="9400" y="15776"/>
                        <a:pt x="8373" y="15076"/>
                        <a:pt x="7944" y="13993"/>
                      </a:cubicBezTo>
                      <a:cubicBezTo>
                        <a:pt x="7481" y="12932"/>
                        <a:pt x="7718" y="11714"/>
                        <a:pt x="8542" y="10890"/>
                      </a:cubicBezTo>
                      <a:cubicBezTo>
                        <a:pt x="9095" y="10337"/>
                        <a:pt x="9806" y="10077"/>
                        <a:pt x="10528" y="10077"/>
                      </a:cubicBezTo>
                      <a:close/>
                      <a:moveTo>
                        <a:pt x="34" y="1"/>
                      </a:moveTo>
                      <a:cubicBezTo>
                        <a:pt x="925" y="576"/>
                        <a:pt x="1997" y="1434"/>
                        <a:pt x="2686" y="2495"/>
                      </a:cubicBezTo>
                      <a:cubicBezTo>
                        <a:pt x="1151" y="2889"/>
                        <a:pt x="0" y="4289"/>
                        <a:pt x="0" y="5947"/>
                      </a:cubicBezTo>
                      <a:cubicBezTo>
                        <a:pt x="0" y="7437"/>
                        <a:pt x="891" y="8735"/>
                        <a:pt x="2246" y="9276"/>
                      </a:cubicBezTo>
                      <a:cubicBezTo>
                        <a:pt x="2708" y="9479"/>
                        <a:pt x="3193" y="9581"/>
                        <a:pt x="3667" y="9581"/>
                      </a:cubicBezTo>
                      <a:cubicBezTo>
                        <a:pt x="4604" y="9581"/>
                        <a:pt x="5507" y="9209"/>
                        <a:pt x="6195" y="8520"/>
                      </a:cubicBezTo>
                      <a:cubicBezTo>
                        <a:pt x="7369" y="7347"/>
                        <a:pt x="7549" y="5541"/>
                        <a:pt x="6748" y="4176"/>
                      </a:cubicBezTo>
                      <a:cubicBezTo>
                        <a:pt x="7215" y="4076"/>
                        <a:pt x="7700" y="4036"/>
                        <a:pt x="8178" y="4036"/>
                      </a:cubicBezTo>
                      <a:cubicBezTo>
                        <a:pt x="9755" y="4036"/>
                        <a:pt x="11262" y="4476"/>
                        <a:pt x="11860" y="4684"/>
                      </a:cubicBezTo>
                      <a:cubicBezTo>
                        <a:pt x="12108" y="5462"/>
                        <a:pt x="12785" y="7787"/>
                        <a:pt x="12356" y="9795"/>
                      </a:cubicBezTo>
                      <a:cubicBezTo>
                        <a:pt x="11800" y="9464"/>
                        <a:pt x="11171" y="9300"/>
                        <a:pt x="10541" y="9300"/>
                      </a:cubicBezTo>
                      <a:cubicBezTo>
                        <a:pt x="9625" y="9300"/>
                        <a:pt x="8707" y="9648"/>
                        <a:pt x="8012" y="10337"/>
                      </a:cubicBezTo>
                      <a:cubicBezTo>
                        <a:pt x="6974" y="11386"/>
                        <a:pt x="6680" y="12932"/>
                        <a:pt x="7256" y="14275"/>
                      </a:cubicBezTo>
                      <a:cubicBezTo>
                        <a:pt x="7809" y="15641"/>
                        <a:pt x="9106" y="16532"/>
                        <a:pt x="10585" y="16532"/>
                      </a:cubicBezTo>
                      <a:cubicBezTo>
                        <a:pt x="12243" y="16532"/>
                        <a:pt x="13643" y="15392"/>
                        <a:pt x="14038" y="13846"/>
                      </a:cubicBezTo>
                      <a:cubicBezTo>
                        <a:pt x="15098" y="14546"/>
                        <a:pt x="15945" y="15595"/>
                        <a:pt x="16531" y="16498"/>
                      </a:cubicBezTo>
                      <a:lnTo>
                        <a:pt x="16531" y="15178"/>
                      </a:lnTo>
                      <a:cubicBezTo>
                        <a:pt x="15899" y="14377"/>
                        <a:pt x="15110" y="13576"/>
                        <a:pt x="14150" y="13034"/>
                      </a:cubicBezTo>
                      <a:lnTo>
                        <a:pt x="14150" y="12978"/>
                      </a:lnTo>
                      <a:cubicBezTo>
                        <a:pt x="14150" y="12481"/>
                        <a:pt x="14049" y="12018"/>
                        <a:pt x="13857" y="11567"/>
                      </a:cubicBezTo>
                      <a:cubicBezTo>
                        <a:pt x="13676" y="11116"/>
                        <a:pt x="13406" y="10709"/>
                        <a:pt x="13067" y="10371"/>
                      </a:cubicBezTo>
                      <a:lnTo>
                        <a:pt x="13022" y="10326"/>
                      </a:lnTo>
                      <a:cubicBezTo>
                        <a:pt x="13473" y="8690"/>
                        <a:pt x="13225" y="6873"/>
                        <a:pt x="12909" y="5620"/>
                      </a:cubicBezTo>
                      <a:lnTo>
                        <a:pt x="12909" y="5620"/>
                      </a:lnTo>
                      <a:lnTo>
                        <a:pt x="16543" y="9209"/>
                      </a:lnTo>
                      <a:lnTo>
                        <a:pt x="16543" y="8125"/>
                      </a:lnTo>
                      <a:lnTo>
                        <a:pt x="12480" y="4097"/>
                      </a:lnTo>
                      <a:lnTo>
                        <a:pt x="8418" y="1"/>
                      </a:lnTo>
                      <a:lnTo>
                        <a:pt x="7323" y="1"/>
                      </a:lnTo>
                      <a:lnTo>
                        <a:pt x="10923" y="3623"/>
                      </a:lnTo>
                      <a:cubicBezTo>
                        <a:pt x="10156" y="3436"/>
                        <a:pt x="9170" y="3267"/>
                        <a:pt x="8150" y="3267"/>
                      </a:cubicBezTo>
                      <a:cubicBezTo>
                        <a:pt x="7504" y="3267"/>
                        <a:pt x="6844" y="3335"/>
                        <a:pt x="6218" y="3510"/>
                      </a:cubicBezTo>
                      <a:lnTo>
                        <a:pt x="6172" y="3465"/>
                      </a:lnTo>
                      <a:cubicBezTo>
                        <a:pt x="5823" y="3115"/>
                        <a:pt x="5428" y="2844"/>
                        <a:pt x="4976" y="2675"/>
                      </a:cubicBezTo>
                      <a:cubicBezTo>
                        <a:pt x="4525" y="2483"/>
                        <a:pt x="4051" y="2382"/>
                        <a:pt x="3566" y="2382"/>
                      </a:cubicBezTo>
                      <a:lnTo>
                        <a:pt x="3498" y="2382"/>
                      </a:lnTo>
                      <a:cubicBezTo>
                        <a:pt x="2968" y="1423"/>
                        <a:pt x="2167" y="633"/>
                        <a:pt x="1354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8"/>
                <p:cNvSpPr/>
                <p:nvPr/>
              </p:nvSpPr>
              <p:spPr>
                <a:xfrm>
                  <a:off x="4812450" y="2227550"/>
                  <a:ext cx="4130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" h="16532" extrusionOk="0">
                      <a:moveTo>
                        <a:pt x="10562" y="723"/>
                      </a:moveTo>
                      <a:cubicBezTo>
                        <a:pt x="12120" y="723"/>
                        <a:pt x="13372" y="1975"/>
                        <a:pt x="13372" y="3521"/>
                      </a:cubicBezTo>
                      <a:cubicBezTo>
                        <a:pt x="13372" y="3905"/>
                        <a:pt x="13305" y="4288"/>
                        <a:pt x="13147" y="4638"/>
                      </a:cubicBezTo>
                      <a:lnTo>
                        <a:pt x="13147" y="4649"/>
                      </a:lnTo>
                      <a:cubicBezTo>
                        <a:pt x="13011" y="5011"/>
                        <a:pt x="12797" y="5338"/>
                        <a:pt x="12526" y="5597"/>
                      </a:cubicBezTo>
                      <a:cubicBezTo>
                        <a:pt x="11976" y="6159"/>
                        <a:pt x="11249" y="6438"/>
                        <a:pt x="10525" y="6438"/>
                      </a:cubicBezTo>
                      <a:cubicBezTo>
                        <a:pt x="9808" y="6438"/>
                        <a:pt x="9093" y="6164"/>
                        <a:pt x="8554" y="5620"/>
                      </a:cubicBezTo>
                      <a:cubicBezTo>
                        <a:pt x="7730" y="4796"/>
                        <a:pt x="7493" y="3589"/>
                        <a:pt x="7956" y="2494"/>
                      </a:cubicBezTo>
                      <a:cubicBezTo>
                        <a:pt x="8385" y="1422"/>
                        <a:pt x="9411" y="723"/>
                        <a:pt x="10562" y="723"/>
                      </a:cubicBezTo>
                      <a:close/>
                      <a:moveTo>
                        <a:pt x="3657" y="7708"/>
                      </a:moveTo>
                      <a:cubicBezTo>
                        <a:pt x="4390" y="7708"/>
                        <a:pt x="5090" y="7990"/>
                        <a:pt x="5643" y="8531"/>
                      </a:cubicBezTo>
                      <a:cubicBezTo>
                        <a:pt x="6748" y="9626"/>
                        <a:pt x="6748" y="11397"/>
                        <a:pt x="5643" y="12503"/>
                      </a:cubicBezTo>
                      <a:cubicBezTo>
                        <a:pt x="5372" y="12763"/>
                        <a:pt x="5056" y="12977"/>
                        <a:pt x="4695" y="13113"/>
                      </a:cubicBezTo>
                      <a:lnTo>
                        <a:pt x="4683" y="13113"/>
                      </a:lnTo>
                      <a:cubicBezTo>
                        <a:pt x="4334" y="13271"/>
                        <a:pt x="3950" y="13350"/>
                        <a:pt x="3566" y="13350"/>
                      </a:cubicBezTo>
                      <a:cubicBezTo>
                        <a:pt x="2020" y="13350"/>
                        <a:pt x="756" y="12086"/>
                        <a:pt x="756" y="10540"/>
                      </a:cubicBezTo>
                      <a:cubicBezTo>
                        <a:pt x="756" y="9378"/>
                        <a:pt x="1456" y="8351"/>
                        <a:pt x="2539" y="7933"/>
                      </a:cubicBezTo>
                      <a:cubicBezTo>
                        <a:pt x="2900" y="7775"/>
                        <a:pt x="3284" y="7708"/>
                        <a:pt x="3657" y="7708"/>
                      </a:cubicBezTo>
                      <a:close/>
                      <a:moveTo>
                        <a:pt x="10562" y="0"/>
                      </a:moveTo>
                      <a:cubicBezTo>
                        <a:pt x="9084" y="0"/>
                        <a:pt x="7787" y="892"/>
                        <a:pt x="7245" y="2246"/>
                      </a:cubicBezTo>
                      <a:cubicBezTo>
                        <a:pt x="6669" y="3600"/>
                        <a:pt x="6963" y="5146"/>
                        <a:pt x="8012" y="6195"/>
                      </a:cubicBezTo>
                      <a:cubicBezTo>
                        <a:pt x="8701" y="6884"/>
                        <a:pt x="9626" y="7234"/>
                        <a:pt x="10540" y="7234"/>
                      </a:cubicBezTo>
                      <a:cubicBezTo>
                        <a:pt x="11172" y="7234"/>
                        <a:pt x="11792" y="7064"/>
                        <a:pt x="12357" y="6748"/>
                      </a:cubicBezTo>
                      <a:lnTo>
                        <a:pt x="12357" y="6748"/>
                      </a:lnTo>
                      <a:cubicBezTo>
                        <a:pt x="12785" y="8746"/>
                        <a:pt x="12120" y="11070"/>
                        <a:pt x="11849" y="11849"/>
                      </a:cubicBezTo>
                      <a:cubicBezTo>
                        <a:pt x="11250" y="12049"/>
                        <a:pt x="9735" y="12496"/>
                        <a:pt x="8159" y="12496"/>
                      </a:cubicBezTo>
                      <a:cubicBezTo>
                        <a:pt x="7686" y="12496"/>
                        <a:pt x="7209" y="12455"/>
                        <a:pt x="6748" y="12357"/>
                      </a:cubicBezTo>
                      <a:cubicBezTo>
                        <a:pt x="7550" y="10991"/>
                        <a:pt x="7369" y="9186"/>
                        <a:pt x="6195" y="8012"/>
                      </a:cubicBezTo>
                      <a:cubicBezTo>
                        <a:pt x="5502" y="7326"/>
                        <a:pt x="4592" y="6961"/>
                        <a:pt x="3667" y="6961"/>
                      </a:cubicBezTo>
                      <a:cubicBezTo>
                        <a:pt x="3192" y="6961"/>
                        <a:pt x="2713" y="7057"/>
                        <a:pt x="2257" y="7256"/>
                      </a:cubicBezTo>
                      <a:cubicBezTo>
                        <a:pt x="892" y="7798"/>
                        <a:pt x="0" y="9095"/>
                        <a:pt x="0" y="10585"/>
                      </a:cubicBezTo>
                      <a:cubicBezTo>
                        <a:pt x="0" y="12244"/>
                        <a:pt x="1140" y="13643"/>
                        <a:pt x="2675" y="14038"/>
                      </a:cubicBezTo>
                      <a:cubicBezTo>
                        <a:pt x="1986" y="15099"/>
                        <a:pt x="926" y="15945"/>
                        <a:pt x="23" y="16532"/>
                      </a:cubicBezTo>
                      <a:lnTo>
                        <a:pt x="1355" y="16532"/>
                      </a:lnTo>
                      <a:cubicBezTo>
                        <a:pt x="2156" y="15900"/>
                        <a:pt x="2968" y="15110"/>
                        <a:pt x="3499" y="14151"/>
                      </a:cubicBezTo>
                      <a:lnTo>
                        <a:pt x="3555" y="14151"/>
                      </a:lnTo>
                      <a:cubicBezTo>
                        <a:pt x="4051" y="14151"/>
                        <a:pt x="4514" y="14049"/>
                        <a:pt x="4965" y="13857"/>
                      </a:cubicBezTo>
                      <a:cubicBezTo>
                        <a:pt x="5417" y="13666"/>
                        <a:pt x="5823" y="13406"/>
                        <a:pt x="6162" y="13068"/>
                      </a:cubicBezTo>
                      <a:lnTo>
                        <a:pt x="6207" y="13022"/>
                      </a:lnTo>
                      <a:cubicBezTo>
                        <a:pt x="6839" y="13192"/>
                        <a:pt x="7504" y="13259"/>
                        <a:pt x="8159" y="13259"/>
                      </a:cubicBezTo>
                      <a:cubicBezTo>
                        <a:pt x="9175" y="13259"/>
                        <a:pt x="10156" y="13090"/>
                        <a:pt x="10935" y="12910"/>
                      </a:cubicBezTo>
                      <a:lnTo>
                        <a:pt x="10935" y="12910"/>
                      </a:lnTo>
                      <a:lnTo>
                        <a:pt x="7335" y="16532"/>
                      </a:lnTo>
                      <a:lnTo>
                        <a:pt x="8418" y="16532"/>
                      </a:lnTo>
                      <a:lnTo>
                        <a:pt x="12458" y="12469"/>
                      </a:lnTo>
                      <a:lnTo>
                        <a:pt x="16521" y="8407"/>
                      </a:lnTo>
                      <a:lnTo>
                        <a:pt x="16521" y="7324"/>
                      </a:lnTo>
                      <a:lnTo>
                        <a:pt x="12898" y="10924"/>
                      </a:lnTo>
                      <a:cubicBezTo>
                        <a:pt x="13203" y="9660"/>
                        <a:pt x="13463" y="7832"/>
                        <a:pt x="13011" y="6207"/>
                      </a:cubicBezTo>
                      <a:lnTo>
                        <a:pt x="13045" y="6162"/>
                      </a:lnTo>
                      <a:cubicBezTo>
                        <a:pt x="13395" y="5812"/>
                        <a:pt x="13666" y="5417"/>
                        <a:pt x="13835" y="4965"/>
                      </a:cubicBezTo>
                      <a:cubicBezTo>
                        <a:pt x="14038" y="4514"/>
                        <a:pt x="14128" y="4051"/>
                        <a:pt x="14128" y="3555"/>
                      </a:cubicBezTo>
                      <a:lnTo>
                        <a:pt x="14128" y="3499"/>
                      </a:lnTo>
                      <a:cubicBezTo>
                        <a:pt x="15087" y="2968"/>
                        <a:pt x="15877" y="2156"/>
                        <a:pt x="16521" y="1355"/>
                      </a:cubicBezTo>
                      <a:lnTo>
                        <a:pt x="16521" y="34"/>
                      </a:lnTo>
                      <a:cubicBezTo>
                        <a:pt x="15934" y="914"/>
                        <a:pt x="15076" y="1986"/>
                        <a:pt x="14015" y="2686"/>
                      </a:cubicBezTo>
                      <a:cubicBezTo>
                        <a:pt x="13620" y="1140"/>
                        <a:pt x="12233" y="0"/>
                        <a:pt x="1056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8"/>
                <p:cNvSpPr/>
                <p:nvPr/>
              </p:nvSpPr>
              <p:spPr>
                <a:xfrm>
                  <a:off x="4334275" y="2226425"/>
                  <a:ext cx="413325" cy="41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3" h="16532" extrusionOk="0">
                      <a:moveTo>
                        <a:pt x="5970" y="779"/>
                      </a:moveTo>
                      <a:cubicBezTo>
                        <a:pt x="7121" y="779"/>
                        <a:pt x="8159" y="1467"/>
                        <a:pt x="8577" y="2562"/>
                      </a:cubicBezTo>
                      <a:cubicBezTo>
                        <a:pt x="9039" y="3611"/>
                        <a:pt x="8802" y="4841"/>
                        <a:pt x="7990" y="5665"/>
                      </a:cubicBezTo>
                      <a:cubicBezTo>
                        <a:pt x="7437" y="6212"/>
                        <a:pt x="6718" y="6486"/>
                        <a:pt x="5998" y="6486"/>
                      </a:cubicBezTo>
                      <a:cubicBezTo>
                        <a:pt x="5279" y="6486"/>
                        <a:pt x="4560" y="6212"/>
                        <a:pt x="4007" y="5665"/>
                      </a:cubicBezTo>
                      <a:cubicBezTo>
                        <a:pt x="3758" y="5394"/>
                        <a:pt x="3555" y="5067"/>
                        <a:pt x="3397" y="4717"/>
                      </a:cubicBezTo>
                      <a:cubicBezTo>
                        <a:pt x="3251" y="4345"/>
                        <a:pt x="3160" y="3984"/>
                        <a:pt x="3160" y="3589"/>
                      </a:cubicBezTo>
                      <a:cubicBezTo>
                        <a:pt x="3160" y="2031"/>
                        <a:pt x="4413" y="779"/>
                        <a:pt x="5970" y="779"/>
                      </a:cubicBezTo>
                      <a:close/>
                      <a:moveTo>
                        <a:pt x="12876" y="7753"/>
                      </a:moveTo>
                      <a:cubicBezTo>
                        <a:pt x="13260" y="7753"/>
                        <a:pt x="13643" y="7820"/>
                        <a:pt x="14004" y="7989"/>
                      </a:cubicBezTo>
                      <a:cubicBezTo>
                        <a:pt x="15076" y="8407"/>
                        <a:pt x="15787" y="9445"/>
                        <a:pt x="15787" y="10596"/>
                      </a:cubicBezTo>
                      <a:cubicBezTo>
                        <a:pt x="15787" y="12153"/>
                        <a:pt x="14523" y="13406"/>
                        <a:pt x="12978" y="13406"/>
                      </a:cubicBezTo>
                      <a:cubicBezTo>
                        <a:pt x="12594" y="13406"/>
                        <a:pt x="12210" y="13327"/>
                        <a:pt x="11860" y="13180"/>
                      </a:cubicBezTo>
                      <a:lnTo>
                        <a:pt x="11849" y="13180"/>
                      </a:lnTo>
                      <a:cubicBezTo>
                        <a:pt x="11499" y="13034"/>
                        <a:pt x="11172" y="12819"/>
                        <a:pt x="10901" y="12560"/>
                      </a:cubicBezTo>
                      <a:cubicBezTo>
                        <a:pt x="9807" y="11442"/>
                        <a:pt x="9807" y="9671"/>
                        <a:pt x="10901" y="8565"/>
                      </a:cubicBezTo>
                      <a:cubicBezTo>
                        <a:pt x="11443" y="8035"/>
                        <a:pt x="12165" y="7753"/>
                        <a:pt x="12876" y="7753"/>
                      </a:cubicBezTo>
                      <a:close/>
                      <a:moveTo>
                        <a:pt x="5959" y="0"/>
                      </a:moveTo>
                      <a:cubicBezTo>
                        <a:pt x="4289" y="0"/>
                        <a:pt x="2889" y="1151"/>
                        <a:pt x="2495" y="2686"/>
                      </a:cubicBezTo>
                      <a:cubicBezTo>
                        <a:pt x="1445" y="1998"/>
                        <a:pt x="599" y="937"/>
                        <a:pt x="1" y="34"/>
                      </a:cubicBezTo>
                      <a:lnTo>
                        <a:pt x="1" y="1354"/>
                      </a:lnTo>
                      <a:cubicBezTo>
                        <a:pt x="633" y="2156"/>
                        <a:pt x="1423" y="2968"/>
                        <a:pt x="2382" y="3498"/>
                      </a:cubicBezTo>
                      <a:lnTo>
                        <a:pt x="2382" y="3555"/>
                      </a:lnTo>
                      <a:cubicBezTo>
                        <a:pt x="2382" y="4051"/>
                        <a:pt x="2483" y="4514"/>
                        <a:pt x="2686" y="4965"/>
                      </a:cubicBezTo>
                      <a:cubicBezTo>
                        <a:pt x="2867" y="5417"/>
                        <a:pt x="3138" y="5823"/>
                        <a:pt x="3476" y="6161"/>
                      </a:cubicBezTo>
                      <a:lnTo>
                        <a:pt x="3510" y="6207"/>
                      </a:lnTo>
                      <a:cubicBezTo>
                        <a:pt x="3059" y="7843"/>
                        <a:pt x="3318" y="9660"/>
                        <a:pt x="3623" y="10923"/>
                      </a:cubicBezTo>
                      <a:lnTo>
                        <a:pt x="1" y="7324"/>
                      </a:lnTo>
                      <a:lnTo>
                        <a:pt x="1" y="8407"/>
                      </a:lnTo>
                      <a:lnTo>
                        <a:pt x="4063" y="12447"/>
                      </a:lnTo>
                      <a:lnTo>
                        <a:pt x="8114" y="16532"/>
                      </a:lnTo>
                      <a:lnTo>
                        <a:pt x="9197" y="16532"/>
                      </a:lnTo>
                      <a:lnTo>
                        <a:pt x="5598" y="12909"/>
                      </a:lnTo>
                      <a:lnTo>
                        <a:pt x="5598" y="12909"/>
                      </a:lnTo>
                      <a:cubicBezTo>
                        <a:pt x="6376" y="13090"/>
                        <a:pt x="7347" y="13259"/>
                        <a:pt x="8385" y="13259"/>
                      </a:cubicBezTo>
                      <a:cubicBezTo>
                        <a:pt x="9028" y="13259"/>
                        <a:pt x="9694" y="13191"/>
                        <a:pt x="10326" y="13022"/>
                      </a:cubicBezTo>
                      <a:lnTo>
                        <a:pt x="10371" y="13067"/>
                      </a:lnTo>
                      <a:cubicBezTo>
                        <a:pt x="10721" y="13417"/>
                        <a:pt x="11116" y="13688"/>
                        <a:pt x="11567" y="13857"/>
                      </a:cubicBezTo>
                      <a:cubicBezTo>
                        <a:pt x="12018" y="14049"/>
                        <a:pt x="12481" y="14151"/>
                        <a:pt x="12978" y="14151"/>
                      </a:cubicBezTo>
                      <a:lnTo>
                        <a:pt x="13034" y="14151"/>
                      </a:lnTo>
                      <a:cubicBezTo>
                        <a:pt x="13576" y="15110"/>
                        <a:pt x="14377" y="15900"/>
                        <a:pt x="15178" y="16532"/>
                      </a:cubicBezTo>
                      <a:lnTo>
                        <a:pt x="16510" y="16532"/>
                      </a:lnTo>
                      <a:cubicBezTo>
                        <a:pt x="15618" y="15956"/>
                        <a:pt x="14546" y="15099"/>
                        <a:pt x="13858" y="14038"/>
                      </a:cubicBezTo>
                      <a:cubicBezTo>
                        <a:pt x="15392" y="13643"/>
                        <a:pt x="16532" y="12244"/>
                        <a:pt x="16532" y="10585"/>
                      </a:cubicBezTo>
                      <a:cubicBezTo>
                        <a:pt x="16532" y="9107"/>
                        <a:pt x="15641" y="7809"/>
                        <a:pt x="14287" y="7256"/>
                      </a:cubicBezTo>
                      <a:cubicBezTo>
                        <a:pt x="13827" y="7057"/>
                        <a:pt x="13345" y="6960"/>
                        <a:pt x="12869" y="6960"/>
                      </a:cubicBezTo>
                      <a:cubicBezTo>
                        <a:pt x="11940" y="6960"/>
                        <a:pt x="11030" y="7326"/>
                        <a:pt x="10337" y="8012"/>
                      </a:cubicBezTo>
                      <a:cubicBezTo>
                        <a:pt x="9175" y="9186"/>
                        <a:pt x="8983" y="10991"/>
                        <a:pt x="9795" y="12356"/>
                      </a:cubicBezTo>
                      <a:cubicBezTo>
                        <a:pt x="9328" y="12456"/>
                        <a:pt x="8843" y="12497"/>
                        <a:pt x="8365" y="12497"/>
                      </a:cubicBezTo>
                      <a:cubicBezTo>
                        <a:pt x="6789" y="12497"/>
                        <a:pt x="5281" y="12056"/>
                        <a:pt x="4684" y="11849"/>
                      </a:cubicBezTo>
                      <a:cubicBezTo>
                        <a:pt x="4435" y="11070"/>
                        <a:pt x="3758" y="8746"/>
                        <a:pt x="4176" y="6748"/>
                      </a:cubicBezTo>
                      <a:lnTo>
                        <a:pt x="4176" y="6748"/>
                      </a:lnTo>
                      <a:cubicBezTo>
                        <a:pt x="4740" y="7075"/>
                        <a:pt x="5361" y="7233"/>
                        <a:pt x="5993" y="7233"/>
                      </a:cubicBezTo>
                      <a:cubicBezTo>
                        <a:pt x="6918" y="7233"/>
                        <a:pt x="7832" y="6884"/>
                        <a:pt x="8520" y="6195"/>
                      </a:cubicBezTo>
                      <a:cubicBezTo>
                        <a:pt x="9570" y="5157"/>
                        <a:pt x="9863" y="3600"/>
                        <a:pt x="9288" y="2257"/>
                      </a:cubicBezTo>
                      <a:cubicBezTo>
                        <a:pt x="8735" y="892"/>
                        <a:pt x="7437" y="0"/>
                        <a:pt x="5959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8"/>
                <p:cNvSpPr/>
                <p:nvPr/>
              </p:nvSpPr>
              <p:spPr>
                <a:xfrm>
                  <a:off x="4857300" y="2445350"/>
                  <a:ext cx="95650" cy="9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00" extrusionOk="0">
                      <a:moveTo>
                        <a:pt x="1848" y="0"/>
                      </a:moveTo>
                      <a:cubicBezTo>
                        <a:pt x="1604" y="0"/>
                        <a:pt x="1359" y="49"/>
                        <a:pt x="1129" y="147"/>
                      </a:cubicBezTo>
                      <a:cubicBezTo>
                        <a:pt x="463" y="417"/>
                        <a:pt x="1" y="1061"/>
                        <a:pt x="1" y="1817"/>
                      </a:cubicBezTo>
                      <a:cubicBezTo>
                        <a:pt x="1" y="2798"/>
                        <a:pt x="802" y="3599"/>
                        <a:pt x="1795" y="3599"/>
                      </a:cubicBezTo>
                      <a:cubicBezTo>
                        <a:pt x="2043" y="3599"/>
                        <a:pt x="2280" y="3543"/>
                        <a:pt x="2506" y="3464"/>
                      </a:cubicBezTo>
                      <a:cubicBezTo>
                        <a:pt x="2731" y="3374"/>
                        <a:pt x="2935" y="3238"/>
                        <a:pt x="3115" y="3069"/>
                      </a:cubicBezTo>
                      <a:cubicBezTo>
                        <a:pt x="3826" y="2358"/>
                        <a:pt x="3826" y="1230"/>
                        <a:pt x="3115" y="530"/>
                      </a:cubicBezTo>
                      <a:cubicBezTo>
                        <a:pt x="2768" y="176"/>
                        <a:pt x="2310" y="0"/>
                        <a:pt x="1848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8"/>
                <p:cNvSpPr/>
                <p:nvPr/>
              </p:nvSpPr>
              <p:spPr>
                <a:xfrm>
                  <a:off x="4439500" y="2272125"/>
                  <a:ext cx="93400" cy="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6" h="3640" extrusionOk="0">
                      <a:moveTo>
                        <a:pt x="1784" y="0"/>
                      </a:moveTo>
                      <a:cubicBezTo>
                        <a:pt x="802" y="0"/>
                        <a:pt x="1" y="801"/>
                        <a:pt x="1" y="1783"/>
                      </a:cubicBezTo>
                      <a:cubicBezTo>
                        <a:pt x="1" y="2043"/>
                        <a:pt x="57" y="2280"/>
                        <a:pt x="136" y="2505"/>
                      </a:cubicBezTo>
                      <a:cubicBezTo>
                        <a:pt x="226" y="2731"/>
                        <a:pt x="362" y="2934"/>
                        <a:pt x="531" y="3115"/>
                      </a:cubicBezTo>
                      <a:cubicBezTo>
                        <a:pt x="887" y="3465"/>
                        <a:pt x="1346" y="3639"/>
                        <a:pt x="1805" y="3639"/>
                      </a:cubicBezTo>
                      <a:cubicBezTo>
                        <a:pt x="2263" y="3639"/>
                        <a:pt x="2720" y="3465"/>
                        <a:pt x="3070" y="3115"/>
                      </a:cubicBezTo>
                      <a:cubicBezTo>
                        <a:pt x="3612" y="2562"/>
                        <a:pt x="3736" y="1772"/>
                        <a:pt x="3454" y="1129"/>
                      </a:cubicBezTo>
                      <a:cubicBezTo>
                        <a:pt x="3183" y="463"/>
                        <a:pt x="2540" y="0"/>
                        <a:pt x="1784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8"/>
                <p:cNvSpPr/>
                <p:nvPr/>
              </p:nvSpPr>
              <p:spPr>
                <a:xfrm>
                  <a:off x="4607650" y="2445675"/>
                  <a:ext cx="95650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3610" extrusionOk="0">
                      <a:moveTo>
                        <a:pt x="1987" y="1"/>
                      </a:moveTo>
                      <a:cubicBezTo>
                        <a:pt x="1521" y="1"/>
                        <a:pt x="1057" y="179"/>
                        <a:pt x="700" y="528"/>
                      </a:cubicBezTo>
                      <a:cubicBezTo>
                        <a:pt x="0" y="1239"/>
                        <a:pt x="0" y="2368"/>
                        <a:pt x="700" y="3067"/>
                      </a:cubicBezTo>
                      <a:cubicBezTo>
                        <a:pt x="892" y="3237"/>
                        <a:pt x="1083" y="3383"/>
                        <a:pt x="1309" y="3462"/>
                      </a:cubicBezTo>
                      <a:cubicBezTo>
                        <a:pt x="1523" y="3564"/>
                        <a:pt x="1772" y="3609"/>
                        <a:pt x="2031" y="3609"/>
                      </a:cubicBezTo>
                      <a:cubicBezTo>
                        <a:pt x="3013" y="3609"/>
                        <a:pt x="3825" y="2797"/>
                        <a:pt x="3825" y="1815"/>
                      </a:cubicBezTo>
                      <a:cubicBezTo>
                        <a:pt x="3825" y="1048"/>
                        <a:pt x="3352" y="404"/>
                        <a:pt x="2697" y="145"/>
                      </a:cubicBezTo>
                      <a:cubicBezTo>
                        <a:pt x="2470" y="49"/>
                        <a:pt x="2229" y="1"/>
                        <a:pt x="1987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8"/>
                <p:cNvSpPr/>
                <p:nvPr/>
              </p:nvSpPr>
              <p:spPr>
                <a:xfrm>
                  <a:off x="5027700" y="2271550"/>
                  <a:ext cx="93675" cy="9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652" extrusionOk="0">
                      <a:moveTo>
                        <a:pt x="1941" y="1"/>
                      </a:moveTo>
                      <a:cubicBezTo>
                        <a:pt x="1185" y="1"/>
                        <a:pt x="531" y="475"/>
                        <a:pt x="282" y="1129"/>
                      </a:cubicBezTo>
                      <a:cubicBezTo>
                        <a:pt x="0" y="1795"/>
                        <a:pt x="124" y="2585"/>
                        <a:pt x="655" y="3126"/>
                      </a:cubicBezTo>
                      <a:cubicBezTo>
                        <a:pt x="1010" y="3476"/>
                        <a:pt x="1470" y="3651"/>
                        <a:pt x="1928" y="3651"/>
                      </a:cubicBezTo>
                      <a:cubicBezTo>
                        <a:pt x="2387" y="3651"/>
                        <a:pt x="2844" y="3476"/>
                        <a:pt x="3194" y="3126"/>
                      </a:cubicBezTo>
                      <a:cubicBezTo>
                        <a:pt x="3386" y="2935"/>
                        <a:pt x="3510" y="2743"/>
                        <a:pt x="3589" y="2517"/>
                      </a:cubicBezTo>
                      <a:cubicBezTo>
                        <a:pt x="3690" y="2303"/>
                        <a:pt x="3735" y="2054"/>
                        <a:pt x="3735" y="1795"/>
                      </a:cubicBezTo>
                      <a:cubicBezTo>
                        <a:pt x="3747" y="813"/>
                        <a:pt x="2945" y="1"/>
                        <a:pt x="1941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8"/>
                <p:cNvSpPr/>
                <p:nvPr/>
              </p:nvSpPr>
              <p:spPr>
                <a:xfrm>
                  <a:off x="4335125" y="1748525"/>
                  <a:ext cx="413300" cy="41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" h="16533" extrusionOk="0">
                      <a:moveTo>
                        <a:pt x="12944" y="3194"/>
                      </a:moveTo>
                      <a:cubicBezTo>
                        <a:pt x="14501" y="3194"/>
                        <a:pt x="15753" y="4447"/>
                        <a:pt x="15753" y="6004"/>
                      </a:cubicBezTo>
                      <a:cubicBezTo>
                        <a:pt x="15753" y="7155"/>
                        <a:pt x="15065" y="8193"/>
                        <a:pt x="13970" y="8611"/>
                      </a:cubicBezTo>
                      <a:cubicBezTo>
                        <a:pt x="13613" y="8768"/>
                        <a:pt x="13234" y="8845"/>
                        <a:pt x="12857" y="8845"/>
                      </a:cubicBezTo>
                      <a:cubicBezTo>
                        <a:pt x="12129" y="8845"/>
                        <a:pt x="11410" y="8559"/>
                        <a:pt x="10867" y="8024"/>
                      </a:cubicBezTo>
                      <a:cubicBezTo>
                        <a:pt x="9773" y="6918"/>
                        <a:pt x="9773" y="5135"/>
                        <a:pt x="10867" y="4041"/>
                      </a:cubicBezTo>
                      <a:cubicBezTo>
                        <a:pt x="11138" y="3770"/>
                        <a:pt x="11465" y="3567"/>
                        <a:pt x="11815" y="3420"/>
                      </a:cubicBezTo>
                      <a:lnTo>
                        <a:pt x="11826" y="3420"/>
                      </a:lnTo>
                      <a:cubicBezTo>
                        <a:pt x="12188" y="3262"/>
                        <a:pt x="12560" y="3194"/>
                        <a:pt x="12944" y="3194"/>
                      </a:cubicBezTo>
                      <a:close/>
                      <a:moveTo>
                        <a:pt x="5992" y="10089"/>
                      </a:moveTo>
                      <a:cubicBezTo>
                        <a:pt x="6703" y="10089"/>
                        <a:pt x="7426" y="10360"/>
                        <a:pt x="7978" y="10913"/>
                      </a:cubicBezTo>
                      <a:cubicBezTo>
                        <a:pt x="8791" y="11725"/>
                        <a:pt x="9039" y="12944"/>
                        <a:pt x="8565" y="14027"/>
                      </a:cubicBezTo>
                      <a:cubicBezTo>
                        <a:pt x="8148" y="15099"/>
                        <a:pt x="7121" y="15810"/>
                        <a:pt x="5959" y="15810"/>
                      </a:cubicBezTo>
                      <a:cubicBezTo>
                        <a:pt x="4413" y="15810"/>
                        <a:pt x="3149" y="14546"/>
                        <a:pt x="3149" y="13000"/>
                      </a:cubicBezTo>
                      <a:cubicBezTo>
                        <a:pt x="3149" y="12617"/>
                        <a:pt x="3228" y="12233"/>
                        <a:pt x="3375" y="11883"/>
                      </a:cubicBezTo>
                      <a:lnTo>
                        <a:pt x="3375" y="11872"/>
                      </a:lnTo>
                      <a:cubicBezTo>
                        <a:pt x="3521" y="11522"/>
                        <a:pt x="3736" y="11195"/>
                        <a:pt x="3995" y="10924"/>
                      </a:cubicBezTo>
                      <a:cubicBezTo>
                        <a:pt x="4548" y="10371"/>
                        <a:pt x="5270" y="10089"/>
                        <a:pt x="5992" y="10089"/>
                      </a:cubicBezTo>
                      <a:close/>
                      <a:moveTo>
                        <a:pt x="15178" y="1"/>
                      </a:moveTo>
                      <a:cubicBezTo>
                        <a:pt x="14365" y="644"/>
                        <a:pt x="13564" y="1434"/>
                        <a:pt x="13034" y="2393"/>
                      </a:cubicBezTo>
                      <a:lnTo>
                        <a:pt x="12977" y="2393"/>
                      </a:lnTo>
                      <a:cubicBezTo>
                        <a:pt x="12481" y="2393"/>
                        <a:pt x="12018" y="2483"/>
                        <a:pt x="11567" y="2686"/>
                      </a:cubicBezTo>
                      <a:cubicBezTo>
                        <a:pt x="11104" y="2867"/>
                        <a:pt x="10698" y="3138"/>
                        <a:pt x="10359" y="3476"/>
                      </a:cubicBezTo>
                      <a:lnTo>
                        <a:pt x="10326" y="3522"/>
                      </a:lnTo>
                      <a:cubicBezTo>
                        <a:pt x="9684" y="3345"/>
                        <a:pt x="9013" y="3275"/>
                        <a:pt x="8359" y="3275"/>
                      </a:cubicBezTo>
                      <a:cubicBezTo>
                        <a:pt x="7345" y="3275"/>
                        <a:pt x="6370" y="3442"/>
                        <a:pt x="5609" y="3634"/>
                      </a:cubicBezTo>
                      <a:lnTo>
                        <a:pt x="9208" y="12"/>
                      </a:lnTo>
                      <a:lnTo>
                        <a:pt x="8114" y="12"/>
                      </a:lnTo>
                      <a:lnTo>
                        <a:pt x="4085" y="4074"/>
                      </a:lnTo>
                      <a:lnTo>
                        <a:pt x="1" y="8137"/>
                      </a:lnTo>
                      <a:lnTo>
                        <a:pt x="1" y="9220"/>
                      </a:lnTo>
                      <a:lnTo>
                        <a:pt x="3623" y="5620"/>
                      </a:lnTo>
                      <a:lnTo>
                        <a:pt x="3623" y="5620"/>
                      </a:lnTo>
                      <a:cubicBezTo>
                        <a:pt x="3307" y="6873"/>
                        <a:pt x="3059" y="8712"/>
                        <a:pt x="3510" y="10337"/>
                      </a:cubicBezTo>
                      <a:lnTo>
                        <a:pt x="3465" y="10371"/>
                      </a:lnTo>
                      <a:cubicBezTo>
                        <a:pt x="3115" y="10732"/>
                        <a:pt x="2844" y="11127"/>
                        <a:pt x="2675" y="11578"/>
                      </a:cubicBezTo>
                      <a:cubicBezTo>
                        <a:pt x="2483" y="12030"/>
                        <a:pt x="2382" y="12492"/>
                        <a:pt x="2382" y="12989"/>
                      </a:cubicBezTo>
                      <a:lnTo>
                        <a:pt x="2382" y="13045"/>
                      </a:lnTo>
                      <a:cubicBezTo>
                        <a:pt x="1422" y="13576"/>
                        <a:pt x="632" y="14377"/>
                        <a:pt x="1" y="15189"/>
                      </a:cubicBezTo>
                      <a:lnTo>
                        <a:pt x="1" y="16510"/>
                      </a:lnTo>
                      <a:cubicBezTo>
                        <a:pt x="576" y="15618"/>
                        <a:pt x="1434" y="14546"/>
                        <a:pt x="2494" y="13858"/>
                      </a:cubicBezTo>
                      <a:cubicBezTo>
                        <a:pt x="2889" y="15392"/>
                        <a:pt x="4289" y="16532"/>
                        <a:pt x="5947" y="16532"/>
                      </a:cubicBezTo>
                      <a:cubicBezTo>
                        <a:pt x="7426" y="16532"/>
                        <a:pt x="8723" y="15652"/>
                        <a:pt x="9276" y="14298"/>
                      </a:cubicBezTo>
                      <a:cubicBezTo>
                        <a:pt x="9852" y="12944"/>
                        <a:pt x="9558" y="11387"/>
                        <a:pt x="8520" y="10348"/>
                      </a:cubicBezTo>
                      <a:cubicBezTo>
                        <a:pt x="7824" y="9653"/>
                        <a:pt x="6906" y="9306"/>
                        <a:pt x="5990" y="9306"/>
                      </a:cubicBezTo>
                      <a:cubicBezTo>
                        <a:pt x="5360" y="9306"/>
                        <a:pt x="4732" y="9469"/>
                        <a:pt x="4176" y="9796"/>
                      </a:cubicBezTo>
                      <a:cubicBezTo>
                        <a:pt x="3747" y="7798"/>
                        <a:pt x="4413" y="5462"/>
                        <a:pt x="4684" y="4695"/>
                      </a:cubicBezTo>
                      <a:cubicBezTo>
                        <a:pt x="5277" y="4494"/>
                        <a:pt x="6811" y="4043"/>
                        <a:pt x="8400" y="4043"/>
                      </a:cubicBezTo>
                      <a:cubicBezTo>
                        <a:pt x="8864" y="4043"/>
                        <a:pt x="9333" y="4082"/>
                        <a:pt x="9784" y="4176"/>
                      </a:cubicBezTo>
                      <a:cubicBezTo>
                        <a:pt x="8983" y="5553"/>
                        <a:pt x="9163" y="7358"/>
                        <a:pt x="10337" y="8532"/>
                      </a:cubicBezTo>
                      <a:cubicBezTo>
                        <a:pt x="11025" y="9220"/>
                        <a:pt x="11928" y="9581"/>
                        <a:pt x="12865" y="9581"/>
                      </a:cubicBezTo>
                      <a:cubicBezTo>
                        <a:pt x="13338" y="9581"/>
                        <a:pt x="13824" y="9491"/>
                        <a:pt x="14275" y="9288"/>
                      </a:cubicBezTo>
                      <a:cubicBezTo>
                        <a:pt x="15640" y="8735"/>
                        <a:pt x="16532" y="7437"/>
                        <a:pt x="16532" y="5959"/>
                      </a:cubicBezTo>
                      <a:cubicBezTo>
                        <a:pt x="16532" y="4289"/>
                        <a:pt x="15381" y="2901"/>
                        <a:pt x="13846" y="2506"/>
                      </a:cubicBezTo>
                      <a:cubicBezTo>
                        <a:pt x="14535" y="1445"/>
                        <a:pt x="15595" y="599"/>
                        <a:pt x="16498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8" name="Google Shape;1338;p8"/>
              <p:cNvGrpSpPr/>
              <p:nvPr/>
            </p:nvGrpSpPr>
            <p:grpSpPr>
              <a:xfrm rot="2700000">
                <a:off x="8528968" y="4013075"/>
                <a:ext cx="890341" cy="890891"/>
                <a:chOff x="4335125" y="2742400"/>
                <a:chExt cx="890350" cy="890900"/>
              </a:xfrm>
            </p:grpSpPr>
            <p:sp>
              <p:nvSpPr>
                <p:cNvPr id="1339" name="Google Shape;1339;p8"/>
                <p:cNvSpPr/>
                <p:nvPr/>
              </p:nvSpPr>
              <p:spPr>
                <a:xfrm>
                  <a:off x="5101900" y="3516175"/>
                  <a:ext cx="123575" cy="11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3" h="4685" extrusionOk="0">
                      <a:moveTo>
                        <a:pt x="3545" y="0"/>
                      </a:moveTo>
                      <a:cubicBezTo>
                        <a:pt x="2705" y="0"/>
                        <a:pt x="1867" y="319"/>
                        <a:pt x="1219" y="961"/>
                      </a:cubicBezTo>
                      <a:cubicBezTo>
                        <a:pt x="226" y="1976"/>
                        <a:pt x="0" y="3455"/>
                        <a:pt x="564" y="4685"/>
                      </a:cubicBezTo>
                      <a:lnTo>
                        <a:pt x="4943" y="4685"/>
                      </a:lnTo>
                      <a:lnTo>
                        <a:pt x="4943" y="306"/>
                      </a:lnTo>
                      <a:cubicBezTo>
                        <a:pt x="4498" y="102"/>
                        <a:pt x="4021" y="0"/>
                        <a:pt x="3545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8"/>
                <p:cNvSpPr/>
                <p:nvPr/>
              </p:nvSpPr>
              <p:spPr>
                <a:xfrm>
                  <a:off x="5102450" y="2742400"/>
                  <a:ext cx="123025" cy="1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4682" extrusionOk="0">
                      <a:moveTo>
                        <a:pt x="542" y="0"/>
                      </a:moveTo>
                      <a:cubicBezTo>
                        <a:pt x="1" y="1230"/>
                        <a:pt x="204" y="2708"/>
                        <a:pt x="1197" y="3724"/>
                      </a:cubicBezTo>
                      <a:cubicBezTo>
                        <a:pt x="1848" y="4360"/>
                        <a:pt x="2689" y="4682"/>
                        <a:pt x="3533" y="4682"/>
                      </a:cubicBezTo>
                      <a:cubicBezTo>
                        <a:pt x="4005" y="4682"/>
                        <a:pt x="4479" y="4581"/>
                        <a:pt x="4921" y="4378"/>
                      </a:cubicBezTo>
                      <a:lnTo>
                        <a:pt x="4921" y="0"/>
                      </a:ln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8"/>
                <p:cNvSpPr/>
                <p:nvPr/>
              </p:nvSpPr>
              <p:spPr>
                <a:xfrm>
                  <a:off x="4937425" y="3091700"/>
                  <a:ext cx="43750" cy="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25" extrusionOk="0">
                      <a:moveTo>
                        <a:pt x="892" y="1"/>
                      </a:moveTo>
                      <a:cubicBezTo>
                        <a:pt x="680" y="1"/>
                        <a:pt x="469" y="83"/>
                        <a:pt x="305" y="246"/>
                      </a:cubicBezTo>
                      <a:cubicBezTo>
                        <a:pt x="57" y="483"/>
                        <a:pt x="0" y="867"/>
                        <a:pt x="136" y="1183"/>
                      </a:cubicBezTo>
                      <a:cubicBezTo>
                        <a:pt x="249" y="1499"/>
                        <a:pt x="565" y="1724"/>
                        <a:pt x="914" y="1724"/>
                      </a:cubicBezTo>
                      <a:cubicBezTo>
                        <a:pt x="1377" y="1724"/>
                        <a:pt x="1749" y="1363"/>
                        <a:pt x="1749" y="901"/>
                      </a:cubicBezTo>
                      <a:cubicBezTo>
                        <a:pt x="1749" y="765"/>
                        <a:pt x="1716" y="652"/>
                        <a:pt x="1670" y="540"/>
                      </a:cubicBezTo>
                      <a:cubicBezTo>
                        <a:pt x="1637" y="427"/>
                        <a:pt x="1580" y="336"/>
                        <a:pt x="1479" y="246"/>
                      </a:cubicBezTo>
                      <a:cubicBezTo>
                        <a:pt x="1315" y="83"/>
                        <a:pt x="1103" y="1"/>
                        <a:pt x="892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8"/>
                <p:cNvSpPr/>
                <p:nvPr/>
              </p:nvSpPr>
              <p:spPr>
                <a:xfrm>
                  <a:off x="4335125" y="3515950"/>
                  <a:ext cx="123025" cy="11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1" h="4671" extrusionOk="0">
                      <a:moveTo>
                        <a:pt x="1387" y="0"/>
                      </a:moveTo>
                      <a:cubicBezTo>
                        <a:pt x="913" y="0"/>
                        <a:pt x="439" y="101"/>
                        <a:pt x="1" y="304"/>
                      </a:cubicBezTo>
                      <a:lnTo>
                        <a:pt x="1" y="4671"/>
                      </a:lnTo>
                      <a:lnTo>
                        <a:pt x="4368" y="4671"/>
                      </a:lnTo>
                      <a:cubicBezTo>
                        <a:pt x="4920" y="3464"/>
                        <a:pt x="4706" y="1963"/>
                        <a:pt x="3724" y="947"/>
                      </a:cubicBezTo>
                      <a:cubicBezTo>
                        <a:pt x="3074" y="319"/>
                        <a:pt x="2230" y="0"/>
                        <a:pt x="1387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8"/>
                <p:cNvSpPr/>
                <p:nvPr/>
              </p:nvSpPr>
              <p:spPr>
                <a:xfrm>
                  <a:off x="5169600" y="3016325"/>
                  <a:ext cx="55875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" h="13711" extrusionOk="0">
                      <a:moveTo>
                        <a:pt x="2235" y="0"/>
                      </a:moveTo>
                      <a:cubicBezTo>
                        <a:pt x="1129" y="1456"/>
                        <a:pt x="0" y="3690"/>
                        <a:pt x="34" y="6861"/>
                      </a:cubicBezTo>
                      <a:cubicBezTo>
                        <a:pt x="0" y="10032"/>
                        <a:pt x="1129" y="12266"/>
                        <a:pt x="2235" y="13710"/>
                      </a:cubicBezTo>
                      <a:lnTo>
                        <a:pt x="2235" y="11532"/>
                      </a:lnTo>
                      <a:cubicBezTo>
                        <a:pt x="1625" y="10325"/>
                        <a:pt x="1174" y="8779"/>
                        <a:pt x="1185" y="6861"/>
                      </a:cubicBezTo>
                      <a:cubicBezTo>
                        <a:pt x="1174" y="4942"/>
                        <a:pt x="1625" y="3408"/>
                        <a:pt x="2235" y="2189"/>
                      </a:cubicBezTo>
                      <a:lnTo>
                        <a:pt x="2235" y="0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8"/>
                <p:cNvSpPr/>
                <p:nvPr/>
              </p:nvSpPr>
              <p:spPr>
                <a:xfrm>
                  <a:off x="4335125" y="3016325"/>
                  <a:ext cx="55600" cy="34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13711" extrusionOk="0">
                      <a:moveTo>
                        <a:pt x="1" y="0"/>
                      </a:moveTo>
                      <a:lnTo>
                        <a:pt x="1" y="2189"/>
                      </a:lnTo>
                      <a:cubicBezTo>
                        <a:pt x="599" y="3385"/>
                        <a:pt x="1050" y="4942"/>
                        <a:pt x="1039" y="6861"/>
                      </a:cubicBezTo>
                      <a:cubicBezTo>
                        <a:pt x="1050" y="8779"/>
                        <a:pt x="599" y="10314"/>
                        <a:pt x="1" y="11532"/>
                      </a:cubicBezTo>
                      <a:lnTo>
                        <a:pt x="1" y="13710"/>
                      </a:lnTo>
                      <a:cubicBezTo>
                        <a:pt x="1095" y="12266"/>
                        <a:pt x="2224" y="10032"/>
                        <a:pt x="2190" y="6861"/>
                      </a:cubicBezTo>
                      <a:cubicBezTo>
                        <a:pt x="2224" y="3690"/>
                        <a:pt x="1095" y="1456"/>
                        <a:pt x="1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8"/>
                <p:cNvSpPr/>
                <p:nvPr/>
              </p:nvSpPr>
              <p:spPr>
                <a:xfrm>
                  <a:off x="4335125" y="2742400"/>
                  <a:ext cx="123300" cy="1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2" h="4677" extrusionOk="0">
                      <a:moveTo>
                        <a:pt x="1" y="0"/>
                      </a:moveTo>
                      <a:lnTo>
                        <a:pt x="1" y="4367"/>
                      </a:lnTo>
                      <a:cubicBezTo>
                        <a:pt x="445" y="4573"/>
                        <a:pt x="926" y="4677"/>
                        <a:pt x="1406" y="4677"/>
                      </a:cubicBezTo>
                      <a:cubicBezTo>
                        <a:pt x="2243" y="4677"/>
                        <a:pt x="3079" y="4362"/>
                        <a:pt x="3724" y="3724"/>
                      </a:cubicBezTo>
                      <a:cubicBezTo>
                        <a:pt x="4706" y="2708"/>
                        <a:pt x="4932" y="1230"/>
                        <a:pt x="4368" y="0"/>
                      </a:cubicBezTo>
                      <a:close/>
                    </a:path>
                  </a:pathLst>
                </a:custGeom>
                <a:solidFill>
                  <a:srgbClr val="D52A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8"/>
                <p:cNvSpPr/>
                <p:nvPr/>
              </p:nvSpPr>
              <p:spPr>
                <a:xfrm>
                  <a:off x="4972675" y="2742400"/>
                  <a:ext cx="2528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2" h="10111" extrusionOk="0">
                      <a:moveTo>
                        <a:pt x="1" y="0"/>
                      </a:moveTo>
                      <a:cubicBezTo>
                        <a:pt x="193" y="1828"/>
                        <a:pt x="926" y="4401"/>
                        <a:pt x="3341" y="6771"/>
                      </a:cubicBezTo>
                      <a:cubicBezTo>
                        <a:pt x="5711" y="9197"/>
                        <a:pt x="8272" y="9919"/>
                        <a:pt x="10112" y="10111"/>
                      </a:cubicBezTo>
                      <a:lnTo>
                        <a:pt x="10112" y="8948"/>
                      </a:lnTo>
                      <a:cubicBezTo>
                        <a:pt x="8475" y="8745"/>
                        <a:pt x="6230" y="8068"/>
                        <a:pt x="4153" y="5958"/>
                      </a:cubicBezTo>
                      <a:cubicBezTo>
                        <a:pt x="2043" y="3882"/>
                        <a:pt x="1366" y="1648"/>
                        <a:pt x="1163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8"/>
                <p:cNvSpPr/>
                <p:nvPr/>
              </p:nvSpPr>
              <p:spPr>
                <a:xfrm>
                  <a:off x="5005975" y="2918700"/>
                  <a:ext cx="45725" cy="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57" extrusionOk="0">
                      <a:moveTo>
                        <a:pt x="914" y="1"/>
                      </a:moveTo>
                      <a:cubicBezTo>
                        <a:pt x="703" y="1"/>
                        <a:pt x="491" y="80"/>
                        <a:pt x="328" y="238"/>
                      </a:cubicBezTo>
                      <a:cubicBezTo>
                        <a:pt x="0" y="565"/>
                        <a:pt x="0" y="1084"/>
                        <a:pt x="328" y="1411"/>
                      </a:cubicBezTo>
                      <a:cubicBezTo>
                        <a:pt x="491" y="1575"/>
                        <a:pt x="703" y="1657"/>
                        <a:pt x="914" y="1657"/>
                      </a:cubicBezTo>
                      <a:cubicBezTo>
                        <a:pt x="1126" y="1657"/>
                        <a:pt x="1338" y="1575"/>
                        <a:pt x="1501" y="1411"/>
                      </a:cubicBezTo>
                      <a:cubicBezTo>
                        <a:pt x="1828" y="1084"/>
                        <a:pt x="1828" y="565"/>
                        <a:pt x="1501" y="238"/>
                      </a:cubicBezTo>
                      <a:cubicBezTo>
                        <a:pt x="1338" y="80"/>
                        <a:pt x="1126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8"/>
                <p:cNvSpPr/>
                <p:nvPr/>
              </p:nvSpPr>
              <p:spPr>
                <a:xfrm>
                  <a:off x="4335125" y="3380225"/>
                  <a:ext cx="252800" cy="25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2" h="10123" extrusionOk="0">
                      <a:moveTo>
                        <a:pt x="1" y="1"/>
                      </a:moveTo>
                      <a:lnTo>
                        <a:pt x="1" y="1174"/>
                      </a:lnTo>
                      <a:cubicBezTo>
                        <a:pt x="1625" y="1366"/>
                        <a:pt x="3871" y="2054"/>
                        <a:pt x="5947" y="4164"/>
                      </a:cubicBezTo>
                      <a:cubicBezTo>
                        <a:pt x="8069" y="6241"/>
                        <a:pt x="8746" y="8464"/>
                        <a:pt x="8938" y="10123"/>
                      </a:cubicBezTo>
                      <a:lnTo>
                        <a:pt x="10111" y="10123"/>
                      </a:lnTo>
                      <a:cubicBezTo>
                        <a:pt x="9908" y="8272"/>
                        <a:pt x="9197" y="5722"/>
                        <a:pt x="6771" y="3352"/>
                      </a:cubicBezTo>
                      <a:cubicBezTo>
                        <a:pt x="4401" y="926"/>
                        <a:pt x="1829" y="204"/>
                        <a:pt x="1" y="1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8"/>
                <p:cNvSpPr/>
                <p:nvPr/>
              </p:nvSpPr>
              <p:spPr>
                <a:xfrm>
                  <a:off x="4972975" y="3379950"/>
                  <a:ext cx="2525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0" h="10111" extrusionOk="0">
                      <a:moveTo>
                        <a:pt x="10100" y="0"/>
                      </a:moveTo>
                      <a:cubicBezTo>
                        <a:pt x="8260" y="203"/>
                        <a:pt x="5699" y="914"/>
                        <a:pt x="3340" y="3340"/>
                      </a:cubicBezTo>
                      <a:cubicBezTo>
                        <a:pt x="914" y="5710"/>
                        <a:pt x="192" y="8283"/>
                        <a:pt x="0" y="10111"/>
                      </a:cubicBezTo>
                      <a:lnTo>
                        <a:pt x="1162" y="10111"/>
                      </a:lnTo>
                      <a:cubicBezTo>
                        <a:pt x="1366" y="8475"/>
                        <a:pt x="2043" y="6240"/>
                        <a:pt x="4153" y="4164"/>
                      </a:cubicBezTo>
                      <a:cubicBezTo>
                        <a:pt x="6218" y="2043"/>
                        <a:pt x="8463" y="1366"/>
                        <a:pt x="10100" y="1174"/>
                      </a:cubicBezTo>
                      <a:lnTo>
                        <a:pt x="10100" y="0"/>
                      </a:ln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8"/>
                <p:cNvSpPr/>
                <p:nvPr/>
              </p:nvSpPr>
              <p:spPr>
                <a:xfrm>
                  <a:off x="4608475" y="3578250"/>
                  <a:ext cx="343075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3" h="2202" extrusionOk="0">
                      <a:moveTo>
                        <a:pt x="7012" y="0"/>
                      </a:moveTo>
                      <a:cubicBezTo>
                        <a:pt x="6966" y="0"/>
                        <a:pt x="6919" y="1"/>
                        <a:pt x="6873" y="1"/>
                      </a:cubicBezTo>
                      <a:lnTo>
                        <a:pt x="6738" y="1"/>
                      </a:lnTo>
                      <a:cubicBezTo>
                        <a:pt x="3634" y="1"/>
                        <a:pt x="1445" y="1107"/>
                        <a:pt x="1" y="2202"/>
                      </a:cubicBezTo>
                      <a:lnTo>
                        <a:pt x="2190" y="2202"/>
                      </a:lnTo>
                      <a:cubicBezTo>
                        <a:pt x="3375" y="1603"/>
                        <a:pt x="4876" y="1152"/>
                        <a:pt x="6749" y="1152"/>
                      </a:cubicBezTo>
                      <a:lnTo>
                        <a:pt x="6873" y="1152"/>
                      </a:lnTo>
                      <a:cubicBezTo>
                        <a:pt x="6897" y="1152"/>
                        <a:pt x="6920" y="1152"/>
                        <a:pt x="6943" y="1152"/>
                      </a:cubicBezTo>
                      <a:cubicBezTo>
                        <a:pt x="8829" y="1152"/>
                        <a:pt x="10352" y="1600"/>
                        <a:pt x="11533" y="2202"/>
                      </a:cubicBezTo>
                      <a:lnTo>
                        <a:pt x="13723" y="2202"/>
                      </a:lnTo>
                      <a:cubicBezTo>
                        <a:pt x="12299" y="1112"/>
                        <a:pt x="10098" y="0"/>
                        <a:pt x="7012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8"/>
                <p:cNvSpPr/>
                <p:nvPr/>
              </p:nvSpPr>
              <p:spPr>
                <a:xfrm>
                  <a:off x="4608475" y="2742400"/>
                  <a:ext cx="3433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4" h="2202" extrusionOk="0">
                      <a:moveTo>
                        <a:pt x="1" y="0"/>
                      </a:moveTo>
                      <a:cubicBezTo>
                        <a:pt x="1458" y="1090"/>
                        <a:pt x="3637" y="2201"/>
                        <a:pt x="6723" y="2201"/>
                      </a:cubicBezTo>
                      <a:cubicBezTo>
                        <a:pt x="6769" y="2201"/>
                        <a:pt x="6815" y="2201"/>
                        <a:pt x="6862" y="2200"/>
                      </a:cubicBezTo>
                      <a:lnTo>
                        <a:pt x="7008" y="2200"/>
                      </a:lnTo>
                      <a:cubicBezTo>
                        <a:pt x="10112" y="2200"/>
                        <a:pt x="12289" y="1083"/>
                        <a:pt x="13734" y="0"/>
                      </a:cubicBezTo>
                      <a:lnTo>
                        <a:pt x="11545" y="0"/>
                      </a:lnTo>
                      <a:cubicBezTo>
                        <a:pt x="10360" y="598"/>
                        <a:pt x="8870" y="1038"/>
                        <a:pt x="6986" y="1038"/>
                      </a:cubicBezTo>
                      <a:lnTo>
                        <a:pt x="6738" y="1038"/>
                      </a:lnTo>
                      <a:cubicBezTo>
                        <a:pt x="4876" y="1038"/>
                        <a:pt x="3375" y="587"/>
                        <a:pt x="219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8"/>
                <p:cNvSpPr/>
                <p:nvPr/>
              </p:nvSpPr>
              <p:spPr>
                <a:xfrm>
                  <a:off x="4335125" y="2742400"/>
                  <a:ext cx="252500" cy="2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0" h="10111" extrusionOk="0">
                      <a:moveTo>
                        <a:pt x="8926" y="0"/>
                      </a:moveTo>
                      <a:cubicBezTo>
                        <a:pt x="8723" y="1636"/>
                        <a:pt x="8046" y="3882"/>
                        <a:pt x="5936" y="5958"/>
                      </a:cubicBezTo>
                      <a:cubicBezTo>
                        <a:pt x="3871" y="8068"/>
                        <a:pt x="1637" y="8745"/>
                        <a:pt x="1" y="8948"/>
                      </a:cubicBezTo>
                      <a:lnTo>
                        <a:pt x="1" y="10111"/>
                      </a:lnTo>
                      <a:cubicBezTo>
                        <a:pt x="1829" y="9919"/>
                        <a:pt x="4401" y="9197"/>
                        <a:pt x="6749" y="6771"/>
                      </a:cubicBezTo>
                      <a:cubicBezTo>
                        <a:pt x="9175" y="4401"/>
                        <a:pt x="9897" y="1828"/>
                        <a:pt x="10100" y="0"/>
                      </a:cubicBezTo>
                      <a:close/>
                    </a:path>
                  </a:pathLst>
                </a:custGeom>
                <a:solidFill>
                  <a:srgbClr val="72B3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8"/>
                <p:cNvSpPr/>
                <p:nvPr/>
              </p:nvSpPr>
              <p:spPr>
                <a:xfrm>
                  <a:off x="4682125" y="3346375"/>
                  <a:ext cx="45425" cy="4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2" extrusionOk="0">
                      <a:moveTo>
                        <a:pt x="913" y="0"/>
                      </a:moveTo>
                      <a:cubicBezTo>
                        <a:pt x="698" y="0"/>
                        <a:pt x="482" y="83"/>
                        <a:pt x="316" y="249"/>
                      </a:cubicBezTo>
                      <a:cubicBezTo>
                        <a:pt x="0" y="565"/>
                        <a:pt x="0" y="1095"/>
                        <a:pt x="316" y="1411"/>
                      </a:cubicBezTo>
                      <a:cubicBezTo>
                        <a:pt x="406" y="1501"/>
                        <a:pt x="519" y="1569"/>
                        <a:pt x="609" y="1614"/>
                      </a:cubicBezTo>
                      <a:cubicBezTo>
                        <a:pt x="722" y="1671"/>
                        <a:pt x="835" y="1682"/>
                        <a:pt x="971" y="1682"/>
                      </a:cubicBezTo>
                      <a:cubicBezTo>
                        <a:pt x="1433" y="1682"/>
                        <a:pt x="1806" y="1321"/>
                        <a:pt x="1806" y="847"/>
                      </a:cubicBezTo>
                      <a:cubicBezTo>
                        <a:pt x="1817" y="497"/>
                        <a:pt x="1591" y="192"/>
                        <a:pt x="1264" y="79"/>
                      </a:cubicBezTo>
                      <a:cubicBezTo>
                        <a:pt x="1154" y="27"/>
                        <a:pt x="1034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8"/>
                <p:cNvSpPr/>
                <p:nvPr/>
              </p:nvSpPr>
              <p:spPr>
                <a:xfrm>
                  <a:off x="5107825" y="3167125"/>
                  <a:ext cx="4740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1664" extrusionOk="0">
                      <a:moveTo>
                        <a:pt x="945" y="0"/>
                      </a:moveTo>
                      <a:cubicBezTo>
                        <a:pt x="840" y="0"/>
                        <a:pt x="734" y="20"/>
                        <a:pt x="632" y="61"/>
                      </a:cubicBezTo>
                      <a:cubicBezTo>
                        <a:pt x="203" y="242"/>
                        <a:pt x="0" y="727"/>
                        <a:pt x="181" y="1156"/>
                      </a:cubicBezTo>
                      <a:cubicBezTo>
                        <a:pt x="315" y="1476"/>
                        <a:pt x="619" y="1664"/>
                        <a:pt x="943" y="1664"/>
                      </a:cubicBezTo>
                      <a:cubicBezTo>
                        <a:pt x="1054" y="1664"/>
                        <a:pt x="1166" y="1642"/>
                        <a:pt x="1275" y="1596"/>
                      </a:cubicBezTo>
                      <a:cubicBezTo>
                        <a:pt x="1693" y="1427"/>
                        <a:pt x="1896" y="930"/>
                        <a:pt x="1715" y="513"/>
                      </a:cubicBezTo>
                      <a:cubicBezTo>
                        <a:pt x="1579" y="189"/>
                        <a:pt x="1269" y="0"/>
                        <a:pt x="945" y="0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8"/>
                <p:cNvSpPr/>
                <p:nvPr/>
              </p:nvSpPr>
              <p:spPr>
                <a:xfrm>
                  <a:off x="5005975" y="3415550"/>
                  <a:ext cx="45725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55" extrusionOk="0">
                      <a:moveTo>
                        <a:pt x="914" y="1"/>
                      </a:moveTo>
                      <a:cubicBezTo>
                        <a:pt x="703" y="1"/>
                        <a:pt x="491" y="83"/>
                        <a:pt x="328" y="246"/>
                      </a:cubicBezTo>
                      <a:cubicBezTo>
                        <a:pt x="0" y="562"/>
                        <a:pt x="0" y="1093"/>
                        <a:pt x="328" y="1409"/>
                      </a:cubicBezTo>
                      <a:cubicBezTo>
                        <a:pt x="491" y="1572"/>
                        <a:pt x="703" y="1654"/>
                        <a:pt x="914" y="1654"/>
                      </a:cubicBezTo>
                      <a:cubicBezTo>
                        <a:pt x="1126" y="1654"/>
                        <a:pt x="1338" y="1572"/>
                        <a:pt x="1501" y="1409"/>
                      </a:cubicBezTo>
                      <a:cubicBezTo>
                        <a:pt x="1828" y="1093"/>
                        <a:pt x="1828" y="562"/>
                        <a:pt x="1501" y="246"/>
                      </a:cubicBezTo>
                      <a:cubicBezTo>
                        <a:pt x="1338" y="83"/>
                        <a:pt x="1126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8"/>
                <p:cNvSpPr/>
                <p:nvPr/>
              </p:nvSpPr>
              <p:spPr>
                <a:xfrm>
                  <a:off x="4400850" y="2808675"/>
                  <a:ext cx="758325" cy="7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33" h="30322" extrusionOk="0">
                      <a:moveTo>
                        <a:pt x="9581" y="1648"/>
                      </a:moveTo>
                      <a:cubicBezTo>
                        <a:pt x="10585" y="2213"/>
                        <a:pt x="11420" y="2867"/>
                        <a:pt x="12097" y="3600"/>
                      </a:cubicBezTo>
                      <a:cubicBezTo>
                        <a:pt x="11624" y="3849"/>
                        <a:pt x="11172" y="4165"/>
                        <a:pt x="10777" y="4526"/>
                      </a:cubicBezTo>
                      <a:cubicBezTo>
                        <a:pt x="10236" y="4560"/>
                        <a:pt x="9705" y="4639"/>
                        <a:pt x="9186" y="4797"/>
                      </a:cubicBezTo>
                      <a:cubicBezTo>
                        <a:pt x="9141" y="3815"/>
                        <a:pt x="9276" y="2765"/>
                        <a:pt x="9581" y="1648"/>
                      </a:cubicBezTo>
                      <a:close/>
                      <a:moveTo>
                        <a:pt x="20764" y="1648"/>
                      </a:moveTo>
                      <a:cubicBezTo>
                        <a:pt x="21080" y="2754"/>
                        <a:pt x="21204" y="3804"/>
                        <a:pt x="21159" y="4808"/>
                      </a:cubicBezTo>
                      <a:cubicBezTo>
                        <a:pt x="20651" y="4650"/>
                        <a:pt x="20121" y="4571"/>
                        <a:pt x="19568" y="4537"/>
                      </a:cubicBezTo>
                      <a:cubicBezTo>
                        <a:pt x="19173" y="4176"/>
                        <a:pt x="18721" y="3871"/>
                        <a:pt x="18259" y="3612"/>
                      </a:cubicBezTo>
                      <a:cubicBezTo>
                        <a:pt x="18936" y="2878"/>
                        <a:pt x="19771" y="2213"/>
                        <a:pt x="20764" y="1648"/>
                      </a:cubicBezTo>
                      <a:close/>
                      <a:moveTo>
                        <a:pt x="15178" y="3973"/>
                      </a:moveTo>
                      <a:cubicBezTo>
                        <a:pt x="15607" y="3973"/>
                        <a:pt x="16013" y="4029"/>
                        <a:pt x="16419" y="4120"/>
                      </a:cubicBezTo>
                      <a:cubicBezTo>
                        <a:pt x="15900" y="4921"/>
                        <a:pt x="15584" y="5711"/>
                        <a:pt x="15392" y="6388"/>
                      </a:cubicBezTo>
                      <a:cubicBezTo>
                        <a:pt x="15313" y="6692"/>
                        <a:pt x="15234" y="6997"/>
                        <a:pt x="15178" y="7290"/>
                      </a:cubicBezTo>
                      <a:cubicBezTo>
                        <a:pt x="15122" y="6997"/>
                        <a:pt x="15054" y="6692"/>
                        <a:pt x="14964" y="6388"/>
                      </a:cubicBezTo>
                      <a:cubicBezTo>
                        <a:pt x="14772" y="5711"/>
                        <a:pt x="14467" y="4943"/>
                        <a:pt x="13937" y="4120"/>
                      </a:cubicBezTo>
                      <a:cubicBezTo>
                        <a:pt x="14332" y="4041"/>
                        <a:pt x="14761" y="3973"/>
                        <a:pt x="15178" y="3973"/>
                      </a:cubicBezTo>
                      <a:close/>
                      <a:moveTo>
                        <a:pt x="8238" y="6478"/>
                      </a:moveTo>
                      <a:cubicBezTo>
                        <a:pt x="8453" y="7403"/>
                        <a:pt x="8780" y="8193"/>
                        <a:pt x="9118" y="8803"/>
                      </a:cubicBezTo>
                      <a:cubicBezTo>
                        <a:pt x="9276" y="9085"/>
                        <a:pt x="9446" y="9333"/>
                        <a:pt x="9615" y="9592"/>
                      </a:cubicBezTo>
                      <a:cubicBezTo>
                        <a:pt x="9355" y="9423"/>
                        <a:pt x="9107" y="9254"/>
                        <a:pt x="8825" y="9096"/>
                      </a:cubicBezTo>
                      <a:cubicBezTo>
                        <a:pt x="8204" y="8757"/>
                        <a:pt x="7426" y="8441"/>
                        <a:pt x="6489" y="8227"/>
                      </a:cubicBezTo>
                      <a:cubicBezTo>
                        <a:pt x="6715" y="7888"/>
                        <a:pt x="6974" y="7561"/>
                        <a:pt x="7268" y="7257"/>
                      </a:cubicBezTo>
                      <a:cubicBezTo>
                        <a:pt x="7561" y="6952"/>
                        <a:pt x="7888" y="6692"/>
                        <a:pt x="8238" y="6478"/>
                      </a:cubicBezTo>
                      <a:close/>
                      <a:moveTo>
                        <a:pt x="22107" y="6489"/>
                      </a:moveTo>
                      <a:cubicBezTo>
                        <a:pt x="22456" y="6704"/>
                        <a:pt x="22784" y="6974"/>
                        <a:pt x="23077" y="7268"/>
                      </a:cubicBezTo>
                      <a:cubicBezTo>
                        <a:pt x="23382" y="7561"/>
                        <a:pt x="23641" y="7888"/>
                        <a:pt x="23856" y="8238"/>
                      </a:cubicBezTo>
                      <a:cubicBezTo>
                        <a:pt x="22930" y="8453"/>
                        <a:pt x="22140" y="8769"/>
                        <a:pt x="21531" y="9118"/>
                      </a:cubicBezTo>
                      <a:cubicBezTo>
                        <a:pt x="21249" y="9265"/>
                        <a:pt x="20989" y="9434"/>
                        <a:pt x="20741" y="9604"/>
                      </a:cubicBezTo>
                      <a:cubicBezTo>
                        <a:pt x="20910" y="9355"/>
                        <a:pt x="21080" y="9096"/>
                        <a:pt x="21238" y="8814"/>
                      </a:cubicBezTo>
                      <a:cubicBezTo>
                        <a:pt x="21576" y="8193"/>
                        <a:pt x="21892" y="7426"/>
                        <a:pt x="22107" y="6489"/>
                      </a:cubicBezTo>
                      <a:close/>
                      <a:moveTo>
                        <a:pt x="12831" y="4526"/>
                      </a:moveTo>
                      <a:cubicBezTo>
                        <a:pt x="13294" y="5203"/>
                        <a:pt x="13632" y="5936"/>
                        <a:pt x="13858" y="6715"/>
                      </a:cubicBezTo>
                      <a:cubicBezTo>
                        <a:pt x="14422" y="8667"/>
                        <a:pt x="14083" y="10484"/>
                        <a:pt x="13643" y="11488"/>
                      </a:cubicBezTo>
                      <a:cubicBezTo>
                        <a:pt x="12628" y="11071"/>
                        <a:pt x="11104" y="10021"/>
                        <a:pt x="10123" y="8250"/>
                      </a:cubicBezTo>
                      <a:cubicBezTo>
                        <a:pt x="9728" y="7539"/>
                        <a:pt x="9457" y="6771"/>
                        <a:pt x="9299" y="5970"/>
                      </a:cubicBezTo>
                      <a:cubicBezTo>
                        <a:pt x="9841" y="5790"/>
                        <a:pt x="10405" y="5688"/>
                        <a:pt x="10969" y="5688"/>
                      </a:cubicBezTo>
                      <a:lnTo>
                        <a:pt x="10980" y="5688"/>
                      </a:lnTo>
                      <a:lnTo>
                        <a:pt x="10992" y="5101"/>
                      </a:lnTo>
                      <a:lnTo>
                        <a:pt x="10992" y="5688"/>
                      </a:lnTo>
                      <a:lnTo>
                        <a:pt x="11229" y="5688"/>
                      </a:lnTo>
                      <a:lnTo>
                        <a:pt x="11409" y="5508"/>
                      </a:lnTo>
                      <a:cubicBezTo>
                        <a:pt x="11849" y="5090"/>
                        <a:pt x="12323" y="4774"/>
                        <a:pt x="12831" y="4526"/>
                      </a:cubicBezTo>
                      <a:close/>
                      <a:moveTo>
                        <a:pt x="17525" y="4526"/>
                      </a:moveTo>
                      <a:cubicBezTo>
                        <a:pt x="18033" y="4785"/>
                        <a:pt x="18496" y="5113"/>
                        <a:pt x="18924" y="5519"/>
                      </a:cubicBezTo>
                      <a:lnTo>
                        <a:pt x="19128" y="5699"/>
                      </a:lnTo>
                      <a:lnTo>
                        <a:pt x="19376" y="5699"/>
                      </a:lnTo>
                      <a:cubicBezTo>
                        <a:pt x="19951" y="5699"/>
                        <a:pt x="20515" y="5812"/>
                        <a:pt x="21046" y="5993"/>
                      </a:cubicBezTo>
                      <a:cubicBezTo>
                        <a:pt x="20899" y="6805"/>
                        <a:pt x="20628" y="7561"/>
                        <a:pt x="20233" y="8283"/>
                      </a:cubicBezTo>
                      <a:cubicBezTo>
                        <a:pt x="19263" y="10044"/>
                        <a:pt x="17740" y="11104"/>
                        <a:pt x="16701" y="11511"/>
                      </a:cubicBezTo>
                      <a:cubicBezTo>
                        <a:pt x="16273" y="10506"/>
                        <a:pt x="15945" y="8678"/>
                        <a:pt x="16498" y="6749"/>
                      </a:cubicBezTo>
                      <a:cubicBezTo>
                        <a:pt x="16724" y="5925"/>
                        <a:pt x="17063" y="5192"/>
                        <a:pt x="17525" y="4526"/>
                      </a:cubicBezTo>
                      <a:close/>
                      <a:moveTo>
                        <a:pt x="4429" y="9166"/>
                      </a:moveTo>
                      <a:cubicBezTo>
                        <a:pt x="4564" y="9166"/>
                        <a:pt x="4698" y="9169"/>
                        <a:pt x="4830" y="9175"/>
                      </a:cubicBezTo>
                      <a:cubicBezTo>
                        <a:pt x="4672" y="9683"/>
                        <a:pt x="4593" y="10213"/>
                        <a:pt x="4560" y="10766"/>
                      </a:cubicBezTo>
                      <a:cubicBezTo>
                        <a:pt x="4199" y="11161"/>
                        <a:pt x="3883" y="11612"/>
                        <a:pt x="3634" y="12075"/>
                      </a:cubicBezTo>
                      <a:cubicBezTo>
                        <a:pt x="2878" y="11398"/>
                        <a:pt x="2235" y="10563"/>
                        <a:pt x="1671" y="9570"/>
                      </a:cubicBezTo>
                      <a:cubicBezTo>
                        <a:pt x="2621" y="9296"/>
                        <a:pt x="3545" y="9166"/>
                        <a:pt x="4429" y="9166"/>
                      </a:cubicBezTo>
                      <a:close/>
                      <a:moveTo>
                        <a:pt x="25937" y="9166"/>
                      </a:moveTo>
                      <a:cubicBezTo>
                        <a:pt x="26817" y="9166"/>
                        <a:pt x="27727" y="9296"/>
                        <a:pt x="28697" y="9570"/>
                      </a:cubicBezTo>
                      <a:cubicBezTo>
                        <a:pt x="28121" y="10563"/>
                        <a:pt x="27467" y="11398"/>
                        <a:pt x="26733" y="12075"/>
                      </a:cubicBezTo>
                      <a:cubicBezTo>
                        <a:pt x="26485" y="11612"/>
                        <a:pt x="26169" y="11161"/>
                        <a:pt x="25808" y="10766"/>
                      </a:cubicBezTo>
                      <a:cubicBezTo>
                        <a:pt x="25774" y="10213"/>
                        <a:pt x="25695" y="9694"/>
                        <a:pt x="25537" y="9175"/>
                      </a:cubicBezTo>
                      <a:cubicBezTo>
                        <a:pt x="25670" y="9169"/>
                        <a:pt x="25803" y="9166"/>
                        <a:pt x="25937" y="9166"/>
                      </a:cubicBezTo>
                      <a:close/>
                      <a:moveTo>
                        <a:pt x="24363" y="9299"/>
                      </a:moveTo>
                      <a:cubicBezTo>
                        <a:pt x="24544" y="9829"/>
                        <a:pt x="24645" y="10394"/>
                        <a:pt x="24645" y="10958"/>
                      </a:cubicBezTo>
                      <a:lnTo>
                        <a:pt x="24645" y="11229"/>
                      </a:lnTo>
                      <a:lnTo>
                        <a:pt x="24826" y="11409"/>
                      </a:lnTo>
                      <a:cubicBezTo>
                        <a:pt x="25244" y="11815"/>
                        <a:pt x="25560" y="12301"/>
                        <a:pt x="25808" y="12797"/>
                      </a:cubicBezTo>
                      <a:cubicBezTo>
                        <a:pt x="25131" y="13260"/>
                        <a:pt x="24397" y="13598"/>
                        <a:pt x="23619" y="13824"/>
                      </a:cubicBezTo>
                      <a:cubicBezTo>
                        <a:pt x="22887" y="14035"/>
                        <a:pt x="22174" y="14120"/>
                        <a:pt x="21516" y="14120"/>
                      </a:cubicBezTo>
                      <a:cubicBezTo>
                        <a:pt x="20419" y="14120"/>
                        <a:pt x="19473" y="13885"/>
                        <a:pt x="18845" y="13610"/>
                      </a:cubicBezTo>
                      <a:cubicBezTo>
                        <a:pt x="19263" y="12594"/>
                        <a:pt x="20312" y="11071"/>
                        <a:pt x="22084" y="10089"/>
                      </a:cubicBezTo>
                      <a:cubicBezTo>
                        <a:pt x="22795" y="9717"/>
                        <a:pt x="23562" y="9457"/>
                        <a:pt x="24363" y="9299"/>
                      </a:cubicBezTo>
                      <a:close/>
                      <a:moveTo>
                        <a:pt x="5993" y="9299"/>
                      </a:moveTo>
                      <a:cubicBezTo>
                        <a:pt x="6805" y="9457"/>
                        <a:pt x="7561" y="9717"/>
                        <a:pt x="8283" y="10111"/>
                      </a:cubicBezTo>
                      <a:cubicBezTo>
                        <a:pt x="10044" y="11093"/>
                        <a:pt x="11104" y="12617"/>
                        <a:pt x="11511" y="13643"/>
                      </a:cubicBezTo>
                      <a:cubicBezTo>
                        <a:pt x="10891" y="13918"/>
                        <a:pt x="9943" y="14144"/>
                        <a:pt x="8849" y="14144"/>
                      </a:cubicBezTo>
                      <a:cubicBezTo>
                        <a:pt x="8188" y="14144"/>
                        <a:pt x="7475" y="14062"/>
                        <a:pt x="6749" y="13858"/>
                      </a:cubicBezTo>
                      <a:cubicBezTo>
                        <a:pt x="5959" y="13632"/>
                        <a:pt x="5237" y="13294"/>
                        <a:pt x="4560" y="12820"/>
                      </a:cubicBezTo>
                      <a:cubicBezTo>
                        <a:pt x="4785" y="12301"/>
                        <a:pt x="5113" y="11838"/>
                        <a:pt x="5519" y="11432"/>
                      </a:cubicBezTo>
                      <a:lnTo>
                        <a:pt x="5699" y="11217"/>
                      </a:lnTo>
                      <a:lnTo>
                        <a:pt x="5699" y="10980"/>
                      </a:lnTo>
                      <a:cubicBezTo>
                        <a:pt x="5699" y="10394"/>
                        <a:pt x="5812" y="9829"/>
                        <a:pt x="5993" y="9299"/>
                      </a:cubicBezTo>
                      <a:close/>
                      <a:moveTo>
                        <a:pt x="4142" y="13926"/>
                      </a:moveTo>
                      <a:cubicBezTo>
                        <a:pt x="4943" y="14445"/>
                        <a:pt x="5733" y="14761"/>
                        <a:pt x="6410" y="14952"/>
                      </a:cubicBezTo>
                      <a:cubicBezTo>
                        <a:pt x="6715" y="15043"/>
                        <a:pt x="7020" y="15110"/>
                        <a:pt x="7313" y="15167"/>
                      </a:cubicBezTo>
                      <a:cubicBezTo>
                        <a:pt x="7020" y="15223"/>
                        <a:pt x="6704" y="15291"/>
                        <a:pt x="6410" y="15381"/>
                      </a:cubicBezTo>
                      <a:cubicBezTo>
                        <a:pt x="5733" y="15573"/>
                        <a:pt x="4955" y="15889"/>
                        <a:pt x="4142" y="16408"/>
                      </a:cubicBezTo>
                      <a:cubicBezTo>
                        <a:pt x="4041" y="16013"/>
                        <a:pt x="3995" y="15584"/>
                        <a:pt x="3995" y="15167"/>
                      </a:cubicBezTo>
                      <a:cubicBezTo>
                        <a:pt x="3995" y="14738"/>
                        <a:pt x="4052" y="14332"/>
                        <a:pt x="4142" y="13926"/>
                      </a:cubicBezTo>
                      <a:close/>
                      <a:moveTo>
                        <a:pt x="26214" y="13926"/>
                      </a:moveTo>
                      <a:cubicBezTo>
                        <a:pt x="26316" y="14320"/>
                        <a:pt x="26349" y="14738"/>
                        <a:pt x="26349" y="15167"/>
                      </a:cubicBezTo>
                      <a:cubicBezTo>
                        <a:pt x="26349" y="15584"/>
                        <a:pt x="26293" y="15991"/>
                        <a:pt x="26214" y="16408"/>
                      </a:cubicBezTo>
                      <a:cubicBezTo>
                        <a:pt x="25413" y="15878"/>
                        <a:pt x="24623" y="15573"/>
                        <a:pt x="23946" y="15370"/>
                      </a:cubicBezTo>
                      <a:cubicBezTo>
                        <a:pt x="23641" y="15291"/>
                        <a:pt x="23337" y="15223"/>
                        <a:pt x="23043" y="15167"/>
                      </a:cubicBezTo>
                      <a:cubicBezTo>
                        <a:pt x="23337" y="15110"/>
                        <a:pt x="23641" y="15043"/>
                        <a:pt x="23946" y="14952"/>
                      </a:cubicBezTo>
                      <a:cubicBezTo>
                        <a:pt x="24623" y="14761"/>
                        <a:pt x="25390" y="14445"/>
                        <a:pt x="26214" y="13926"/>
                      </a:cubicBezTo>
                      <a:close/>
                      <a:moveTo>
                        <a:pt x="15178" y="10348"/>
                      </a:moveTo>
                      <a:cubicBezTo>
                        <a:pt x="15336" y="11217"/>
                        <a:pt x="15607" y="11962"/>
                        <a:pt x="15912" y="12481"/>
                      </a:cubicBezTo>
                      <a:lnTo>
                        <a:pt x="16137" y="12854"/>
                      </a:lnTo>
                      <a:lnTo>
                        <a:pt x="16555" y="12752"/>
                      </a:lnTo>
                      <a:cubicBezTo>
                        <a:pt x="17141" y="12605"/>
                        <a:pt x="17864" y="12267"/>
                        <a:pt x="18586" y="11759"/>
                      </a:cubicBezTo>
                      <a:lnTo>
                        <a:pt x="18586" y="11759"/>
                      </a:lnTo>
                      <a:cubicBezTo>
                        <a:pt x="18078" y="12481"/>
                        <a:pt x="17740" y="13203"/>
                        <a:pt x="17593" y="13790"/>
                      </a:cubicBezTo>
                      <a:lnTo>
                        <a:pt x="17491" y="14208"/>
                      </a:lnTo>
                      <a:lnTo>
                        <a:pt x="17864" y="14433"/>
                      </a:lnTo>
                      <a:cubicBezTo>
                        <a:pt x="18383" y="14738"/>
                        <a:pt x="19128" y="15020"/>
                        <a:pt x="19985" y="15167"/>
                      </a:cubicBezTo>
                      <a:cubicBezTo>
                        <a:pt x="19128" y="15325"/>
                        <a:pt x="18383" y="15584"/>
                        <a:pt x="17864" y="15900"/>
                      </a:cubicBezTo>
                      <a:lnTo>
                        <a:pt x="17491" y="16126"/>
                      </a:lnTo>
                      <a:lnTo>
                        <a:pt x="17593" y="16532"/>
                      </a:lnTo>
                      <a:cubicBezTo>
                        <a:pt x="17740" y="17130"/>
                        <a:pt x="18078" y="17841"/>
                        <a:pt x="18586" y="18563"/>
                      </a:cubicBezTo>
                      <a:cubicBezTo>
                        <a:pt x="17864" y="18056"/>
                        <a:pt x="17141" y="17717"/>
                        <a:pt x="16555" y="17582"/>
                      </a:cubicBezTo>
                      <a:lnTo>
                        <a:pt x="16137" y="17480"/>
                      </a:lnTo>
                      <a:lnTo>
                        <a:pt x="15912" y="17841"/>
                      </a:lnTo>
                      <a:cubicBezTo>
                        <a:pt x="15607" y="18371"/>
                        <a:pt x="15325" y="19116"/>
                        <a:pt x="15178" y="19974"/>
                      </a:cubicBezTo>
                      <a:cubicBezTo>
                        <a:pt x="15031" y="19116"/>
                        <a:pt x="14761" y="18371"/>
                        <a:pt x="14445" y="17841"/>
                      </a:cubicBezTo>
                      <a:lnTo>
                        <a:pt x="14219" y="17480"/>
                      </a:lnTo>
                      <a:lnTo>
                        <a:pt x="13813" y="17582"/>
                      </a:lnTo>
                      <a:cubicBezTo>
                        <a:pt x="13215" y="17717"/>
                        <a:pt x="12504" y="18056"/>
                        <a:pt x="11781" y="18563"/>
                      </a:cubicBezTo>
                      <a:cubicBezTo>
                        <a:pt x="12289" y="17841"/>
                        <a:pt x="12628" y="17119"/>
                        <a:pt x="12763" y="16532"/>
                      </a:cubicBezTo>
                      <a:lnTo>
                        <a:pt x="12865" y="16126"/>
                      </a:lnTo>
                      <a:lnTo>
                        <a:pt x="12504" y="15900"/>
                      </a:lnTo>
                      <a:cubicBezTo>
                        <a:pt x="11973" y="15584"/>
                        <a:pt x="11229" y="15302"/>
                        <a:pt x="10371" y="15167"/>
                      </a:cubicBezTo>
                      <a:cubicBezTo>
                        <a:pt x="11229" y="15009"/>
                        <a:pt x="11985" y="14738"/>
                        <a:pt x="12504" y="14433"/>
                      </a:cubicBezTo>
                      <a:lnTo>
                        <a:pt x="12865" y="14208"/>
                      </a:lnTo>
                      <a:lnTo>
                        <a:pt x="12763" y="13790"/>
                      </a:lnTo>
                      <a:cubicBezTo>
                        <a:pt x="12628" y="13203"/>
                        <a:pt x="12289" y="12481"/>
                        <a:pt x="11781" y="11759"/>
                      </a:cubicBezTo>
                      <a:lnTo>
                        <a:pt x="11781" y="11759"/>
                      </a:lnTo>
                      <a:cubicBezTo>
                        <a:pt x="12504" y="12267"/>
                        <a:pt x="13215" y="12605"/>
                        <a:pt x="13813" y="12752"/>
                      </a:cubicBezTo>
                      <a:lnTo>
                        <a:pt x="14219" y="12854"/>
                      </a:lnTo>
                      <a:lnTo>
                        <a:pt x="14445" y="12481"/>
                      </a:lnTo>
                      <a:cubicBezTo>
                        <a:pt x="14761" y="11962"/>
                        <a:pt x="15043" y="11217"/>
                        <a:pt x="15178" y="10348"/>
                      </a:cubicBezTo>
                      <a:close/>
                      <a:moveTo>
                        <a:pt x="8832" y="16191"/>
                      </a:moveTo>
                      <a:cubicBezTo>
                        <a:pt x="9926" y="16191"/>
                        <a:pt x="10872" y="16426"/>
                        <a:pt x="11499" y="16701"/>
                      </a:cubicBezTo>
                      <a:cubicBezTo>
                        <a:pt x="11093" y="17717"/>
                        <a:pt x="10032" y="19240"/>
                        <a:pt x="8272" y="20233"/>
                      </a:cubicBezTo>
                      <a:cubicBezTo>
                        <a:pt x="7550" y="20594"/>
                        <a:pt x="6805" y="20877"/>
                        <a:pt x="6004" y="21023"/>
                      </a:cubicBezTo>
                      <a:cubicBezTo>
                        <a:pt x="5812" y="20482"/>
                        <a:pt x="5722" y="19917"/>
                        <a:pt x="5699" y="19353"/>
                      </a:cubicBezTo>
                      <a:lnTo>
                        <a:pt x="5699" y="19082"/>
                      </a:lnTo>
                      <a:lnTo>
                        <a:pt x="5519" y="18902"/>
                      </a:lnTo>
                      <a:cubicBezTo>
                        <a:pt x="5113" y="18496"/>
                        <a:pt x="4785" y="18010"/>
                        <a:pt x="4548" y="17525"/>
                      </a:cubicBezTo>
                      <a:cubicBezTo>
                        <a:pt x="5225" y="17051"/>
                        <a:pt x="5959" y="16713"/>
                        <a:pt x="6737" y="16487"/>
                      </a:cubicBezTo>
                      <a:cubicBezTo>
                        <a:pt x="7465" y="16276"/>
                        <a:pt x="8175" y="16191"/>
                        <a:pt x="8832" y="16191"/>
                      </a:cubicBezTo>
                      <a:close/>
                      <a:moveTo>
                        <a:pt x="21506" y="16185"/>
                      </a:moveTo>
                      <a:cubicBezTo>
                        <a:pt x="22165" y="16185"/>
                        <a:pt x="22878" y="16268"/>
                        <a:pt x="23607" y="16476"/>
                      </a:cubicBezTo>
                      <a:cubicBezTo>
                        <a:pt x="24397" y="16701"/>
                        <a:pt x="25108" y="17040"/>
                        <a:pt x="25785" y="17503"/>
                      </a:cubicBezTo>
                      <a:cubicBezTo>
                        <a:pt x="25560" y="18010"/>
                        <a:pt x="25244" y="18484"/>
                        <a:pt x="24826" y="18902"/>
                      </a:cubicBezTo>
                      <a:lnTo>
                        <a:pt x="24645" y="19116"/>
                      </a:lnTo>
                      <a:lnTo>
                        <a:pt x="24645" y="19353"/>
                      </a:lnTo>
                      <a:cubicBezTo>
                        <a:pt x="24645" y="19929"/>
                        <a:pt x="24533" y="20493"/>
                        <a:pt x="24352" y="21035"/>
                      </a:cubicBezTo>
                      <a:cubicBezTo>
                        <a:pt x="23551" y="20877"/>
                        <a:pt x="22784" y="20606"/>
                        <a:pt x="22061" y="20211"/>
                      </a:cubicBezTo>
                      <a:cubicBezTo>
                        <a:pt x="20301" y="19240"/>
                        <a:pt x="19240" y="17717"/>
                        <a:pt x="18834" y="16690"/>
                      </a:cubicBezTo>
                      <a:cubicBezTo>
                        <a:pt x="19461" y="16415"/>
                        <a:pt x="20409" y="16185"/>
                        <a:pt x="21506" y="16185"/>
                      </a:cubicBezTo>
                      <a:close/>
                      <a:moveTo>
                        <a:pt x="3612" y="18236"/>
                      </a:moveTo>
                      <a:cubicBezTo>
                        <a:pt x="3871" y="18710"/>
                        <a:pt x="4176" y="19161"/>
                        <a:pt x="4548" y="19556"/>
                      </a:cubicBezTo>
                      <a:cubicBezTo>
                        <a:pt x="4571" y="20098"/>
                        <a:pt x="4661" y="20628"/>
                        <a:pt x="4808" y="21147"/>
                      </a:cubicBezTo>
                      <a:cubicBezTo>
                        <a:pt x="4685" y="21153"/>
                        <a:pt x="4560" y="21156"/>
                        <a:pt x="4435" y="21156"/>
                      </a:cubicBezTo>
                      <a:cubicBezTo>
                        <a:pt x="3559" y="21156"/>
                        <a:pt x="2628" y="21019"/>
                        <a:pt x="1671" y="20752"/>
                      </a:cubicBezTo>
                      <a:cubicBezTo>
                        <a:pt x="2235" y="19748"/>
                        <a:pt x="2878" y="18913"/>
                        <a:pt x="3612" y="18236"/>
                      </a:cubicBezTo>
                      <a:close/>
                      <a:moveTo>
                        <a:pt x="26722" y="18236"/>
                      </a:moveTo>
                      <a:cubicBezTo>
                        <a:pt x="27467" y="18913"/>
                        <a:pt x="28121" y="19759"/>
                        <a:pt x="28685" y="20752"/>
                      </a:cubicBezTo>
                      <a:cubicBezTo>
                        <a:pt x="27718" y="21019"/>
                        <a:pt x="26786" y="21156"/>
                        <a:pt x="25903" y="21156"/>
                      </a:cubicBezTo>
                      <a:cubicBezTo>
                        <a:pt x="25776" y="21156"/>
                        <a:pt x="25650" y="21153"/>
                        <a:pt x="25526" y="21147"/>
                      </a:cubicBezTo>
                      <a:cubicBezTo>
                        <a:pt x="25672" y="20640"/>
                        <a:pt x="25763" y="20098"/>
                        <a:pt x="25785" y="19556"/>
                      </a:cubicBezTo>
                      <a:cubicBezTo>
                        <a:pt x="26158" y="19161"/>
                        <a:pt x="26462" y="18710"/>
                        <a:pt x="26722" y="18236"/>
                      </a:cubicBezTo>
                      <a:close/>
                      <a:moveTo>
                        <a:pt x="9626" y="20719"/>
                      </a:moveTo>
                      <a:lnTo>
                        <a:pt x="9626" y="20719"/>
                      </a:lnTo>
                      <a:cubicBezTo>
                        <a:pt x="9457" y="20978"/>
                        <a:pt x="9288" y="21226"/>
                        <a:pt x="9130" y="21509"/>
                      </a:cubicBezTo>
                      <a:cubicBezTo>
                        <a:pt x="8780" y="22118"/>
                        <a:pt x="8453" y="22896"/>
                        <a:pt x="8261" y="23844"/>
                      </a:cubicBezTo>
                      <a:cubicBezTo>
                        <a:pt x="7900" y="23630"/>
                        <a:pt x="7584" y="23359"/>
                        <a:pt x="7279" y="23066"/>
                      </a:cubicBezTo>
                      <a:cubicBezTo>
                        <a:pt x="6986" y="22772"/>
                        <a:pt x="6715" y="22434"/>
                        <a:pt x="6500" y="22095"/>
                      </a:cubicBezTo>
                      <a:cubicBezTo>
                        <a:pt x="7437" y="21881"/>
                        <a:pt x="8227" y="21554"/>
                        <a:pt x="8836" y="21215"/>
                      </a:cubicBezTo>
                      <a:cubicBezTo>
                        <a:pt x="9118" y="21057"/>
                        <a:pt x="9367" y="20888"/>
                        <a:pt x="9626" y="20719"/>
                      </a:cubicBezTo>
                      <a:close/>
                      <a:moveTo>
                        <a:pt x="20741" y="20719"/>
                      </a:moveTo>
                      <a:cubicBezTo>
                        <a:pt x="20989" y="20888"/>
                        <a:pt x="21249" y="21057"/>
                        <a:pt x="21531" y="21215"/>
                      </a:cubicBezTo>
                      <a:cubicBezTo>
                        <a:pt x="22152" y="21554"/>
                        <a:pt x="22919" y="21881"/>
                        <a:pt x="23856" y="22095"/>
                      </a:cubicBezTo>
                      <a:cubicBezTo>
                        <a:pt x="23630" y="22445"/>
                        <a:pt x="23382" y="22772"/>
                        <a:pt x="23077" y="23066"/>
                      </a:cubicBezTo>
                      <a:cubicBezTo>
                        <a:pt x="22784" y="23359"/>
                        <a:pt x="22456" y="23619"/>
                        <a:pt x="22107" y="23844"/>
                      </a:cubicBezTo>
                      <a:cubicBezTo>
                        <a:pt x="21892" y="22908"/>
                        <a:pt x="21576" y="22118"/>
                        <a:pt x="21226" y="21509"/>
                      </a:cubicBezTo>
                      <a:cubicBezTo>
                        <a:pt x="21080" y="21226"/>
                        <a:pt x="20910" y="20978"/>
                        <a:pt x="20741" y="20719"/>
                      </a:cubicBezTo>
                      <a:close/>
                      <a:moveTo>
                        <a:pt x="13643" y="18823"/>
                      </a:moveTo>
                      <a:cubicBezTo>
                        <a:pt x="14083" y="19816"/>
                        <a:pt x="14399" y="21655"/>
                        <a:pt x="13858" y="23585"/>
                      </a:cubicBezTo>
                      <a:cubicBezTo>
                        <a:pt x="13632" y="24386"/>
                        <a:pt x="13294" y="25119"/>
                        <a:pt x="12831" y="25796"/>
                      </a:cubicBezTo>
                      <a:cubicBezTo>
                        <a:pt x="12323" y="25548"/>
                        <a:pt x="11849" y="25221"/>
                        <a:pt x="11432" y="24815"/>
                      </a:cubicBezTo>
                      <a:lnTo>
                        <a:pt x="11217" y="24634"/>
                      </a:lnTo>
                      <a:lnTo>
                        <a:pt x="10980" y="24634"/>
                      </a:lnTo>
                      <a:cubicBezTo>
                        <a:pt x="10405" y="24634"/>
                        <a:pt x="9841" y="24521"/>
                        <a:pt x="9299" y="24330"/>
                      </a:cubicBezTo>
                      <a:cubicBezTo>
                        <a:pt x="9457" y="23528"/>
                        <a:pt x="9716" y="22772"/>
                        <a:pt x="10111" y="22050"/>
                      </a:cubicBezTo>
                      <a:cubicBezTo>
                        <a:pt x="11093" y="20290"/>
                        <a:pt x="12617" y="19229"/>
                        <a:pt x="13643" y="18823"/>
                      </a:cubicBezTo>
                      <a:close/>
                      <a:moveTo>
                        <a:pt x="16701" y="18845"/>
                      </a:moveTo>
                      <a:cubicBezTo>
                        <a:pt x="17717" y="19252"/>
                        <a:pt x="19240" y="20312"/>
                        <a:pt x="20233" y="22073"/>
                      </a:cubicBezTo>
                      <a:cubicBezTo>
                        <a:pt x="20628" y="22795"/>
                        <a:pt x="20899" y="23562"/>
                        <a:pt x="21046" y="24363"/>
                      </a:cubicBezTo>
                      <a:cubicBezTo>
                        <a:pt x="20515" y="24544"/>
                        <a:pt x="19951" y="24646"/>
                        <a:pt x="19387" y="24646"/>
                      </a:cubicBezTo>
                      <a:lnTo>
                        <a:pt x="19116" y="24646"/>
                      </a:lnTo>
                      <a:lnTo>
                        <a:pt x="18936" y="24826"/>
                      </a:lnTo>
                      <a:cubicBezTo>
                        <a:pt x="18496" y="25221"/>
                        <a:pt x="18033" y="25548"/>
                        <a:pt x="17525" y="25796"/>
                      </a:cubicBezTo>
                      <a:cubicBezTo>
                        <a:pt x="17063" y="25119"/>
                        <a:pt x="16724" y="24386"/>
                        <a:pt x="16498" y="23619"/>
                      </a:cubicBezTo>
                      <a:cubicBezTo>
                        <a:pt x="15934" y="21666"/>
                        <a:pt x="16273" y="19850"/>
                        <a:pt x="16701" y="18845"/>
                      </a:cubicBezTo>
                      <a:close/>
                      <a:moveTo>
                        <a:pt x="15178" y="23021"/>
                      </a:moveTo>
                      <a:cubicBezTo>
                        <a:pt x="15234" y="23314"/>
                        <a:pt x="15313" y="23630"/>
                        <a:pt x="15392" y="23923"/>
                      </a:cubicBezTo>
                      <a:cubicBezTo>
                        <a:pt x="15596" y="24600"/>
                        <a:pt x="15900" y="25379"/>
                        <a:pt x="16419" y="26191"/>
                      </a:cubicBezTo>
                      <a:cubicBezTo>
                        <a:pt x="16013" y="26293"/>
                        <a:pt x="15596" y="26338"/>
                        <a:pt x="15178" y="26338"/>
                      </a:cubicBezTo>
                      <a:cubicBezTo>
                        <a:pt x="14761" y="26338"/>
                        <a:pt x="14343" y="26282"/>
                        <a:pt x="13937" y="26191"/>
                      </a:cubicBezTo>
                      <a:cubicBezTo>
                        <a:pt x="14467" y="25390"/>
                        <a:pt x="14772" y="24600"/>
                        <a:pt x="14964" y="23923"/>
                      </a:cubicBezTo>
                      <a:cubicBezTo>
                        <a:pt x="15054" y="23630"/>
                        <a:pt x="15122" y="23314"/>
                        <a:pt x="15178" y="23021"/>
                      </a:cubicBezTo>
                      <a:close/>
                      <a:moveTo>
                        <a:pt x="9186" y="25503"/>
                      </a:moveTo>
                      <a:lnTo>
                        <a:pt x="9186" y="25503"/>
                      </a:lnTo>
                      <a:cubicBezTo>
                        <a:pt x="9694" y="25661"/>
                        <a:pt x="10236" y="25740"/>
                        <a:pt x="10777" y="25774"/>
                      </a:cubicBezTo>
                      <a:cubicBezTo>
                        <a:pt x="11172" y="26135"/>
                        <a:pt x="11624" y="26451"/>
                        <a:pt x="12097" y="26699"/>
                      </a:cubicBezTo>
                      <a:cubicBezTo>
                        <a:pt x="11420" y="27455"/>
                        <a:pt x="10585" y="28098"/>
                        <a:pt x="9581" y="28663"/>
                      </a:cubicBezTo>
                      <a:cubicBezTo>
                        <a:pt x="9276" y="27568"/>
                        <a:pt x="9141" y="26507"/>
                        <a:pt x="9186" y="25503"/>
                      </a:cubicBezTo>
                      <a:close/>
                      <a:moveTo>
                        <a:pt x="21159" y="25514"/>
                      </a:moveTo>
                      <a:lnTo>
                        <a:pt x="21159" y="25514"/>
                      </a:lnTo>
                      <a:cubicBezTo>
                        <a:pt x="21204" y="26507"/>
                        <a:pt x="21080" y="27568"/>
                        <a:pt x="20764" y="28663"/>
                      </a:cubicBezTo>
                      <a:cubicBezTo>
                        <a:pt x="19771" y="28098"/>
                        <a:pt x="18936" y="27455"/>
                        <a:pt x="18259" y="26722"/>
                      </a:cubicBezTo>
                      <a:cubicBezTo>
                        <a:pt x="18721" y="26462"/>
                        <a:pt x="19173" y="26158"/>
                        <a:pt x="19568" y="25785"/>
                      </a:cubicBezTo>
                      <a:cubicBezTo>
                        <a:pt x="20121" y="25763"/>
                        <a:pt x="20640" y="25672"/>
                        <a:pt x="21159" y="25514"/>
                      </a:cubicBezTo>
                      <a:close/>
                      <a:moveTo>
                        <a:pt x="8893" y="1"/>
                      </a:moveTo>
                      <a:lnTo>
                        <a:pt x="8678" y="633"/>
                      </a:lnTo>
                      <a:cubicBezTo>
                        <a:pt x="8080" y="2416"/>
                        <a:pt x="7945" y="3962"/>
                        <a:pt x="8058" y="5259"/>
                      </a:cubicBezTo>
                      <a:cubicBezTo>
                        <a:pt x="7460" y="5575"/>
                        <a:pt x="6929" y="5970"/>
                        <a:pt x="6444" y="6444"/>
                      </a:cubicBezTo>
                      <a:cubicBezTo>
                        <a:pt x="5970" y="6929"/>
                        <a:pt x="5575" y="7482"/>
                        <a:pt x="5259" y="8058"/>
                      </a:cubicBezTo>
                      <a:cubicBezTo>
                        <a:pt x="4986" y="8034"/>
                        <a:pt x="4704" y="8021"/>
                        <a:pt x="4411" y="8021"/>
                      </a:cubicBezTo>
                      <a:cubicBezTo>
                        <a:pt x="3300" y="8021"/>
                        <a:pt x="2044" y="8205"/>
                        <a:pt x="633" y="8678"/>
                      </a:cubicBezTo>
                      <a:lnTo>
                        <a:pt x="1" y="8893"/>
                      </a:lnTo>
                      <a:lnTo>
                        <a:pt x="294" y="9480"/>
                      </a:lnTo>
                      <a:cubicBezTo>
                        <a:pt x="1140" y="11161"/>
                        <a:pt x="2133" y="12346"/>
                        <a:pt x="3138" y="13192"/>
                      </a:cubicBezTo>
                      <a:cubicBezTo>
                        <a:pt x="2935" y="13824"/>
                        <a:pt x="2822" y="14490"/>
                        <a:pt x="2822" y="15167"/>
                      </a:cubicBezTo>
                      <a:cubicBezTo>
                        <a:pt x="2822" y="15844"/>
                        <a:pt x="2923" y="16510"/>
                        <a:pt x="3138" y="17142"/>
                      </a:cubicBezTo>
                      <a:cubicBezTo>
                        <a:pt x="2133" y="17988"/>
                        <a:pt x="1140" y="19173"/>
                        <a:pt x="294" y="20854"/>
                      </a:cubicBezTo>
                      <a:lnTo>
                        <a:pt x="1" y="21441"/>
                      </a:lnTo>
                      <a:lnTo>
                        <a:pt x="633" y="21655"/>
                      </a:lnTo>
                      <a:cubicBezTo>
                        <a:pt x="2066" y="22118"/>
                        <a:pt x="3330" y="22298"/>
                        <a:pt x="4447" y="22298"/>
                      </a:cubicBezTo>
                      <a:cubicBezTo>
                        <a:pt x="4729" y="22298"/>
                        <a:pt x="5000" y="22287"/>
                        <a:pt x="5259" y="22276"/>
                      </a:cubicBezTo>
                      <a:cubicBezTo>
                        <a:pt x="5575" y="22863"/>
                        <a:pt x="5970" y="23404"/>
                        <a:pt x="6444" y="23878"/>
                      </a:cubicBezTo>
                      <a:cubicBezTo>
                        <a:pt x="6929" y="24363"/>
                        <a:pt x="7482" y="24758"/>
                        <a:pt x="8058" y="25063"/>
                      </a:cubicBezTo>
                      <a:cubicBezTo>
                        <a:pt x="7945" y="26372"/>
                        <a:pt x="8080" y="27918"/>
                        <a:pt x="8678" y="29690"/>
                      </a:cubicBezTo>
                      <a:lnTo>
                        <a:pt x="8893" y="30321"/>
                      </a:lnTo>
                      <a:lnTo>
                        <a:pt x="9480" y="30028"/>
                      </a:lnTo>
                      <a:cubicBezTo>
                        <a:pt x="11161" y="29182"/>
                        <a:pt x="12346" y="28200"/>
                        <a:pt x="13192" y="27196"/>
                      </a:cubicBezTo>
                      <a:cubicBezTo>
                        <a:pt x="13824" y="27388"/>
                        <a:pt x="14490" y="27500"/>
                        <a:pt x="15167" y="27500"/>
                      </a:cubicBezTo>
                      <a:cubicBezTo>
                        <a:pt x="15844" y="27500"/>
                        <a:pt x="16510" y="27410"/>
                        <a:pt x="17141" y="27196"/>
                      </a:cubicBezTo>
                      <a:cubicBezTo>
                        <a:pt x="17988" y="28200"/>
                        <a:pt x="19173" y="29182"/>
                        <a:pt x="20854" y="30028"/>
                      </a:cubicBezTo>
                      <a:lnTo>
                        <a:pt x="21441" y="30321"/>
                      </a:lnTo>
                      <a:lnTo>
                        <a:pt x="21655" y="29690"/>
                      </a:lnTo>
                      <a:cubicBezTo>
                        <a:pt x="22242" y="27918"/>
                        <a:pt x="22389" y="26361"/>
                        <a:pt x="22276" y="25063"/>
                      </a:cubicBezTo>
                      <a:cubicBezTo>
                        <a:pt x="22874" y="24758"/>
                        <a:pt x="23404" y="24363"/>
                        <a:pt x="23889" y="23878"/>
                      </a:cubicBezTo>
                      <a:cubicBezTo>
                        <a:pt x="24363" y="23404"/>
                        <a:pt x="24758" y="22851"/>
                        <a:pt x="25074" y="22276"/>
                      </a:cubicBezTo>
                      <a:cubicBezTo>
                        <a:pt x="25334" y="22298"/>
                        <a:pt x="25605" y="22298"/>
                        <a:pt x="25887" y="22298"/>
                      </a:cubicBezTo>
                      <a:cubicBezTo>
                        <a:pt x="27004" y="22298"/>
                        <a:pt x="28268" y="22118"/>
                        <a:pt x="29701" y="21655"/>
                      </a:cubicBezTo>
                      <a:lnTo>
                        <a:pt x="30333" y="21441"/>
                      </a:lnTo>
                      <a:lnTo>
                        <a:pt x="30039" y="20854"/>
                      </a:lnTo>
                      <a:cubicBezTo>
                        <a:pt x="29193" y="19173"/>
                        <a:pt x="28200" y="17988"/>
                        <a:pt x="27196" y="17142"/>
                      </a:cubicBezTo>
                      <a:cubicBezTo>
                        <a:pt x="27399" y="16510"/>
                        <a:pt x="27512" y="15844"/>
                        <a:pt x="27512" y="15167"/>
                      </a:cubicBezTo>
                      <a:cubicBezTo>
                        <a:pt x="27512" y="14490"/>
                        <a:pt x="27410" y="13824"/>
                        <a:pt x="27196" y="13192"/>
                      </a:cubicBezTo>
                      <a:cubicBezTo>
                        <a:pt x="28200" y="12346"/>
                        <a:pt x="29193" y="11161"/>
                        <a:pt x="30039" y="9480"/>
                      </a:cubicBezTo>
                      <a:lnTo>
                        <a:pt x="30333" y="8893"/>
                      </a:lnTo>
                      <a:lnTo>
                        <a:pt x="29701" y="8678"/>
                      </a:lnTo>
                      <a:cubicBezTo>
                        <a:pt x="28290" y="8205"/>
                        <a:pt x="27027" y="8021"/>
                        <a:pt x="25918" y="8021"/>
                      </a:cubicBezTo>
                      <a:cubicBezTo>
                        <a:pt x="25626" y="8021"/>
                        <a:pt x="25345" y="8034"/>
                        <a:pt x="25074" y="8058"/>
                      </a:cubicBezTo>
                      <a:cubicBezTo>
                        <a:pt x="24758" y="7460"/>
                        <a:pt x="24363" y="6929"/>
                        <a:pt x="23889" y="6444"/>
                      </a:cubicBezTo>
                      <a:cubicBezTo>
                        <a:pt x="23404" y="5970"/>
                        <a:pt x="22851" y="5575"/>
                        <a:pt x="22276" y="5259"/>
                      </a:cubicBezTo>
                      <a:cubicBezTo>
                        <a:pt x="22389" y="3950"/>
                        <a:pt x="22242" y="2416"/>
                        <a:pt x="21655" y="633"/>
                      </a:cubicBezTo>
                      <a:lnTo>
                        <a:pt x="21441" y="1"/>
                      </a:lnTo>
                      <a:lnTo>
                        <a:pt x="20854" y="294"/>
                      </a:lnTo>
                      <a:cubicBezTo>
                        <a:pt x="19173" y="1141"/>
                        <a:pt x="17988" y="2134"/>
                        <a:pt x="17141" y="3138"/>
                      </a:cubicBezTo>
                      <a:cubicBezTo>
                        <a:pt x="16510" y="2935"/>
                        <a:pt x="15844" y="2822"/>
                        <a:pt x="15167" y="2822"/>
                      </a:cubicBezTo>
                      <a:cubicBezTo>
                        <a:pt x="14490" y="2822"/>
                        <a:pt x="13824" y="2923"/>
                        <a:pt x="13192" y="3138"/>
                      </a:cubicBezTo>
                      <a:cubicBezTo>
                        <a:pt x="12346" y="2134"/>
                        <a:pt x="11161" y="1141"/>
                        <a:pt x="9480" y="294"/>
                      </a:cubicBezTo>
                      <a:lnTo>
                        <a:pt x="8893" y="1"/>
                      </a:lnTo>
                      <a:close/>
                    </a:path>
                  </a:pathLst>
                </a:custGeom>
                <a:solidFill>
                  <a:srgbClr val="F766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8"/>
                <p:cNvSpPr/>
                <p:nvPr/>
              </p:nvSpPr>
              <p:spPr>
                <a:xfrm>
                  <a:off x="4579425" y="3240300"/>
                  <a:ext cx="43750" cy="4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25" extrusionOk="0">
                      <a:moveTo>
                        <a:pt x="836" y="1"/>
                      </a:moveTo>
                      <a:cubicBezTo>
                        <a:pt x="362" y="1"/>
                        <a:pt x="1" y="373"/>
                        <a:pt x="1" y="836"/>
                      </a:cubicBezTo>
                      <a:cubicBezTo>
                        <a:pt x="1" y="960"/>
                        <a:pt x="23" y="1073"/>
                        <a:pt x="68" y="1185"/>
                      </a:cubicBezTo>
                      <a:cubicBezTo>
                        <a:pt x="114" y="1298"/>
                        <a:pt x="170" y="1400"/>
                        <a:pt x="272" y="1479"/>
                      </a:cubicBezTo>
                      <a:cubicBezTo>
                        <a:pt x="429" y="1642"/>
                        <a:pt x="641" y="1724"/>
                        <a:pt x="853" y="1724"/>
                      </a:cubicBezTo>
                      <a:cubicBezTo>
                        <a:pt x="1064" y="1724"/>
                        <a:pt x="1276" y="1642"/>
                        <a:pt x="1434" y="1479"/>
                      </a:cubicBezTo>
                      <a:cubicBezTo>
                        <a:pt x="1693" y="1242"/>
                        <a:pt x="1750" y="858"/>
                        <a:pt x="1603" y="554"/>
                      </a:cubicBezTo>
                      <a:cubicBezTo>
                        <a:pt x="1490" y="226"/>
                        <a:pt x="1186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8"/>
                <p:cNvSpPr/>
                <p:nvPr/>
              </p:nvSpPr>
              <p:spPr>
                <a:xfrm>
                  <a:off x="4832750" y="3346300"/>
                  <a:ext cx="45725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" h="1685" extrusionOk="0">
                      <a:moveTo>
                        <a:pt x="901" y="0"/>
                      </a:moveTo>
                      <a:cubicBezTo>
                        <a:pt x="783" y="0"/>
                        <a:pt x="664" y="24"/>
                        <a:pt x="554" y="71"/>
                      </a:cubicBezTo>
                      <a:cubicBezTo>
                        <a:pt x="227" y="184"/>
                        <a:pt x="1" y="500"/>
                        <a:pt x="1" y="850"/>
                      </a:cubicBezTo>
                      <a:cubicBezTo>
                        <a:pt x="1" y="1312"/>
                        <a:pt x="373" y="1685"/>
                        <a:pt x="836" y="1685"/>
                      </a:cubicBezTo>
                      <a:cubicBezTo>
                        <a:pt x="971" y="1685"/>
                        <a:pt x="1073" y="1651"/>
                        <a:pt x="1197" y="1617"/>
                      </a:cubicBezTo>
                      <a:cubicBezTo>
                        <a:pt x="1299" y="1572"/>
                        <a:pt x="1400" y="1516"/>
                        <a:pt x="1490" y="1414"/>
                      </a:cubicBezTo>
                      <a:cubicBezTo>
                        <a:pt x="1829" y="1098"/>
                        <a:pt x="1829" y="568"/>
                        <a:pt x="1502" y="252"/>
                      </a:cubicBezTo>
                      <a:cubicBezTo>
                        <a:pt x="1340" y="83"/>
                        <a:pt x="1121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8"/>
                <p:cNvSpPr/>
                <p:nvPr/>
              </p:nvSpPr>
              <p:spPr>
                <a:xfrm>
                  <a:off x="4579425" y="3091425"/>
                  <a:ext cx="43750" cy="4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36" extrusionOk="0">
                      <a:moveTo>
                        <a:pt x="853" y="0"/>
                      </a:moveTo>
                      <a:cubicBezTo>
                        <a:pt x="641" y="0"/>
                        <a:pt x="429" y="82"/>
                        <a:pt x="272" y="246"/>
                      </a:cubicBezTo>
                      <a:cubicBezTo>
                        <a:pt x="181" y="325"/>
                        <a:pt x="114" y="438"/>
                        <a:pt x="68" y="539"/>
                      </a:cubicBezTo>
                      <a:cubicBezTo>
                        <a:pt x="12" y="652"/>
                        <a:pt x="1" y="765"/>
                        <a:pt x="1" y="889"/>
                      </a:cubicBezTo>
                      <a:cubicBezTo>
                        <a:pt x="1" y="1363"/>
                        <a:pt x="362" y="1735"/>
                        <a:pt x="836" y="1735"/>
                      </a:cubicBezTo>
                      <a:cubicBezTo>
                        <a:pt x="1186" y="1735"/>
                        <a:pt x="1490" y="1510"/>
                        <a:pt x="1603" y="1194"/>
                      </a:cubicBezTo>
                      <a:cubicBezTo>
                        <a:pt x="1750" y="878"/>
                        <a:pt x="1693" y="494"/>
                        <a:pt x="1434" y="246"/>
                      </a:cubicBezTo>
                      <a:cubicBezTo>
                        <a:pt x="1276" y="82"/>
                        <a:pt x="1064" y="0"/>
                        <a:pt x="853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8"/>
                <p:cNvSpPr/>
                <p:nvPr/>
              </p:nvSpPr>
              <p:spPr>
                <a:xfrm>
                  <a:off x="4937425" y="3240575"/>
                  <a:ext cx="44025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1748" extrusionOk="0">
                      <a:moveTo>
                        <a:pt x="914" y="1"/>
                      </a:moveTo>
                      <a:cubicBezTo>
                        <a:pt x="565" y="1"/>
                        <a:pt x="249" y="227"/>
                        <a:pt x="136" y="554"/>
                      </a:cubicBezTo>
                      <a:cubicBezTo>
                        <a:pt x="0" y="870"/>
                        <a:pt x="57" y="1242"/>
                        <a:pt x="305" y="1502"/>
                      </a:cubicBezTo>
                      <a:cubicBezTo>
                        <a:pt x="469" y="1665"/>
                        <a:pt x="680" y="1747"/>
                        <a:pt x="892" y="1747"/>
                      </a:cubicBezTo>
                      <a:cubicBezTo>
                        <a:pt x="1103" y="1747"/>
                        <a:pt x="1315" y="1665"/>
                        <a:pt x="1479" y="1502"/>
                      </a:cubicBezTo>
                      <a:cubicBezTo>
                        <a:pt x="1558" y="1411"/>
                        <a:pt x="1625" y="1299"/>
                        <a:pt x="1670" y="1208"/>
                      </a:cubicBezTo>
                      <a:cubicBezTo>
                        <a:pt x="1727" y="1095"/>
                        <a:pt x="1749" y="983"/>
                        <a:pt x="1749" y="847"/>
                      </a:cubicBezTo>
                      <a:cubicBezTo>
                        <a:pt x="1761" y="373"/>
                        <a:pt x="1377" y="1"/>
                        <a:pt x="914" y="1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8"/>
                <p:cNvSpPr/>
                <p:nvPr/>
              </p:nvSpPr>
              <p:spPr>
                <a:xfrm>
                  <a:off x="4407900" y="3166950"/>
                  <a:ext cx="41775" cy="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671" extrusionOk="0">
                      <a:moveTo>
                        <a:pt x="836" y="1"/>
                      </a:moveTo>
                      <a:cubicBezTo>
                        <a:pt x="373" y="1"/>
                        <a:pt x="1" y="373"/>
                        <a:pt x="1" y="836"/>
                      </a:cubicBezTo>
                      <a:cubicBezTo>
                        <a:pt x="1" y="1287"/>
                        <a:pt x="373" y="1671"/>
                        <a:pt x="836" y="1671"/>
                      </a:cubicBezTo>
                      <a:cubicBezTo>
                        <a:pt x="1299" y="1671"/>
                        <a:pt x="1671" y="1298"/>
                        <a:pt x="1671" y="836"/>
                      </a:cubicBezTo>
                      <a:cubicBezTo>
                        <a:pt x="1671" y="373"/>
                        <a:pt x="1299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8"/>
                <p:cNvSpPr/>
                <p:nvPr/>
              </p:nvSpPr>
              <p:spPr>
                <a:xfrm>
                  <a:off x="4759700" y="3518450"/>
                  <a:ext cx="41500" cy="4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" h="1671" extrusionOk="0">
                      <a:moveTo>
                        <a:pt x="824" y="1"/>
                      </a:moveTo>
                      <a:cubicBezTo>
                        <a:pt x="361" y="1"/>
                        <a:pt x="0" y="373"/>
                        <a:pt x="0" y="836"/>
                      </a:cubicBezTo>
                      <a:cubicBezTo>
                        <a:pt x="0" y="1299"/>
                        <a:pt x="361" y="1671"/>
                        <a:pt x="824" y="1671"/>
                      </a:cubicBezTo>
                      <a:cubicBezTo>
                        <a:pt x="1298" y="1671"/>
                        <a:pt x="1659" y="1299"/>
                        <a:pt x="1659" y="836"/>
                      </a:cubicBezTo>
                      <a:cubicBezTo>
                        <a:pt x="1659" y="373"/>
                        <a:pt x="1298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8"/>
                <p:cNvSpPr/>
                <p:nvPr/>
              </p:nvSpPr>
              <p:spPr>
                <a:xfrm>
                  <a:off x="4508900" y="2918700"/>
                  <a:ext cx="45450" cy="4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657" extrusionOk="0">
                      <a:moveTo>
                        <a:pt x="909" y="1"/>
                      </a:moveTo>
                      <a:cubicBezTo>
                        <a:pt x="697" y="1"/>
                        <a:pt x="486" y="80"/>
                        <a:pt x="328" y="238"/>
                      </a:cubicBezTo>
                      <a:cubicBezTo>
                        <a:pt x="1" y="565"/>
                        <a:pt x="1" y="1084"/>
                        <a:pt x="328" y="1411"/>
                      </a:cubicBezTo>
                      <a:cubicBezTo>
                        <a:pt x="486" y="1575"/>
                        <a:pt x="697" y="1657"/>
                        <a:pt x="909" y="1657"/>
                      </a:cubicBezTo>
                      <a:cubicBezTo>
                        <a:pt x="1121" y="1657"/>
                        <a:pt x="1332" y="1575"/>
                        <a:pt x="1490" y="1411"/>
                      </a:cubicBezTo>
                      <a:cubicBezTo>
                        <a:pt x="1817" y="1084"/>
                        <a:pt x="1817" y="565"/>
                        <a:pt x="1490" y="238"/>
                      </a:cubicBezTo>
                      <a:cubicBezTo>
                        <a:pt x="1332" y="80"/>
                        <a:pt x="1121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8"/>
                <p:cNvSpPr/>
                <p:nvPr/>
              </p:nvSpPr>
              <p:spPr>
                <a:xfrm>
                  <a:off x="4759425" y="2815450"/>
                  <a:ext cx="41775" cy="4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" h="1660" extrusionOk="0">
                      <a:moveTo>
                        <a:pt x="835" y="1"/>
                      </a:moveTo>
                      <a:cubicBezTo>
                        <a:pt x="372" y="1"/>
                        <a:pt x="0" y="362"/>
                        <a:pt x="0" y="836"/>
                      </a:cubicBezTo>
                      <a:cubicBezTo>
                        <a:pt x="0" y="1298"/>
                        <a:pt x="372" y="1659"/>
                        <a:pt x="835" y="1659"/>
                      </a:cubicBezTo>
                      <a:cubicBezTo>
                        <a:pt x="1309" y="1659"/>
                        <a:pt x="1670" y="1287"/>
                        <a:pt x="1670" y="836"/>
                      </a:cubicBezTo>
                      <a:cubicBezTo>
                        <a:pt x="1670" y="362"/>
                        <a:pt x="1309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8"/>
                <p:cNvSpPr/>
                <p:nvPr/>
              </p:nvSpPr>
              <p:spPr>
                <a:xfrm>
                  <a:off x="4682125" y="2986700"/>
                  <a:ext cx="45425" cy="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6" extrusionOk="0">
                      <a:moveTo>
                        <a:pt x="982" y="0"/>
                      </a:moveTo>
                      <a:cubicBezTo>
                        <a:pt x="858" y="0"/>
                        <a:pt x="745" y="34"/>
                        <a:pt x="632" y="79"/>
                      </a:cubicBezTo>
                      <a:cubicBezTo>
                        <a:pt x="519" y="113"/>
                        <a:pt x="418" y="169"/>
                        <a:pt x="339" y="271"/>
                      </a:cubicBezTo>
                      <a:cubicBezTo>
                        <a:pt x="0" y="598"/>
                        <a:pt x="0" y="1117"/>
                        <a:pt x="316" y="1445"/>
                      </a:cubicBezTo>
                      <a:cubicBezTo>
                        <a:pt x="484" y="1605"/>
                        <a:pt x="704" y="1685"/>
                        <a:pt x="921" y="1685"/>
                      </a:cubicBezTo>
                      <a:cubicBezTo>
                        <a:pt x="1039" y="1685"/>
                        <a:pt x="1156" y="1662"/>
                        <a:pt x="1264" y="1614"/>
                      </a:cubicBezTo>
                      <a:cubicBezTo>
                        <a:pt x="1591" y="1501"/>
                        <a:pt x="1817" y="1185"/>
                        <a:pt x="1817" y="835"/>
                      </a:cubicBezTo>
                      <a:cubicBezTo>
                        <a:pt x="1817" y="373"/>
                        <a:pt x="1445" y="0"/>
                        <a:pt x="982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8"/>
                <p:cNvSpPr/>
                <p:nvPr/>
              </p:nvSpPr>
              <p:spPr>
                <a:xfrm>
                  <a:off x="4833050" y="2986700"/>
                  <a:ext cx="45425" cy="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" h="1686" extrusionOk="0">
                      <a:moveTo>
                        <a:pt x="847" y="0"/>
                      </a:moveTo>
                      <a:cubicBezTo>
                        <a:pt x="373" y="0"/>
                        <a:pt x="11" y="373"/>
                        <a:pt x="11" y="835"/>
                      </a:cubicBezTo>
                      <a:cubicBezTo>
                        <a:pt x="0" y="1185"/>
                        <a:pt x="237" y="1501"/>
                        <a:pt x="542" y="1614"/>
                      </a:cubicBezTo>
                      <a:cubicBezTo>
                        <a:pt x="653" y="1662"/>
                        <a:pt x="773" y="1685"/>
                        <a:pt x="893" y="1685"/>
                      </a:cubicBezTo>
                      <a:cubicBezTo>
                        <a:pt x="1112" y="1685"/>
                        <a:pt x="1329" y="1605"/>
                        <a:pt x="1490" y="1445"/>
                      </a:cubicBezTo>
                      <a:cubicBezTo>
                        <a:pt x="1817" y="1117"/>
                        <a:pt x="1817" y="598"/>
                        <a:pt x="1490" y="271"/>
                      </a:cubicBezTo>
                      <a:cubicBezTo>
                        <a:pt x="1411" y="192"/>
                        <a:pt x="1298" y="113"/>
                        <a:pt x="1196" y="79"/>
                      </a:cubicBezTo>
                      <a:cubicBezTo>
                        <a:pt x="1083" y="23"/>
                        <a:pt x="971" y="0"/>
                        <a:pt x="847" y="0"/>
                      </a:cubicBezTo>
                      <a:close/>
                    </a:path>
                  </a:pathLst>
                </a:custGeom>
                <a:solidFill>
                  <a:srgbClr val="C0EF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8"/>
                <p:cNvSpPr/>
                <p:nvPr/>
              </p:nvSpPr>
              <p:spPr>
                <a:xfrm>
                  <a:off x="4508900" y="3415550"/>
                  <a:ext cx="45450" cy="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1655" extrusionOk="0">
                      <a:moveTo>
                        <a:pt x="909" y="1"/>
                      </a:moveTo>
                      <a:cubicBezTo>
                        <a:pt x="697" y="1"/>
                        <a:pt x="486" y="83"/>
                        <a:pt x="328" y="246"/>
                      </a:cubicBezTo>
                      <a:cubicBezTo>
                        <a:pt x="1" y="562"/>
                        <a:pt x="1" y="1093"/>
                        <a:pt x="328" y="1409"/>
                      </a:cubicBezTo>
                      <a:cubicBezTo>
                        <a:pt x="486" y="1572"/>
                        <a:pt x="697" y="1654"/>
                        <a:pt x="909" y="1654"/>
                      </a:cubicBezTo>
                      <a:cubicBezTo>
                        <a:pt x="1121" y="1654"/>
                        <a:pt x="1332" y="1572"/>
                        <a:pt x="1490" y="1409"/>
                      </a:cubicBezTo>
                      <a:cubicBezTo>
                        <a:pt x="1817" y="1093"/>
                        <a:pt x="1817" y="562"/>
                        <a:pt x="1490" y="246"/>
                      </a:cubicBezTo>
                      <a:cubicBezTo>
                        <a:pt x="1332" y="83"/>
                        <a:pt x="1121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F0A6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1"/>
          <p:cNvSpPr txBox="1">
            <a:spLocks noGrp="1"/>
          </p:cNvSpPr>
          <p:nvPr>
            <p:ph type="title" hasCustomPrompt="1"/>
          </p:nvPr>
        </p:nvSpPr>
        <p:spPr>
          <a:xfrm>
            <a:off x="1308900" y="1158775"/>
            <a:ext cx="65262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91" name="Google Shape;159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92" name="Google Shape;1592;p11"/>
          <p:cNvGrpSpPr/>
          <p:nvPr/>
        </p:nvGrpSpPr>
        <p:grpSpPr>
          <a:xfrm rot="8100000">
            <a:off x="8835333" y="4070319"/>
            <a:ext cx="864667" cy="864667"/>
            <a:chOff x="1043250" y="1738100"/>
            <a:chExt cx="864675" cy="864675"/>
          </a:xfrm>
        </p:grpSpPr>
        <p:sp>
          <p:nvSpPr>
            <p:cNvPr id="1593" name="Google Shape;1593;p11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11"/>
          <p:cNvGrpSpPr/>
          <p:nvPr/>
        </p:nvGrpSpPr>
        <p:grpSpPr>
          <a:xfrm rot="2488134">
            <a:off x="6483847" y="4758165"/>
            <a:ext cx="892307" cy="892307"/>
            <a:chOff x="4334275" y="1748525"/>
            <a:chExt cx="892325" cy="892325"/>
          </a:xfrm>
        </p:grpSpPr>
        <p:sp>
          <p:nvSpPr>
            <p:cNvPr id="1621" name="Google Shape;1621;p1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11"/>
          <p:cNvGrpSpPr/>
          <p:nvPr/>
        </p:nvGrpSpPr>
        <p:grpSpPr>
          <a:xfrm rot="2700000">
            <a:off x="8821511" y="2724313"/>
            <a:ext cx="892316" cy="892316"/>
            <a:chOff x="4334275" y="1748525"/>
            <a:chExt cx="892325" cy="892325"/>
          </a:xfrm>
        </p:grpSpPr>
        <p:sp>
          <p:nvSpPr>
            <p:cNvPr id="1640" name="Google Shape;1640;p1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8" name="Google Shape;1658;p11"/>
          <p:cNvGrpSpPr/>
          <p:nvPr/>
        </p:nvGrpSpPr>
        <p:grpSpPr>
          <a:xfrm rot="-8100000">
            <a:off x="8012696" y="4697725"/>
            <a:ext cx="865517" cy="865217"/>
            <a:chOff x="2048375" y="1737825"/>
            <a:chExt cx="865525" cy="865225"/>
          </a:xfrm>
        </p:grpSpPr>
        <p:sp>
          <p:nvSpPr>
            <p:cNvPr id="1659" name="Google Shape;1659;p11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11"/>
          <p:cNvGrpSpPr/>
          <p:nvPr/>
        </p:nvGrpSpPr>
        <p:grpSpPr>
          <a:xfrm rot="2700000" flipH="1">
            <a:off x="8854656" y="1341704"/>
            <a:ext cx="864789" cy="864789"/>
            <a:chOff x="1043250" y="1738100"/>
            <a:chExt cx="864675" cy="864675"/>
          </a:xfrm>
        </p:grpSpPr>
        <p:sp>
          <p:nvSpPr>
            <p:cNvPr id="1675" name="Google Shape;1675;p11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11"/>
          <p:cNvGrpSpPr/>
          <p:nvPr/>
        </p:nvGrpSpPr>
        <p:grpSpPr>
          <a:xfrm rot="2700000" flipH="1">
            <a:off x="8841688" y="26843"/>
            <a:ext cx="890742" cy="890742"/>
            <a:chOff x="3349175" y="1749375"/>
            <a:chExt cx="890625" cy="890625"/>
          </a:xfrm>
        </p:grpSpPr>
        <p:sp>
          <p:nvSpPr>
            <p:cNvPr id="1703" name="Google Shape;1703;p11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11"/>
          <p:cNvGrpSpPr/>
          <p:nvPr/>
        </p:nvGrpSpPr>
        <p:grpSpPr>
          <a:xfrm rot="-8100000" flipH="1">
            <a:off x="-441348" y="4070319"/>
            <a:ext cx="864667" cy="864667"/>
            <a:chOff x="1043250" y="1738100"/>
            <a:chExt cx="864675" cy="864675"/>
          </a:xfrm>
        </p:grpSpPr>
        <p:sp>
          <p:nvSpPr>
            <p:cNvPr id="1726" name="Google Shape;1726;p11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11"/>
          <p:cNvGrpSpPr/>
          <p:nvPr/>
        </p:nvGrpSpPr>
        <p:grpSpPr>
          <a:xfrm rot="-2488134" flipH="1">
            <a:off x="1882498" y="4758165"/>
            <a:ext cx="892307" cy="892307"/>
            <a:chOff x="4334275" y="1748525"/>
            <a:chExt cx="892325" cy="892325"/>
          </a:xfrm>
        </p:grpSpPr>
        <p:sp>
          <p:nvSpPr>
            <p:cNvPr id="1754" name="Google Shape;1754;p1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11"/>
          <p:cNvGrpSpPr/>
          <p:nvPr/>
        </p:nvGrpSpPr>
        <p:grpSpPr>
          <a:xfrm rot="-2700000" flipH="1">
            <a:off x="-455177" y="2724313"/>
            <a:ext cx="892316" cy="892316"/>
            <a:chOff x="4334275" y="1748525"/>
            <a:chExt cx="892325" cy="892325"/>
          </a:xfrm>
        </p:grpSpPr>
        <p:sp>
          <p:nvSpPr>
            <p:cNvPr id="1773" name="Google Shape;1773;p11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1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1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1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1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1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1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1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1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1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1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1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1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1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1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1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1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1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1"/>
          <p:cNvGrpSpPr/>
          <p:nvPr/>
        </p:nvGrpSpPr>
        <p:grpSpPr>
          <a:xfrm rot="8100000" flipH="1">
            <a:off x="380439" y="4697725"/>
            <a:ext cx="865517" cy="865217"/>
            <a:chOff x="2048375" y="1737825"/>
            <a:chExt cx="865525" cy="865225"/>
          </a:xfrm>
        </p:grpSpPr>
        <p:sp>
          <p:nvSpPr>
            <p:cNvPr id="1792" name="Google Shape;1792;p11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1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1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1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1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11"/>
          <p:cNvGrpSpPr/>
          <p:nvPr/>
        </p:nvGrpSpPr>
        <p:grpSpPr>
          <a:xfrm rot="-2700000">
            <a:off x="-460793" y="1341704"/>
            <a:ext cx="864789" cy="864789"/>
            <a:chOff x="1043250" y="1738100"/>
            <a:chExt cx="864675" cy="864675"/>
          </a:xfrm>
        </p:grpSpPr>
        <p:sp>
          <p:nvSpPr>
            <p:cNvPr id="1808" name="Google Shape;1808;p11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1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1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1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1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1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1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1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1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1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1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1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1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1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1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11"/>
          <p:cNvGrpSpPr/>
          <p:nvPr/>
        </p:nvGrpSpPr>
        <p:grpSpPr>
          <a:xfrm rot="-2700000">
            <a:off x="-473780" y="26843"/>
            <a:ext cx="890742" cy="890742"/>
            <a:chOff x="3349175" y="1749375"/>
            <a:chExt cx="890625" cy="890625"/>
          </a:xfrm>
        </p:grpSpPr>
        <p:sp>
          <p:nvSpPr>
            <p:cNvPr id="1836" name="Google Shape;1836;p11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1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1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1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16"/>
          <p:cNvSpPr txBox="1">
            <a:spLocks noGrp="1"/>
          </p:cNvSpPr>
          <p:nvPr>
            <p:ph type="subTitle" idx="1"/>
          </p:nvPr>
        </p:nvSpPr>
        <p:spPr>
          <a:xfrm>
            <a:off x="1241950" y="2476600"/>
            <a:ext cx="2016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7" name="Google Shape;2597;p16"/>
          <p:cNvSpPr txBox="1">
            <a:spLocks noGrp="1"/>
          </p:cNvSpPr>
          <p:nvPr>
            <p:ph type="subTitle" idx="2"/>
          </p:nvPr>
        </p:nvSpPr>
        <p:spPr>
          <a:xfrm>
            <a:off x="3563850" y="2476600"/>
            <a:ext cx="2016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8" name="Google Shape;2598;p16"/>
          <p:cNvSpPr txBox="1">
            <a:spLocks noGrp="1"/>
          </p:cNvSpPr>
          <p:nvPr>
            <p:ph type="subTitle" idx="3"/>
          </p:nvPr>
        </p:nvSpPr>
        <p:spPr>
          <a:xfrm>
            <a:off x="5885750" y="2476600"/>
            <a:ext cx="2016300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9" name="Google Shape;2599;p16"/>
          <p:cNvSpPr txBox="1">
            <a:spLocks noGrp="1"/>
          </p:cNvSpPr>
          <p:nvPr>
            <p:ph type="title"/>
          </p:nvPr>
        </p:nvSpPr>
        <p:spPr>
          <a:xfrm>
            <a:off x="720000" y="459045"/>
            <a:ext cx="77040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00" name="Google Shape;2600;p16"/>
          <p:cNvSpPr txBox="1">
            <a:spLocks noGrp="1"/>
          </p:cNvSpPr>
          <p:nvPr>
            <p:ph type="subTitle" idx="4"/>
          </p:nvPr>
        </p:nvSpPr>
        <p:spPr>
          <a:xfrm>
            <a:off x="1241950" y="2082400"/>
            <a:ext cx="2016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01" name="Google Shape;2601;p16"/>
          <p:cNvSpPr txBox="1">
            <a:spLocks noGrp="1"/>
          </p:cNvSpPr>
          <p:nvPr>
            <p:ph type="subTitle" idx="5"/>
          </p:nvPr>
        </p:nvSpPr>
        <p:spPr>
          <a:xfrm>
            <a:off x="3563850" y="2082400"/>
            <a:ext cx="2016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02" name="Google Shape;2602;p16"/>
          <p:cNvSpPr txBox="1">
            <a:spLocks noGrp="1"/>
          </p:cNvSpPr>
          <p:nvPr>
            <p:ph type="subTitle" idx="6"/>
          </p:nvPr>
        </p:nvSpPr>
        <p:spPr>
          <a:xfrm>
            <a:off x="5885749" y="2082400"/>
            <a:ext cx="2016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03" name="Google Shape;2603;p16"/>
          <p:cNvGrpSpPr/>
          <p:nvPr/>
        </p:nvGrpSpPr>
        <p:grpSpPr>
          <a:xfrm rot="-8100000">
            <a:off x="1269903" y="4773452"/>
            <a:ext cx="865242" cy="865517"/>
            <a:chOff x="1042950" y="2743525"/>
            <a:chExt cx="865250" cy="865525"/>
          </a:xfrm>
        </p:grpSpPr>
        <p:sp>
          <p:nvSpPr>
            <p:cNvPr id="2604" name="Google Shape;2604;p16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6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6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6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6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6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6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6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6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6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6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6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6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6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6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6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6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6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16"/>
          <p:cNvGrpSpPr/>
          <p:nvPr/>
        </p:nvGrpSpPr>
        <p:grpSpPr>
          <a:xfrm rot="-8100000">
            <a:off x="3777935" y="4773909"/>
            <a:ext cx="865242" cy="864667"/>
            <a:chOff x="2048375" y="2743800"/>
            <a:chExt cx="865250" cy="864675"/>
          </a:xfrm>
        </p:grpSpPr>
        <p:sp>
          <p:nvSpPr>
            <p:cNvPr id="2623" name="Google Shape;2623;p16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6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6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0" name="Google Shape;2640;p16"/>
          <p:cNvGrpSpPr/>
          <p:nvPr/>
        </p:nvGrpSpPr>
        <p:grpSpPr>
          <a:xfrm rot="-8311866">
            <a:off x="2498048" y="4760092"/>
            <a:ext cx="892307" cy="892307"/>
            <a:chOff x="4334275" y="1748525"/>
            <a:chExt cx="892325" cy="892325"/>
          </a:xfrm>
        </p:grpSpPr>
        <p:sp>
          <p:nvSpPr>
            <p:cNvPr id="2641" name="Google Shape;2641;p16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6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6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6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6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6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6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6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6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9" name="Google Shape;2659;p16"/>
          <p:cNvGrpSpPr/>
          <p:nvPr/>
        </p:nvGrpSpPr>
        <p:grpSpPr>
          <a:xfrm rot="-8311866">
            <a:off x="-35302" y="4760067"/>
            <a:ext cx="892307" cy="892307"/>
            <a:chOff x="4334275" y="1748525"/>
            <a:chExt cx="892325" cy="892325"/>
          </a:xfrm>
        </p:grpSpPr>
        <p:sp>
          <p:nvSpPr>
            <p:cNvPr id="2660" name="Google Shape;2660;p16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6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6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6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6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6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6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6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6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6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6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6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6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6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6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6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6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6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8" name="Google Shape;2678;p16"/>
          <p:cNvGrpSpPr/>
          <p:nvPr/>
        </p:nvGrpSpPr>
        <p:grpSpPr>
          <a:xfrm rot="2700000">
            <a:off x="4992734" y="4773879"/>
            <a:ext cx="864667" cy="864667"/>
            <a:chOff x="1043250" y="1738100"/>
            <a:chExt cx="864675" cy="864675"/>
          </a:xfrm>
        </p:grpSpPr>
        <p:sp>
          <p:nvSpPr>
            <p:cNvPr id="2679" name="Google Shape;2679;p16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6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6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6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6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6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6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6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6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6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6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6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6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6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6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6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6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6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6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6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6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6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6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6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6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6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6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16"/>
          <p:cNvGrpSpPr/>
          <p:nvPr/>
        </p:nvGrpSpPr>
        <p:grpSpPr>
          <a:xfrm rot="-8100000">
            <a:off x="6551028" y="4773477"/>
            <a:ext cx="865242" cy="865517"/>
            <a:chOff x="1042950" y="2743525"/>
            <a:chExt cx="865250" cy="865525"/>
          </a:xfrm>
        </p:grpSpPr>
        <p:sp>
          <p:nvSpPr>
            <p:cNvPr id="2707" name="Google Shape;2707;p16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6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6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6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6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6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6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6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6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6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6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6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6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6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6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6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6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6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5" name="Google Shape;2725;p16"/>
          <p:cNvGrpSpPr/>
          <p:nvPr/>
        </p:nvGrpSpPr>
        <p:grpSpPr>
          <a:xfrm rot="-8311866">
            <a:off x="7869248" y="4760067"/>
            <a:ext cx="892307" cy="892307"/>
            <a:chOff x="4334275" y="1748525"/>
            <a:chExt cx="892325" cy="892325"/>
          </a:xfrm>
        </p:grpSpPr>
        <p:sp>
          <p:nvSpPr>
            <p:cNvPr id="2726" name="Google Shape;2726;p16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6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6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6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6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6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6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6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6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6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6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6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6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6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6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6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6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6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17"/>
          <p:cNvSpPr txBox="1">
            <a:spLocks noGrp="1"/>
          </p:cNvSpPr>
          <p:nvPr>
            <p:ph type="subTitle" idx="1"/>
          </p:nvPr>
        </p:nvSpPr>
        <p:spPr>
          <a:xfrm>
            <a:off x="1465324" y="3387234"/>
            <a:ext cx="19932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p17"/>
          <p:cNvSpPr txBox="1">
            <a:spLocks noGrp="1"/>
          </p:cNvSpPr>
          <p:nvPr>
            <p:ph type="subTitle" idx="2"/>
          </p:nvPr>
        </p:nvSpPr>
        <p:spPr>
          <a:xfrm>
            <a:off x="3575403" y="3387198"/>
            <a:ext cx="19932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7" name="Google Shape;2747;p17"/>
          <p:cNvSpPr txBox="1">
            <a:spLocks noGrp="1"/>
          </p:cNvSpPr>
          <p:nvPr>
            <p:ph type="subTitle" idx="3"/>
          </p:nvPr>
        </p:nvSpPr>
        <p:spPr>
          <a:xfrm>
            <a:off x="5685475" y="3387198"/>
            <a:ext cx="1993200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17"/>
          <p:cNvSpPr txBox="1">
            <a:spLocks noGrp="1"/>
          </p:cNvSpPr>
          <p:nvPr>
            <p:ph type="title"/>
          </p:nvPr>
        </p:nvSpPr>
        <p:spPr>
          <a:xfrm>
            <a:off x="720000" y="459652"/>
            <a:ext cx="77040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49" name="Google Shape;2749;p17"/>
          <p:cNvSpPr txBox="1">
            <a:spLocks noGrp="1"/>
          </p:cNvSpPr>
          <p:nvPr>
            <p:ph type="subTitle" idx="4"/>
          </p:nvPr>
        </p:nvSpPr>
        <p:spPr>
          <a:xfrm>
            <a:off x="1465323" y="3076675"/>
            <a:ext cx="19932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0" name="Google Shape;2750;p17"/>
          <p:cNvSpPr txBox="1">
            <a:spLocks noGrp="1"/>
          </p:cNvSpPr>
          <p:nvPr>
            <p:ph type="subTitle" idx="5"/>
          </p:nvPr>
        </p:nvSpPr>
        <p:spPr>
          <a:xfrm>
            <a:off x="3575403" y="3076650"/>
            <a:ext cx="19932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1" name="Google Shape;2751;p17"/>
          <p:cNvSpPr txBox="1">
            <a:spLocks noGrp="1"/>
          </p:cNvSpPr>
          <p:nvPr>
            <p:ph type="subTitle" idx="6"/>
          </p:nvPr>
        </p:nvSpPr>
        <p:spPr>
          <a:xfrm>
            <a:off x="5685477" y="3076650"/>
            <a:ext cx="19932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752" name="Google Shape;2752;p17"/>
          <p:cNvGrpSpPr/>
          <p:nvPr/>
        </p:nvGrpSpPr>
        <p:grpSpPr>
          <a:xfrm rot="2700000">
            <a:off x="-616282" y="2844626"/>
            <a:ext cx="890616" cy="890616"/>
            <a:chOff x="3349175" y="1749375"/>
            <a:chExt cx="890625" cy="890625"/>
          </a:xfrm>
        </p:grpSpPr>
        <p:sp>
          <p:nvSpPr>
            <p:cNvPr id="2753" name="Google Shape;2753;p17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7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7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5" name="Google Shape;2775;p17"/>
          <p:cNvGrpSpPr/>
          <p:nvPr/>
        </p:nvGrpSpPr>
        <p:grpSpPr>
          <a:xfrm rot="2700000">
            <a:off x="-603584" y="4098835"/>
            <a:ext cx="865242" cy="865517"/>
            <a:chOff x="1042950" y="2743525"/>
            <a:chExt cx="865250" cy="865525"/>
          </a:xfrm>
        </p:grpSpPr>
        <p:sp>
          <p:nvSpPr>
            <p:cNvPr id="2776" name="Google Shape;2776;p17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7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7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7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7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7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7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7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7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7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7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7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7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7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7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7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7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7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4" name="Google Shape;2794;p17"/>
          <p:cNvGrpSpPr/>
          <p:nvPr/>
        </p:nvGrpSpPr>
        <p:grpSpPr>
          <a:xfrm rot="-8100000">
            <a:off x="8664256" y="1252190"/>
            <a:ext cx="890616" cy="890616"/>
            <a:chOff x="3349175" y="1749375"/>
            <a:chExt cx="890625" cy="890625"/>
          </a:xfrm>
        </p:grpSpPr>
        <p:sp>
          <p:nvSpPr>
            <p:cNvPr id="2795" name="Google Shape;2795;p17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7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7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7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7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7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7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7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7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7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7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7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7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7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7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7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7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7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7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7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7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7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7" name="Google Shape;2817;p17"/>
          <p:cNvGrpSpPr/>
          <p:nvPr/>
        </p:nvGrpSpPr>
        <p:grpSpPr>
          <a:xfrm rot="-8100000">
            <a:off x="8676972" y="-74942"/>
            <a:ext cx="865159" cy="865693"/>
            <a:chOff x="4335125" y="2742400"/>
            <a:chExt cx="890350" cy="890900"/>
          </a:xfrm>
        </p:grpSpPr>
        <p:sp>
          <p:nvSpPr>
            <p:cNvPr id="2818" name="Google Shape;2818;p17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7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7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7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7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7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7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7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7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7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7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7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7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7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4828357" y="3017062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7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19"/>
          <p:cNvSpPr txBox="1">
            <a:spLocks noGrp="1"/>
          </p:cNvSpPr>
          <p:nvPr>
            <p:ph type="title"/>
          </p:nvPr>
        </p:nvSpPr>
        <p:spPr>
          <a:xfrm>
            <a:off x="720000" y="459417"/>
            <a:ext cx="77040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00" name="Google Shape;3000;p19"/>
          <p:cNvSpPr txBox="1">
            <a:spLocks noGrp="1"/>
          </p:cNvSpPr>
          <p:nvPr>
            <p:ph type="subTitle" idx="1"/>
          </p:nvPr>
        </p:nvSpPr>
        <p:spPr>
          <a:xfrm>
            <a:off x="1571850" y="2319775"/>
            <a:ext cx="209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1" name="Google Shape;3001;p19"/>
          <p:cNvSpPr txBox="1">
            <a:spLocks noGrp="1"/>
          </p:cNvSpPr>
          <p:nvPr>
            <p:ph type="subTitle" idx="2"/>
          </p:nvPr>
        </p:nvSpPr>
        <p:spPr>
          <a:xfrm>
            <a:off x="3976429" y="2313988"/>
            <a:ext cx="209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2" name="Google Shape;3002;p19"/>
          <p:cNvSpPr txBox="1">
            <a:spLocks noGrp="1"/>
          </p:cNvSpPr>
          <p:nvPr>
            <p:ph type="subTitle" idx="3"/>
          </p:nvPr>
        </p:nvSpPr>
        <p:spPr>
          <a:xfrm>
            <a:off x="1571850" y="3905577"/>
            <a:ext cx="209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3" name="Google Shape;3003;p19"/>
          <p:cNvSpPr txBox="1">
            <a:spLocks noGrp="1"/>
          </p:cNvSpPr>
          <p:nvPr>
            <p:ph type="subTitle" idx="4"/>
          </p:nvPr>
        </p:nvSpPr>
        <p:spPr>
          <a:xfrm>
            <a:off x="3976434" y="3905590"/>
            <a:ext cx="209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4" name="Google Shape;3004;p19"/>
          <p:cNvSpPr txBox="1">
            <a:spLocks noGrp="1"/>
          </p:cNvSpPr>
          <p:nvPr>
            <p:ph type="subTitle" idx="5"/>
          </p:nvPr>
        </p:nvSpPr>
        <p:spPr>
          <a:xfrm>
            <a:off x="6381151" y="2313976"/>
            <a:ext cx="209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5" name="Google Shape;3005;p19"/>
          <p:cNvSpPr txBox="1">
            <a:spLocks noGrp="1"/>
          </p:cNvSpPr>
          <p:nvPr>
            <p:ph type="subTitle" idx="6"/>
          </p:nvPr>
        </p:nvSpPr>
        <p:spPr>
          <a:xfrm>
            <a:off x="6381000" y="3899775"/>
            <a:ext cx="209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6" name="Google Shape;3006;p19"/>
          <p:cNvSpPr txBox="1">
            <a:spLocks noGrp="1"/>
          </p:cNvSpPr>
          <p:nvPr>
            <p:ph type="subTitle" idx="7"/>
          </p:nvPr>
        </p:nvSpPr>
        <p:spPr>
          <a:xfrm>
            <a:off x="1571850" y="2111049"/>
            <a:ext cx="20955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7" name="Google Shape;3007;p19"/>
          <p:cNvSpPr txBox="1">
            <a:spLocks noGrp="1"/>
          </p:cNvSpPr>
          <p:nvPr>
            <p:ph type="subTitle" idx="8"/>
          </p:nvPr>
        </p:nvSpPr>
        <p:spPr>
          <a:xfrm>
            <a:off x="3976428" y="2105262"/>
            <a:ext cx="20955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8" name="Google Shape;3008;p19"/>
          <p:cNvSpPr txBox="1">
            <a:spLocks noGrp="1"/>
          </p:cNvSpPr>
          <p:nvPr>
            <p:ph type="subTitle" idx="9"/>
          </p:nvPr>
        </p:nvSpPr>
        <p:spPr>
          <a:xfrm>
            <a:off x="1571850" y="3696875"/>
            <a:ext cx="20958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9" name="Google Shape;3009;p19"/>
          <p:cNvSpPr txBox="1">
            <a:spLocks noGrp="1"/>
          </p:cNvSpPr>
          <p:nvPr>
            <p:ph type="subTitle" idx="13"/>
          </p:nvPr>
        </p:nvSpPr>
        <p:spPr>
          <a:xfrm>
            <a:off x="3976433" y="3696887"/>
            <a:ext cx="20958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0" name="Google Shape;3010;p19"/>
          <p:cNvSpPr txBox="1">
            <a:spLocks noGrp="1"/>
          </p:cNvSpPr>
          <p:nvPr>
            <p:ph type="subTitle" idx="14"/>
          </p:nvPr>
        </p:nvSpPr>
        <p:spPr>
          <a:xfrm>
            <a:off x="6381150" y="2105250"/>
            <a:ext cx="20955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1" name="Google Shape;3011;p19"/>
          <p:cNvSpPr txBox="1">
            <a:spLocks noGrp="1"/>
          </p:cNvSpPr>
          <p:nvPr>
            <p:ph type="subTitle" idx="15"/>
          </p:nvPr>
        </p:nvSpPr>
        <p:spPr>
          <a:xfrm>
            <a:off x="6381010" y="3691075"/>
            <a:ext cx="2095800" cy="3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012" name="Google Shape;3012;p19"/>
          <p:cNvGrpSpPr/>
          <p:nvPr/>
        </p:nvGrpSpPr>
        <p:grpSpPr>
          <a:xfrm rot="-2700000">
            <a:off x="-341408" y="-605455"/>
            <a:ext cx="865242" cy="865517"/>
            <a:chOff x="1042950" y="2743525"/>
            <a:chExt cx="865250" cy="865525"/>
          </a:xfrm>
        </p:grpSpPr>
        <p:sp>
          <p:nvSpPr>
            <p:cNvPr id="3013" name="Google Shape;3013;p19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1" name="Google Shape;3031;p19"/>
          <p:cNvGrpSpPr/>
          <p:nvPr/>
        </p:nvGrpSpPr>
        <p:grpSpPr>
          <a:xfrm rot="-2700000">
            <a:off x="-341440" y="1903002"/>
            <a:ext cx="865242" cy="864667"/>
            <a:chOff x="2048375" y="2743800"/>
            <a:chExt cx="865250" cy="864675"/>
          </a:xfrm>
        </p:grpSpPr>
        <p:sp>
          <p:nvSpPr>
            <p:cNvPr id="3032" name="Google Shape;3032;p19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9" name="Google Shape;3049;p19"/>
          <p:cNvGrpSpPr/>
          <p:nvPr/>
        </p:nvGrpSpPr>
        <p:grpSpPr>
          <a:xfrm rot="-2700000">
            <a:off x="-354927" y="622804"/>
            <a:ext cx="892316" cy="892316"/>
            <a:chOff x="4334275" y="1748525"/>
            <a:chExt cx="892325" cy="892325"/>
          </a:xfrm>
        </p:grpSpPr>
        <p:sp>
          <p:nvSpPr>
            <p:cNvPr id="3050" name="Google Shape;3050;p19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8" name="Google Shape;3068;p19"/>
          <p:cNvGrpSpPr/>
          <p:nvPr/>
        </p:nvGrpSpPr>
        <p:grpSpPr>
          <a:xfrm rot="8100000">
            <a:off x="-341123" y="3117514"/>
            <a:ext cx="864667" cy="864667"/>
            <a:chOff x="1043250" y="1738100"/>
            <a:chExt cx="864675" cy="864675"/>
          </a:xfrm>
        </p:grpSpPr>
        <p:sp>
          <p:nvSpPr>
            <p:cNvPr id="3069" name="Google Shape;3069;p19"/>
            <p:cNvSpPr/>
            <p:nvPr/>
          </p:nvSpPr>
          <p:spPr>
            <a:xfrm>
              <a:off x="1193050" y="2127625"/>
              <a:ext cx="180000" cy="84200"/>
            </a:xfrm>
            <a:custGeom>
              <a:avLst/>
              <a:gdLst/>
              <a:ahLst/>
              <a:cxnLst/>
              <a:rect l="l" t="t" r="r" b="b"/>
              <a:pathLst>
                <a:path w="7200" h="3368" extrusionOk="0">
                  <a:moveTo>
                    <a:pt x="3916" y="1151"/>
                  </a:moveTo>
                  <a:cubicBezTo>
                    <a:pt x="4136" y="1151"/>
                    <a:pt x="4358" y="1177"/>
                    <a:pt x="4581" y="1233"/>
                  </a:cubicBezTo>
                  <a:cubicBezTo>
                    <a:pt x="4943" y="1323"/>
                    <a:pt x="5281" y="1492"/>
                    <a:pt x="5574" y="1718"/>
                  </a:cubicBezTo>
                  <a:cubicBezTo>
                    <a:pt x="5258" y="1921"/>
                    <a:pt x="4943" y="2113"/>
                    <a:pt x="4581" y="2192"/>
                  </a:cubicBezTo>
                  <a:cubicBezTo>
                    <a:pt x="4363" y="2248"/>
                    <a:pt x="4143" y="2273"/>
                    <a:pt x="3923" y="2273"/>
                  </a:cubicBezTo>
                  <a:cubicBezTo>
                    <a:pt x="3256" y="2273"/>
                    <a:pt x="2588" y="2040"/>
                    <a:pt x="1952" y="1718"/>
                  </a:cubicBezTo>
                  <a:cubicBezTo>
                    <a:pt x="2589" y="1387"/>
                    <a:pt x="3245" y="1151"/>
                    <a:pt x="3916" y="1151"/>
                  </a:cubicBezTo>
                  <a:close/>
                  <a:moveTo>
                    <a:pt x="3956" y="1"/>
                  </a:moveTo>
                  <a:cubicBezTo>
                    <a:pt x="2994" y="1"/>
                    <a:pt x="2052" y="351"/>
                    <a:pt x="1230" y="838"/>
                  </a:cubicBezTo>
                  <a:cubicBezTo>
                    <a:pt x="835" y="1075"/>
                    <a:pt x="350" y="1346"/>
                    <a:pt x="0" y="1684"/>
                  </a:cubicBezTo>
                  <a:cubicBezTo>
                    <a:pt x="350" y="2034"/>
                    <a:pt x="835" y="2305"/>
                    <a:pt x="1230" y="2530"/>
                  </a:cubicBezTo>
                  <a:cubicBezTo>
                    <a:pt x="2052" y="3018"/>
                    <a:pt x="2994" y="3367"/>
                    <a:pt x="3956" y="3367"/>
                  </a:cubicBezTo>
                  <a:cubicBezTo>
                    <a:pt x="4130" y="3367"/>
                    <a:pt x="4305" y="3356"/>
                    <a:pt x="4480" y="3332"/>
                  </a:cubicBezTo>
                  <a:cubicBezTo>
                    <a:pt x="5416" y="3241"/>
                    <a:pt x="6251" y="2734"/>
                    <a:pt x="6895" y="2034"/>
                  </a:cubicBezTo>
                  <a:cubicBezTo>
                    <a:pt x="6996" y="1944"/>
                    <a:pt x="7098" y="1831"/>
                    <a:pt x="7199" y="1695"/>
                  </a:cubicBezTo>
                  <a:lnTo>
                    <a:pt x="6895" y="1357"/>
                  </a:lnTo>
                  <a:cubicBezTo>
                    <a:pt x="6263" y="669"/>
                    <a:pt x="5416" y="161"/>
                    <a:pt x="4480" y="37"/>
                  </a:cubicBezTo>
                  <a:cubicBezTo>
                    <a:pt x="4305" y="12"/>
                    <a:pt x="4130" y="1"/>
                    <a:pt x="3956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1429725" y="2272975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829" y="1625"/>
                  </a:moveTo>
                  <a:cubicBezTo>
                    <a:pt x="2054" y="1918"/>
                    <a:pt x="2223" y="2246"/>
                    <a:pt x="2314" y="2618"/>
                  </a:cubicBezTo>
                  <a:cubicBezTo>
                    <a:pt x="2539" y="3498"/>
                    <a:pt x="2257" y="4401"/>
                    <a:pt x="1829" y="5247"/>
                  </a:cubicBezTo>
                  <a:cubicBezTo>
                    <a:pt x="1388" y="4401"/>
                    <a:pt x="1129" y="3521"/>
                    <a:pt x="1355" y="2618"/>
                  </a:cubicBezTo>
                  <a:cubicBezTo>
                    <a:pt x="1434" y="2257"/>
                    <a:pt x="1603" y="1918"/>
                    <a:pt x="1829" y="1625"/>
                  </a:cubicBezTo>
                  <a:close/>
                  <a:moveTo>
                    <a:pt x="1817" y="0"/>
                  </a:moveTo>
                  <a:lnTo>
                    <a:pt x="1479" y="305"/>
                  </a:lnTo>
                  <a:cubicBezTo>
                    <a:pt x="790" y="937"/>
                    <a:pt x="283" y="1783"/>
                    <a:pt x="158" y="2708"/>
                  </a:cubicBezTo>
                  <a:cubicBezTo>
                    <a:pt x="0" y="3859"/>
                    <a:pt x="384" y="4999"/>
                    <a:pt x="960" y="5970"/>
                  </a:cubicBezTo>
                  <a:cubicBezTo>
                    <a:pt x="1197" y="6364"/>
                    <a:pt x="1467" y="6850"/>
                    <a:pt x="1806" y="7199"/>
                  </a:cubicBezTo>
                  <a:cubicBezTo>
                    <a:pt x="2156" y="6850"/>
                    <a:pt x="2427" y="6364"/>
                    <a:pt x="2652" y="5970"/>
                  </a:cubicBezTo>
                  <a:cubicBezTo>
                    <a:pt x="3228" y="4999"/>
                    <a:pt x="3611" y="3859"/>
                    <a:pt x="3453" y="2708"/>
                  </a:cubicBezTo>
                  <a:cubicBezTo>
                    <a:pt x="3352" y="1772"/>
                    <a:pt x="2844" y="937"/>
                    <a:pt x="2156" y="305"/>
                  </a:cubicBezTo>
                  <a:cubicBezTo>
                    <a:pt x="2054" y="203"/>
                    <a:pt x="1941" y="102"/>
                    <a:pt x="181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1198125" y="1738100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0" y="0"/>
                  </a:moveTo>
                  <a:cubicBezTo>
                    <a:pt x="316" y="1479"/>
                    <a:pt x="1648" y="2596"/>
                    <a:pt x="3216" y="2596"/>
                  </a:cubicBezTo>
                  <a:cubicBezTo>
                    <a:pt x="4796" y="2596"/>
                    <a:pt x="6105" y="1479"/>
                    <a:pt x="6432" y="0"/>
                  </a:cubicBezTo>
                  <a:lnTo>
                    <a:pt x="5225" y="0"/>
                  </a:lnTo>
                  <a:cubicBezTo>
                    <a:pt x="4931" y="835"/>
                    <a:pt x="4141" y="1445"/>
                    <a:pt x="3216" y="1445"/>
                  </a:cubicBezTo>
                  <a:cubicBezTo>
                    <a:pt x="2280" y="1445"/>
                    <a:pt x="1478" y="835"/>
                    <a:pt x="119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15919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7" y="0"/>
                  </a:moveTo>
                  <a:cubicBezTo>
                    <a:pt x="1637" y="0"/>
                    <a:pt x="328" y="1117"/>
                    <a:pt x="1" y="2595"/>
                  </a:cubicBezTo>
                  <a:lnTo>
                    <a:pt x="1197" y="2595"/>
                  </a:lnTo>
                  <a:cubicBezTo>
                    <a:pt x="1490" y="1760"/>
                    <a:pt x="2280" y="1162"/>
                    <a:pt x="3217" y="1162"/>
                  </a:cubicBezTo>
                  <a:cubicBezTo>
                    <a:pt x="4142" y="1162"/>
                    <a:pt x="4955" y="1760"/>
                    <a:pt x="5237" y="2595"/>
                  </a:cubicBezTo>
                  <a:lnTo>
                    <a:pt x="6433" y="2595"/>
                  </a:lnTo>
                  <a:cubicBezTo>
                    <a:pt x="6117" y="1117"/>
                    <a:pt x="4797" y="0"/>
                    <a:pt x="321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1198125" y="2537875"/>
              <a:ext cx="160825" cy="64900"/>
            </a:xfrm>
            <a:custGeom>
              <a:avLst/>
              <a:gdLst/>
              <a:ahLst/>
              <a:cxnLst/>
              <a:rect l="l" t="t" r="r" b="b"/>
              <a:pathLst>
                <a:path w="6433" h="2596" extrusionOk="0">
                  <a:moveTo>
                    <a:pt x="3216" y="0"/>
                  </a:moveTo>
                  <a:cubicBezTo>
                    <a:pt x="1636" y="0"/>
                    <a:pt x="316" y="1117"/>
                    <a:pt x="0" y="2595"/>
                  </a:cubicBezTo>
                  <a:lnTo>
                    <a:pt x="1196" y="2595"/>
                  </a:lnTo>
                  <a:cubicBezTo>
                    <a:pt x="1490" y="1760"/>
                    <a:pt x="2280" y="1162"/>
                    <a:pt x="3216" y="1162"/>
                  </a:cubicBezTo>
                  <a:cubicBezTo>
                    <a:pt x="4141" y="1162"/>
                    <a:pt x="4943" y="1760"/>
                    <a:pt x="5225" y="2595"/>
                  </a:cubicBezTo>
                  <a:lnTo>
                    <a:pt x="6432" y="2595"/>
                  </a:lnTo>
                  <a:cubicBezTo>
                    <a:pt x="6105" y="1117"/>
                    <a:pt x="4796" y="0"/>
                    <a:pt x="3216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1430575" y="1887900"/>
              <a:ext cx="90300" cy="180000"/>
            </a:xfrm>
            <a:custGeom>
              <a:avLst/>
              <a:gdLst/>
              <a:ahLst/>
              <a:cxnLst/>
              <a:rect l="l" t="t" r="r" b="b"/>
              <a:pathLst>
                <a:path w="3612" h="7200" extrusionOk="0">
                  <a:moveTo>
                    <a:pt x="1795" y="1952"/>
                  </a:moveTo>
                  <a:cubicBezTo>
                    <a:pt x="2235" y="2799"/>
                    <a:pt x="2505" y="3690"/>
                    <a:pt x="2280" y="4593"/>
                  </a:cubicBezTo>
                  <a:cubicBezTo>
                    <a:pt x="2189" y="4943"/>
                    <a:pt x="2020" y="5281"/>
                    <a:pt x="1795" y="5575"/>
                  </a:cubicBezTo>
                  <a:cubicBezTo>
                    <a:pt x="1569" y="5281"/>
                    <a:pt x="1400" y="4954"/>
                    <a:pt x="1321" y="4593"/>
                  </a:cubicBezTo>
                  <a:cubicBezTo>
                    <a:pt x="1095" y="3690"/>
                    <a:pt x="1366" y="2799"/>
                    <a:pt x="1795" y="1952"/>
                  </a:cubicBezTo>
                  <a:close/>
                  <a:moveTo>
                    <a:pt x="1806" y="0"/>
                  </a:moveTo>
                  <a:cubicBezTo>
                    <a:pt x="1456" y="350"/>
                    <a:pt x="1196" y="835"/>
                    <a:pt x="960" y="1230"/>
                  </a:cubicBezTo>
                  <a:cubicBezTo>
                    <a:pt x="384" y="2201"/>
                    <a:pt x="0" y="3340"/>
                    <a:pt x="158" y="4491"/>
                  </a:cubicBezTo>
                  <a:cubicBezTo>
                    <a:pt x="260" y="5417"/>
                    <a:pt x="768" y="6252"/>
                    <a:pt x="1456" y="6906"/>
                  </a:cubicBezTo>
                  <a:cubicBezTo>
                    <a:pt x="1558" y="6996"/>
                    <a:pt x="1670" y="7098"/>
                    <a:pt x="1795" y="7200"/>
                  </a:cubicBezTo>
                  <a:lnTo>
                    <a:pt x="2133" y="6906"/>
                  </a:lnTo>
                  <a:cubicBezTo>
                    <a:pt x="2821" y="6263"/>
                    <a:pt x="3329" y="5417"/>
                    <a:pt x="3465" y="4491"/>
                  </a:cubicBezTo>
                  <a:cubicBezTo>
                    <a:pt x="3611" y="3340"/>
                    <a:pt x="3239" y="2201"/>
                    <a:pt x="2652" y="1230"/>
                  </a:cubicBezTo>
                  <a:cubicBezTo>
                    <a:pt x="2415" y="835"/>
                    <a:pt x="2144" y="350"/>
                    <a:pt x="180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1043250" y="24868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4638" y="1"/>
                  </a:moveTo>
                  <a:cubicBezTo>
                    <a:pt x="3442" y="80"/>
                    <a:pt x="2246" y="283"/>
                    <a:pt x="1095" y="531"/>
                  </a:cubicBezTo>
                  <a:cubicBezTo>
                    <a:pt x="734" y="621"/>
                    <a:pt x="361" y="700"/>
                    <a:pt x="0" y="802"/>
                  </a:cubicBezTo>
                  <a:lnTo>
                    <a:pt x="0" y="1919"/>
                  </a:lnTo>
                  <a:cubicBezTo>
                    <a:pt x="237" y="1851"/>
                    <a:pt x="497" y="1795"/>
                    <a:pt x="734" y="1738"/>
                  </a:cubicBezTo>
                  <a:cubicBezTo>
                    <a:pt x="1602" y="1535"/>
                    <a:pt x="2471" y="1400"/>
                    <a:pt x="3340" y="1310"/>
                  </a:cubicBezTo>
                  <a:lnTo>
                    <a:pt x="3340" y="1310"/>
                  </a:lnTo>
                  <a:cubicBezTo>
                    <a:pt x="3239" y="2178"/>
                    <a:pt x="3115" y="3047"/>
                    <a:pt x="2911" y="3916"/>
                  </a:cubicBezTo>
                  <a:cubicBezTo>
                    <a:pt x="2844" y="4142"/>
                    <a:pt x="2787" y="4401"/>
                    <a:pt x="2720" y="4638"/>
                  </a:cubicBezTo>
                  <a:lnTo>
                    <a:pt x="3837" y="4638"/>
                  </a:lnTo>
                  <a:cubicBezTo>
                    <a:pt x="3938" y="4277"/>
                    <a:pt x="4029" y="3905"/>
                    <a:pt x="4096" y="3544"/>
                  </a:cubicBezTo>
                  <a:cubicBezTo>
                    <a:pt x="4356" y="2382"/>
                    <a:pt x="4548" y="1197"/>
                    <a:pt x="463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1791950" y="24868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0" y="1"/>
                  </a:moveTo>
                  <a:cubicBezTo>
                    <a:pt x="79" y="1197"/>
                    <a:pt x="283" y="2393"/>
                    <a:pt x="531" y="3544"/>
                  </a:cubicBezTo>
                  <a:cubicBezTo>
                    <a:pt x="621" y="3905"/>
                    <a:pt x="700" y="4277"/>
                    <a:pt x="802" y="4638"/>
                  </a:cubicBezTo>
                  <a:lnTo>
                    <a:pt x="1907" y="4638"/>
                  </a:lnTo>
                  <a:cubicBezTo>
                    <a:pt x="1840" y="4401"/>
                    <a:pt x="1783" y="4142"/>
                    <a:pt x="1727" y="3905"/>
                  </a:cubicBezTo>
                  <a:cubicBezTo>
                    <a:pt x="1535" y="3036"/>
                    <a:pt x="1388" y="2167"/>
                    <a:pt x="1309" y="1298"/>
                  </a:cubicBezTo>
                  <a:lnTo>
                    <a:pt x="1309" y="1298"/>
                  </a:lnTo>
                  <a:cubicBezTo>
                    <a:pt x="2178" y="1400"/>
                    <a:pt x="3036" y="1524"/>
                    <a:pt x="3916" y="1716"/>
                  </a:cubicBezTo>
                  <a:cubicBezTo>
                    <a:pt x="4142" y="1795"/>
                    <a:pt x="4401" y="1851"/>
                    <a:pt x="4638" y="1919"/>
                  </a:cubicBezTo>
                  <a:lnTo>
                    <a:pt x="4638" y="802"/>
                  </a:lnTo>
                  <a:cubicBezTo>
                    <a:pt x="4266" y="700"/>
                    <a:pt x="3905" y="610"/>
                    <a:pt x="3532" y="531"/>
                  </a:cubicBezTo>
                  <a:cubicBezTo>
                    <a:pt x="2381" y="283"/>
                    <a:pt x="1197" y="80"/>
                    <a:pt x="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1791950" y="1738100"/>
              <a:ext cx="115975" cy="115975"/>
            </a:xfrm>
            <a:custGeom>
              <a:avLst/>
              <a:gdLst/>
              <a:ahLst/>
              <a:cxnLst/>
              <a:rect l="l" t="t" r="r" b="b"/>
              <a:pathLst>
                <a:path w="4639" h="4639" extrusionOk="0">
                  <a:moveTo>
                    <a:pt x="802" y="0"/>
                  </a:moveTo>
                  <a:cubicBezTo>
                    <a:pt x="700" y="373"/>
                    <a:pt x="598" y="734"/>
                    <a:pt x="531" y="1106"/>
                  </a:cubicBezTo>
                  <a:cubicBezTo>
                    <a:pt x="283" y="2257"/>
                    <a:pt x="79" y="3442"/>
                    <a:pt x="0" y="4638"/>
                  </a:cubicBezTo>
                  <a:cubicBezTo>
                    <a:pt x="1197" y="4559"/>
                    <a:pt x="2393" y="4356"/>
                    <a:pt x="3532" y="4108"/>
                  </a:cubicBezTo>
                  <a:cubicBezTo>
                    <a:pt x="3905" y="4018"/>
                    <a:pt x="4266" y="3939"/>
                    <a:pt x="4638" y="3837"/>
                  </a:cubicBezTo>
                  <a:lnTo>
                    <a:pt x="4638" y="2720"/>
                  </a:lnTo>
                  <a:cubicBezTo>
                    <a:pt x="4401" y="2799"/>
                    <a:pt x="4142" y="2855"/>
                    <a:pt x="3905" y="2912"/>
                  </a:cubicBezTo>
                  <a:cubicBezTo>
                    <a:pt x="3025" y="3103"/>
                    <a:pt x="2167" y="3250"/>
                    <a:pt x="1298" y="3329"/>
                  </a:cubicBezTo>
                  <a:cubicBezTo>
                    <a:pt x="1388" y="2460"/>
                    <a:pt x="1524" y="1591"/>
                    <a:pt x="1716" y="723"/>
                  </a:cubicBezTo>
                  <a:cubicBezTo>
                    <a:pt x="1783" y="474"/>
                    <a:pt x="1840" y="237"/>
                    <a:pt x="191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1592225" y="1738100"/>
              <a:ext cx="160525" cy="64900"/>
            </a:xfrm>
            <a:custGeom>
              <a:avLst/>
              <a:gdLst/>
              <a:ahLst/>
              <a:cxnLst/>
              <a:rect l="l" t="t" r="r" b="b"/>
              <a:pathLst>
                <a:path w="6421" h="2596" extrusionOk="0">
                  <a:moveTo>
                    <a:pt x="0" y="0"/>
                  </a:moveTo>
                  <a:cubicBezTo>
                    <a:pt x="316" y="1479"/>
                    <a:pt x="1636" y="2596"/>
                    <a:pt x="3205" y="2596"/>
                  </a:cubicBezTo>
                  <a:cubicBezTo>
                    <a:pt x="4785" y="2596"/>
                    <a:pt x="6094" y="1479"/>
                    <a:pt x="6421" y="0"/>
                  </a:cubicBezTo>
                  <a:lnTo>
                    <a:pt x="5225" y="0"/>
                  </a:lnTo>
                  <a:cubicBezTo>
                    <a:pt x="4920" y="835"/>
                    <a:pt x="4130" y="1445"/>
                    <a:pt x="3205" y="1445"/>
                  </a:cubicBezTo>
                  <a:cubicBezTo>
                    <a:pt x="2268" y="1445"/>
                    <a:pt x="1467" y="835"/>
                    <a:pt x="118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1043250" y="1738100"/>
              <a:ext cx="115950" cy="115975"/>
            </a:xfrm>
            <a:custGeom>
              <a:avLst/>
              <a:gdLst/>
              <a:ahLst/>
              <a:cxnLst/>
              <a:rect l="l" t="t" r="r" b="b"/>
              <a:pathLst>
                <a:path w="4638" h="4639" extrusionOk="0">
                  <a:moveTo>
                    <a:pt x="2720" y="0"/>
                  </a:moveTo>
                  <a:cubicBezTo>
                    <a:pt x="2787" y="237"/>
                    <a:pt x="2844" y="497"/>
                    <a:pt x="2900" y="734"/>
                  </a:cubicBezTo>
                  <a:cubicBezTo>
                    <a:pt x="3103" y="1603"/>
                    <a:pt x="3239" y="2472"/>
                    <a:pt x="3329" y="3340"/>
                  </a:cubicBezTo>
                  <a:cubicBezTo>
                    <a:pt x="2449" y="3239"/>
                    <a:pt x="1591" y="3115"/>
                    <a:pt x="722" y="2923"/>
                  </a:cubicBezTo>
                  <a:cubicBezTo>
                    <a:pt x="474" y="2855"/>
                    <a:pt x="237" y="2799"/>
                    <a:pt x="0" y="2720"/>
                  </a:cubicBezTo>
                  <a:lnTo>
                    <a:pt x="0" y="3837"/>
                  </a:lnTo>
                  <a:cubicBezTo>
                    <a:pt x="361" y="3939"/>
                    <a:pt x="734" y="4029"/>
                    <a:pt x="1095" y="4108"/>
                  </a:cubicBezTo>
                  <a:cubicBezTo>
                    <a:pt x="2257" y="4356"/>
                    <a:pt x="3442" y="4559"/>
                    <a:pt x="4638" y="4638"/>
                  </a:cubicBezTo>
                  <a:cubicBezTo>
                    <a:pt x="4559" y="3442"/>
                    <a:pt x="4356" y="2246"/>
                    <a:pt x="4108" y="1095"/>
                  </a:cubicBezTo>
                  <a:cubicBezTo>
                    <a:pt x="4017" y="734"/>
                    <a:pt x="3938" y="361"/>
                    <a:pt x="383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1185700" y="1880275"/>
              <a:ext cx="56175" cy="56175"/>
            </a:xfrm>
            <a:custGeom>
              <a:avLst/>
              <a:gdLst/>
              <a:ahLst/>
              <a:cxnLst/>
              <a:rect l="l" t="t" r="r" b="b"/>
              <a:pathLst>
                <a:path w="2247" h="2247" extrusionOk="0">
                  <a:moveTo>
                    <a:pt x="1118" y="1"/>
                  </a:moveTo>
                  <a:cubicBezTo>
                    <a:pt x="802" y="1"/>
                    <a:pt x="520" y="125"/>
                    <a:pt x="328" y="328"/>
                  </a:cubicBezTo>
                  <a:cubicBezTo>
                    <a:pt x="125" y="531"/>
                    <a:pt x="1" y="802"/>
                    <a:pt x="1" y="1118"/>
                  </a:cubicBezTo>
                  <a:cubicBezTo>
                    <a:pt x="1" y="1738"/>
                    <a:pt x="508" y="2246"/>
                    <a:pt x="1129" y="2246"/>
                  </a:cubicBezTo>
                  <a:cubicBezTo>
                    <a:pt x="1434" y="2246"/>
                    <a:pt x="1716" y="2111"/>
                    <a:pt x="1919" y="1919"/>
                  </a:cubicBezTo>
                  <a:cubicBezTo>
                    <a:pt x="2111" y="1716"/>
                    <a:pt x="2246" y="1434"/>
                    <a:pt x="2246" y="1129"/>
                  </a:cubicBezTo>
                  <a:cubicBezTo>
                    <a:pt x="2246" y="508"/>
                    <a:pt x="1738" y="1"/>
                    <a:pt x="1118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1154950" y="1849525"/>
              <a:ext cx="117675" cy="117950"/>
            </a:xfrm>
            <a:custGeom>
              <a:avLst/>
              <a:gdLst/>
              <a:ahLst/>
              <a:cxnLst/>
              <a:rect l="l" t="t" r="r" b="b"/>
              <a:pathLst>
                <a:path w="4707" h="4718" extrusionOk="0">
                  <a:moveTo>
                    <a:pt x="2348" y="745"/>
                  </a:moveTo>
                  <a:cubicBezTo>
                    <a:pt x="3228" y="745"/>
                    <a:pt x="3950" y="1468"/>
                    <a:pt x="3950" y="2359"/>
                  </a:cubicBezTo>
                  <a:cubicBezTo>
                    <a:pt x="3950" y="2777"/>
                    <a:pt x="3781" y="3171"/>
                    <a:pt x="3499" y="3465"/>
                  </a:cubicBezTo>
                  <a:cubicBezTo>
                    <a:pt x="3205" y="3770"/>
                    <a:pt x="2810" y="3916"/>
                    <a:pt x="2382" y="3916"/>
                  </a:cubicBezTo>
                  <a:cubicBezTo>
                    <a:pt x="2361" y="3917"/>
                    <a:pt x="2340" y="3917"/>
                    <a:pt x="2320" y="3917"/>
                  </a:cubicBezTo>
                  <a:cubicBezTo>
                    <a:pt x="1435" y="3917"/>
                    <a:pt x="745" y="3208"/>
                    <a:pt x="745" y="2348"/>
                  </a:cubicBezTo>
                  <a:cubicBezTo>
                    <a:pt x="745" y="1919"/>
                    <a:pt x="915" y="1524"/>
                    <a:pt x="1219" y="1219"/>
                  </a:cubicBezTo>
                  <a:cubicBezTo>
                    <a:pt x="1513" y="915"/>
                    <a:pt x="1919" y="745"/>
                    <a:pt x="2348" y="745"/>
                  </a:cubicBezTo>
                  <a:close/>
                  <a:moveTo>
                    <a:pt x="2337" y="1"/>
                  </a:moveTo>
                  <a:cubicBezTo>
                    <a:pt x="1727" y="1"/>
                    <a:pt x="1129" y="238"/>
                    <a:pt x="678" y="678"/>
                  </a:cubicBezTo>
                  <a:cubicBezTo>
                    <a:pt x="238" y="1129"/>
                    <a:pt x="1" y="1716"/>
                    <a:pt x="1" y="2348"/>
                  </a:cubicBezTo>
                  <a:cubicBezTo>
                    <a:pt x="1" y="3657"/>
                    <a:pt x="1061" y="4717"/>
                    <a:pt x="2370" y="4717"/>
                  </a:cubicBezTo>
                  <a:cubicBezTo>
                    <a:pt x="2980" y="4717"/>
                    <a:pt x="3566" y="4469"/>
                    <a:pt x="4018" y="4040"/>
                  </a:cubicBezTo>
                  <a:cubicBezTo>
                    <a:pt x="4458" y="3589"/>
                    <a:pt x="4706" y="2991"/>
                    <a:pt x="4706" y="2370"/>
                  </a:cubicBezTo>
                  <a:cubicBezTo>
                    <a:pt x="4706" y="1061"/>
                    <a:pt x="3657" y="1"/>
                    <a:pt x="233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1043250" y="2286800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501"/>
                    <a:pt x="1433" y="2279"/>
                    <a:pt x="1433" y="3216"/>
                  </a:cubicBezTo>
                  <a:cubicBezTo>
                    <a:pt x="1433" y="4153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27"/>
                    <a:pt x="2595" y="4796"/>
                    <a:pt x="2595" y="3216"/>
                  </a:cubicBezTo>
                  <a:cubicBezTo>
                    <a:pt x="2595" y="1636"/>
                    <a:pt x="1478" y="327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1709300" y="18805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9" y="1"/>
                  </a:moveTo>
                  <a:cubicBezTo>
                    <a:pt x="508" y="1"/>
                    <a:pt x="0" y="509"/>
                    <a:pt x="0" y="1129"/>
                  </a:cubicBezTo>
                  <a:cubicBezTo>
                    <a:pt x="0" y="1434"/>
                    <a:pt x="124" y="1716"/>
                    <a:pt x="327" y="1919"/>
                  </a:cubicBezTo>
                  <a:cubicBezTo>
                    <a:pt x="542" y="2122"/>
                    <a:pt x="801" y="2246"/>
                    <a:pt x="1117" y="2246"/>
                  </a:cubicBezTo>
                  <a:cubicBezTo>
                    <a:pt x="1738" y="2246"/>
                    <a:pt x="2246" y="1739"/>
                    <a:pt x="2246" y="1118"/>
                  </a:cubicBezTo>
                  <a:cubicBezTo>
                    <a:pt x="2246" y="802"/>
                    <a:pt x="2122" y="520"/>
                    <a:pt x="1918" y="328"/>
                  </a:cubicBezTo>
                  <a:cubicBezTo>
                    <a:pt x="1704" y="125"/>
                    <a:pt x="1445" y="1"/>
                    <a:pt x="1129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1678250" y="1849525"/>
              <a:ext cx="118225" cy="117950"/>
            </a:xfrm>
            <a:custGeom>
              <a:avLst/>
              <a:gdLst/>
              <a:ahLst/>
              <a:cxnLst/>
              <a:rect l="l" t="t" r="r" b="b"/>
              <a:pathLst>
                <a:path w="4729" h="4718" extrusionOk="0">
                  <a:moveTo>
                    <a:pt x="2382" y="768"/>
                  </a:moveTo>
                  <a:cubicBezTo>
                    <a:pt x="2811" y="768"/>
                    <a:pt x="3206" y="937"/>
                    <a:pt x="3510" y="1231"/>
                  </a:cubicBezTo>
                  <a:cubicBezTo>
                    <a:pt x="3815" y="1524"/>
                    <a:pt x="3984" y="1930"/>
                    <a:pt x="3984" y="2359"/>
                  </a:cubicBezTo>
                  <a:cubicBezTo>
                    <a:pt x="3984" y="3250"/>
                    <a:pt x="3262" y="3961"/>
                    <a:pt x="2371" y="3961"/>
                  </a:cubicBezTo>
                  <a:cubicBezTo>
                    <a:pt x="1953" y="3961"/>
                    <a:pt x="1558" y="3792"/>
                    <a:pt x="1253" y="3510"/>
                  </a:cubicBezTo>
                  <a:cubicBezTo>
                    <a:pt x="960" y="3217"/>
                    <a:pt x="802" y="2822"/>
                    <a:pt x="802" y="2404"/>
                  </a:cubicBezTo>
                  <a:cubicBezTo>
                    <a:pt x="779" y="1479"/>
                    <a:pt x="1502" y="768"/>
                    <a:pt x="2382" y="768"/>
                  </a:cubicBezTo>
                  <a:close/>
                  <a:moveTo>
                    <a:pt x="2382" y="1"/>
                  </a:moveTo>
                  <a:cubicBezTo>
                    <a:pt x="1073" y="1"/>
                    <a:pt x="12" y="1061"/>
                    <a:pt x="12" y="2370"/>
                  </a:cubicBezTo>
                  <a:cubicBezTo>
                    <a:pt x="1" y="2991"/>
                    <a:pt x="260" y="3589"/>
                    <a:pt x="689" y="4040"/>
                  </a:cubicBezTo>
                  <a:cubicBezTo>
                    <a:pt x="1141" y="4469"/>
                    <a:pt x="1739" y="4717"/>
                    <a:pt x="2359" y="4717"/>
                  </a:cubicBezTo>
                  <a:cubicBezTo>
                    <a:pt x="3668" y="4717"/>
                    <a:pt x="4729" y="3657"/>
                    <a:pt x="4729" y="2348"/>
                  </a:cubicBezTo>
                  <a:cubicBezTo>
                    <a:pt x="4729" y="1727"/>
                    <a:pt x="4492" y="1129"/>
                    <a:pt x="4052" y="678"/>
                  </a:cubicBezTo>
                  <a:cubicBezTo>
                    <a:pt x="3601" y="238"/>
                    <a:pt x="3002" y="1"/>
                    <a:pt x="2382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1043250" y="1892975"/>
              <a:ext cx="64900" cy="160825"/>
            </a:xfrm>
            <a:custGeom>
              <a:avLst/>
              <a:gdLst/>
              <a:ahLst/>
              <a:cxnLst/>
              <a:rect l="l" t="t" r="r" b="b"/>
              <a:pathLst>
                <a:path w="2596" h="6433" extrusionOk="0">
                  <a:moveTo>
                    <a:pt x="0" y="0"/>
                  </a:moveTo>
                  <a:lnTo>
                    <a:pt x="0" y="1196"/>
                  </a:lnTo>
                  <a:cubicBezTo>
                    <a:pt x="835" y="1490"/>
                    <a:pt x="1433" y="2280"/>
                    <a:pt x="1433" y="3216"/>
                  </a:cubicBezTo>
                  <a:cubicBezTo>
                    <a:pt x="1433" y="4142"/>
                    <a:pt x="824" y="4954"/>
                    <a:pt x="0" y="5236"/>
                  </a:cubicBezTo>
                  <a:lnTo>
                    <a:pt x="0" y="6432"/>
                  </a:lnTo>
                  <a:cubicBezTo>
                    <a:pt x="1478" y="6105"/>
                    <a:pt x="2595" y="4796"/>
                    <a:pt x="2595" y="3216"/>
                  </a:cubicBezTo>
                  <a:cubicBezTo>
                    <a:pt x="2595" y="1637"/>
                    <a:pt x="1478" y="328"/>
                    <a:pt x="0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1843000" y="2286800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7"/>
                    <a:pt x="1" y="1636"/>
                    <a:pt x="1" y="3216"/>
                  </a:cubicBezTo>
                  <a:cubicBezTo>
                    <a:pt x="1" y="4796"/>
                    <a:pt x="1118" y="6127"/>
                    <a:pt x="2596" y="6432"/>
                  </a:cubicBezTo>
                  <a:lnTo>
                    <a:pt x="2596" y="5236"/>
                  </a:lnTo>
                  <a:cubicBezTo>
                    <a:pt x="1761" y="4943"/>
                    <a:pt x="1152" y="4153"/>
                    <a:pt x="1152" y="3216"/>
                  </a:cubicBezTo>
                  <a:cubicBezTo>
                    <a:pt x="1152" y="2279"/>
                    <a:pt x="1761" y="1478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1843000" y="1892975"/>
              <a:ext cx="64925" cy="160825"/>
            </a:xfrm>
            <a:custGeom>
              <a:avLst/>
              <a:gdLst/>
              <a:ahLst/>
              <a:cxnLst/>
              <a:rect l="l" t="t" r="r" b="b"/>
              <a:pathLst>
                <a:path w="2597" h="6433" extrusionOk="0">
                  <a:moveTo>
                    <a:pt x="2596" y="0"/>
                  </a:moveTo>
                  <a:cubicBezTo>
                    <a:pt x="1118" y="328"/>
                    <a:pt x="1" y="1648"/>
                    <a:pt x="1" y="3216"/>
                  </a:cubicBezTo>
                  <a:cubicBezTo>
                    <a:pt x="1" y="4796"/>
                    <a:pt x="1118" y="6105"/>
                    <a:pt x="2596" y="6432"/>
                  </a:cubicBezTo>
                  <a:lnTo>
                    <a:pt x="2596" y="5236"/>
                  </a:lnTo>
                  <a:cubicBezTo>
                    <a:pt x="1761" y="4932"/>
                    <a:pt x="1152" y="4142"/>
                    <a:pt x="1152" y="3216"/>
                  </a:cubicBezTo>
                  <a:cubicBezTo>
                    <a:pt x="1152" y="2280"/>
                    <a:pt x="1761" y="1479"/>
                    <a:pt x="2596" y="1196"/>
                  </a:cubicBezTo>
                  <a:lnTo>
                    <a:pt x="2596" y="0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1052825" y="1747975"/>
              <a:ext cx="844925" cy="844925"/>
            </a:xfrm>
            <a:custGeom>
              <a:avLst/>
              <a:gdLst/>
              <a:ahLst/>
              <a:cxnLst/>
              <a:rect l="l" t="t" r="r" b="b"/>
              <a:pathLst>
                <a:path w="33797" h="33797" extrusionOk="0">
                  <a:moveTo>
                    <a:pt x="16905" y="1704"/>
                  </a:moveTo>
                  <a:cubicBezTo>
                    <a:pt x="17503" y="2370"/>
                    <a:pt x="18146" y="2979"/>
                    <a:pt x="18857" y="3521"/>
                  </a:cubicBezTo>
                  <a:cubicBezTo>
                    <a:pt x="20267" y="4616"/>
                    <a:pt x="21824" y="5541"/>
                    <a:pt x="22874" y="7019"/>
                  </a:cubicBezTo>
                  <a:cubicBezTo>
                    <a:pt x="23483" y="7888"/>
                    <a:pt x="23822" y="8813"/>
                    <a:pt x="24014" y="9784"/>
                  </a:cubicBezTo>
                  <a:cubicBezTo>
                    <a:pt x="24984" y="9987"/>
                    <a:pt x="25921" y="10325"/>
                    <a:pt x="26778" y="10935"/>
                  </a:cubicBezTo>
                  <a:cubicBezTo>
                    <a:pt x="28268" y="11973"/>
                    <a:pt x="29193" y="13553"/>
                    <a:pt x="30276" y="14952"/>
                  </a:cubicBezTo>
                  <a:cubicBezTo>
                    <a:pt x="30829" y="15651"/>
                    <a:pt x="31439" y="16306"/>
                    <a:pt x="32104" y="16904"/>
                  </a:cubicBezTo>
                  <a:cubicBezTo>
                    <a:pt x="31439" y="17491"/>
                    <a:pt x="30829" y="18145"/>
                    <a:pt x="30276" y="18845"/>
                  </a:cubicBezTo>
                  <a:cubicBezTo>
                    <a:pt x="29193" y="20244"/>
                    <a:pt x="28268" y="21824"/>
                    <a:pt x="26778" y="22862"/>
                  </a:cubicBezTo>
                  <a:cubicBezTo>
                    <a:pt x="25921" y="23471"/>
                    <a:pt x="24995" y="23810"/>
                    <a:pt x="24014" y="24013"/>
                  </a:cubicBezTo>
                  <a:cubicBezTo>
                    <a:pt x="23822" y="24983"/>
                    <a:pt x="23483" y="25909"/>
                    <a:pt x="22874" y="26778"/>
                  </a:cubicBezTo>
                  <a:cubicBezTo>
                    <a:pt x="21824" y="28256"/>
                    <a:pt x="20245" y="29181"/>
                    <a:pt x="18857" y="30276"/>
                  </a:cubicBezTo>
                  <a:cubicBezTo>
                    <a:pt x="18146" y="30817"/>
                    <a:pt x="17503" y="31427"/>
                    <a:pt x="16905" y="32093"/>
                  </a:cubicBezTo>
                  <a:cubicBezTo>
                    <a:pt x="16318" y="31427"/>
                    <a:pt x="15663" y="30817"/>
                    <a:pt x="14964" y="30276"/>
                  </a:cubicBezTo>
                  <a:cubicBezTo>
                    <a:pt x="13553" y="29181"/>
                    <a:pt x="11985" y="28256"/>
                    <a:pt x="10935" y="26778"/>
                  </a:cubicBezTo>
                  <a:cubicBezTo>
                    <a:pt x="10337" y="25909"/>
                    <a:pt x="9999" y="24983"/>
                    <a:pt x="9795" y="24013"/>
                  </a:cubicBezTo>
                  <a:cubicBezTo>
                    <a:pt x="8825" y="23810"/>
                    <a:pt x="7888" y="23471"/>
                    <a:pt x="7031" y="22862"/>
                  </a:cubicBezTo>
                  <a:cubicBezTo>
                    <a:pt x="5553" y="21824"/>
                    <a:pt x="4616" y="20244"/>
                    <a:pt x="3533" y="18845"/>
                  </a:cubicBezTo>
                  <a:cubicBezTo>
                    <a:pt x="2980" y="18145"/>
                    <a:pt x="2382" y="17491"/>
                    <a:pt x="1716" y="16904"/>
                  </a:cubicBezTo>
                  <a:cubicBezTo>
                    <a:pt x="2382" y="16306"/>
                    <a:pt x="2980" y="15651"/>
                    <a:pt x="3533" y="14952"/>
                  </a:cubicBezTo>
                  <a:cubicBezTo>
                    <a:pt x="4616" y="13541"/>
                    <a:pt x="5553" y="11973"/>
                    <a:pt x="7031" y="10935"/>
                  </a:cubicBezTo>
                  <a:cubicBezTo>
                    <a:pt x="7888" y="10325"/>
                    <a:pt x="8825" y="9987"/>
                    <a:pt x="9795" y="9784"/>
                  </a:cubicBezTo>
                  <a:cubicBezTo>
                    <a:pt x="9999" y="8813"/>
                    <a:pt x="10337" y="7888"/>
                    <a:pt x="10935" y="7019"/>
                  </a:cubicBezTo>
                  <a:cubicBezTo>
                    <a:pt x="11985" y="5541"/>
                    <a:pt x="13564" y="4616"/>
                    <a:pt x="14964" y="3521"/>
                  </a:cubicBezTo>
                  <a:cubicBezTo>
                    <a:pt x="15663" y="2979"/>
                    <a:pt x="16318" y="2370"/>
                    <a:pt x="16905" y="1704"/>
                  </a:cubicBezTo>
                  <a:close/>
                  <a:moveTo>
                    <a:pt x="16893" y="0"/>
                  </a:moveTo>
                  <a:lnTo>
                    <a:pt x="16882" y="12"/>
                  </a:lnTo>
                  <a:cubicBezTo>
                    <a:pt x="15754" y="1637"/>
                    <a:pt x="14219" y="2742"/>
                    <a:pt x="12650" y="3916"/>
                  </a:cubicBezTo>
                  <a:cubicBezTo>
                    <a:pt x="10969" y="5191"/>
                    <a:pt x="9480" y="6929"/>
                    <a:pt x="8915" y="8915"/>
                  </a:cubicBezTo>
                  <a:cubicBezTo>
                    <a:pt x="6907" y="9479"/>
                    <a:pt x="5169" y="10991"/>
                    <a:pt x="3916" y="12650"/>
                  </a:cubicBezTo>
                  <a:cubicBezTo>
                    <a:pt x="2743" y="14207"/>
                    <a:pt x="1648" y="15742"/>
                    <a:pt x="12" y="16881"/>
                  </a:cubicBezTo>
                  <a:lnTo>
                    <a:pt x="1" y="16904"/>
                  </a:lnTo>
                  <a:lnTo>
                    <a:pt x="12" y="16915"/>
                  </a:lnTo>
                  <a:cubicBezTo>
                    <a:pt x="1637" y="18044"/>
                    <a:pt x="2732" y="19578"/>
                    <a:pt x="3916" y="21147"/>
                  </a:cubicBezTo>
                  <a:cubicBezTo>
                    <a:pt x="5192" y="22828"/>
                    <a:pt x="6918" y="24318"/>
                    <a:pt x="8915" y="24882"/>
                  </a:cubicBezTo>
                  <a:cubicBezTo>
                    <a:pt x="9480" y="26891"/>
                    <a:pt x="10980" y="28617"/>
                    <a:pt x="12650" y="29881"/>
                  </a:cubicBezTo>
                  <a:cubicBezTo>
                    <a:pt x="14196" y="31043"/>
                    <a:pt x="15742" y="32149"/>
                    <a:pt x="16882" y="33785"/>
                  </a:cubicBezTo>
                  <a:lnTo>
                    <a:pt x="16893" y="33796"/>
                  </a:lnTo>
                  <a:lnTo>
                    <a:pt x="16905" y="33785"/>
                  </a:lnTo>
                  <a:cubicBezTo>
                    <a:pt x="18033" y="32160"/>
                    <a:pt x="19579" y="31054"/>
                    <a:pt x="21136" y="29881"/>
                  </a:cubicBezTo>
                  <a:cubicBezTo>
                    <a:pt x="22817" y="28617"/>
                    <a:pt x="24318" y="26868"/>
                    <a:pt x="24882" y="24882"/>
                  </a:cubicBezTo>
                  <a:cubicBezTo>
                    <a:pt x="26880" y="24318"/>
                    <a:pt x="28618" y="22806"/>
                    <a:pt x="29870" y="21147"/>
                  </a:cubicBezTo>
                  <a:cubicBezTo>
                    <a:pt x="31055" y="19578"/>
                    <a:pt x="32161" y="18044"/>
                    <a:pt x="33774" y="16915"/>
                  </a:cubicBezTo>
                  <a:lnTo>
                    <a:pt x="33797" y="16904"/>
                  </a:lnTo>
                  <a:lnTo>
                    <a:pt x="33774" y="16881"/>
                  </a:lnTo>
                  <a:cubicBezTo>
                    <a:pt x="32161" y="15753"/>
                    <a:pt x="31055" y="14218"/>
                    <a:pt x="29870" y="12650"/>
                  </a:cubicBezTo>
                  <a:cubicBezTo>
                    <a:pt x="28618" y="10980"/>
                    <a:pt x="26868" y="9479"/>
                    <a:pt x="24882" y="8915"/>
                  </a:cubicBezTo>
                  <a:cubicBezTo>
                    <a:pt x="24318" y="6906"/>
                    <a:pt x="22806" y="5180"/>
                    <a:pt x="21136" y="3916"/>
                  </a:cubicBezTo>
                  <a:cubicBezTo>
                    <a:pt x="19590" y="2754"/>
                    <a:pt x="18056" y="1648"/>
                    <a:pt x="16905" y="12"/>
                  </a:cubicBezTo>
                  <a:lnTo>
                    <a:pt x="16893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1118575" y="1813125"/>
              <a:ext cx="714575" cy="714600"/>
            </a:xfrm>
            <a:custGeom>
              <a:avLst/>
              <a:gdLst/>
              <a:ahLst/>
              <a:cxnLst/>
              <a:rect l="l" t="t" r="r" b="b"/>
              <a:pathLst>
                <a:path w="28583" h="28584" extrusionOk="0">
                  <a:moveTo>
                    <a:pt x="14263" y="1513"/>
                  </a:moveTo>
                  <a:cubicBezTo>
                    <a:pt x="14681" y="1919"/>
                    <a:pt x="15121" y="2303"/>
                    <a:pt x="15606" y="2653"/>
                  </a:cubicBezTo>
                  <a:cubicBezTo>
                    <a:pt x="16960" y="3668"/>
                    <a:pt x="18393" y="4492"/>
                    <a:pt x="19194" y="6061"/>
                  </a:cubicBezTo>
                  <a:cubicBezTo>
                    <a:pt x="19623" y="6884"/>
                    <a:pt x="19815" y="7776"/>
                    <a:pt x="19883" y="8678"/>
                  </a:cubicBezTo>
                  <a:cubicBezTo>
                    <a:pt x="20774" y="8735"/>
                    <a:pt x="21654" y="8938"/>
                    <a:pt x="22501" y="9356"/>
                  </a:cubicBezTo>
                  <a:cubicBezTo>
                    <a:pt x="24069" y="10157"/>
                    <a:pt x="24882" y="11590"/>
                    <a:pt x="25897" y="12955"/>
                  </a:cubicBezTo>
                  <a:cubicBezTo>
                    <a:pt x="26258" y="13418"/>
                    <a:pt x="26631" y="13869"/>
                    <a:pt x="27048" y="14298"/>
                  </a:cubicBezTo>
                  <a:cubicBezTo>
                    <a:pt x="26631" y="14716"/>
                    <a:pt x="26258" y="15156"/>
                    <a:pt x="25897" y="15630"/>
                  </a:cubicBezTo>
                  <a:cubicBezTo>
                    <a:pt x="24882" y="16984"/>
                    <a:pt x="24069" y="18428"/>
                    <a:pt x="22501" y="19229"/>
                  </a:cubicBezTo>
                  <a:cubicBezTo>
                    <a:pt x="21666" y="19658"/>
                    <a:pt x="20786" y="19850"/>
                    <a:pt x="19883" y="19906"/>
                  </a:cubicBezTo>
                  <a:cubicBezTo>
                    <a:pt x="19826" y="20809"/>
                    <a:pt x="19623" y="21689"/>
                    <a:pt x="19194" y="22535"/>
                  </a:cubicBezTo>
                  <a:cubicBezTo>
                    <a:pt x="18393" y="24093"/>
                    <a:pt x="16971" y="24916"/>
                    <a:pt x="15606" y="25932"/>
                  </a:cubicBezTo>
                  <a:cubicBezTo>
                    <a:pt x="15132" y="26282"/>
                    <a:pt x="14681" y="26665"/>
                    <a:pt x="14263" y="27072"/>
                  </a:cubicBezTo>
                  <a:cubicBezTo>
                    <a:pt x="13834" y="26665"/>
                    <a:pt x="13406" y="26282"/>
                    <a:pt x="12920" y="25932"/>
                  </a:cubicBezTo>
                  <a:cubicBezTo>
                    <a:pt x="11566" y="24916"/>
                    <a:pt x="10133" y="24093"/>
                    <a:pt x="9321" y="22535"/>
                  </a:cubicBezTo>
                  <a:cubicBezTo>
                    <a:pt x="8903" y="21700"/>
                    <a:pt x="8700" y="20809"/>
                    <a:pt x="8644" y="19906"/>
                  </a:cubicBezTo>
                  <a:cubicBezTo>
                    <a:pt x="7741" y="19850"/>
                    <a:pt x="6872" y="19658"/>
                    <a:pt x="6026" y="19229"/>
                  </a:cubicBezTo>
                  <a:cubicBezTo>
                    <a:pt x="4457" y="18428"/>
                    <a:pt x="3645" y="17006"/>
                    <a:pt x="2629" y="15630"/>
                  </a:cubicBezTo>
                  <a:cubicBezTo>
                    <a:pt x="2268" y="15167"/>
                    <a:pt x="1896" y="14716"/>
                    <a:pt x="1478" y="14298"/>
                  </a:cubicBezTo>
                  <a:cubicBezTo>
                    <a:pt x="1896" y="13869"/>
                    <a:pt x="2268" y="13429"/>
                    <a:pt x="2629" y="12955"/>
                  </a:cubicBezTo>
                  <a:cubicBezTo>
                    <a:pt x="3645" y="11601"/>
                    <a:pt x="4457" y="10157"/>
                    <a:pt x="6026" y="9356"/>
                  </a:cubicBezTo>
                  <a:cubicBezTo>
                    <a:pt x="6861" y="8938"/>
                    <a:pt x="7741" y="8735"/>
                    <a:pt x="8644" y="8678"/>
                  </a:cubicBezTo>
                  <a:cubicBezTo>
                    <a:pt x="8700" y="7776"/>
                    <a:pt x="8903" y="6907"/>
                    <a:pt x="9321" y="6061"/>
                  </a:cubicBezTo>
                  <a:cubicBezTo>
                    <a:pt x="10133" y="4492"/>
                    <a:pt x="11555" y="3668"/>
                    <a:pt x="12920" y="2653"/>
                  </a:cubicBezTo>
                  <a:cubicBezTo>
                    <a:pt x="13394" y="2303"/>
                    <a:pt x="13834" y="1919"/>
                    <a:pt x="14263" y="1513"/>
                  </a:cubicBezTo>
                  <a:close/>
                  <a:moveTo>
                    <a:pt x="14297" y="1"/>
                  </a:moveTo>
                  <a:cubicBezTo>
                    <a:pt x="13191" y="1242"/>
                    <a:pt x="11837" y="2111"/>
                    <a:pt x="10551" y="3127"/>
                  </a:cubicBezTo>
                  <a:cubicBezTo>
                    <a:pt x="9118" y="4266"/>
                    <a:pt x="8046" y="6015"/>
                    <a:pt x="7831" y="7832"/>
                  </a:cubicBezTo>
                  <a:cubicBezTo>
                    <a:pt x="6003" y="8058"/>
                    <a:pt x="4265" y="9119"/>
                    <a:pt x="3126" y="10552"/>
                  </a:cubicBezTo>
                  <a:cubicBezTo>
                    <a:pt x="2088" y="11838"/>
                    <a:pt x="1241" y="13203"/>
                    <a:pt x="0" y="14298"/>
                  </a:cubicBezTo>
                  <a:cubicBezTo>
                    <a:pt x="1241" y="15393"/>
                    <a:pt x="2110" y="16747"/>
                    <a:pt x="3126" y="18033"/>
                  </a:cubicBezTo>
                  <a:cubicBezTo>
                    <a:pt x="4265" y="19466"/>
                    <a:pt x="6014" y="20538"/>
                    <a:pt x="7831" y="20753"/>
                  </a:cubicBezTo>
                  <a:cubicBezTo>
                    <a:pt x="8057" y="22592"/>
                    <a:pt x="9118" y="24318"/>
                    <a:pt x="10551" y="25469"/>
                  </a:cubicBezTo>
                  <a:cubicBezTo>
                    <a:pt x="11837" y="26496"/>
                    <a:pt x="13203" y="27343"/>
                    <a:pt x="14297" y="28584"/>
                  </a:cubicBezTo>
                  <a:cubicBezTo>
                    <a:pt x="15392" y="27343"/>
                    <a:pt x="16746" y="26485"/>
                    <a:pt x="18032" y="25469"/>
                  </a:cubicBezTo>
                  <a:cubicBezTo>
                    <a:pt x="19465" y="24318"/>
                    <a:pt x="20537" y="22569"/>
                    <a:pt x="20752" y="20753"/>
                  </a:cubicBezTo>
                  <a:cubicBezTo>
                    <a:pt x="22591" y="20527"/>
                    <a:pt x="24317" y="19466"/>
                    <a:pt x="25468" y="18033"/>
                  </a:cubicBezTo>
                  <a:cubicBezTo>
                    <a:pt x="26484" y="16747"/>
                    <a:pt x="27342" y="15381"/>
                    <a:pt x="28583" y="14298"/>
                  </a:cubicBezTo>
                  <a:cubicBezTo>
                    <a:pt x="27342" y="13192"/>
                    <a:pt x="26484" y="11838"/>
                    <a:pt x="25468" y="10552"/>
                  </a:cubicBezTo>
                  <a:cubicBezTo>
                    <a:pt x="24317" y="9119"/>
                    <a:pt x="22568" y="8047"/>
                    <a:pt x="20752" y="7832"/>
                  </a:cubicBezTo>
                  <a:cubicBezTo>
                    <a:pt x="20526" y="6004"/>
                    <a:pt x="19465" y="4266"/>
                    <a:pt x="18032" y="3127"/>
                  </a:cubicBezTo>
                  <a:cubicBezTo>
                    <a:pt x="16746" y="2089"/>
                    <a:pt x="15380" y="1242"/>
                    <a:pt x="1429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1578100" y="2127925"/>
              <a:ext cx="180025" cy="85025"/>
            </a:xfrm>
            <a:custGeom>
              <a:avLst/>
              <a:gdLst/>
              <a:ahLst/>
              <a:cxnLst/>
              <a:rect l="l" t="t" r="r" b="b"/>
              <a:pathLst>
                <a:path w="7201" h="3401" extrusionOk="0">
                  <a:moveTo>
                    <a:pt x="3270" y="1139"/>
                  </a:moveTo>
                  <a:cubicBezTo>
                    <a:pt x="3942" y="1139"/>
                    <a:pt x="4611" y="1375"/>
                    <a:pt x="5248" y="1706"/>
                  </a:cubicBezTo>
                  <a:cubicBezTo>
                    <a:pt x="4612" y="2028"/>
                    <a:pt x="3944" y="2261"/>
                    <a:pt x="3273" y="2261"/>
                  </a:cubicBezTo>
                  <a:cubicBezTo>
                    <a:pt x="3051" y="2261"/>
                    <a:pt x="2829" y="2236"/>
                    <a:pt x="2608" y="2180"/>
                  </a:cubicBezTo>
                  <a:cubicBezTo>
                    <a:pt x="2258" y="2101"/>
                    <a:pt x="1919" y="1932"/>
                    <a:pt x="1626" y="1706"/>
                  </a:cubicBezTo>
                  <a:cubicBezTo>
                    <a:pt x="1919" y="1480"/>
                    <a:pt x="2247" y="1311"/>
                    <a:pt x="2608" y="1221"/>
                  </a:cubicBezTo>
                  <a:cubicBezTo>
                    <a:pt x="2828" y="1165"/>
                    <a:pt x="3050" y="1139"/>
                    <a:pt x="3270" y="1139"/>
                  </a:cubicBezTo>
                  <a:close/>
                  <a:moveTo>
                    <a:pt x="3239" y="0"/>
                  </a:moveTo>
                  <a:cubicBezTo>
                    <a:pt x="3063" y="0"/>
                    <a:pt x="2887" y="12"/>
                    <a:pt x="2709" y="36"/>
                  </a:cubicBezTo>
                  <a:cubicBezTo>
                    <a:pt x="1761" y="160"/>
                    <a:pt x="938" y="668"/>
                    <a:pt x="294" y="1367"/>
                  </a:cubicBezTo>
                  <a:cubicBezTo>
                    <a:pt x="204" y="1458"/>
                    <a:pt x="103" y="1571"/>
                    <a:pt x="1" y="1706"/>
                  </a:cubicBezTo>
                  <a:lnTo>
                    <a:pt x="294" y="2033"/>
                  </a:lnTo>
                  <a:cubicBezTo>
                    <a:pt x="938" y="2733"/>
                    <a:pt x="1784" y="3241"/>
                    <a:pt x="2709" y="3365"/>
                  </a:cubicBezTo>
                  <a:cubicBezTo>
                    <a:pt x="2884" y="3389"/>
                    <a:pt x="3059" y="3401"/>
                    <a:pt x="3234" y="3401"/>
                  </a:cubicBezTo>
                  <a:cubicBezTo>
                    <a:pt x="4198" y="3401"/>
                    <a:pt x="5149" y="3051"/>
                    <a:pt x="5970" y="2564"/>
                  </a:cubicBezTo>
                  <a:cubicBezTo>
                    <a:pt x="6365" y="2315"/>
                    <a:pt x="6839" y="2056"/>
                    <a:pt x="7200" y="1717"/>
                  </a:cubicBezTo>
                  <a:cubicBezTo>
                    <a:pt x="6839" y="1356"/>
                    <a:pt x="6365" y="1097"/>
                    <a:pt x="5970" y="871"/>
                  </a:cubicBezTo>
                  <a:cubicBezTo>
                    <a:pt x="5148" y="355"/>
                    <a:pt x="4212" y="0"/>
                    <a:pt x="323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1349600" y="2044450"/>
              <a:ext cx="251950" cy="251950"/>
            </a:xfrm>
            <a:custGeom>
              <a:avLst/>
              <a:gdLst/>
              <a:ahLst/>
              <a:cxnLst/>
              <a:rect l="l" t="t" r="r" b="b"/>
              <a:pathLst>
                <a:path w="10078" h="10078" extrusionOk="0">
                  <a:moveTo>
                    <a:pt x="1276" y="1254"/>
                  </a:moveTo>
                  <a:lnTo>
                    <a:pt x="1276" y="1254"/>
                  </a:lnTo>
                  <a:cubicBezTo>
                    <a:pt x="2528" y="1513"/>
                    <a:pt x="3702" y="1976"/>
                    <a:pt x="4458" y="3138"/>
                  </a:cubicBezTo>
                  <a:cubicBezTo>
                    <a:pt x="4830" y="3702"/>
                    <a:pt x="4943" y="4323"/>
                    <a:pt x="4955" y="4943"/>
                  </a:cubicBezTo>
                  <a:cubicBezTo>
                    <a:pt x="4323" y="4943"/>
                    <a:pt x="3713" y="4831"/>
                    <a:pt x="3149" y="4447"/>
                  </a:cubicBezTo>
                  <a:cubicBezTo>
                    <a:pt x="1987" y="3691"/>
                    <a:pt x="1524" y="2517"/>
                    <a:pt x="1276" y="1254"/>
                  </a:cubicBezTo>
                  <a:close/>
                  <a:moveTo>
                    <a:pt x="8802" y="1276"/>
                  </a:moveTo>
                  <a:lnTo>
                    <a:pt x="8802" y="1276"/>
                  </a:lnTo>
                  <a:cubicBezTo>
                    <a:pt x="8554" y="2529"/>
                    <a:pt x="8080" y="3702"/>
                    <a:pt x="6929" y="4458"/>
                  </a:cubicBezTo>
                  <a:cubicBezTo>
                    <a:pt x="6365" y="4831"/>
                    <a:pt x="5744" y="4943"/>
                    <a:pt x="5124" y="4955"/>
                  </a:cubicBezTo>
                  <a:cubicBezTo>
                    <a:pt x="5135" y="4323"/>
                    <a:pt x="5248" y="3713"/>
                    <a:pt x="5620" y="3149"/>
                  </a:cubicBezTo>
                  <a:cubicBezTo>
                    <a:pt x="6376" y="1998"/>
                    <a:pt x="7550" y="1524"/>
                    <a:pt x="8802" y="1276"/>
                  </a:cubicBezTo>
                  <a:close/>
                  <a:moveTo>
                    <a:pt x="4943" y="5124"/>
                  </a:moveTo>
                  <a:cubicBezTo>
                    <a:pt x="4943" y="5745"/>
                    <a:pt x="4830" y="6365"/>
                    <a:pt x="4447" y="6929"/>
                  </a:cubicBezTo>
                  <a:cubicBezTo>
                    <a:pt x="3679" y="8092"/>
                    <a:pt x="2517" y="8554"/>
                    <a:pt x="1253" y="8803"/>
                  </a:cubicBezTo>
                  <a:cubicBezTo>
                    <a:pt x="1513" y="7550"/>
                    <a:pt x="1976" y="6377"/>
                    <a:pt x="3138" y="5621"/>
                  </a:cubicBezTo>
                  <a:cubicBezTo>
                    <a:pt x="3702" y="5248"/>
                    <a:pt x="4311" y="5135"/>
                    <a:pt x="4943" y="5124"/>
                  </a:cubicBezTo>
                  <a:close/>
                  <a:moveTo>
                    <a:pt x="5124" y="5124"/>
                  </a:moveTo>
                  <a:cubicBezTo>
                    <a:pt x="5744" y="5135"/>
                    <a:pt x="6365" y="5248"/>
                    <a:pt x="6929" y="5621"/>
                  </a:cubicBezTo>
                  <a:cubicBezTo>
                    <a:pt x="8080" y="6377"/>
                    <a:pt x="8554" y="7550"/>
                    <a:pt x="8802" y="8803"/>
                  </a:cubicBezTo>
                  <a:cubicBezTo>
                    <a:pt x="7550" y="8554"/>
                    <a:pt x="6376" y="8092"/>
                    <a:pt x="5620" y="6929"/>
                  </a:cubicBezTo>
                  <a:cubicBezTo>
                    <a:pt x="5248" y="6365"/>
                    <a:pt x="5135" y="5745"/>
                    <a:pt x="5124" y="5124"/>
                  </a:cubicBezTo>
                  <a:close/>
                  <a:moveTo>
                    <a:pt x="10078" y="1"/>
                  </a:moveTo>
                  <a:cubicBezTo>
                    <a:pt x="8216" y="1"/>
                    <a:pt x="6264" y="610"/>
                    <a:pt x="5034" y="2032"/>
                  </a:cubicBezTo>
                  <a:cubicBezTo>
                    <a:pt x="3815" y="610"/>
                    <a:pt x="1863" y="24"/>
                    <a:pt x="1" y="1"/>
                  </a:cubicBezTo>
                  <a:lnTo>
                    <a:pt x="1" y="1"/>
                  </a:lnTo>
                  <a:cubicBezTo>
                    <a:pt x="1" y="1863"/>
                    <a:pt x="610" y="3815"/>
                    <a:pt x="2032" y="5045"/>
                  </a:cubicBezTo>
                  <a:cubicBezTo>
                    <a:pt x="610" y="6264"/>
                    <a:pt x="12" y="8216"/>
                    <a:pt x="1" y="10078"/>
                  </a:cubicBezTo>
                  <a:cubicBezTo>
                    <a:pt x="1863" y="10078"/>
                    <a:pt x="3815" y="9468"/>
                    <a:pt x="5034" y="8047"/>
                  </a:cubicBezTo>
                  <a:cubicBezTo>
                    <a:pt x="6264" y="9468"/>
                    <a:pt x="8216" y="10066"/>
                    <a:pt x="10078" y="10078"/>
                  </a:cubicBezTo>
                  <a:cubicBezTo>
                    <a:pt x="10078" y="8216"/>
                    <a:pt x="9468" y="6264"/>
                    <a:pt x="8046" y="5045"/>
                  </a:cubicBezTo>
                  <a:cubicBezTo>
                    <a:pt x="9468" y="3815"/>
                    <a:pt x="10055" y="1863"/>
                    <a:pt x="1007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1185425" y="2404150"/>
              <a:ext cx="55875" cy="56150"/>
            </a:xfrm>
            <a:custGeom>
              <a:avLst/>
              <a:gdLst/>
              <a:ahLst/>
              <a:cxnLst/>
              <a:rect l="l" t="t" r="r" b="b"/>
              <a:pathLst>
                <a:path w="2235" h="2246" extrusionOk="0">
                  <a:moveTo>
                    <a:pt x="1129" y="0"/>
                  </a:moveTo>
                  <a:cubicBezTo>
                    <a:pt x="508" y="0"/>
                    <a:pt x="0" y="508"/>
                    <a:pt x="0" y="1129"/>
                  </a:cubicBezTo>
                  <a:cubicBezTo>
                    <a:pt x="0" y="1445"/>
                    <a:pt x="124" y="1727"/>
                    <a:pt x="316" y="1919"/>
                  </a:cubicBezTo>
                  <a:cubicBezTo>
                    <a:pt x="531" y="2122"/>
                    <a:pt x="802" y="2246"/>
                    <a:pt x="1106" y="2246"/>
                  </a:cubicBezTo>
                  <a:cubicBezTo>
                    <a:pt x="1727" y="2246"/>
                    <a:pt x="2235" y="1738"/>
                    <a:pt x="2235" y="1117"/>
                  </a:cubicBezTo>
                  <a:cubicBezTo>
                    <a:pt x="2235" y="813"/>
                    <a:pt x="2111" y="531"/>
                    <a:pt x="1919" y="328"/>
                  </a:cubicBezTo>
                  <a:cubicBezTo>
                    <a:pt x="1716" y="136"/>
                    <a:pt x="1433" y="0"/>
                    <a:pt x="1129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1154675" y="2373675"/>
              <a:ext cx="117650" cy="117675"/>
            </a:xfrm>
            <a:custGeom>
              <a:avLst/>
              <a:gdLst/>
              <a:ahLst/>
              <a:cxnLst/>
              <a:rect l="l" t="t" r="r" b="b"/>
              <a:pathLst>
                <a:path w="4706" h="4707" extrusionOk="0">
                  <a:moveTo>
                    <a:pt x="2348" y="745"/>
                  </a:moveTo>
                  <a:cubicBezTo>
                    <a:pt x="2776" y="745"/>
                    <a:pt x="3171" y="915"/>
                    <a:pt x="3465" y="1197"/>
                  </a:cubicBezTo>
                  <a:cubicBezTo>
                    <a:pt x="3758" y="1490"/>
                    <a:pt x="3916" y="1885"/>
                    <a:pt x="3916" y="2314"/>
                  </a:cubicBezTo>
                  <a:cubicBezTo>
                    <a:pt x="3950" y="3228"/>
                    <a:pt x="3228" y="3950"/>
                    <a:pt x="2336" y="3950"/>
                  </a:cubicBezTo>
                  <a:cubicBezTo>
                    <a:pt x="1919" y="3950"/>
                    <a:pt x="1524" y="3781"/>
                    <a:pt x="1208" y="3476"/>
                  </a:cubicBezTo>
                  <a:cubicBezTo>
                    <a:pt x="914" y="3183"/>
                    <a:pt x="745" y="2777"/>
                    <a:pt x="745" y="2348"/>
                  </a:cubicBezTo>
                  <a:cubicBezTo>
                    <a:pt x="745" y="1468"/>
                    <a:pt x="1467" y="745"/>
                    <a:pt x="2348" y="745"/>
                  </a:cubicBezTo>
                  <a:close/>
                  <a:moveTo>
                    <a:pt x="2370" y="1"/>
                  </a:moveTo>
                  <a:cubicBezTo>
                    <a:pt x="1050" y="1"/>
                    <a:pt x="0" y="1050"/>
                    <a:pt x="0" y="2370"/>
                  </a:cubicBezTo>
                  <a:cubicBezTo>
                    <a:pt x="0" y="2991"/>
                    <a:pt x="237" y="3578"/>
                    <a:pt x="677" y="4029"/>
                  </a:cubicBezTo>
                  <a:cubicBezTo>
                    <a:pt x="1129" y="4469"/>
                    <a:pt x="1716" y="4706"/>
                    <a:pt x="2336" y="4706"/>
                  </a:cubicBezTo>
                  <a:cubicBezTo>
                    <a:pt x="3656" y="4706"/>
                    <a:pt x="4706" y="3645"/>
                    <a:pt x="4706" y="2336"/>
                  </a:cubicBezTo>
                  <a:cubicBezTo>
                    <a:pt x="4706" y="1716"/>
                    <a:pt x="4469" y="1129"/>
                    <a:pt x="4029" y="678"/>
                  </a:cubicBezTo>
                  <a:cubicBezTo>
                    <a:pt x="3577" y="238"/>
                    <a:pt x="2991" y="1"/>
                    <a:pt x="2370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1709300" y="24041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17" y="0"/>
                  </a:moveTo>
                  <a:cubicBezTo>
                    <a:pt x="801" y="0"/>
                    <a:pt x="519" y="124"/>
                    <a:pt x="327" y="328"/>
                  </a:cubicBezTo>
                  <a:cubicBezTo>
                    <a:pt x="124" y="542"/>
                    <a:pt x="0" y="813"/>
                    <a:pt x="0" y="1117"/>
                  </a:cubicBezTo>
                  <a:cubicBezTo>
                    <a:pt x="0" y="1738"/>
                    <a:pt x="508" y="2246"/>
                    <a:pt x="1129" y="2246"/>
                  </a:cubicBezTo>
                  <a:cubicBezTo>
                    <a:pt x="1445" y="2246"/>
                    <a:pt x="1727" y="2122"/>
                    <a:pt x="1918" y="1919"/>
                  </a:cubicBezTo>
                  <a:cubicBezTo>
                    <a:pt x="2122" y="1716"/>
                    <a:pt x="2246" y="1445"/>
                    <a:pt x="2246" y="1129"/>
                  </a:cubicBezTo>
                  <a:cubicBezTo>
                    <a:pt x="2246" y="508"/>
                    <a:pt x="1738" y="0"/>
                    <a:pt x="111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1678250" y="2373650"/>
              <a:ext cx="117950" cy="117700"/>
            </a:xfrm>
            <a:custGeom>
              <a:avLst/>
              <a:gdLst/>
              <a:ahLst/>
              <a:cxnLst/>
              <a:rect l="l" t="t" r="r" b="b"/>
              <a:pathLst>
                <a:path w="4718" h="4708" extrusionOk="0">
                  <a:moveTo>
                    <a:pt x="2388" y="790"/>
                  </a:moveTo>
                  <a:cubicBezTo>
                    <a:pt x="3282" y="790"/>
                    <a:pt x="3962" y="1500"/>
                    <a:pt x="3962" y="2371"/>
                  </a:cubicBezTo>
                  <a:cubicBezTo>
                    <a:pt x="3962" y="2789"/>
                    <a:pt x="3792" y="3184"/>
                    <a:pt x="3499" y="3500"/>
                  </a:cubicBezTo>
                  <a:cubicBezTo>
                    <a:pt x="3206" y="3793"/>
                    <a:pt x="2799" y="3962"/>
                    <a:pt x="2371" y="3962"/>
                  </a:cubicBezTo>
                  <a:cubicBezTo>
                    <a:pt x="1479" y="3962"/>
                    <a:pt x="768" y="3240"/>
                    <a:pt x="768" y="2349"/>
                  </a:cubicBezTo>
                  <a:cubicBezTo>
                    <a:pt x="768" y="1931"/>
                    <a:pt x="937" y="1536"/>
                    <a:pt x="1220" y="1243"/>
                  </a:cubicBezTo>
                  <a:cubicBezTo>
                    <a:pt x="1513" y="938"/>
                    <a:pt x="1908" y="792"/>
                    <a:pt x="2325" y="792"/>
                  </a:cubicBezTo>
                  <a:cubicBezTo>
                    <a:pt x="2346" y="791"/>
                    <a:pt x="2367" y="790"/>
                    <a:pt x="2388" y="790"/>
                  </a:cubicBezTo>
                  <a:close/>
                  <a:moveTo>
                    <a:pt x="2274" y="0"/>
                  </a:moveTo>
                  <a:cubicBezTo>
                    <a:pt x="1691" y="0"/>
                    <a:pt x="1122" y="256"/>
                    <a:pt x="689" y="679"/>
                  </a:cubicBezTo>
                  <a:cubicBezTo>
                    <a:pt x="260" y="1130"/>
                    <a:pt x="1" y="1717"/>
                    <a:pt x="1" y="2337"/>
                  </a:cubicBezTo>
                  <a:cubicBezTo>
                    <a:pt x="1" y="3646"/>
                    <a:pt x="1062" y="4707"/>
                    <a:pt x="2371" y="4707"/>
                  </a:cubicBezTo>
                  <a:cubicBezTo>
                    <a:pt x="2991" y="4707"/>
                    <a:pt x="3589" y="4470"/>
                    <a:pt x="4041" y="4030"/>
                  </a:cubicBezTo>
                  <a:cubicBezTo>
                    <a:pt x="4469" y="3579"/>
                    <a:pt x="4718" y="2992"/>
                    <a:pt x="4718" y="2371"/>
                  </a:cubicBezTo>
                  <a:cubicBezTo>
                    <a:pt x="4718" y="1051"/>
                    <a:pt x="3657" y="2"/>
                    <a:pt x="2348" y="2"/>
                  </a:cubicBezTo>
                  <a:cubicBezTo>
                    <a:pt x="2323" y="1"/>
                    <a:pt x="2299" y="0"/>
                    <a:pt x="227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6" name="Google Shape;3096;p19"/>
          <p:cNvGrpSpPr/>
          <p:nvPr/>
        </p:nvGrpSpPr>
        <p:grpSpPr>
          <a:xfrm rot="-2700000">
            <a:off x="-341433" y="4675670"/>
            <a:ext cx="865242" cy="865517"/>
            <a:chOff x="1042950" y="2743525"/>
            <a:chExt cx="865250" cy="865525"/>
          </a:xfrm>
        </p:grpSpPr>
        <p:sp>
          <p:nvSpPr>
            <p:cNvPr id="3097" name="Google Shape;3097;p19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●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"/>
              <a:buChar char="○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"/>
              <a:buChar char="■"/>
              <a:def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7" r:id="rId5"/>
    <p:sldLayoutId id="2147483658" r:id="rId6"/>
    <p:sldLayoutId id="2147483662" r:id="rId7"/>
    <p:sldLayoutId id="2147483663" r:id="rId8"/>
    <p:sldLayoutId id="2147483665" r:id="rId9"/>
    <p:sldLayoutId id="2147483667" r:id="rId10"/>
    <p:sldLayoutId id="2147483676" r:id="rId11"/>
    <p:sldLayoutId id="2147483677" r:id="rId12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3" name="Google Shape;4923;p35"/>
          <p:cNvSpPr txBox="1">
            <a:spLocks noGrp="1"/>
          </p:cNvSpPr>
          <p:nvPr>
            <p:ph type="ctrTitle"/>
          </p:nvPr>
        </p:nvSpPr>
        <p:spPr>
          <a:xfrm>
            <a:off x="1085982" y="721107"/>
            <a:ext cx="6974700" cy="222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sr-Latn-RS" dirty="0"/>
              <a:t>sihološki izveštaj</a:t>
            </a:r>
            <a:endParaRPr dirty="0"/>
          </a:p>
        </p:txBody>
      </p:sp>
      <p:grpSp>
        <p:nvGrpSpPr>
          <p:cNvPr id="4925" name="Google Shape;4925;p35"/>
          <p:cNvGrpSpPr/>
          <p:nvPr/>
        </p:nvGrpSpPr>
        <p:grpSpPr>
          <a:xfrm rot="-2700000" flipH="1">
            <a:off x="781460" y="4070314"/>
            <a:ext cx="865242" cy="864667"/>
            <a:chOff x="2048375" y="2743800"/>
            <a:chExt cx="865250" cy="864675"/>
          </a:xfrm>
        </p:grpSpPr>
        <p:sp>
          <p:nvSpPr>
            <p:cNvPr id="4926" name="Google Shape;4926;p35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5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5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5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5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5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5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5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5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5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5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5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5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5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5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3" name="Google Shape;4943;p35"/>
          <p:cNvGrpSpPr/>
          <p:nvPr/>
        </p:nvGrpSpPr>
        <p:grpSpPr>
          <a:xfrm rot="-2700000" flipH="1">
            <a:off x="-23795" y="2010189"/>
            <a:ext cx="890341" cy="890891"/>
            <a:chOff x="4335125" y="2742400"/>
            <a:chExt cx="890350" cy="890900"/>
          </a:xfrm>
        </p:grpSpPr>
        <p:sp>
          <p:nvSpPr>
            <p:cNvPr id="4944" name="Google Shape;4944;p35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5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5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5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5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5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5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5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5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5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5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5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5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5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5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5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5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5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5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5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5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5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5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5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5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5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5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5"/>
            <p:cNvSpPr/>
            <p:nvPr/>
          </p:nvSpPr>
          <p:spPr>
            <a:xfrm>
              <a:off x="4833050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5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3" name="Google Shape;4973;p35"/>
          <p:cNvGrpSpPr/>
          <p:nvPr/>
        </p:nvGrpSpPr>
        <p:grpSpPr>
          <a:xfrm rot="8100000">
            <a:off x="-11301" y="723496"/>
            <a:ext cx="865364" cy="865639"/>
            <a:chOff x="1042950" y="2743525"/>
            <a:chExt cx="865250" cy="865525"/>
          </a:xfrm>
        </p:grpSpPr>
        <p:sp>
          <p:nvSpPr>
            <p:cNvPr id="4974" name="Google Shape;4974;p3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2" name="Google Shape;4992;p35"/>
          <p:cNvGrpSpPr/>
          <p:nvPr/>
        </p:nvGrpSpPr>
        <p:grpSpPr>
          <a:xfrm rot="2700000">
            <a:off x="815052" y="21673"/>
            <a:ext cx="865517" cy="865217"/>
            <a:chOff x="2048375" y="1737825"/>
            <a:chExt cx="865525" cy="865225"/>
          </a:xfrm>
        </p:grpSpPr>
        <p:sp>
          <p:nvSpPr>
            <p:cNvPr id="4993" name="Google Shape;4993;p35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5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5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5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5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5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5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5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5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5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5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5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5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5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5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8" name="Google Shape;5008;p35"/>
          <p:cNvGrpSpPr/>
          <p:nvPr/>
        </p:nvGrpSpPr>
        <p:grpSpPr>
          <a:xfrm rot="2700000">
            <a:off x="7412850" y="4079239"/>
            <a:ext cx="865242" cy="864667"/>
            <a:chOff x="2048375" y="2743800"/>
            <a:chExt cx="865250" cy="864675"/>
          </a:xfrm>
        </p:grpSpPr>
        <p:sp>
          <p:nvSpPr>
            <p:cNvPr id="5009" name="Google Shape;5009;p35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5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5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5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5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5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5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5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5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5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5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5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5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5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5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5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5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6" name="Google Shape;5026;p35"/>
          <p:cNvGrpSpPr/>
          <p:nvPr/>
        </p:nvGrpSpPr>
        <p:grpSpPr>
          <a:xfrm rot="-8100000" flipH="1">
            <a:off x="8205489" y="732421"/>
            <a:ext cx="865364" cy="865639"/>
            <a:chOff x="1042950" y="2743525"/>
            <a:chExt cx="865250" cy="865525"/>
          </a:xfrm>
        </p:grpSpPr>
        <p:sp>
          <p:nvSpPr>
            <p:cNvPr id="5027" name="Google Shape;5027;p3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5" name="Google Shape;5045;p35"/>
          <p:cNvGrpSpPr/>
          <p:nvPr/>
        </p:nvGrpSpPr>
        <p:grpSpPr>
          <a:xfrm rot="2700000">
            <a:off x="7440037" y="25507"/>
            <a:ext cx="892316" cy="892316"/>
            <a:chOff x="4334275" y="1748525"/>
            <a:chExt cx="892325" cy="892325"/>
          </a:xfrm>
        </p:grpSpPr>
        <p:sp>
          <p:nvSpPr>
            <p:cNvPr id="5046" name="Google Shape;5046;p35"/>
            <p:cNvSpPr/>
            <p:nvPr/>
          </p:nvSpPr>
          <p:spPr>
            <a:xfrm>
              <a:off x="4607650" y="1854050"/>
              <a:ext cx="95650" cy="90225"/>
            </a:xfrm>
            <a:custGeom>
              <a:avLst/>
              <a:gdLst/>
              <a:ahLst/>
              <a:cxnLst/>
              <a:rect l="l" t="t" r="r" b="b"/>
              <a:pathLst>
                <a:path w="3826" h="3609" extrusionOk="0">
                  <a:moveTo>
                    <a:pt x="2031" y="0"/>
                  </a:moveTo>
                  <a:cubicBezTo>
                    <a:pt x="1772" y="0"/>
                    <a:pt x="1535" y="57"/>
                    <a:pt x="1309" y="147"/>
                  </a:cubicBezTo>
                  <a:cubicBezTo>
                    <a:pt x="1083" y="226"/>
                    <a:pt x="892" y="373"/>
                    <a:pt x="700" y="542"/>
                  </a:cubicBezTo>
                  <a:cubicBezTo>
                    <a:pt x="0" y="1241"/>
                    <a:pt x="0" y="2370"/>
                    <a:pt x="700" y="3081"/>
                  </a:cubicBezTo>
                  <a:cubicBezTo>
                    <a:pt x="1057" y="3430"/>
                    <a:pt x="1521" y="3608"/>
                    <a:pt x="1987" y="3608"/>
                  </a:cubicBezTo>
                  <a:cubicBezTo>
                    <a:pt x="2229" y="3608"/>
                    <a:pt x="2470" y="3561"/>
                    <a:pt x="2697" y="3464"/>
                  </a:cubicBezTo>
                  <a:cubicBezTo>
                    <a:pt x="3352" y="3194"/>
                    <a:pt x="3825" y="2539"/>
                    <a:pt x="3825" y="1794"/>
                  </a:cubicBezTo>
                  <a:cubicBezTo>
                    <a:pt x="3825" y="801"/>
                    <a:pt x="3013" y="0"/>
                    <a:pt x="2031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5"/>
            <p:cNvSpPr/>
            <p:nvPr/>
          </p:nvSpPr>
          <p:spPr>
            <a:xfrm>
              <a:off x="5063525" y="2478050"/>
              <a:ext cx="161950" cy="161675"/>
            </a:xfrm>
            <a:custGeom>
              <a:avLst/>
              <a:gdLst/>
              <a:ahLst/>
              <a:cxnLst/>
              <a:rect l="l" t="t" r="r" b="b"/>
              <a:pathLst>
                <a:path w="6478" h="6467" extrusionOk="0">
                  <a:moveTo>
                    <a:pt x="6478" y="1"/>
                  </a:moveTo>
                  <a:lnTo>
                    <a:pt x="3262" y="3251"/>
                  </a:lnTo>
                  <a:lnTo>
                    <a:pt x="0" y="6467"/>
                  </a:lnTo>
                  <a:lnTo>
                    <a:pt x="1084" y="6467"/>
                  </a:lnTo>
                  <a:lnTo>
                    <a:pt x="3792" y="3792"/>
                  </a:lnTo>
                  <a:lnTo>
                    <a:pt x="6478" y="1095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5"/>
            <p:cNvSpPr/>
            <p:nvPr/>
          </p:nvSpPr>
          <p:spPr>
            <a:xfrm>
              <a:off x="4335125" y="1749375"/>
              <a:ext cx="161675" cy="162250"/>
            </a:xfrm>
            <a:custGeom>
              <a:avLst/>
              <a:gdLst/>
              <a:ahLst/>
              <a:cxnLst/>
              <a:rect l="l" t="t" r="r" b="b"/>
              <a:pathLst>
                <a:path w="6467" h="6490" extrusionOk="0">
                  <a:moveTo>
                    <a:pt x="5383" y="1"/>
                  </a:moveTo>
                  <a:lnTo>
                    <a:pt x="2675" y="2686"/>
                  </a:lnTo>
                  <a:lnTo>
                    <a:pt x="1" y="5383"/>
                  </a:lnTo>
                  <a:lnTo>
                    <a:pt x="1" y="6489"/>
                  </a:lnTo>
                  <a:lnTo>
                    <a:pt x="3205" y="3228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5"/>
            <p:cNvSpPr/>
            <p:nvPr/>
          </p:nvSpPr>
          <p:spPr>
            <a:xfrm>
              <a:off x="4335125" y="2478050"/>
              <a:ext cx="161675" cy="161675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1" y="1"/>
                  </a:moveTo>
                  <a:lnTo>
                    <a:pt x="1" y="1095"/>
                  </a:lnTo>
                  <a:lnTo>
                    <a:pt x="2675" y="3804"/>
                  </a:lnTo>
                  <a:lnTo>
                    <a:pt x="5383" y="6467"/>
                  </a:lnTo>
                  <a:lnTo>
                    <a:pt x="6466" y="6467"/>
                  </a:lnTo>
                  <a:lnTo>
                    <a:pt x="3228" y="32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5"/>
            <p:cNvSpPr/>
            <p:nvPr/>
          </p:nvSpPr>
          <p:spPr>
            <a:xfrm>
              <a:off x="4660100" y="2074075"/>
              <a:ext cx="240675" cy="240675"/>
            </a:xfrm>
            <a:custGeom>
              <a:avLst/>
              <a:gdLst/>
              <a:ahLst/>
              <a:cxnLst/>
              <a:rect l="l" t="t" r="r" b="b"/>
              <a:pathLst>
                <a:path w="9627" h="9627" extrusionOk="0">
                  <a:moveTo>
                    <a:pt x="4808" y="1897"/>
                  </a:moveTo>
                  <a:lnTo>
                    <a:pt x="5451" y="3307"/>
                  </a:lnTo>
                  <a:lnTo>
                    <a:pt x="6884" y="2754"/>
                  </a:lnTo>
                  <a:lnTo>
                    <a:pt x="6331" y="4199"/>
                  </a:lnTo>
                  <a:lnTo>
                    <a:pt x="7742" y="4830"/>
                  </a:lnTo>
                  <a:lnTo>
                    <a:pt x="6331" y="5462"/>
                  </a:lnTo>
                  <a:lnTo>
                    <a:pt x="6884" y="6907"/>
                  </a:lnTo>
                  <a:lnTo>
                    <a:pt x="6884" y="6907"/>
                  </a:lnTo>
                  <a:lnTo>
                    <a:pt x="5451" y="6354"/>
                  </a:lnTo>
                  <a:lnTo>
                    <a:pt x="4808" y="7764"/>
                  </a:lnTo>
                  <a:lnTo>
                    <a:pt x="4176" y="6354"/>
                  </a:lnTo>
                  <a:lnTo>
                    <a:pt x="2743" y="6907"/>
                  </a:lnTo>
                  <a:lnTo>
                    <a:pt x="3285" y="5462"/>
                  </a:lnTo>
                  <a:lnTo>
                    <a:pt x="1874" y="4830"/>
                  </a:lnTo>
                  <a:lnTo>
                    <a:pt x="3285" y="4199"/>
                  </a:lnTo>
                  <a:lnTo>
                    <a:pt x="2743" y="2754"/>
                  </a:lnTo>
                  <a:lnTo>
                    <a:pt x="4176" y="3307"/>
                  </a:lnTo>
                  <a:lnTo>
                    <a:pt x="4808" y="1897"/>
                  </a:lnTo>
                  <a:close/>
                  <a:moveTo>
                    <a:pt x="4808" y="1"/>
                  </a:moveTo>
                  <a:lnTo>
                    <a:pt x="3781" y="2314"/>
                  </a:lnTo>
                  <a:lnTo>
                    <a:pt x="1411" y="1411"/>
                  </a:lnTo>
                  <a:lnTo>
                    <a:pt x="2314" y="3781"/>
                  </a:lnTo>
                  <a:lnTo>
                    <a:pt x="1" y="4819"/>
                  </a:lnTo>
                  <a:lnTo>
                    <a:pt x="2314" y="5846"/>
                  </a:lnTo>
                  <a:lnTo>
                    <a:pt x="1411" y="8216"/>
                  </a:lnTo>
                  <a:lnTo>
                    <a:pt x="3781" y="7313"/>
                  </a:lnTo>
                  <a:lnTo>
                    <a:pt x="4808" y="9626"/>
                  </a:lnTo>
                  <a:lnTo>
                    <a:pt x="5846" y="7313"/>
                  </a:lnTo>
                  <a:lnTo>
                    <a:pt x="8216" y="8216"/>
                  </a:lnTo>
                  <a:lnTo>
                    <a:pt x="7313" y="5846"/>
                  </a:lnTo>
                  <a:lnTo>
                    <a:pt x="9626" y="4819"/>
                  </a:lnTo>
                  <a:lnTo>
                    <a:pt x="7313" y="3781"/>
                  </a:lnTo>
                  <a:lnTo>
                    <a:pt x="8216" y="1411"/>
                  </a:lnTo>
                  <a:lnTo>
                    <a:pt x="8216" y="1411"/>
                  </a:lnTo>
                  <a:lnTo>
                    <a:pt x="5846" y="2314"/>
                  </a:lnTo>
                  <a:lnTo>
                    <a:pt x="4808" y="1"/>
                  </a:ln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5"/>
            <p:cNvSpPr/>
            <p:nvPr/>
          </p:nvSpPr>
          <p:spPr>
            <a:xfrm>
              <a:off x="4438950" y="2026825"/>
              <a:ext cx="93950" cy="91000"/>
            </a:xfrm>
            <a:custGeom>
              <a:avLst/>
              <a:gdLst/>
              <a:ahLst/>
              <a:cxnLst/>
              <a:rect l="l" t="t" r="r" b="b"/>
              <a:pathLst>
                <a:path w="3758" h="3640" extrusionOk="0">
                  <a:moveTo>
                    <a:pt x="1818" y="1"/>
                  </a:moveTo>
                  <a:cubicBezTo>
                    <a:pt x="1360" y="1"/>
                    <a:pt x="903" y="176"/>
                    <a:pt x="553" y="525"/>
                  </a:cubicBezTo>
                  <a:cubicBezTo>
                    <a:pt x="373" y="706"/>
                    <a:pt x="237" y="909"/>
                    <a:pt x="158" y="1135"/>
                  </a:cubicBezTo>
                  <a:cubicBezTo>
                    <a:pt x="57" y="1349"/>
                    <a:pt x="11" y="1597"/>
                    <a:pt x="11" y="1857"/>
                  </a:cubicBezTo>
                  <a:cubicBezTo>
                    <a:pt x="0" y="2827"/>
                    <a:pt x="813" y="3640"/>
                    <a:pt x="1806" y="3640"/>
                  </a:cubicBezTo>
                  <a:cubicBezTo>
                    <a:pt x="2573" y="3640"/>
                    <a:pt x="3216" y="3177"/>
                    <a:pt x="3476" y="2511"/>
                  </a:cubicBezTo>
                  <a:cubicBezTo>
                    <a:pt x="3758" y="1857"/>
                    <a:pt x="3622" y="1067"/>
                    <a:pt x="3092" y="525"/>
                  </a:cubicBezTo>
                  <a:cubicBezTo>
                    <a:pt x="2737" y="176"/>
                    <a:pt x="2277" y="1"/>
                    <a:pt x="181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5"/>
            <p:cNvSpPr/>
            <p:nvPr/>
          </p:nvSpPr>
          <p:spPr>
            <a:xfrm>
              <a:off x="4580850" y="1995650"/>
              <a:ext cx="398350" cy="398375"/>
            </a:xfrm>
            <a:custGeom>
              <a:avLst/>
              <a:gdLst/>
              <a:ahLst/>
              <a:cxnLst/>
              <a:rect l="l" t="t" r="r" b="b"/>
              <a:pathLst>
                <a:path w="15934" h="15935" extrusionOk="0">
                  <a:moveTo>
                    <a:pt x="7955" y="1592"/>
                  </a:moveTo>
                  <a:lnTo>
                    <a:pt x="9445" y="4357"/>
                  </a:lnTo>
                  <a:lnTo>
                    <a:pt x="12458" y="3465"/>
                  </a:lnTo>
                  <a:lnTo>
                    <a:pt x="11566" y="6467"/>
                  </a:lnTo>
                  <a:lnTo>
                    <a:pt x="14331" y="7967"/>
                  </a:lnTo>
                  <a:lnTo>
                    <a:pt x="11566" y="9457"/>
                  </a:lnTo>
                  <a:lnTo>
                    <a:pt x="12458" y="12470"/>
                  </a:lnTo>
                  <a:lnTo>
                    <a:pt x="9445" y="11578"/>
                  </a:lnTo>
                  <a:lnTo>
                    <a:pt x="7955" y="14343"/>
                  </a:lnTo>
                  <a:lnTo>
                    <a:pt x="6455" y="11578"/>
                  </a:lnTo>
                  <a:lnTo>
                    <a:pt x="3453" y="12470"/>
                  </a:lnTo>
                  <a:lnTo>
                    <a:pt x="3453" y="12470"/>
                  </a:lnTo>
                  <a:lnTo>
                    <a:pt x="4345" y="9457"/>
                  </a:lnTo>
                  <a:lnTo>
                    <a:pt x="1580" y="7967"/>
                  </a:lnTo>
                  <a:lnTo>
                    <a:pt x="4345" y="6467"/>
                  </a:lnTo>
                  <a:lnTo>
                    <a:pt x="3453" y="3465"/>
                  </a:lnTo>
                  <a:lnTo>
                    <a:pt x="6455" y="4357"/>
                  </a:lnTo>
                  <a:lnTo>
                    <a:pt x="7955" y="1592"/>
                  </a:lnTo>
                  <a:close/>
                  <a:moveTo>
                    <a:pt x="7967" y="1"/>
                  </a:moveTo>
                  <a:lnTo>
                    <a:pt x="6094" y="3454"/>
                  </a:lnTo>
                  <a:lnTo>
                    <a:pt x="2325" y="2325"/>
                  </a:lnTo>
                  <a:lnTo>
                    <a:pt x="2325" y="2325"/>
                  </a:lnTo>
                  <a:lnTo>
                    <a:pt x="3453" y="6094"/>
                  </a:lnTo>
                  <a:lnTo>
                    <a:pt x="0" y="7967"/>
                  </a:lnTo>
                  <a:lnTo>
                    <a:pt x="3453" y="9841"/>
                  </a:lnTo>
                  <a:lnTo>
                    <a:pt x="2325" y="13610"/>
                  </a:lnTo>
                  <a:lnTo>
                    <a:pt x="6094" y="12481"/>
                  </a:lnTo>
                  <a:lnTo>
                    <a:pt x="7967" y="15934"/>
                  </a:lnTo>
                  <a:lnTo>
                    <a:pt x="9840" y="12481"/>
                  </a:lnTo>
                  <a:lnTo>
                    <a:pt x="13609" y="13610"/>
                  </a:lnTo>
                  <a:lnTo>
                    <a:pt x="12480" y="9841"/>
                  </a:lnTo>
                  <a:lnTo>
                    <a:pt x="15933" y="7967"/>
                  </a:lnTo>
                  <a:lnTo>
                    <a:pt x="12480" y="6094"/>
                  </a:lnTo>
                  <a:lnTo>
                    <a:pt x="13609" y="2325"/>
                  </a:lnTo>
                  <a:lnTo>
                    <a:pt x="13609" y="2325"/>
                  </a:lnTo>
                  <a:lnTo>
                    <a:pt x="9840" y="3454"/>
                  </a:lnTo>
                  <a:lnTo>
                    <a:pt x="7967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5"/>
            <p:cNvSpPr/>
            <p:nvPr/>
          </p:nvSpPr>
          <p:spPr>
            <a:xfrm>
              <a:off x="5027700" y="2026325"/>
              <a:ext cx="93400" cy="91225"/>
            </a:xfrm>
            <a:custGeom>
              <a:avLst/>
              <a:gdLst/>
              <a:ahLst/>
              <a:cxnLst/>
              <a:rect l="l" t="t" r="r" b="b"/>
              <a:pathLst>
                <a:path w="3736" h="3649" extrusionOk="0">
                  <a:moveTo>
                    <a:pt x="1928" y="1"/>
                  </a:moveTo>
                  <a:cubicBezTo>
                    <a:pt x="1470" y="1"/>
                    <a:pt x="1010" y="179"/>
                    <a:pt x="655" y="534"/>
                  </a:cubicBezTo>
                  <a:cubicBezTo>
                    <a:pt x="124" y="1065"/>
                    <a:pt x="0" y="1877"/>
                    <a:pt x="282" y="2520"/>
                  </a:cubicBezTo>
                  <a:cubicBezTo>
                    <a:pt x="542" y="3186"/>
                    <a:pt x="1196" y="3649"/>
                    <a:pt x="1941" y="3649"/>
                  </a:cubicBezTo>
                  <a:cubicBezTo>
                    <a:pt x="2934" y="3649"/>
                    <a:pt x="3735" y="2847"/>
                    <a:pt x="3735" y="1854"/>
                  </a:cubicBezTo>
                  <a:cubicBezTo>
                    <a:pt x="3735" y="1606"/>
                    <a:pt x="3679" y="1369"/>
                    <a:pt x="3589" y="1143"/>
                  </a:cubicBezTo>
                  <a:cubicBezTo>
                    <a:pt x="3510" y="918"/>
                    <a:pt x="3363" y="715"/>
                    <a:pt x="3194" y="534"/>
                  </a:cubicBezTo>
                  <a:cubicBezTo>
                    <a:pt x="2844" y="179"/>
                    <a:pt x="2387" y="1"/>
                    <a:pt x="1928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5"/>
            <p:cNvSpPr/>
            <p:nvPr/>
          </p:nvSpPr>
          <p:spPr>
            <a:xfrm>
              <a:off x="4857300" y="1853750"/>
              <a:ext cx="95650" cy="90025"/>
            </a:xfrm>
            <a:custGeom>
              <a:avLst/>
              <a:gdLst/>
              <a:ahLst/>
              <a:cxnLst/>
              <a:rect l="l" t="t" r="r" b="b"/>
              <a:pathLst>
                <a:path w="3826" h="3601" extrusionOk="0">
                  <a:moveTo>
                    <a:pt x="1795" y="1"/>
                  </a:moveTo>
                  <a:cubicBezTo>
                    <a:pt x="802" y="1"/>
                    <a:pt x="1" y="802"/>
                    <a:pt x="1" y="1795"/>
                  </a:cubicBezTo>
                  <a:cubicBezTo>
                    <a:pt x="1" y="2551"/>
                    <a:pt x="463" y="3206"/>
                    <a:pt x="1129" y="3454"/>
                  </a:cubicBezTo>
                  <a:cubicBezTo>
                    <a:pt x="1360" y="3552"/>
                    <a:pt x="1606" y="3601"/>
                    <a:pt x="1851" y="3601"/>
                  </a:cubicBezTo>
                  <a:cubicBezTo>
                    <a:pt x="2312" y="3601"/>
                    <a:pt x="2769" y="3428"/>
                    <a:pt x="3115" y="3081"/>
                  </a:cubicBezTo>
                  <a:cubicBezTo>
                    <a:pt x="3826" y="2371"/>
                    <a:pt x="3826" y="1242"/>
                    <a:pt x="3115" y="543"/>
                  </a:cubicBezTo>
                  <a:cubicBezTo>
                    <a:pt x="2935" y="362"/>
                    <a:pt x="2731" y="227"/>
                    <a:pt x="2506" y="148"/>
                  </a:cubicBezTo>
                  <a:cubicBezTo>
                    <a:pt x="2303" y="46"/>
                    <a:pt x="2043" y="1"/>
                    <a:pt x="179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5"/>
            <p:cNvSpPr/>
            <p:nvPr/>
          </p:nvSpPr>
          <p:spPr>
            <a:xfrm>
              <a:off x="5063525" y="1749375"/>
              <a:ext cx="161950" cy="162250"/>
            </a:xfrm>
            <a:custGeom>
              <a:avLst/>
              <a:gdLst/>
              <a:ahLst/>
              <a:cxnLst/>
              <a:rect l="l" t="t" r="r" b="b"/>
              <a:pathLst>
                <a:path w="6478" h="6490" extrusionOk="0">
                  <a:moveTo>
                    <a:pt x="0" y="1"/>
                  </a:moveTo>
                  <a:lnTo>
                    <a:pt x="3262" y="3228"/>
                  </a:lnTo>
                  <a:lnTo>
                    <a:pt x="6478" y="6489"/>
                  </a:lnTo>
                  <a:lnTo>
                    <a:pt x="6478" y="5383"/>
                  </a:lnTo>
                  <a:lnTo>
                    <a:pt x="3792" y="2686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5"/>
            <p:cNvSpPr/>
            <p:nvPr/>
          </p:nvSpPr>
          <p:spPr>
            <a:xfrm>
              <a:off x="4813025" y="1749375"/>
              <a:ext cx="413575" cy="413325"/>
            </a:xfrm>
            <a:custGeom>
              <a:avLst/>
              <a:gdLst/>
              <a:ahLst/>
              <a:cxnLst/>
              <a:rect l="l" t="t" r="r" b="b"/>
              <a:pathLst>
                <a:path w="16543" h="16533" extrusionOk="0">
                  <a:moveTo>
                    <a:pt x="3532" y="3160"/>
                  </a:moveTo>
                  <a:cubicBezTo>
                    <a:pt x="3916" y="3160"/>
                    <a:pt x="4299" y="3228"/>
                    <a:pt x="4649" y="3386"/>
                  </a:cubicBezTo>
                  <a:lnTo>
                    <a:pt x="4660" y="3386"/>
                  </a:lnTo>
                  <a:cubicBezTo>
                    <a:pt x="5010" y="3533"/>
                    <a:pt x="5337" y="3736"/>
                    <a:pt x="5608" y="4007"/>
                  </a:cubicBezTo>
                  <a:cubicBezTo>
                    <a:pt x="6725" y="5101"/>
                    <a:pt x="6725" y="6884"/>
                    <a:pt x="5620" y="7990"/>
                  </a:cubicBezTo>
                  <a:cubicBezTo>
                    <a:pt x="5084" y="8525"/>
                    <a:pt x="4372" y="8811"/>
                    <a:pt x="3639" y="8811"/>
                  </a:cubicBezTo>
                  <a:cubicBezTo>
                    <a:pt x="3260" y="8811"/>
                    <a:pt x="2874" y="8734"/>
                    <a:pt x="2505" y="8577"/>
                  </a:cubicBezTo>
                  <a:cubicBezTo>
                    <a:pt x="1433" y="8159"/>
                    <a:pt x="722" y="7121"/>
                    <a:pt x="722" y="5970"/>
                  </a:cubicBezTo>
                  <a:cubicBezTo>
                    <a:pt x="722" y="4413"/>
                    <a:pt x="1986" y="3160"/>
                    <a:pt x="3532" y="3160"/>
                  </a:cubicBezTo>
                  <a:close/>
                  <a:moveTo>
                    <a:pt x="10528" y="10077"/>
                  </a:moveTo>
                  <a:cubicBezTo>
                    <a:pt x="11250" y="10077"/>
                    <a:pt x="11973" y="10337"/>
                    <a:pt x="12514" y="10890"/>
                  </a:cubicBezTo>
                  <a:cubicBezTo>
                    <a:pt x="12774" y="11161"/>
                    <a:pt x="12988" y="11465"/>
                    <a:pt x="13124" y="11838"/>
                  </a:cubicBezTo>
                  <a:cubicBezTo>
                    <a:pt x="13282" y="12199"/>
                    <a:pt x="13361" y="12571"/>
                    <a:pt x="13361" y="12966"/>
                  </a:cubicBezTo>
                  <a:cubicBezTo>
                    <a:pt x="13361" y="14512"/>
                    <a:pt x="12108" y="15776"/>
                    <a:pt x="10562" y="15776"/>
                  </a:cubicBezTo>
                  <a:cubicBezTo>
                    <a:pt x="9400" y="15776"/>
                    <a:pt x="8373" y="15076"/>
                    <a:pt x="7944" y="13993"/>
                  </a:cubicBezTo>
                  <a:cubicBezTo>
                    <a:pt x="7481" y="12932"/>
                    <a:pt x="7718" y="11714"/>
                    <a:pt x="8542" y="10890"/>
                  </a:cubicBezTo>
                  <a:cubicBezTo>
                    <a:pt x="9095" y="10337"/>
                    <a:pt x="9806" y="10077"/>
                    <a:pt x="10528" y="10077"/>
                  </a:cubicBezTo>
                  <a:close/>
                  <a:moveTo>
                    <a:pt x="34" y="1"/>
                  </a:moveTo>
                  <a:cubicBezTo>
                    <a:pt x="925" y="576"/>
                    <a:pt x="1997" y="1434"/>
                    <a:pt x="2686" y="2495"/>
                  </a:cubicBezTo>
                  <a:cubicBezTo>
                    <a:pt x="1151" y="2889"/>
                    <a:pt x="0" y="4289"/>
                    <a:pt x="0" y="5947"/>
                  </a:cubicBezTo>
                  <a:cubicBezTo>
                    <a:pt x="0" y="7437"/>
                    <a:pt x="891" y="8735"/>
                    <a:pt x="2246" y="9276"/>
                  </a:cubicBezTo>
                  <a:cubicBezTo>
                    <a:pt x="2708" y="9479"/>
                    <a:pt x="3193" y="9581"/>
                    <a:pt x="3667" y="9581"/>
                  </a:cubicBezTo>
                  <a:cubicBezTo>
                    <a:pt x="4604" y="9581"/>
                    <a:pt x="5507" y="9209"/>
                    <a:pt x="6195" y="8520"/>
                  </a:cubicBezTo>
                  <a:cubicBezTo>
                    <a:pt x="7369" y="7347"/>
                    <a:pt x="7549" y="5541"/>
                    <a:pt x="6748" y="4176"/>
                  </a:cubicBezTo>
                  <a:cubicBezTo>
                    <a:pt x="7215" y="4076"/>
                    <a:pt x="7700" y="4036"/>
                    <a:pt x="8178" y="4036"/>
                  </a:cubicBezTo>
                  <a:cubicBezTo>
                    <a:pt x="9755" y="4036"/>
                    <a:pt x="11262" y="4476"/>
                    <a:pt x="11860" y="4684"/>
                  </a:cubicBezTo>
                  <a:cubicBezTo>
                    <a:pt x="12108" y="5462"/>
                    <a:pt x="12785" y="7787"/>
                    <a:pt x="12356" y="9795"/>
                  </a:cubicBezTo>
                  <a:cubicBezTo>
                    <a:pt x="11800" y="9464"/>
                    <a:pt x="11171" y="9300"/>
                    <a:pt x="10541" y="9300"/>
                  </a:cubicBezTo>
                  <a:cubicBezTo>
                    <a:pt x="9625" y="9300"/>
                    <a:pt x="8707" y="9648"/>
                    <a:pt x="8012" y="10337"/>
                  </a:cubicBezTo>
                  <a:cubicBezTo>
                    <a:pt x="6974" y="11386"/>
                    <a:pt x="6680" y="12932"/>
                    <a:pt x="7256" y="14275"/>
                  </a:cubicBezTo>
                  <a:cubicBezTo>
                    <a:pt x="7809" y="15641"/>
                    <a:pt x="9106" y="16532"/>
                    <a:pt x="10585" y="16532"/>
                  </a:cubicBezTo>
                  <a:cubicBezTo>
                    <a:pt x="12243" y="16532"/>
                    <a:pt x="13643" y="15392"/>
                    <a:pt x="14038" y="13846"/>
                  </a:cubicBezTo>
                  <a:cubicBezTo>
                    <a:pt x="15098" y="14546"/>
                    <a:pt x="15945" y="15595"/>
                    <a:pt x="16531" y="16498"/>
                  </a:cubicBezTo>
                  <a:lnTo>
                    <a:pt x="16531" y="15178"/>
                  </a:lnTo>
                  <a:cubicBezTo>
                    <a:pt x="15899" y="14377"/>
                    <a:pt x="15110" y="13576"/>
                    <a:pt x="14150" y="13034"/>
                  </a:cubicBezTo>
                  <a:lnTo>
                    <a:pt x="14150" y="12978"/>
                  </a:lnTo>
                  <a:cubicBezTo>
                    <a:pt x="14150" y="12481"/>
                    <a:pt x="14049" y="12018"/>
                    <a:pt x="13857" y="11567"/>
                  </a:cubicBezTo>
                  <a:cubicBezTo>
                    <a:pt x="13676" y="11116"/>
                    <a:pt x="13406" y="10709"/>
                    <a:pt x="13067" y="10371"/>
                  </a:cubicBezTo>
                  <a:lnTo>
                    <a:pt x="13022" y="10326"/>
                  </a:lnTo>
                  <a:cubicBezTo>
                    <a:pt x="13473" y="8690"/>
                    <a:pt x="13225" y="6873"/>
                    <a:pt x="12909" y="5620"/>
                  </a:cubicBezTo>
                  <a:lnTo>
                    <a:pt x="12909" y="5620"/>
                  </a:lnTo>
                  <a:lnTo>
                    <a:pt x="16543" y="9209"/>
                  </a:lnTo>
                  <a:lnTo>
                    <a:pt x="16543" y="8125"/>
                  </a:lnTo>
                  <a:lnTo>
                    <a:pt x="12480" y="4097"/>
                  </a:lnTo>
                  <a:lnTo>
                    <a:pt x="8418" y="1"/>
                  </a:lnTo>
                  <a:lnTo>
                    <a:pt x="7323" y="1"/>
                  </a:lnTo>
                  <a:lnTo>
                    <a:pt x="10923" y="3623"/>
                  </a:lnTo>
                  <a:cubicBezTo>
                    <a:pt x="10156" y="3436"/>
                    <a:pt x="9170" y="3267"/>
                    <a:pt x="8150" y="3267"/>
                  </a:cubicBezTo>
                  <a:cubicBezTo>
                    <a:pt x="7504" y="3267"/>
                    <a:pt x="6844" y="3335"/>
                    <a:pt x="6218" y="3510"/>
                  </a:cubicBezTo>
                  <a:lnTo>
                    <a:pt x="6172" y="3465"/>
                  </a:lnTo>
                  <a:cubicBezTo>
                    <a:pt x="5823" y="3115"/>
                    <a:pt x="5428" y="2844"/>
                    <a:pt x="4976" y="2675"/>
                  </a:cubicBezTo>
                  <a:cubicBezTo>
                    <a:pt x="4525" y="2483"/>
                    <a:pt x="4051" y="2382"/>
                    <a:pt x="3566" y="2382"/>
                  </a:cubicBezTo>
                  <a:lnTo>
                    <a:pt x="3498" y="2382"/>
                  </a:lnTo>
                  <a:cubicBezTo>
                    <a:pt x="2968" y="1423"/>
                    <a:pt x="2167" y="633"/>
                    <a:pt x="1354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5"/>
            <p:cNvSpPr/>
            <p:nvPr/>
          </p:nvSpPr>
          <p:spPr>
            <a:xfrm>
              <a:off x="4812450" y="2227550"/>
              <a:ext cx="413025" cy="413300"/>
            </a:xfrm>
            <a:custGeom>
              <a:avLst/>
              <a:gdLst/>
              <a:ahLst/>
              <a:cxnLst/>
              <a:rect l="l" t="t" r="r" b="b"/>
              <a:pathLst>
                <a:path w="16521" h="16532" extrusionOk="0">
                  <a:moveTo>
                    <a:pt x="10562" y="723"/>
                  </a:moveTo>
                  <a:cubicBezTo>
                    <a:pt x="12120" y="723"/>
                    <a:pt x="13372" y="1975"/>
                    <a:pt x="13372" y="3521"/>
                  </a:cubicBezTo>
                  <a:cubicBezTo>
                    <a:pt x="13372" y="3905"/>
                    <a:pt x="13305" y="4288"/>
                    <a:pt x="13147" y="4638"/>
                  </a:cubicBezTo>
                  <a:lnTo>
                    <a:pt x="13147" y="4649"/>
                  </a:lnTo>
                  <a:cubicBezTo>
                    <a:pt x="13011" y="5011"/>
                    <a:pt x="12797" y="5338"/>
                    <a:pt x="12526" y="5597"/>
                  </a:cubicBezTo>
                  <a:cubicBezTo>
                    <a:pt x="11976" y="6159"/>
                    <a:pt x="11249" y="6438"/>
                    <a:pt x="10525" y="6438"/>
                  </a:cubicBezTo>
                  <a:cubicBezTo>
                    <a:pt x="9808" y="6438"/>
                    <a:pt x="9093" y="6164"/>
                    <a:pt x="8554" y="5620"/>
                  </a:cubicBezTo>
                  <a:cubicBezTo>
                    <a:pt x="7730" y="4796"/>
                    <a:pt x="7493" y="3589"/>
                    <a:pt x="7956" y="2494"/>
                  </a:cubicBezTo>
                  <a:cubicBezTo>
                    <a:pt x="8385" y="1422"/>
                    <a:pt x="9411" y="723"/>
                    <a:pt x="10562" y="723"/>
                  </a:cubicBezTo>
                  <a:close/>
                  <a:moveTo>
                    <a:pt x="3657" y="7708"/>
                  </a:moveTo>
                  <a:cubicBezTo>
                    <a:pt x="4390" y="7708"/>
                    <a:pt x="5090" y="7990"/>
                    <a:pt x="5643" y="8531"/>
                  </a:cubicBezTo>
                  <a:cubicBezTo>
                    <a:pt x="6748" y="9626"/>
                    <a:pt x="6748" y="11397"/>
                    <a:pt x="5643" y="12503"/>
                  </a:cubicBezTo>
                  <a:cubicBezTo>
                    <a:pt x="5372" y="12763"/>
                    <a:pt x="5056" y="12977"/>
                    <a:pt x="4695" y="13113"/>
                  </a:cubicBezTo>
                  <a:lnTo>
                    <a:pt x="4683" y="13113"/>
                  </a:lnTo>
                  <a:cubicBezTo>
                    <a:pt x="4334" y="13271"/>
                    <a:pt x="3950" y="13350"/>
                    <a:pt x="3566" y="13350"/>
                  </a:cubicBezTo>
                  <a:cubicBezTo>
                    <a:pt x="2020" y="13350"/>
                    <a:pt x="756" y="12086"/>
                    <a:pt x="756" y="10540"/>
                  </a:cubicBezTo>
                  <a:cubicBezTo>
                    <a:pt x="756" y="9378"/>
                    <a:pt x="1456" y="8351"/>
                    <a:pt x="2539" y="7933"/>
                  </a:cubicBezTo>
                  <a:cubicBezTo>
                    <a:pt x="2900" y="7775"/>
                    <a:pt x="3284" y="7708"/>
                    <a:pt x="3657" y="7708"/>
                  </a:cubicBezTo>
                  <a:close/>
                  <a:moveTo>
                    <a:pt x="10562" y="0"/>
                  </a:moveTo>
                  <a:cubicBezTo>
                    <a:pt x="9084" y="0"/>
                    <a:pt x="7787" y="892"/>
                    <a:pt x="7245" y="2246"/>
                  </a:cubicBezTo>
                  <a:cubicBezTo>
                    <a:pt x="6669" y="3600"/>
                    <a:pt x="6963" y="5146"/>
                    <a:pt x="8012" y="6195"/>
                  </a:cubicBezTo>
                  <a:cubicBezTo>
                    <a:pt x="8701" y="6884"/>
                    <a:pt x="9626" y="7234"/>
                    <a:pt x="10540" y="7234"/>
                  </a:cubicBezTo>
                  <a:cubicBezTo>
                    <a:pt x="11172" y="7234"/>
                    <a:pt x="11792" y="7064"/>
                    <a:pt x="12357" y="6748"/>
                  </a:cubicBezTo>
                  <a:lnTo>
                    <a:pt x="12357" y="6748"/>
                  </a:lnTo>
                  <a:cubicBezTo>
                    <a:pt x="12785" y="8746"/>
                    <a:pt x="12120" y="11070"/>
                    <a:pt x="11849" y="11849"/>
                  </a:cubicBezTo>
                  <a:cubicBezTo>
                    <a:pt x="11250" y="12049"/>
                    <a:pt x="9735" y="12496"/>
                    <a:pt x="8159" y="12496"/>
                  </a:cubicBezTo>
                  <a:cubicBezTo>
                    <a:pt x="7686" y="12496"/>
                    <a:pt x="7209" y="12455"/>
                    <a:pt x="6748" y="12357"/>
                  </a:cubicBezTo>
                  <a:cubicBezTo>
                    <a:pt x="7550" y="10991"/>
                    <a:pt x="7369" y="9186"/>
                    <a:pt x="6195" y="8012"/>
                  </a:cubicBezTo>
                  <a:cubicBezTo>
                    <a:pt x="5502" y="7326"/>
                    <a:pt x="4592" y="6961"/>
                    <a:pt x="3667" y="6961"/>
                  </a:cubicBezTo>
                  <a:cubicBezTo>
                    <a:pt x="3192" y="6961"/>
                    <a:pt x="2713" y="7057"/>
                    <a:pt x="2257" y="7256"/>
                  </a:cubicBezTo>
                  <a:cubicBezTo>
                    <a:pt x="892" y="7798"/>
                    <a:pt x="0" y="9095"/>
                    <a:pt x="0" y="10585"/>
                  </a:cubicBezTo>
                  <a:cubicBezTo>
                    <a:pt x="0" y="12244"/>
                    <a:pt x="1140" y="13643"/>
                    <a:pt x="2675" y="14038"/>
                  </a:cubicBezTo>
                  <a:cubicBezTo>
                    <a:pt x="1986" y="15099"/>
                    <a:pt x="926" y="15945"/>
                    <a:pt x="23" y="16532"/>
                  </a:cubicBezTo>
                  <a:lnTo>
                    <a:pt x="1355" y="16532"/>
                  </a:lnTo>
                  <a:cubicBezTo>
                    <a:pt x="2156" y="15900"/>
                    <a:pt x="2968" y="15110"/>
                    <a:pt x="3499" y="14151"/>
                  </a:cubicBezTo>
                  <a:lnTo>
                    <a:pt x="3555" y="14151"/>
                  </a:lnTo>
                  <a:cubicBezTo>
                    <a:pt x="4051" y="14151"/>
                    <a:pt x="4514" y="14049"/>
                    <a:pt x="4965" y="13857"/>
                  </a:cubicBezTo>
                  <a:cubicBezTo>
                    <a:pt x="5417" y="13666"/>
                    <a:pt x="5823" y="13406"/>
                    <a:pt x="6162" y="13068"/>
                  </a:cubicBezTo>
                  <a:lnTo>
                    <a:pt x="6207" y="13022"/>
                  </a:lnTo>
                  <a:cubicBezTo>
                    <a:pt x="6839" y="13192"/>
                    <a:pt x="7504" y="13259"/>
                    <a:pt x="8159" y="13259"/>
                  </a:cubicBezTo>
                  <a:cubicBezTo>
                    <a:pt x="9175" y="13259"/>
                    <a:pt x="10156" y="13090"/>
                    <a:pt x="10935" y="12910"/>
                  </a:cubicBezTo>
                  <a:lnTo>
                    <a:pt x="10935" y="12910"/>
                  </a:lnTo>
                  <a:lnTo>
                    <a:pt x="7335" y="16532"/>
                  </a:lnTo>
                  <a:lnTo>
                    <a:pt x="8418" y="16532"/>
                  </a:lnTo>
                  <a:lnTo>
                    <a:pt x="12458" y="12469"/>
                  </a:lnTo>
                  <a:lnTo>
                    <a:pt x="16521" y="8407"/>
                  </a:lnTo>
                  <a:lnTo>
                    <a:pt x="16521" y="7324"/>
                  </a:lnTo>
                  <a:lnTo>
                    <a:pt x="12898" y="10924"/>
                  </a:lnTo>
                  <a:cubicBezTo>
                    <a:pt x="13203" y="9660"/>
                    <a:pt x="13463" y="7832"/>
                    <a:pt x="13011" y="6207"/>
                  </a:cubicBezTo>
                  <a:lnTo>
                    <a:pt x="13045" y="6162"/>
                  </a:lnTo>
                  <a:cubicBezTo>
                    <a:pt x="13395" y="5812"/>
                    <a:pt x="13666" y="5417"/>
                    <a:pt x="13835" y="4965"/>
                  </a:cubicBezTo>
                  <a:cubicBezTo>
                    <a:pt x="14038" y="4514"/>
                    <a:pt x="14128" y="4051"/>
                    <a:pt x="14128" y="3555"/>
                  </a:cubicBezTo>
                  <a:lnTo>
                    <a:pt x="14128" y="3499"/>
                  </a:lnTo>
                  <a:cubicBezTo>
                    <a:pt x="15087" y="2968"/>
                    <a:pt x="15877" y="2156"/>
                    <a:pt x="16521" y="1355"/>
                  </a:cubicBezTo>
                  <a:lnTo>
                    <a:pt x="16521" y="34"/>
                  </a:lnTo>
                  <a:cubicBezTo>
                    <a:pt x="15934" y="914"/>
                    <a:pt x="15076" y="1986"/>
                    <a:pt x="14015" y="2686"/>
                  </a:cubicBezTo>
                  <a:cubicBezTo>
                    <a:pt x="13620" y="1140"/>
                    <a:pt x="12233" y="0"/>
                    <a:pt x="105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5"/>
            <p:cNvSpPr/>
            <p:nvPr/>
          </p:nvSpPr>
          <p:spPr>
            <a:xfrm>
              <a:off x="4334275" y="2226425"/>
              <a:ext cx="413325" cy="413300"/>
            </a:xfrm>
            <a:custGeom>
              <a:avLst/>
              <a:gdLst/>
              <a:ahLst/>
              <a:cxnLst/>
              <a:rect l="l" t="t" r="r" b="b"/>
              <a:pathLst>
                <a:path w="16533" h="16532" extrusionOk="0">
                  <a:moveTo>
                    <a:pt x="5970" y="779"/>
                  </a:moveTo>
                  <a:cubicBezTo>
                    <a:pt x="7121" y="779"/>
                    <a:pt x="8159" y="1467"/>
                    <a:pt x="8577" y="2562"/>
                  </a:cubicBezTo>
                  <a:cubicBezTo>
                    <a:pt x="9039" y="3611"/>
                    <a:pt x="8802" y="4841"/>
                    <a:pt x="7990" y="5665"/>
                  </a:cubicBezTo>
                  <a:cubicBezTo>
                    <a:pt x="7437" y="6212"/>
                    <a:pt x="6718" y="6486"/>
                    <a:pt x="5998" y="6486"/>
                  </a:cubicBezTo>
                  <a:cubicBezTo>
                    <a:pt x="5279" y="6486"/>
                    <a:pt x="4560" y="6212"/>
                    <a:pt x="4007" y="5665"/>
                  </a:cubicBezTo>
                  <a:cubicBezTo>
                    <a:pt x="3758" y="5394"/>
                    <a:pt x="3555" y="5067"/>
                    <a:pt x="3397" y="4717"/>
                  </a:cubicBezTo>
                  <a:cubicBezTo>
                    <a:pt x="3251" y="4345"/>
                    <a:pt x="3160" y="3984"/>
                    <a:pt x="3160" y="3589"/>
                  </a:cubicBezTo>
                  <a:cubicBezTo>
                    <a:pt x="3160" y="2031"/>
                    <a:pt x="4413" y="779"/>
                    <a:pt x="5970" y="779"/>
                  </a:cubicBezTo>
                  <a:close/>
                  <a:moveTo>
                    <a:pt x="12876" y="7753"/>
                  </a:moveTo>
                  <a:cubicBezTo>
                    <a:pt x="13260" y="7753"/>
                    <a:pt x="13643" y="7820"/>
                    <a:pt x="14004" y="7989"/>
                  </a:cubicBezTo>
                  <a:cubicBezTo>
                    <a:pt x="15076" y="8407"/>
                    <a:pt x="15787" y="9445"/>
                    <a:pt x="15787" y="10596"/>
                  </a:cubicBezTo>
                  <a:cubicBezTo>
                    <a:pt x="15787" y="12153"/>
                    <a:pt x="14523" y="13406"/>
                    <a:pt x="12978" y="13406"/>
                  </a:cubicBezTo>
                  <a:cubicBezTo>
                    <a:pt x="12594" y="13406"/>
                    <a:pt x="12210" y="13327"/>
                    <a:pt x="11860" y="13180"/>
                  </a:cubicBezTo>
                  <a:lnTo>
                    <a:pt x="11849" y="13180"/>
                  </a:lnTo>
                  <a:cubicBezTo>
                    <a:pt x="11499" y="13034"/>
                    <a:pt x="11172" y="12819"/>
                    <a:pt x="10901" y="12560"/>
                  </a:cubicBezTo>
                  <a:cubicBezTo>
                    <a:pt x="9807" y="11442"/>
                    <a:pt x="9807" y="9671"/>
                    <a:pt x="10901" y="8565"/>
                  </a:cubicBezTo>
                  <a:cubicBezTo>
                    <a:pt x="11443" y="8035"/>
                    <a:pt x="12165" y="7753"/>
                    <a:pt x="12876" y="7753"/>
                  </a:cubicBezTo>
                  <a:close/>
                  <a:moveTo>
                    <a:pt x="5959" y="0"/>
                  </a:moveTo>
                  <a:cubicBezTo>
                    <a:pt x="4289" y="0"/>
                    <a:pt x="2889" y="1151"/>
                    <a:pt x="2495" y="2686"/>
                  </a:cubicBezTo>
                  <a:cubicBezTo>
                    <a:pt x="1445" y="1998"/>
                    <a:pt x="599" y="937"/>
                    <a:pt x="1" y="34"/>
                  </a:cubicBezTo>
                  <a:lnTo>
                    <a:pt x="1" y="1354"/>
                  </a:lnTo>
                  <a:cubicBezTo>
                    <a:pt x="633" y="2156"/>
                    <a:pt x="1423" y="2968"/>
                    <a:pt x="2382" y="3498"/>
                  </a:cubicBezTo>
                  <a:lnTo>
                    <a:pt x="2382" y="3555"/>
                  </a:lnTo>
                  <a:cubicBezTo>
                    <a:pt x="2382" y="4051"/>
                    <a:pt x="2483" y="4514"/>
                    <a:pt x="2686" y="4965"/>
                  </a:cubicBezTo>
                  <a:cubicBezTo>
                    <a:pt x="2867" y="5417"/>
                    <a:pt x="3138" y="5823"/>
                    <a:pt x="3476" y="6161"/>
                  </a:cubicBezTo>
                  <a:lnTo>
                    <a:pt x="3510" y="6207"/>
                  </a:lnTo>
                  <a:cubicBezTo>
                    <a:pt x="3059" y="7843"/>
                    <a:pt x="3318" y="9660"/>
                    <a:pt x="3623" y="10923"/>
                  </a:cubicBezTo>
                  <a:lnTo>
                    <a:pt x="1" y="7324"/>
                  </a:lnTo>
                  <a:lnTo>
                    <a:pt x="1" y="8407"/>
                  </a:lnTo>
                  <a:lnTo>
                    <a:pt x="4063" y="12447"/>
                  </a:lnTo>
                  <a:lnTo>
                    <a:pt x="8114" y="16532"/>
                  </a:lnTo>
                  <a:lnTo>
                    <a:pt x="9197" y="16532"/>
                  </a:lnTo>
                  <a:lnTo>
                    <a:pt x="5598" y="12909"/>
                  </a:lnTo>
                  <a:lnTo>
                    <a:pt x="5598" y="12909"/>
                  </a:lnTo>
                  <a:cubicBezTo>
                    <a:pt x="6376" y="13090"/>
                    <a:pt x="7347" y="13259"/>
                    <a:pt x="8385" y="13259"/>
                  </a:cubicBezTo>
                  <a:cubicBezTo>
                    <a:pt x="9028" y="13259"/>
                    <a:pt x="9694" y="13191"/>
                    <a:pt x="10326" y="13022"/>
                  </a:cubicBezTo>
                  <a:lnTo>
                    <a:pt x="10371" y="13067"/>
                  </a:lnTo>
                  <a:cubicBezTo>
                    <a:pt x="10721" y="13417"/>
                    <a:pt x="11116" y="13688"/>
                    <a:pt x="11567" y="13857"/>
                  </a:cubicBezTo>
                  <a:cubicBezTo>
                    <a:pt x="12018" y="14049"/>
                    <a:pt x="12481" y="14151"/>
                    <a:pt x="12978" y="14151"/>
                  </a:cubicBezTo>
                  <a:lnTo>
                    <a:pt x="13034" y="14151"/>
                  </a:lnTo>
                  <a:cubicBezTo>
                    <a:pt x="13576" y="15110"/>
                    <a:pt x="14377" y="15900"/>
                    <a:pt x="15178" y="16532"/>
                  </a:cubicBezTo>
                  <a:lnTo>
                    <a:pt x="16510" y="16532"/>
                  </a:lnTo>
                  <a:cubicBezTo>
                    <a:pt x="15618" y="15956"/>
                    <a:pt x="14546" y="15099"/>
                    <a:pt x="13858" y="14038"/>
                  </a:cubicBezTo>
                  <a:cubicBezTo>
                    <a:pt x="15392" y="13643"/>
                    <a:pt x="16532" y="12244"/>
                    <a:pt x="16532" y="10585"/>
                  </a:cubicBezTo>
                  <a:cubicBezTo>
                    <a:pt x="16532" y="9107"/>
                    <a:pt x="15641" y="7809"/>
                    <a:pt x="14287" y="7256"/>
                  </a:cubicBezTo>
                  <a:cubicBezTo>
                    <a:pt x="13827" y="7057"/>
                    <a:pt x="13345" y="6960"/>
                    <a:pt x="12869" y="6960"/>
                  </a:cubicBezTo>
                  <a:cubicBezTo>
                    <a:pt x="11940" y="6960"/>
                    <a:pt x="11030" y="7326"/>
                    <a:pt x="10337" y="8012"/>
                  </a:cubicBezTo>
                  <a:cubicBezTo>
                    <a:pt x="9175" y="9186"/>
                    <a:pt x="8983" y="10991"/>
                    <a:pt x="9795" y="12356"/>
                  </a:cubicBezTo>
                  <a:cubicBezTo>
                    <a:pt x="9328" y="12456"/>
                    <a:pt x="8843" y="12497"/>
                    <a:pt x="8365" y="12497"/>
                  </a:cubicBezTo>
                  <a:cubicBezTo>
                    <a:pt x="6789" y="12497"/>
                    <a:pt x="5281" y="12056"/>
                    <a:pt x="4684" y="11849"/>
                  </a:cubicBezTo>
                  <a:cubicBezTo>
                    <a:pt x="4435" y="11070"/>
                    <a:pt x="3758" y="8746"/>
                    <a:pt x="4176" y="6748"/>
                  </a:cubicBezTo>
                  <a:lnTo>
                    <a:pt x="4176" y="6748"/>
                  </a:lnTo>
                  <a:cubicBezTo>
                    <a:pt x="4740" y="7075"/>
                    <a:pt x="5361" y="7233"/>
                    <a:pt x="5993" y="7233"/>
                  </a:cubicBezTo>
                  <a:cubicBezTo>
                    <a:pt x="6918" y="7233"/>
                    <a:pt x="7832" y="6884"/>
                    <a:pt x="8520" y="6195"/>
                  </a:cubicBezTo>
                  <a:cubicBezTo>
                    <a:pt x="9570" y="5157"/>
                    <a:pt x="9863" y="3600"/>
                    <a:pt x="9288" y="2257"/>
                  </a:cubicBezTo>
                  <a:cubicBezTo>
                    <a:pt x="8735" y="892"/>
                    <a:pt x="7437" y="0"/>
                    <a:pt x="5959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5"/>
            <p:cNvSpPr/>
            <p:nvPr/>
          </p:nvSpPr>
          <p:spPr>
            <a:xfrm>
              <a:off x="4857300" y="2445350"/>
              <a:ext cx="95650" cy="90000"/>
            </a:xfrm>
            <a:custGeom>
              <a:avLst/>
              <a:gdLst/>
              <a:ahLst/>
              <a:cxnLst/>
              <a:rect l="l" t="t" r="r" b="b"/>
              <a:pathLst>
                <a:path w="3826" h="3600" extrusionOk="0">
                  <a:moveTo>
                    <a:pt x="1848" y="0"/>
                  </a:moveTo>
                  <a:cubicBezTo>
                    <a:pt x="1604" y="0"/>
                    <a:pt x="1359" y="49"/>
                    <a:pt x="1129" y="147"/>
                  </a:cubicBezTo>
                  <a:cubicBezTo>
                    <a:pt x="463" y="417"/>
                    <a:pt x="1" y="1061"/>
                    <a:pt x="1" y="1817"/>
                  </a:cubicBezTo>
                  <a:cubicBezTo>
                    <a:pt x="1" y="2798"/>
                    <a:pt x="802" y="3599"/>
                    <a:pt x="1795" y="3599"/>
                  </a:cubicBezTo>
                  <a:cubicBezTo>
                    <a:pt x="2043" y="3599"/>
                    <a:pt x="2280" y="3543"/>
                    <a:pt x="2506" y="3464"/>
                  </a:cubicBezTo>
                  <a:cubicBezTo>
                    <a:pt x="2731" y="3374"/>
                    <a:pt x="2935" y="3238"/>
                    <a:pt x="3115" y="3069"/>
                  </a:cubicBezTo>
                  <a:cubicBezTo>
                    <a:pt x="3826" y="2358"/>
                    <a:pt x="3826" y="1230"/>
                    <a:pt x="3115" y="530"/>
                  </a:cubicBezTo>
                  <a:cubicBezTo>
                    <a:pt x="2768" y="176"/>
                    <a:pt x="2310" y="0"/>
                    <a:pt x="1848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5"/>
            <p:cNvSpPr/>
            <p:nvPr/>
          </p:nvSpPr>
          <p:spPr>
            <a:xfrm>
              <a:off x="4439500" y="2272125"/>
              <a:ext cx="93400" cy="91000"/>
            </a:xfrm>
            <a:custGeom>
              <a:avLst/>
              <a:gdLst/>
              <a:ahLst/>
              <a:cxnLst/>
              <a:rect l="l" t="t" r="r" b="b"/>
              <a:pathLst>
                <a:path w="3736" h="3640" extrusionOk="0">
                  <a:moveTo>
                    <a:pt x="1784" y="0"/>
                  </a:moveTo>
                  <a:cubicBezTo>
                    <a:pt x="802" y="0"/>
                    <a:pt x="1" y="801"/>
                    <a:pt x="1" y="1783"/>
                  </a:cubicBezTo>
                  <a:cubicBezTo>
                    <a:pt x="1" y="2043"/>
                    <a:pt x="57" y="2280"/>
                    <a:pt x="136" y="2505"/>
                  </a:cubicBezTo>
                  <a:cubicBezTo>
                    <a:pt x="226" y="2731"/>
                    <a:pt x="362" y="2934"/>
                    <a:pt x="531" y="3115"/>
                  </a:cubicBezTo>
                  <a:cubicBezTo>
                    <a:pt x="887" y="3465"/>
                    <a:pt x="1346" y="3639"/>
                    <a:pt x="1805" y="3639"/>
                  </a:cubicBezTo>
                  <a:cubicBezTo>
                    <a:pt x="2263" y="3639"/>
                    <a:pt x="2720" y="3465"/>
                    <a:pt x="3070" y="3115"/>
                  </a:cubicBezTo>
                  <a:cubicBezTo>
                    <a:pt x="3612" y="2562"/>
                    <a:pt x="3736" y="1772"/>
                    <a:pt x="3454" y="1129"/>
                  </a:cubicBezTo>
                  <a:cubicBezTo>
                    <a:pt x="3183" y="463"/>
                    <a:pt x="2540" y="0"/>
                    <a:pt x="1784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5"/>
            <p:cNvSpPr/>
            <p:nvPr/>
          </p:nvSpPr>
          <p:spPr>
            <a:xfrm>
              <a:off x="4607650" y="2445675"/>
              <a:ext cx="95650" cy="90250"/>
            </a:xfrm>
            <a:custGeom>
              <a:avLst/>
              <a:gdLst/>
              <a:ahLst/>
              <a:cxnLst/>
              <a:rect l="l" t="t" r="r" b="b"/>
              <a:pathLst>
                <a:path w="3826" h="3610" extrusionOk="0">
                  <a:moveTo>
                    <a:pt x="1987" y="1"/>
                  </a:moveTo>
                  <a:cubicBezTo>
                    <a:pt x="1521" y="1"/>
                    <a:pt x="1057" y="179"/>
                    <a:pt x="700" y="528"/>
                  </a:cubicBezTo>
                  <a:cubicBezTo>
                    <a:pt x="0" y="1239"/>
                    <a:pt x="0" y="2368"/>
                    <a:pt x="700" y="3067"/>
                  </a:cubicBezTo>
                  <a:cubicBezTo>
                    <a:pt x="892" y="3237"/>
                    <a:pt x="1083" y="3383"/>
                    <a:pt x="1309" y="3462"/>
                  </a:cubicBezTo>
                  <a:cubicBezTo>
                    <a:pt x="1523" y="3564"/>
                    <a:pt x="1772" y="3609"/>
                    <a:pt x="2031" y="3609"/>
                  </a:cubicBezTo>
                  <a:cubicBezTo>
                    <a:pt x="3013" y="3609"/>
                    <a:pt x="3825" y="2797"/>
                    <a:pt x="3825" y="1815"/>
                  </a:cubicBezTo>
                  <a:cubicBezTo>
                    <a:pt x="3825" y="1048"/>
                    <a:pt x="3352" y="404"/>
                    <a:pt x="2697" y="145"/>
                  </a:cubicBezTo>
                  <a:cubicBezTo>
                    <a:pt x="2470" y="49"/>
                    <a:pt x="2229" y="1"/>
                    <a:pt x="1987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5"/>
            <p:cNvSpPr/>
            <p:nvPr/>
          </p:nvSpPr>
          <p:spPr>
            <a:xfrm>
              <a:off x="5027700" y="2271550"/>
              <a:ext cx="93675" cy="91300"/>
            </a:xfrm>
            <a:custGeom>
              <a:avLst/>
              <a:gdLst/>
              <a:ahLst/>
              <a:cxnLst/>
              <a:rect l="l" t="t" r="r" b="b"/>
              <a:pathLst>
                <a:path w="3747" h="3652" extrusionOk="0">
                  <a:moveTo>
                    <a:pt x="1941" y="1"/>
                  </a:moveTo>
                  <a:cubicBezTo>
                    <a:pt x="1185" y="1"/>
                    <a:pt x="531" y="475"/>
                    <a:pt x="282" y="1129"/>
                  </a:cubicBezTo>
                  <a:cubicBezTo>
                    <a:pt x="0" y="1795"/>
                    <a:pt x="124" y="2585"/>
                    <a:pt x="655" y="3126"/>
                  </a:cubicBezTo>
                  <a:cubicBezTo>
                    <a:pt x="1010" y="3476"/>
                    <a:pt x="1470" y="3651"/>
                    <a:pt x="1928" y="3651"/>
                  </a:cubicBezTo>
                  <a:cubicBezTo>
                    <a:pt x="2387" y="3651"/>
                    <a:pt x="2844" y="3476"/>
                    <a:pt x="3194" y="3126"/>
                  </a:cubicBezTo>
                  <a:cubicBezTo>
                    <a:pt x="3386" y="2935"/>
                    <a:pt x="3510" y="2743"/>
                    <a:pt x="3589" y="2517"/>
                  </a:cubicBezTo>
                  <a:cubicBezTo>
                    <a:pt x="3690" y="2303"/>
                    <a:pt x="3735" y="2054"/>
                    <a:pt x="3735" y="1795"/>
                  </a:cubicBezTo>
                  <a:cubicBezTo>
                    <a:pt x="3747" y="813"/>
                    <a:pt x="2945" y="1"/>
                    <a:pt x="1941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5"/>
            <p:cNvSpPr/>
            <p:nvPr/>
          </p:nvSpPr>
          <p:spPr>
            <a:xfrm>
              <a:off x="4335125" y="1748525"/>
              <a:ext cx="413300" cy="413325"/>
            </a:xfrm>
            <a:custGeom>
              <a:avLst/>
              <a:gdLst/>
              <a:ahLst/>
              <a:cxnLst/>
              <a:rect l="l" t="t" r="r" b="b"/>
              <a:pathLst>
                <a:path w="16532" h="16533" extrusionOk="0">
                  <a:moveTo>
                    <a:pt x="12944" y="3194"/>
                  </a:moveTo>
                  <a:cubicBezTo>
                    <a:pt x="14501" y="3194"/>
                    <a:pt x="15753" y="4447"/>
                    <a:pt x="15753" y="6004"/>
                  </a:cubicBezTo>
                  <a:cubicBezTo>
                    <a:pt x="15753" y="7155"/>
                    <a:pt x="15065" y="8193"/>
                    <a:pt x="13970" y="8611"/>
                  </a:cubicBezTo>
                  <a:cubicBezTo>
                    <a:pt x="13613" y="8768"/>
                    <a:pt x="13234" y="8845"/>
                    <a:pt x="12857" y="8845"/>
                  </a:cubicBezTo>
                  <a:cubicBezTo>
                    <a:pt x="12129" y="8845"/>
                    <a:pt x="11410" y="8559"/>
                    <a:pt x="10867" y="8024"/>
                  </a:cubicBezTo>
                  <a:cubicBezTo>
                    <a:pt x="9773" y="6918"/>
                    <a:pt x="9773" y="5135"/>
                    <a:pt x="10867" y="4041"/>
                  </a:cubicBezTo>
                  <a:cubicBezTo>
                    <a:pt x="11138" y="3770"/>
                    <a:pt x="11465" y="3567"/>
                    <a:pt x="11815" y="3420"/>
                  </a:cubicBezTo>
                  <a:lnTo>
                    <a:pt x="11826" y="3420"/>
                  </a:lnTo>
                  <a:cubicBezTo>
                    <a:pt x="12188" y="3262"/>
                    <a:pt x="12560" y="3194"/>
                    <a:pt x="12944" y="3194"/>
                  </a:cubicBezTo>
                  <a:close/>
                  <a:moveTo>
                    <a:pt x="5992" y="10089"/>
                  </a:moveTo>
                  <a:cubicBezTo>
                    <a:pt x="6703" y="10089"/>
                    <a:pt x="7426" y="10360"/>
                    <a:pt x="7978" y="10913"/>
                  </a:cubicBezTo>
                  <a:cubicBezTo>
                    <a:pt x="8791" y="11725"/>
                    <a:pt x="9039" y="12944"/>
                    <a:pt x="8565" y="14027"/>
                  </a:cubicBezTo>
                  <a:cubicBezTo>
                    <a:pt x="8148" y="15099"/>
                    <a:pt x="7121" y="15810"/>
                    <a:pt x="5959" y="15810"/>
                  </a:cubicBezTo>
                  <a:cubicBezTo>
                    <a:pt x="4413" y="15810"/>
                    <a:pt x="3149" y="14546"/>
                    <a:pt x="3149" y="13000"/>
                  </a:cubicBezTo>
                  <a:cubicBezTo>
                    <a:pt x="3149" y="12617"/>
                    <a:pt x="3228" y="12233"/>
                    <a:pt x="3375" y="11883"/>
                  </a:cubicBezTo>
                  <a:lnTo>
                    <a:pt x="3375" y="11872"/>
                  </a:lnTo>
                  <a:cubicBezTo>
                    <a:pt x="3521" y="11522"/>
                    <a:pt x="3736" y="11195"/>
                    <a:pt x="3995" y="10924"/>
                  </a:cubicBezTo>
                  <a:cubicBezTo>
                    <a:pt x="4548" y="10371"/>
                    <a:pt x="5270" y="10089"/>
                    <a:pt x="5992" y="10089"/>
                  </a:cubicBezTo>
                  <a:close/>
                  <a:moveTo>
                    <a:pt x="15178" y="1"/>
                  </a:moveTo>
                  <a:cubicBezTo>
                    <a:pt x="14365" y="644"/>
                    <a:pt x="13564" y="1434"/>
                    <a:pt x="13034" y="2393"/>
                  </a:cubicBezTo>
                  <a:lnTo>
                    <a:pt x="12977" y="2393"/>
                  </a:lnTo>
                  <a:cubicBezTo>
                    <a:pt x="12481" y="2393"/>
                    <a:pt x="12018" y="2483"/>
                    <a:pt x="11567" y="2686"/>
                  </a:cubicBezTo>
                  <a:cubicBezTo>
                    <a:pt x="11104" y="2867"/>
                    <a:pt x="10698" y="3138"/>
                    <a:pt x="10359" y="3476"/>
                  </a:cubicBezTo>
                  <a:lnTo>
                    <a:pt x="10326" y="3522"/>
                  </a:lnTo>
                  <a:cubicBezTo>
                    <a:pt x="9684" y="3345"/>
                    <a:pt x="9013" y="3275"/>
                    <a:pt x="8359" y="3275"/>
                  </a:cubicBezTo>
                  <a:cubicBezTo>
                    <a:pt x="7345" y="3275"/>
                    <a:pt x="6370" y="3442"/>
                    <a:pt x="5609" y="3634"/>
                  </a:cubicBezTo>
                  <a:lnTo>
                    <a:pt x="9208" y="12"/>
                  </a:lnTo>
                  <a:lnTo>
                    <a:pt x="8114" y="12"/>
                  </a:lnTo>
                  <a:lnTo>
                    <a:pt x="4085" y="4074"/>
                  </a:lnTo>
                  <a:lnTo>
                    <a:pt x="1" y="8137"/>
                  </a:lnTo>
                  <a:lnTo>
                    <a:pt x="1" y="9220"/>
                  </a:lnTo>
                  <a:lnTo>
                    <a:pt x="3623" y="5620"/>
                  </a:lnTo>
                  <a:lnTo>
                    <a:pt x="3623" y="5620"/>
                  </a:lnTo>
                  <a:cubicBezTo>
                    <a:pt x="3307" y="6873"/>
                    <a:pt x="3059" y="8712"/>
                    <a:pt x="3510" y="10337"/>
                  </a:cubicBezTo>
                  <a:lnTo>
                    <a:pt x="3465" y="10371"/>
                  </a:lnTo>
                  <a:cubicBezTo>
                    <a:pt x="3115" y="10732"/>
                    <a:pt x="2844" y="11127"/>
                    <a:pt x="2675" y="11578"/>
                  </a:cubicBezTo>
                  <a:cubicBezTo>
                    <a:pt x="2483" y="12030"/>
                    <a:pt x="2382" y="12492"/>
                    <a:pt x="2382" y="12989"/>
                  </a:cubicBezTo>
                  <a:lnTo>
                    <a:pt x="2382" y="13045"/>
                  </a:lnTo>
                  <a:cubicBezTo>
                    <a:pt x="1422" y="13576"/>
                    <a:pt x="632" y="14377"/>
                    <a:pt x="1" y="15189"/>
                  </a:cubicBezTo>
                  <a:lnTo>
                    <a:pt x="1" y="16510"/>
                  </a:lnTo>
                  <a:cubicBezTo>
                    <a:pt x="576" y="15618"/>
                    <a:pt x="1434" y="14546"/>
                    <a:pt x="2494" y="13858"/>
                  </a:cubicBezTo>
                  <a:cubicBezTo>
                    <a:pt x="2889" y="15392"/>
                    <a:pt x="4289" y="16532"/>
                    <a:pt x="5947" y="16532"/>
                  </a:cubicBezTo>
                  <a:cubicBezTo>
                    <a:pt x="7426" y="16532"/>
                    <a:pt x="8723" y="15652"/>
                    <a:pt x="9276" y="14298"/>
                  </a:cubicBezTo>
                  <a:cubicBezTo>
                    <a:pt x="9852" y="12944"/>
                    <a:pt x="9558" y="11387"/>
                    <a:pt x="8520" y="10348"/>
                  </a:cubicBezTo>
                  <a:cubicBezTo>
                    <a:pt x="7824" y="9653"/>
                    <a:pt x="6906" y="9306"/>
                    <a:pt x="5990" y="9306"/>
                  </a:cubicBezTo>
                  <a:cubicBezTo>
                    <a:pt x="5360" y="9306"/>
                    <a:pt x="4732" y="9469"/>
                    <a:pt x="4176" y="9796"/>
                  </a:cubicBezTo>
                  <a:cubicBezTo>
                    <a:pt x="3747" y="7798"/>
                    <a:pt x="4413" y="5462"/>
                    <a:pt x="4684" y="4695"/>
                  </a:cubicBezTo>
                  <a:cubicBezTo>
                    <a:pt x="5277" y="4494"/>
                    <a:pt x="6811" y="4043"/>
                    <a:pt x="8400" y="4043"/>
                  </a:cubicBezTo>
                  <a:cubicBezTo>
                    <a:pt x="8864" y="4043"/>
                    <a:pt x="9333" y="4082"/>
                    <a:pt x="9784" y="4176"/>
                  </a:cubicBezTo>
                  <a:cubicBezTo>
                    <a:pt x="8983" y="5553"/>
                    <a:pt x="9163" y="7358"/>
                    <a:pt x="10337" y="8532"/>
                  </a:cubicBezTo>
                  <a:cubicBezTo>
                    <a:pt x="11025" y="9220"/>
                    <a:pt x="11928" y="9581"/>
                    <a:pt x="12865" y="9581"/>
                  </a:cubicBezTo>
                  <a:cubicBezTo>
                    <a:pt x="13338" y="9581"/>
                    <a:pt x="13824" y="9491"/>
                    <a:pt x="14275" y="9288"/>
                  </a:cubicBezTo>
                  <a:cubicBezTo>
                    <a:pt x="15640" y="8735"/>
                    <a:pt x="16532" y="7437"/>
                    <a:pt x="16532" y="5959"/>
                  </a:cubicBezTo>
                  <a:cubicBezTo>
                    <a:pt x="16532" y="4289"/>
                    <a:pt x="15381" y="2901"/>
                    <a:pt x="13846" y="2506"/>
                  </a:cubicBezTo>
                  <a:cubicBezTo>
                    <a:pt x="14535" y="1445"/>
                    <a:pt x="15595" y="599"/>
                    <a:pt x="1649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4" name="Google Shape;5064;p35"/>
          <p:cNvGrpSpPr/>
          <p:nvPr/>
        </p:nvGrpSpPr>
        <p:grpSpPr>
          <a:xfrm rot="-2700000">
            <a:off x="8197253" y="2044599"/>
            <a:ext cx="865242" cy="864667"/>
            <a:chOff x="2048375" y="2743800"/>
            <a:chExt cx="865250" cy="864675"/>
          </a:xfrm>
        </p:grpSpPr>
        <p:sp>
          <p:nvSpPr>
            <p:cNvPr id="5065" name="Google Shape;5065;p35"/>
            <p:cNvSpPr/>
            <p:nvPr/>
          </p:nvSpPr>
          <p:spPr>
            <a:xfrm>
              <a:off x="2438825" y="3558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704" y="0"/>
                  </a:moveTo>
                  <a:cubicBezTo>
                    <a:pt x="767" y="0"/>
                    <a:pt x="0" y="757"/>
                    <a:pt x="0" y="1704"/>
                  </a:cubicBezTo>
                  <a:cubicBezTo>
                    <a:pt x="0" y="1806"/>
                    <a:pt x="11" y="1908"/>
                    <a:pt x="34" y="1987"/>
                  </a:cubicBezTo>
                  <a:lnTo>
                    <a:pt x="3397" y="1987"/>
                  </a:lnTo>
                  <a:cubicBezTo>
                    <a:pt x="3408" y="1908"/>
                    <a:pt x="3419" y="1806"/>
                    <a:pt x="3419" y="1704"/>
                  </a:cubicBezTo>
                  <a:cubicBezTo>
                    <a:pt x="3419" y="757"/>
                    <a:pt x="2652" y="0"/>
                    <a:pt x="1704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5"/>
            <p:cNvSpPr/>
            <p:nvPr/>
          </p:nvSpPr>
          <p:spPr>
            <a:xfrm>
              <a:off x="2711900" y="340675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8057" y="0"/>
                  </a:moveTo>
                  <a:lnTo>
                    <a:pt x="8057" y="4"/>
                  </a:lnTo>
                  <a:lnTo>
                    <a:pt x="8057" y="4"/>
                  </a:lnTo>
                  <a:cubicBezTo>
                    <a:pt x="8061" y="3"/>
                    <a:pt x="8065" y="2"/>
                    <a:pt x="8068" y="0"/>
                  </a:cubicBezTo>
                  <a:close/>
                  <a:moveTo>
                    <a:pt x="8057" y="4"/>
                  </a:moveTo>
                  <a:cubicBezTo>
                    <a:pt x="7373" y="240"/>
                    <a:pt x="6699" y="510"/>
                    <a:pt x="6037" y="824"/>
                  </a:cubicBezTo>
                  <a:cubicBezTo>
                    <a:pt x="4852" y="1366"/>
                    <a:pt x="3747" y="2009"/>
                    <a:pt x="2754" y="2754"/>
                  </a:cubicBezTo>
                  <a:cubicBezTo>
                    <a:pt x="1998" y="3758"/>
                    <a:pt x="1354" y="4864"/>
                    <a:pt x="813" y="6037"/>
                  </a:cubicBezTo>
                  <a:cubicBezTo>
                    <a:pt x="508" y="6703"/>
                    <a:pt x="237" y="7380"/>
                    <a:pt x="0" y="8069"/>
                  </a:cubicBezTo>
                  <a:lnTo>
                    <a:pt x="1196" y="8069"/>
                  </a:lnTo>
                  <a:cubicBezTo>
                    <a:pt x="1377" y="7572"/>
                    <a:pt x="1580" y="7087"/>
                    <a:pt x="1794" y="6613"/>
                  </a:cubicBezTo>
                  <a:cubicBezTo>
                    <a:pt x="2268" y="5563"/>
                    <a:pt x="2844" y="4503"/>
                    <a:pt x="3521" y="3544"/>
                  </a:cubicBezTo>
                  <a:cubicBezTo>
                    <a:pt x="4503" y="2867"/>
                    <a:pt x="5541" y="2291"/>
                    <a:pt x="6601" y="1806"/>
                  </a:cubicBezTo>
                  <a:cubicBezTo>
                    <a:pt x="7075" y="1580"/>
                    <a:pt x="7561" y="1388"/>
                    <a:pt x="8057" y="1219"/>
                  </a:cubicBezTo>
                  <a:lnTo>
                    <a:pt x="8057" y="4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5"/>
            <p:cNvSpPr/>
            <p:nvPr/>
          </p:nvSpPr>
          <p:spPr>
            <a:xfrm>
              <a:off x="2049225" y="3406750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0"/>
                  </a:moveTo>
                  <a:lnTo>
                    <a:pt x="1" y="1196"/>
                  </a:lnTo>
                  <a:cubicBezTo>
                    <a:pt x="497" y="1388"/>
                    <a:pt x="994" y="1580"/>
                    <a:pt x="1456" y="1795"/>
                  </a:cubicBezTo>
                  <a:cubicBezTo>
                    <a:pt x="2517" y="2268"/>
                    <a:pt x="3566" y="2855"/>
                    <a:pt x="4526" y="3532"/>
                  </a:cubicBezTo>
                  <a:cubicBezTo>
                    <a:pt x="5203" y="4503"/>
                    <a:pt x="5778" y="5541"/>
                    <a:pt x="6263" y="6602"/>
                  </a:cubicBezTo>
                  <a:cubicBezTo>
                    <a:pt x="6489" y="7087"/>
                    <a:pt x="6681" y="7561"/>
                    <a:pt x="6850" y="8057"/>
                  </a:cubicBezTo>
                  <a:lnTo>
                    <a:pt x="8058" y="8057"/>
                  </a:lnTo>
                  <a:cubicBezTo>
                    <a:pt x="7832" y="7380"/>
                    <a:pt x="7550" y="6703"/>
                    <a:pt x="7256" y="6037"/>
                  </a:cubicBezTo>
                  <a:cubicBezTo>
                    <a:pt x="6703" y="4853"/>
                    <a:pt x="6072" y="3758"/>
                    <a:pt x="5315" y="2754"/>
                  </a:cubicBezTo>
                  <a:cubicBezTo>
                    <a:pt x="4311" y="2009"/>
                    <a:pt x="3205" y="1354"/>
                    <a:pt x="2032" y="824"/>
                  </a:cubicBezTo>
                  <a:cubicBezTo>
                    <a:pt x="1366" y="508"/>
                    <a:pt x="689" y="237"/>
                    <a:pt x="1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5"/>
            <p:cNvSpPr/>
            <p:nvPr/>
          </p:nvSpPr>
          <p:spPr>
            <a:xfrm>
              <a:off x="2048375" y="2743800"/>
              <a:ext cx="864975" cy="864675"/>
            </a:xfrm>
            <a:custGeom>
              <a:avLst/>
              <a:gdLst/>
              <a:ahLst/>
              <a:cxnLst/>
              <a:rect l="l" t="t" r="r" b="b"/>
              <a:pathLst>
                <a:path w="34599" h="34587" extrusionOk="0">
                  <a:moveTo>
                    <a:pt x="7888" y="7877"/>
                  </a:moveTo>
                  <a:lnTo>
                    <a:pt x="7888" y="7877"/>
                  </a:lnTo>
                  <a:cubicBezTo>
                    <a:pt x="8701" y="7888"/>
                    <a:pt x="9502" y="7945"/>
                    <a:pt x="10303" y="8170"/>
                  </a:cubicBezTo>
                  <a:cubicBezTo>
                    <a:pt x="11319" y="8452"/>
                    <a:pt x="12210" y="8983"/>
                    <a:pt x="12899" y="9716"/>
                  </a:cubicBezTo>
                  <a:cubicBezTo>
                    <a:pt x="12718" y="9987"/>
                    <a:pt x="12549" y="10258"/>
                    <a:pt x="12368" y="10529"/>
                  </a:cubicBezTo>
                  <a:cubicBezTo>
                    <a:pt x="12120" y="10878"/>
                    <a:pt x="11872" y="11228"/>
                    <a:pt x="11612" y="11601"/>
                  </a:cubicBezTo>
                  <a:cubicBezTo>
                    <a:pt x="11251" y="11849"/>
                    <a:pt x="10901" y="12108"/>
                    <a:pt x="10540" y="12345"/>
                  </a:cubicBezTo>
                  <a:cubicBezTo>
                    <a:pt x="10281" y="12526"/>
                    <a:pt x="10010" y="12695"/>
                    <a:pt x="9739" y="12876"/>
                  </a:cubicBezTo>
                  <a:cubicBezTo>
                    <a:pt x="9006" y="12187"/>
                    <a:pt x="8486" y="11296"/>
                    <a:pt x="8193" y="10280"/>
                  </a:cubicBezTo>
                  <a:cubicBezTo>
                    <a:pt x="7956" y="9479"/>
                    <a:pt x="7911" y="8678"/>
                    <a:pt x="7888" y="7877"/>
                  </a:cubicBezTo>
                  <a:close/>
                  <a:moveTo>
                    <a:pt x="26733" y="7877"/>
                  </a:moveTo>
                  <a:lnTo>
                    <a:pt x="26733" y="7877"/>
                  </a:lnTo>
                  <a:cubicBezTo>
                    <a:pt x="26722" y="8678"/>
                    <a:pt x="26665" y="9479"/>
                    <a:pt x="26440" y="10280"/>
                  </a:cubicBezTo>
                  <a:cubicBezTo>
                    <a:pt x="26158" y="11296"/>
                    <a:pt x="25627" y="12187"/>
                    <a:pt x="24894" y="12876"/>
                  </a:cubicBezTo>
                  <a:cubicBezTo>
                    <a:pt x="24623" y="12695"/>
                    <a:pt x="24352" y="12526"/>
                    <a:pt x="24081" y="12345"/>
                  </a:cubicBezTo>
                  <a:cubicBezTo>
                    <a:pt x="23731" y="12108"/>
                    <a:pt x="23382" y="11849"/>
                    <a:pt x="23009" y="11601"/>
                  </a:cubicBezTo>
                  <a:cubicBezTo>
                    <a:pt x="22761" y="11228"/>
                    <a:pt x="22501" y="10878"/>
                    <a:pt x="22265" y="10529"/>
                  </a:cubicBezTo>
                  <a:cubicBezTo>
                    <a:pt x="22084" y="10258"/>
                    <a:pt x="21915" y="9987"/>
                    <a:pt x="21734" y="9716"/>
                  </a:cubicBezTo>
                  <a:cubicBezTo>
                    <a:pt x="22434" y="8983"/>
                    <a:pt x="23314" y="8464"/>
                    <a:pt x="24330" y="8170"/>
                  </a:cubicBezTo>
                  <a:cubicBezTo>
                    <a:pt x="25131" y="7945"/>
                    <a:pt x="25932" y="7888"/>
                    <a:pt x="26733" y="7877"/>
                  </a:cubicBezTo>
                  <a:close/>
                  <a:moveTo>
                    <a:pt x="13632" y="10709"/>
                  </a:moveTo>
                  <a:cubicBezTo>
                    <a:pt x="13632" y="10720"/>
                    <a:pt x="13643" y="10720"/>
                    <a:pt x="13643" y="10732"/>
                  </a:cubicBezTo>
                  <a:cubicBezTo>
                    <a:pt x="14354" y="11950"/>
                    <a:pt x="14636" y="13327"/>
                    <a:pt x="14738" y="14715"/>
                  </a:cubicBezTo>
                  <a:cubicBezTo>
                    <a:pt x="13350" y="14613"/>
                    <a:pt x="11951" y="14331"/>
                    <a:pt x="10755" y="13632"/>
                  </a:cubicBezTo>
                  <a:cubicBezTo>
                    <a:pt x="10743" y="13632"/>
                    <a:pt x="10743" y="13609"/>
                    <a:pt x="10732" y="13609"/>
                  </a:cubicBezTo>
                  <a:cubicBezTo>
                    <a:pt x="10913" y="13485"/>
                    <a:pt x="11104" y="13361"/>
                    <a:pt x="11296" y="13237"/>
                  </a:cubicBezTo>
                  <a:cubicBezTo>
                    <a:pt x="11669" y="12977"/>
                    <a:pt x="12086" y="12740"/>
                    <a:pt x="12504" y="12470"/>
                  </a:cubicBezTo>
                  <a:cubicBezTo>
                    <a:pt x="12741" y="12063"/>
                    <a:pt x="13000" y="11646"/>
                    <a:pt x="13248" y="11273"/>
                  </a:cubicBezTo>
                  <a:cubicBezTo>
                    <a:pt x="13373" y="11093"/>
                    <a:pt x="13508" y="10890"/>
                    <a:pt x="13632" y="10709"/>
                  </a:cubicBezTo>
                  <a:close/>
                  <a:moveTo>
                    <a:pt x="21012" y="10698"/>
                  </a:moveTo>
                  <a:cubicBezTo>
                    <a:pt x="21136" y="10878"/>
                    <a:pt x="21260" y="11070"/>
                    <a:pt x="21396" y="11262"/>
                  </a:cubicBezTo>
                  <a:cubicBezTo>
                    <a:pt x="21644" y="11634"/>
                    <a:pt x="21881" y="12052"/>
                    <a:pt x="22152" y="12470"/>
                  </a:cubicBezTo>
                  <a:cubicBezTo>
                    <a:pt x="22558" y="12729"/>
                    <a:pt x="22975" y="12977"/>
                    <a:pt x="23370" y="13237"/>
                  </a:cubicBezTo>
                  <a:cubicBezTo>
                    <a:pt x="23551" y="13361"/>
                    <a:pt x="23743" y="13485"/>
                    <a:pt x="23935" y="13609"/>
                  </a:cubicBezTo>
                  <a:cubicBezTo>
                    <a:pt x="23912" y="13609"/>
                    <a:pt x="23912" y="13632"/>
                    <a:pt x="23901" y="13632"/>
                  </a:cubicBezTo>
                  <a:cubicBezTo>
                    <a:pt x="22693" y="14331"/>
                    <a:pt x="21305" y="14613"/>
                    <a:pt x="19929" y="14715"/>
                  </a:cubicBezTo>
                  <a:cubicBezTo>
                    <a:pt x="20008" y="13316"/>
                    <a:pt x="20290" y="11928"/>
                    <a:pt x="21001" y="10720"/>
                  </a:cubicBezTo>
                  <a:cubicBezTo>
                    <a:pt x="21001" y="10709"/>
                    <a:pt x="21012" y="10709"/>
                    <a:pt x="21012" y="10698"/>
                  </a:cubicBezTo>
                  <a:close/>
                  <a:moveTo>
                    <a:pt x="14715" y="19872"/>
                  </a:moveTo>
                  <a:lnTo>
                    <a:pt x="14715" y="19872"/>
                  </a:lnTo>
                  <a:cubicBezTo>
                    <a:pt x="14636" y="21271"/>
                    <a:pt x="14343" y="22659"/>
                    <a:pt x="13643" y="23867"/>
                  </a:cubicBezTo>
                  <a:cubicBezTo>
                    <a:pt x="13643" y="23878"/>
                    <a:pt x="13632" y="23878"/>
                    <a:pt x="13632" y="23900"/>
                  </a:cubicBezTo>
                  <a:cubicBezTo>
                    <a:pt x="13508" y="23709"/>
                    <a:pt x="13384" y="23517"/>
                    <a:pt x="13248" y="23336"/>
                  </a:cubicBezTo>
                  <a:cubicBezTo>
                    <a:pt x="13000" y="22953"/>
                    <a:pt x="12752" y="22546"/>
                    <a:pt x="12492" y="22117"/>
                  </a:cubicBezTo>
                  <a:cubicBezTo>
                    <a:pt x="12086" y="21869"/>
                    <a:pt x="11669" y="21610"/>
                    <a:pt x="11274" y="21361"/>
                  </a:cubicBezTo>
                  <a:cubicBezTo>
                    <a:pt x="11093" y="21226"/>
                    <a:pt x="10890" y="21102"/>
                    <a:pt x="10709" y="20978"/>
                  </a:cubicBezTo>
                  <a:cubicBezTo>
                    <a:pt x="10732" y="20978"/>
                    <a:pt x="10732" y="20966"/>
                    <a:pt x="10743" y="20966"/>
                  </a:cubicBezTo>
                  <a:cubicBezTo>
                    <a:pt x="11951" y="20256"/>
                    <a:pt x="13339" y="19973"/>
                    <a:pt x="14715" y="19872"/>
                  </a:cubicBezTo>
                  <a:close/>
                  <a:moveTo>
                    <a:pt x="19906" y="19894"/>
                  </a:moveTo>
                  <a:lnTo>
                    <a:pt x="19906" y="19894"/>
                  </a:lnTo>
                  <a:cubicBezTo>
                    <a:pt x="21294" y="19985"/>
                    <a:pt x="22693" y="20267"/>
                    <a:pt x="23889" y="20978"/>
                  </a:cubicBezTo>
                  <a:cubicBezTo>
                    <a:pt x="23901" y="20978"/>
                    <a:pt x="23901" y="20989"/>
                    <a:pt x="23912" y="20989"/>
                  </a:cubicBezTo>
                  <a:cubicBezTo>
                    <a:pt x="23731" y="21113"/>
                    <a:pt x="23540" y="21249"/>
                    <a:pt x="23348" y="21373"/>
                  </a:cubicBezTo>
                  <a:cubicBezTo>
                    <a:pt x="22975" y="21621"/>
                    <a:pt x="22558" y="21869"/>
                    <a:pt x="22140" y="22129"/>
                  </a:cubicBezTo>
                  <a:cubicBezTo>
                    <a:pt x="21881" y="22524"/>
                    <a:pt x="21644" y="22953"/>
                    <a:pt x="21396" y="23336"/>
                  </a:cubicBezTo>
                  <a:cubicBezTo>
                    <a:pt x="21260" y="23517"/>
                    <a:pt x="21136" y="23709"/>
                    <a:pt x="21012" y="23900"/>
                  </a:cubicBezTo>
                  <a:cubicBezTo>
                    <a:pt x="21012" y="23878"/>
                    <a:pt x="21001" y="23878"/>
                    <a:pt x="21001" y="23867"/>
                  </a:cubicBezTo>
                  <a:cubicBezTo>
                    <a:pt x="20290" y="22659"/>
                    <a:pt x="20008" y="21271"/>
                    <a:pt x="19906" y="19894"/>
                  </a:cubicBezTo>
                  <a:close/>
                  <a:moveTo>
                    <a:pt x="9739" y="21711"/>
                  </a:moveTo>
                  <a:cubicBezTo>
                    <a:pt x="10010" y="21892"/>
                    <a:pt x="10269" y="22061"/>
                    <a:pt x="10540" y="22242"/>
                  </a:cubicBezTo>
                  <a:cubicBezTo>
                    <a:pt x="10901" y="22490"/>
                    <a:pt x="11251" y="22738"/>
                    <a:pt x="11612" y="22998"/>
                  </a:cubicBezTo>
                  <a:cubicBezTo>
                    <a:pt x="11872" y="23359"/>
                    <a:pt x="12120" y="23709"/>
                    <a:pt x="12368" y="24070"/>
                  </a:cubicBezTo>
                  <a:cubicBezTo>
                    <a:pt x="12549" y="24329"/>
                    <a:pt x="12718" y="24600"/>
                    <a:pt x="12899" y="24871"/>
                  </a:cubicBezTo>
                  <a:cubicBezTo>
                    <a:pt x="12210" y="25604"/>
                    <a:pt x="11319" y="26135"/>
                    <a:pt x="10303" y="26417"/>
                  </a:cubicBezTo>
                  <a:cubicBezTo>
                    <a:pt x="9502" y="26642"/>
                    <a:pt x="8701" y="26699"/>
                    <a:pt x="7888" y="26721"/>
                  </a:cubicBezTo>
                  <a:cubicBezTo>
                    <a:pt x="7911" y="25909"/>
                    <a:pt x="7956" y="25108"/>
                    <a:pt x="8193" y="24307"/>
                  </a:cubicBezTo>
                  <a:cubicBezTo>
                    <a:pt x="8475" y="23291"/>
                    <a:pt x="9006" y="22400"/>
                    <a:pt x="9739" y="21711"/>
                  </a:cubicBezTo>
                  <a:close/>
                  <a:moveTo>
                    <a:pt x="24894" y="21711"/>
                  </a:moveTo>
                  <a:cubicBezTo>
                    <a:pt x="25627" y="22411"/>
                    <a:pt x="26158" y="23291"/>
                    <a:pt x="26440" y="24307"/>
                  </a:cubicBezTo>
                  <a:cubicBezTo>
                    <a:pt x="26665" y="25108"/>
                    <a:pt x="26722" y="25909"/>
                    <a:pt x="26733" y="26721"/>
                  </a:cubicBezTo>
                  <a:cubicBezTo>
                    <a:pt x="25932" y="26699"/>
                    <a:pt x="25131" y="26642"/>
                    <a:pt x="24330" y="26417"/>
                  </a:cubicBezTo>
                  <a:cubicBezTo>
                    <a:pt x="23303" y="26135"/>
                    <a:pt x="22422" y="25604"/>
                    <a:pt x="21734" y="24871"/>
                  </a:cubicBezTo>
                  <a:cubicBezTo>
                    <a:pt x="21915" y="24600"/>
                    <a:pt x="22084" y="24329"/>
                    <a:pt x="22265" y="24070"/>
                  </a:cubicBezTo>
                  <a:cubicBezTo>
                    <a:pt x="22501" y="23709"/>
                    <a:pt x="22761" y="23359"/>
                    <a:pt x="23009" y="22998"/>
                  </a:cubicBezTo>
                  <a:cubicBezTo>
                    <a:pt x="23382" y="22738"/>
                    <a:pt x="23731" y="22479"/>
                    <a:pt x="24081" y="22242"/>
                  </a:cubicBezTo>
                  <a:cubicBezTo>
                    <a:pt x="24352" y="22061"/>
                    <a:pt x="24623" y="21892"/>
                    <a:pt x="24894" y="21711"/>
                  </a:cubicBezTo>
                  <a:close/>
                  <a:moveTo>
                    <a:pt x="17333" y="5169"/>
                  </a:moveTo>
                  <a:cubicBezTo>
                    <a:pt x="17909" y="6038"/>
                    <a:pt x="18496" y="6929"/>
                    <a:pt x="19082" y="7798"/>
                  </a:cubicBezTo>
                  <a:lnTo>
                    <a:pt x="20324" y="9682"/>
                  </a:lnTo>
                  <a:cubicBezTo>
                    <a:pt x="19500" y="10867"/>
                    <a:pt x="19060" y="12255"/>
                    <a:pt x="18868" y="13688"/>
                  </a:cubicBezTo>
                  <a:cubicBezTo>
                    <a:pt x="18766" y="14422"/>
                    <a:pt x="18755" y="15133"/>
                    <a:pt x="18766" y="15866"/>
                  </a:cubicBezTo>
                  <a:cubicBezTo>
                    <a:pt x="19500" y="15866"/>
                    <a:pt x="20233" y="15866"/>
                    <a:pt x="20956" y="15776"/>
                  </a:cubicBezTo>
                  <a:cubicBezTo>
                    <a:pt x="22377" y="15573"/>
                    <a:pt x="23777" y="15133"/>
                    <a:pt x="24961" y="14320"/>
                  </a:cubicBezTo>
                  <a:lnTo>
                    <a:pt x="26835" y="15561"/>
                  </a:lnTo>
                  <a:cubicBezTo>
                    <a:pt x="27715" y="16137"/>
                    <a:pt x="28595" y="16735"/>
                    <a:pt x="29475" y="17310"/>
                  </a:cubicBezTo>
                  <a:cubicBezTo>
                    <a:pt x="28595" y="17886"/>
                    <a:pt x="27715" y="18484"/>
                    <a:pt x="26835" y="19059"/>
                  </a:cubicBezTo>
                  <a:lnTo>
                    <a:pt x="24961" y="20301"/>
                  </a:lnTo>
                  <a:cubicBezTo>
                    <a:pt x="23777" y="19477"/>
                    <a:pt x="22377" y="19048"/>
                    <a:pt x="20956" y="18845"/>
                  </a:cubicBezTo>
                  <a:cubicBezTo>
                    <a:pt x="20364" y="18763"/>
                    <a:pt x="19780" y="18740"/>
                    <a:pt x="19192" y="18740"/>
                  </a:cubicBezTo>
                  <a:cubicBezTo>
                    <a:pt x="19050" y="18740"/>
                    <a:pt x="18908" y="18741"/>
                    <a:pt x="18766" y="18744"/>
                  </a:cubicBezTo>
                  <a:cubicBezTo>
                    <a:pt x="18766" y="19477"/>
                    <a:pt x="18766" y="20210"/>
                    <a:pt x="18868" y="20933"/>
                  </a:cubicBezTo>
                  <a:cubicBezTo>
                    <a:pt x="19060" y="22354"/>
                    <a:pt x="19500" y="23754"/>
                    <a:pt x="20324" y="24939"/>
                  </a:cubicBezTo>
                  <a:lnTo>
                    <a:pt x="19082" y="26812"/>
                  </a:lnTo>
                  <a:cubicBezTo>
                    <a:pt x="18496" y="27692"/>
                    <a:pt x="17909" y="28583"/>
                    <a:pt x="17333" y="29452"/>
                  </a:cubicBezTo>
                  <a:cubicBezTo>
                    <a:pt x="16747" y="28583"/>
                    <a:pt x="16160" y="27692"/>
                    <a:pt x="15584" y="26812"/>
                  </a:cubicBezTo>
                  <a:lnTo>
                    <a:pt x="14343" y="24939"/>
                  </a:lnTo>
                  <a:cubicBezTo>
                    <a:pt x="15155" y="23754"/>
                    <a:pt x="15596" y="22354"/>
                    <a:pt x="15787" y="20933"/>
                  </a:cubicBezTo>
                  <a:cubicBezTo>
                    <a:pt x="15889" y="20199"/>
                    <a:pt x="15900" y="19477"/>
                    <a:pt x="15889" y="18744"/>
                  </a:cubicBezTo>
                  <a:cubicBezTo>
                    <a:pt x="15155" y="18744"/>
                    <a:pt x="14422" y="18744"/>
                    <a:pt x="13700" y="18845"/>
                  </a:cubicBezTo>
                  <a:cubicBezTo>
                    <a:pt x="12278" y="19048"/>
                    <a:pt x="10879" y="19477"/>
                    <a:pt x="9694" y="20301"/>
                  </a:cubicBezTo>
                  <a:lnTo>
                    <a:pt x="7821" y="19059"/>
                  </a:lnTo>
                  <a:cubicBezTo>
                    <a:pt x="6952" y="18484"/>
                    <a:pt x="6060" y="17886"/>
                    <a:pt x="5180" y="17310"/>
                  </a:cubicBezTo>
                  <a:cubicBezTo>
                    <a:pt x="6060" y="16735"/>
                    <a:pt x="6952" y="16137"/>
                    <a:pt x="7821" y="15561"/>
                  </a:cubicBezTo>
                  <a:lnTo>
                    <a:pt x="9694" y="14320"/>
                  </a:lnTo>
                  <a:cubicBezTo>
                    <a:pt x="10879" y="15133"/>
                    <a:pt x="12278" y="15573"/>
                    <a:pt x="13700" y="15776"/>
                  </a:cubicBezTo>
                  <a:cubicBezTo>
                    <a:pt x="14260" y="15845"/>
                    <a:pt x="14814" y="15874"/>
                    <a:pt x="15371" y="15874"/>
                  </a:cubicBezTo>
                  <a:cubicBezTo>
                    <a:pt x="15543" y="15874"/>
                    <a:pt x="15716" y="15871"/>
                    <a:pt x="15889" y="15866"/>
                  </a:cubicBezTo>
                  <a:cubicBezTo>
                    <a:pt x="15889" y="15133"/>
                    <a:pt x="15889" y="14399"/>
                    <a:pt x="15787" y="13688"/>
                  </a:cubicBezTo>
                  <a:cubicBezTo>
                    <a:pt x="15596" y="12255"/>
                    <a:pt x="15155" y="10867"/>
                    <a:pt x="14343" y="9682"/>
                  </a:cubicBezTo>
                  <a:lnTo>
                    <a:pt x="15584" y="7798"/>
                  </a:lnTo>
                  <a:cubicBezTo>
                    <a:pt x="16160" y="6929"/>
                    <a:pt x="16747" y="6038"/>
                    <a:pt x="17333" y="5169"/>
                  </a:cubicBezTo>
                  <a:close/>
                  <a:moveTo>
                    <a:pt x="10800" y="0"/>
                  </a:moveTo>
                  <a:cubicBezTo>
                    <a:pt x="11104" y="497"/>
                    <a:pt x="11375" y="982"/>
                    <a:pt x="11612" y="1513"/>
                  </a:cubicBezTo>
                  <a:cubicBezTo>
                    <a:pt x="12109" y="2562"/>
                    <a:pt x="12447" y="3713"/>
                    <a:pt x="12639" y="4864"/>
                  </a:cubicBezTo>
                  <a:cubicBezTo>
                    <a:pt x="12831" y="5947"/>
                    <a:pt x="12752" y="7098"/>
                    <a:pt x="12887" y="8193"/>
                  </a:cubicBezTo>
                  <a:cubicBezTo>
                    <a:pt x="11557" y="7202"/>
                    <a:pt x="9825" y="6684"/>
                    <a:pt x="8131" y="6684"/>
                  </a:cubicBezTo>
                  <a:cubicBezTo>
                    <a:pt x="7684" y="6684"/>
                    <a:pt x="7239" y="6720"/>
                    <a:pt x="6805" y="6794"/>
                  </a:cubicBezTo>
                  <a:cubicBezTo>
                    <a:pt x="6455" y="8870"/>
                    <a:pt x="6929" y="11194"/>
                    <a:pt x="8204" y="12876"/>
                  </a:cubicBezTo>
                  <a:cubicBezTo>
                    <a:pt x="7099" y="12752"/>
                    <a:pt x="5959" y="12819"/>
                    <a:pt x="4876" y="12639"/>
                  </a:cubicBezTo>
                  <a:cubicBezTo>
                    <a:pt x="3713" y="12458"/>
                    <a:pt x="2574" y="12097"/>
                    <a:pt x="1513" y="11612"/>
                  </a:cubicBezTo>
                  <a:cubicBezTo>
                    <a:pt x="994" y="11364"/>
                    <a:pt x="486" y="11082"/>
                    <a:pt x="1" y="10788"/>
                  </a:cubicBezTo>
                  <a:lnTo>
                    <a:pt x="1" y="12120"/>
                  </a:lnTo>
                  <a:cubicBezTo>
                    <a:pt x="588" y="12436"/>
                    <a:pt x="1174" y="12706"/>
                    <a:pt x="1784" y="12966"/>
                  </a:cubicBezTo>
                  <a:cubicBezTo>
                    <a:pt x="2856" y="13384"/>
                    <a:pt x="3973" y="13666"/>
                    <a:pt x="5101" y="13824"/>
                  </a:cubicBezTo>
                  <a:cubicBezTo>
                    <a:pt x="5802" y="13916"/>
                    <a:pt x="6565" y="14003"/>
                    <a:pt x="7316" y="14003"/>
                  </a:cubicBezTo>
                  <a:cubicBezTo>
                    <a:pt x="7569" y="14003"/>
                    <a:pt x="7821" y="13993"/>
                    <a:pt x="8069" y="13970"/>
                  </a:cubicBezTo>
                  <a:lnTo>
                    <a:pt x="8069" y="13970"/>
                  </a:lnTo>
                  <a:cubicBezTo>
                    <a:pt x="7730" y="14196"/>
                    <a:pt x="7381" y="14422"/>
                    <a:pt x="7042" y="14659"/>
                  </a:cubicBezTo>
                  <a:lnTo>
                    <a:pt x="3409" y="17073"/>
                  </a:lnTo>
                  <a:cubicBezTo>
                    <a:pt x="3296" y="17141"/>
                    <a:pt x="3183" y="17209"/>
                    <a:pt x="3048" y="17299"/>
                  </a:cubicBezTo>
                  <a:cubicBezTo>
                    <a:pt x="3183" y="17367"/>
                    <a:pt x="3296" y="17435"/>
                    <a:pt x="3409" y="17525"/>
                  </a:cubicBezTo>
                  <a:lnTo>
                    <a:pt x="7042" y="19928"/>
                  </a:lnTo>
                  <a:cubicBezTo>
                    <a:pt x="7381" y="20154"/>
                    <a:pt x="7730" y="20380"/>
                    <a:pt x="8069" y="20628"/>
                  </a:cubicBezTo>
                  <a:cubicBezTo>
                    <a:pt x="7802" y="20600"/>
                    <a:pt x="7530" y="20589"/>
                    <a:pt x="7257" y="20589"/>
                  </a:cubicBezTo>
                  <a:cubicBezTo>
                    <a:pt x="6525" y="20589"/>
                    <a:pt x="5783" y="20673"/>
                    <a:pt x="5101" y="20763"/>
                  </a:cubicBezTo>
                  <a:cubicBezTo>
                    <a:pt x="3950" y="20921"/>
                    <a:pt x="2844" y="21203"/>
                    <a:pt x="1784" y="21621"/>
                  </a:cubicBezTo>
                  <a:cubicBezTo>
                    <a:pt x="1174" y="21869"/>
                    <a:pt x="588" y="22151"/>
                    <a:pt x="1" y="22467"/>
                  </a:cubicBezTo>
                  <a:lnTo>
                    <a:pt x="1" y="23799"/>
                  </a:lnTo>
                  <a:cubicBezTo>
                    <a:pt x="497" y="23483"/>
                    <a:pt x="994" y="23223"/>
                    <a:pt x="1513" y="22975"/>
                  </a:cubicBezTo>
                  <a:cubicBezTo>
                    <a:pt x="2574" y="22490"/>
                    <a:pt x="3713" y="22151"/>
                    <a:pt x="4876" y="21948"/>
                  </a:cubicBezTo>
                  <a:cubicBezTo>
                    <a:pt x="5959" y="21768"/>
                    <a:pt x="7099" y="21835"/>
                    <a:pt x="8204" y="21711"/>
                  </a:cubicBezTo>
                  <a:lnTo>
                    <a:pt x="8204" y="21711"/>
                  </a:lnTo>
                  <a:cubicBezTo>
                    <a:pt x="6941" y="23393"/>
                    <a:pt x="6455" y="25717"/>
                    <a:pt x="6805" y="27793"/>
                  </a:cubicBezTo>
                  <a:cubicBezTo>
                    <a:pt x="7243" y="27867"/>
                    <a:pt x="7692" y="27904"/>
                    <a:pt x="8144" y="27904"/>
                  </a:cubicBezTo>
                  <a:cubicBezTo>
                    <a:pt x="9834" y="27904"/>
                    <a:pt x="11561" y="27391"/>
                    <a:pt x="12887" y="26394"/>
                  </a:cubicBezTo>
                  <a:lnTo>
                    <a:pt x="12887" y="26394"/>
                  </a:lnTo>
                  <a:cubicBezTo>
                    <a:pt x="12752" y="27489"/>
                    <a:pt x="12831" y="28640"/>
                    <a:pt x="12639" y="29723"/>
                  </a:cubicBezTo>
                  <a:cubicBezTo>
                    <a:pt x="12459" y="30874"/>
                    <a:pt x="12109" y="32025"/>
                    <a:pt x="11612" y="33074"/>
                  </a:cubicBezTo>
                  <a:cubicBezTo>
                    <a:pt x="11375" y="33605"/>
                    <a:pt x="11093" y="34113"/>
                    <a:pt x="10800" y="34587"/>
                  </a:cubicBezTo>
                  <a:lnTo>
                    <a:pt x="12120" y="34587"/>
                  </a:lnTo>
                  <a:cubicBezTo>
                    <a:pt x="12447" y="34011"/>
                    <a:pt x="12718" y="33413"/>
                    <a:pt x="12966" y="32815"/>
                  </a:cubicBezTo>
                  <a:cubicBezTo>
                    <a:pt x="13395" y="31743"/>
                    <a:pt x="13677" y="30626"/>
                    <a:pt x="13824" y="29497"/>
                  </a:cubicBezTo>
                  <a:cubicBezTo>
                    <a:pt x="13959" y="28549"/>
                    <a:pt x="14072" y="27511"/>
                    <a:pt x="13971" y="26518"/>
                  </a:cubicBezTo>
                  <a:lnTo>
                    <a:pt x="13971" y="26518"/>
                  </a:lnTo>
                  <a:cubicBezTo>
                    <a:pt x="14196" y="26857"/>
                    <a:pt x="14422" y="27207"/>
                    <a:pt x="14659" y="27545"/>
                  </a:cubicBezTo>
                  <a:lnTo>
                    <a:pt x="17074" y="31190"/>
                  </a:lnTo>
                  <a:cubicBezTo>
                    <a:pt x="17141" y="31303"/>
                    <a:pt x="17209" y="31416"/>
                    <a:pt x="17299" y="31540"/>
                  </a:cubicBezTo>
                  <a:cubicBezTo>
                    <a:pt x="17367" y="31416"/>
                    <a:pt x="17435" y="31303"/>
                    <a:pt x="17525" y="31190"/>
                  </a:cubicBezTo>
                  <a:lnTo>
                    <a:pt x="19940" y="27545"/>
                  </a:lnTo>
                  <a:cubicBezTo>
                    <a:pt x="20166" y="27207"/>
                    <a:pt x="20391" y="26857"/>
                    <a:pt x="20628" y="26518"/>
                  </a:cubicBezTo>
                  <a:lnTo>
                    <a:pt x="20628" y="26518"/>
                  </a:lnTo>
                  <a:cubicBezTo>
                    <a:pt x="20527" y="27511"/>
                    <a:pt x="20640" y="28549"/>
                    <a:pt x="20764" y="29497"/>
                  </a:cubicBezTo>
                  <a:cubicBezTo>
                    <a:pt x="20922" y="30637"/>
                    <a:pt x="21204" y="31754"/>
                    <a:pt x="21633" y="32815"/>
                  </a:cubicBezTo>
                  <a:cubicBezTo>
                    <a:pt x="21870" y="33413"/>
                    <a:pt x="22152" y="34011"/>
                    <a:pt x="22479" y="34587"/>
                  </a:cubicBezTo>
                  <a:lnTo>
                    <a:pt x="23799" y="34587"/>
                  </a:lnTo>
                  <a:cubicBezTo>
                    <a:pt x="23506" y="34113"/>
                    <a:pt x="23224" y="33605"/>
                    <a:pt x="22987" y="33074"/>
                  </a:cubicBezTo>
                  <a:cubicBezTo>
                    <a:pt x="22490" y="32025"/>
                    <a:pt x="22152" y="30874"/>
                    <a:pt x="21960" y="29723"/>
                  </a:cubicBezTo>
                  <a:cubicBezTo>
                    <a:pt x="21768" y="28640"/>
                    <a:pt x="21847" y="27489"/>
                    <a:pt x="21712" y="26394"/>
                  </a:cubicBezTo>
                  <a:lnTo>
                    <a:pt x="21712" y="26394"/>
                  </a:lnTo>
                  <a:cubicBezTo>
                    <a:pt x="23042" y="27385"/>
                    <a:pt x="24774" y="27903"/>
                    <a:pt x="26468" y="27903"/>
                  </a:cubicBezTo>
                  <a:cubicBezTo>
                    <a:pt x="26915" y="27903"/>
                    <a:pt x="27360" y="27867"/>
                    <a:pt x="27794" y="27793"/>
                  </a:cubicBezTo>
                  <a:cubicBezTo>
                    <a:pt x="28144" y="25717"/>
                    <a:pt x="27670" y="23393"/>
                    <a:pt x="26395" y="21711"/>
                  </a:cubicBezTo>
                  <a:lnTo>
                    <a:pt x="26395" y="21711"/>
                  </a:lnTo>
                  <a:cubicBezTo>
                    <a:pt x="27500" y="21835"/>
                    <a:pt x="28640" y="21768"/>
                    <a:pt x="29723" y="21948"/>
                  </a:cubicBezTo>
                  <a:cubicBezTo>
                    <a:pt x="30886" y="22129"/>
                    <a:pt x="32025" y="22490"/>
                    <a:pt x="33086" y="22975"/>
                  </a:cubicBezTo>
                  <a:cubicBezTo>
                    <a:pt x="33605" y="23223"/>
                    <a:pt x="34113" y="23505"/>
                    <a:pt x="34598" y="23799"/>
                  </a:cubicBezTo>
                  <a:lnTo>
                    <a:pt x="34598" y="22467"/>
                  </a:lnTo>
                  <a:cubicBezTo>
                    <a:pt x="34011" y="22151"/>
                    <a:pt x="33425" y="21881"/>
                    <a:pt x="32815" y="21621"/>
                  </a:cubicBezTo>
                  <a:cubicBezTo>
                    <a:pt x="31743" y="21203"/>
                    <a:pt x="30626" y="20921"/>
                    <a:pt x="29498" y="20763"/>
                  </a:cubicBezTo>
                  <a:cubicBezTo>
                    <a:pt x="28816" y="20673"/>
                    <a:pt x="28074" y="20589"/>
                    <a:pt x="27342" y="20589"/>
                  </a:cubicBezTo>
                  <a:cubicBezTo>
                    <a:pt x="27069" y="20589"/>
                    <a:pt x="26797" y="20600"/>
                    <a:pt x="26530" y="20628"/>
                  </a:cubicBezTo>
                  <a:cubicBezTo>
                    <a:pt x="26868" y="20402"/>
                    <a:pt x="27218" y="20177"/>
                    <a:pt x="27557" y="19928"/>
                  </a:cubicBezTo>
                  <a:lnTo>
                    <a:pt x="31190" y="17525"/>
                  </a:lnTo>
                  <a:cubicBezTo>
                    <a:pt x="31303" y="17446"/>
                    <a:pt x="31416" y="17378"/>
                    <a:pt x="31540" y="17299"/>
                  </a:cubicBezTo>
                  <a:cubicBezTo>
                    <a:pt x="31416" y="17220"/>
                    <a:pt x="31303" y="17152"/>
                    <a:pt x="31190" y="17073"/>
                  </a:cubicBezTo>
                  <a:lnTo>
                    <a:pt x="27557" y="14659"/>
                  </a:lnTo>
                  <a:cubicBezTo>
                    <a:pt x="27218" y="14433"/>
                    <a:pt x="26868" y="14207"/>
                    <a:pt x="26530" y="13970"/>
                  </a:cubicBezTo>
                  <a:lnTo>
                    <a:pt x="26530" y="13970"/>
                  </a:lnTo>
                  <a:cubicBezTo>
                    <a:pt x="26778" y="13993"/>
                    <a:pt x="27030" y="14003"/>
                    <a:pt x="27283" y="14003"/>
                  </a:cubicBezTo>
                  <a:cubicBezTo>
                    <a:pt x="28034" y="14003"/>
                    <a:pt x="28797" y="13916"/>
                    <a:pt x="29498" y="13824"/>
                  </a:cubicBezTo>
                  <a:cubicBezTo>
                    <a:pt x="30649" y="13666"/>
                    <a:pt x="31755" y="13384"/>
                    <a:pt x="32815" y="12966"/>
                  </a:cubicBezTo>
                  <a:cubicBezTo>
                    <a:pt x="33425" y="12718"/>
                    <a:pt x="34011" y="12436"/>
                    <a:pt x="34598" y="12120"/>
                  </a:cubicBezTo>
                  <a:lnTo>
                    <a:pt x="34598" y="10788"/>
                  </a:lnTo>
                  <a:cubicBezTo>
                    <a:pt x="34102" y="11104"/>
                    <a:pt x="33605" y="11364"/>
                    <a:pt x="33086" y="11612"/>
                  </a:cubicBezTo>
                  <a:cubicBezTo>
                    <a:pt x="32025" y="12097"/>
                    <a:pt x="30886" y="12436"/>
                    <a:pt x="29723" y="12639"/>
                  </a:cubicBezTo>
                  <a:cubicBezTo>
                    <a:pt x="28640" y="12819"/>
                    <a:pt x="27500" y="12752"/>
                    <a:pt x="26395" y="12876"/>
                  </a:cubicBezTo>
                  <a:cubicBezTo>
                    <a:pt x="27658" y="11194"/>
                    <a:pt x="28144" y="8870"/>
                    <a:pt x="27794" y="6794"/>
                  </a:cubicBezTo>
                  <a:cubicBezTo>
                    <a:pt x="27356" y="6720"/>
                    <a:pt x="26907" y="6683"/>
                    <a:pt x="26455" y="6683"/>
                  </a:cubicBezTo>
                  <a:cubicBezTo>
                    <a:pt x="24765" y="6683"/>
                    <a:pt x="23038" y="7196"/>
                    <a:pt x="21712" y="8193"/>
                  </a:cubicBezTo>
                  <a:cubicBezTo>
                    <a:pt x="21847" y="7098"/>
                    <a:pt x="21768" y="5947"/>
                    <a:pt x="21960" y="4864"/>
                  </a:cubicBezTo>
                  <a:cubicBezTo>
                    <a:pt x="22140" y="3713"/>
                    <a:pt x="22490" y="2562"/>
                    <a:pt x="22987" y="1513"/>
                  </a:cubicBezTo>
                  <a:cubicBezTo>
                    <a:pt x="23224" y="982"/>
                    <a:pt x="23506" y="474"/>
                    <a:pt x="23799" y="0"/>
                  </a:cubicBezTo>
                  <a:lnTo>
                    <a:pt x="22479" y="0"/>
                  </a:lnTo>
                  <a:cubicBezTo>
                    <a:pt x="22152" y="576"/>
                    <a:pt x="21881" y="1174"/>
                    <a:pt x="21633" y="1772"/>
                  </a:cubicBezTo>
                  <a:cubicBezTo>
                    <a:pt x="21204" y="2844"/>
                    <a:pt x="20922" y="3961"/>
                    <a:pt x="20764" y="5090"/>
                  </a:cubicBezTo>
                  <a:cubicBezTo>
                    <a:pt x="20640" y="6038"/>
                    <a:pt x="20527" y="7076"/>
                    <a:pt x="20628" y="8069"/>
                  </a:cubicBezTo>
                  <a:cubicBezTo>
                    <a:pt x="20403" y="7730"/>
                    <a:pt x="20177" y="7380"/>
                    <a:pt x="19940" y="7042"/>
                  </a:cubicBezTo>
                  <a:lnTo>
                    <a:pt x="17525" y="3397"/>
                  </a:lnTo>
                  <a:cubicBezTo>
                    <a:pt x="17457" y="3284"/>
                    <a:pt x="17378" y="3171"/>
                    <a:pt x="17299" y="3047"/>
                  </a:cubicBezTo>
                  <a:cubicBezTo>
                    <a:pt x="17232" y="3171"/>
                    <a:pt x="17153" y="3284"/>
                    <a:pt x="17074" y="3397"/>
                  </a:cubicBezTo>
                  <a:lnTo>
                    <a:pt x="14659" y="7042"/>
                  </a:lnTo>
                  <a:cubicBezTo>
                    <a:pt x="14433" y="7380"/>
                    <a:pt x="14208" y="7730"/>
                    <a:pt x="13971" y="8069"/>
                  </a:cubicBezTo>
                  <a:cubicBezTo>
                    <a:pt x="14072" y="7076"/>
                    <a:pt x="13959" y="6038"/>
                    <a:pt x="13824" y="5090"/>
                  </a:cubicBezTo>
                  <a:cubicBezTo>
                    <a:pt x="13677" y="3950"/>
                    <a:pt x="13395" y="2833"/>
                    <a:pt x="12966" y="1772"/>
                  </a:cubicBezTo>
                  <a:cubicBezTo>
                    <a:pt x="12729" y="1174"/>
                    <a:pt x="12447" y="576"/>
                    <a:pt x="1212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5"/>
            <p:cNvSpPr/>
            <p:nvPr/>
          </p:nvSpPr>
          <p:spPr>
            <a:xfrm>
              <a:off x="27680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88"/>
                    <a:pt x="1" y="1276"/>
                  </a:cubicBezTo>
                  <a:cubicBezTo>
                    <a:pt x="1" y="1975"/>
                    <a:pt x="565" y="2540"/>
                    <a:pt x="1265" y="2540"/>
                  </a:cubicBezTo>
                  <a:cubicBezTo>
                    <a:pt x="1976" y="2540"/>
                    <a:pt x="2540" y="1975"/>
                    <a:pt x="2540" y="1276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5"/>
            <p:cNvSpPr/>
            <p:nvPr/>
          </p:nvSpPr>
          <p:spPr>
            <a:xfrm>
              <a:off x="2863950" y="3133100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1704" y="1"/>
                  </a:moveTo>
                  <a:cubicBezTo>
                    <a:pt x="756" y="12"/>
                    <a:pt x="0" y="779"/>
                    <a:pt x="0" y="1727"/>
                  </a:cubicBezTo>
                  <a:cubicBezTo>
                    <a:pt x="0" y="2664"/>
                    <a:pt x="756" y="3431"/>
                    <a:pt x="1704" y="3431"/>
                  </a:cubicBezTo>
                  <a:cubicBezTo>
                    <a:pt x="1806" y="3431"/>
                    <a:pt x="1896" y="3420"/>
                    <a:pt x="1986" y="3397"/>
                  </a:cubicBezTo>
                  <a:lnTo>
                    <a:pt x="1986" y="35"/>
                  </a:lnTo>
                  <a:cubicBezTo>
                    <a:pt x="1885" y="12"/>
                    <a:pt x="1806" y="1"/>
                    <a:pt x="1704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5"/>
            <p:cNvSpPr/>
            <p:nvPr/>
          </p:nvSpPr>
          <p:spPr>
            <a:xfrm>
              <a:off x="2635450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4" y="1"/>
                  </a:moveTo>
                  <a:cubicBezTo>
                    <a:pt x="576" y="1"/>
                    <a:pt x="0" y="565"/>
                    <a:pt x="0" y="1265"/>
                  </a:cubicBezTo>
                  <a:cubicBezTo>
                    <a:pt x="0" y="1975"/>
                    <a:pt x="564" y="2540"/>
                    <a:pt x="1264" y="2540"/>
                  </a:cubicBezTo>
                  <a:cubicBezTo>
                    <a:pt x="1975" y="2540"/>
                    <a:pt x="2539" y="1975"/>
                    <a:pt x="2539" y="1265"/>
                  </a:cubicBezTo>
                  <a:cubicBezTo>
                    <a:pt x="2539" y="565"/>
                    <a:pt x="1975" y="1"/>
                    <a:pt x="126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5"/>
            <p:cNvSpPr/>
            <p:nvPr/>
          </p:nvSpPr>
          <p:spPr>
            <a:xfrm>
              <a:off x="2048950" y="2743800"/>
              <a:ext cx="201725" cy="201725"/>
            </a:xfrm>
            <a:custGeom>
              <a:avLst/>
              <a:gdLst/>
              <a:ahLst/>
              <a:cxnLst/>
              <a:rect l="l" t="t" r="r" b="b"/>
              <a:pathLst>
                <a:path w="8069" h="8069" extrusionOk="0">
                  <a:moveTo>
                    <a:pt x="6861" y="0"/>
                  </a:moveTo>
                  <a:cubicBezTo>
                    <a:pt x="6681" y="497"/>
                    <a:pt x="6489" y="993"/>
                    <a:pt x="6274" y="1456"/>
                  </a:cubicBezTo>
                  <a:cubicBezTo>
                    <a:pt x="5789" y="2517"/>
                    <a:pt x="5214" y="3566"/>
                    <a:pt x="4537" y="4525"/>
                  </a:cubicBezTo>
                  <a:cubicBezTo>
                    <a:pt x="3566" y="5202"/>
                    <a:pt x="2528" y="5778"/>
                    <a:pt x="1467" y="6263"/>
                  </a:cubicBezTo>
                  <a:cubicBezTo>
                    <a:pt x="982" y="6489"/>
                    <a:pt x="508" y="6681"/>
                    <a:pt x="12" y="6850"/>
                  </a:cubicBezTo>
                  <a:lnTo>
                    <a:pt x="12" y="8065"/>
                  </a:lnTo>
                  <a:lnTo>
                    <a:pt x="12" y="8065"/>
                  </a:lnTo>
                  <a:cubicBezTo>
                    <a:pt x="696" y="7829"/>
                    <a:pt x="1369" y="7559"/>
                    <a:pt x="2031" y="7256"/>
                  </a:cubicBezTo>
                  <a:cubicBezTo>
                    <a:pt x="3216" y="6703"/>
                    <a:pt x="4311" y="6071"/>
                    <a:pt x="5315" y="5315"/>
                  </a:cubicBezTo>
                  <a:cubicBezTo>
                    <a:pt x="6060" y="4311"/>
                    <a:pt x="6714" y="3205"/>
                    <a:pt x="7245" y="2032"/>
                  </a:cubicBezTo>
                  <a:cubicBezTo>
                    <a:pt x="7561" y="1366"/>
                    <a:pt x="7832" y="689"/>
                    <a:pt x="8069" y="0"/>
                  </a:cubicBezTo>
                  <a:close/>
                  <a:moveTo>
                    <a:pt x="12" y="8065"/>
                  </a:moveTo>
                  <a:lnTo>
                    <a:pt x="12" y="8065"/>
                  </a:lnTo>
                  <a:cubicBezTo>
                    <a:pt x="8" y="8066"/>
                    <a:pt x="4" y="8067"/>
                    <a:pt x="0" y="8069"/>
                  </a:cubicBezTo>
                  <a:lnTo>
                    <a:pt x="12" y="8069"/>
                  </a:lnTo>
                  <a:lnTo>
                    <a:pt x="12" y="8065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5"/>
            <p:cNvSpPr/>
            <p:nvPr/>
          </p:nvSpPr>
          <p:spPr>
            <a:xfrm>
              <a:off x="2712175" y="2744075"/>
              <a:ext cx="201450" cy="201450"/>
            </a:xfrm>
            <a:custGeom>
              <a:avLst/>
              <a:gdLst/>
              <a:ahLst/>
              <a:cxnLst/>
              <a:rect l="l" t="t" r="r" b="b"/>
              <a:pathLst>
                <a:path w="8058" h="8058" extrusionOk="0">
                  <a:moveTo>
                    <a:pt x="1" y="1"/>
                  </a:moveTo>
                  <a:cubicBezTo>
                    <a:pt x="226" y="678"/>
                    <a:pt x="497" y="1355"/>
                    <a:pt x="802" y="2021"/>
                  </a:cubicBezTo>
                  <a:cubicBezTo>
                    <a:pt x="1355" y="3205"/>
                    <a:pt x="1987" y="4311"/>
                    <a:pt x="2743" y="5304"/>
                  </a:cubicBezTo>
                  <a:cubicBezTo>
                    <a:pt x="3736" y="6049"/>
                    <a:pt x="4853" y="6704"/>
                    <a:pt x="6026" y="7245"/>
                  </a:cubicBezTo>
                  <a:cubicBezTo>
                    <a:pt x="6692" y="7550"/>
                    <a:pt x="7369" y="7821"/>
                    <a:pt x="8057" y="8058"/>
                  </a:cubicBezTo>
                  <a:lnTo>
                    <a:pt x="8057" y="6862"/>
                  </a:lnTo>
                  <a:cubicBezTo>
                    <a:pt x="7561" y="6681"/>
                    <a:pt x="7064" y="6478"/>
                    <a:pt x="6602" y="6263"/>
                  </a:cubicBezTo>
                  <a:cubicBezTo>
                    <a:pt x="5541" y="5790"/>
                    <a:pt x="4492" y="5203"/>
                    <a:pt x="3532" y="4537"/>
                  </a:cubicBezTo>
                  <a:cubicBezTo>
                    <a:pt x="2855" y="3555"/>
                    <a:pt x="2269" y="2517"/>
                    <a:pt x="1795" y="1456"/>
                  </a:cubicBezTo>
                  <a:cubicBezTo>
                    <a:pt x="1569" y="982"/>
                    <a:pt x="1366" y="497"/>
                    <a:pt x="119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5"/>
            <p:cNvSpPr/>
            <p:nvPr/>
          </p:nvSpPr>
          <p:spPr>
            <a:xfrm>
              <a:off x="2635150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64"/>
                    <a:pt x="576" y="2540"/>
                    <a:pt x="1276" y="2540"/>
                  </a:cubicBezTo>
                  <a:cubicBezTo>
                    <a:pt x="1976" y="2540"/>
                    <a:pt x="2540" y="1964"/>
                    <a:pt x="2540" y="1265"/>
                  </a:cubicBezTo>
                  <a:cubicBezTo>
                    <a:pt x="2540" y="565"/>
                    <a:pt x="1976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5"/>
            <p:cNvSpPr/>
            <p:nvPr/>
          </p:nvSpPr>
          <p:spPr>
            <a:xfrm>
              <a:off x="2768025" y="33303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0"/>
                  </a:moveTo>
                  <a:cubicBezTo>
                    <a:pt x="565" y="0"/>
                    <a:pt x="1" y="576"/>
                    <a:pt x="1" y="1264"/>
                  </a:cubicBezTo>
                  <a:cubicBezTo>
                    <a:pt x="1" y="1975"/>
                    <a:pt x="565" y="2539"/>
                    <a:pt x="1265" y="2539"/>
                  </a:cubicBezTo>
                  <a:cubicBezTo>
                    <a:pt x="1976" y="2539"/>
                    <a:pt x="2540" y="1975"/>
                    <a:pt x="2540" y="1264"/>
                  </a:cubicBezTo>
                  <a:cubicBezTo>
                    <a:pt x="2540" y="565"/>
                    <a:pt x="1976" y="0"/>
                    <a:pt x="126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5"/>
            <p:cNvSpPr/>
            <p:nvPr/>
          </p:nvSpPr>
          <p:spPr>
            <a:xfrm>
              <a:off x="2131325" y="29584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5" y="1"/>
                  </a:moveTo>
                  <a:cubicBezTo>
                    <a:pt x="565" y="1"/>
                    <a:pt x="0" y="588"/>
                    <a:pt x="0" y="1276"/>
                  </a:cubicBezTo>
                  <a:cubicBezTo>
                    <a:pt x="0" y="1975"/>
                    <a:pt x="565" y="2540"/>
                    <a:pt x="1275" y="2540"/>
                  </a:cubicBezTo>
                  <a:cubicBezTo>
                    <a:pt x="1975" y="2540"/>
                    <a:pt x="2539" y="1975"/>
                    <a:pt x="2539" y="1276"/>
                  </a:cubicBezTo>
                  <a:cubicBezTo>
                    <a:pt x="2539" y="565"/>
                    <a:pt x="1975" y="1"/>
                    <a:pt x="127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5"/>
            <p:cNvSpPr/>
            <p:nvPr/>
          </p:nvSpPr>
          <p:spPr>
            <a:xfrm>
              <a:off x="2263625" y="282645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76" y="1"/>
                    <a:pt x="1" y="565"/>
                    <a:pt x="1" y="1265"/>
                  </a:cubicBezTo>
                  <a:cubicBezTo>
                    <a:pt x="1" y="1975"/>
                    <a:pt x="565" y="2540"/>
                    <a:pt x="1276" y="2540"/>
                  </a:cubicBezTo>
                  <a:cubicBezTo>
                    <a:pt x="1975" y="2540"/>
                    <a:pt x="2540" y="1975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5"/>
            <p:cNvSpPr/>
            <p:nvPr/>
          </p:nvSpPr>
          <p:spPr>
            <a:xfrm>
              <a:off x="2049225" y="3133375"/>
              <a:ext cx="49675" cy="85800"/>
            </a:xfrm>
            <a:custGeom>
              <a:avLst/>
              <a:gdLst/>
              <a:ahLst/>
              <a:cxnLst/>
              <a:rect l="l" t="t" r="r" b="b"/>
              <a:pathLst>
                <a:path w="1987" h="3432" extrusionOk="0">
                  <a:moveTo>
                    <a:pt x="283" y="1"/>
                  </a:moveTo>
                  <a:cubicBezTo>
                    <a:pt x="181" y="1"/>
                    <a:pt x="91" y="24"/>
                    <a:pt x="1" y="35"/>
                  </a:cubicBezTo>
                  <a:lnTo>
                    <a:pt x="1" y="3409"/>
                  </a:lnTo>
                  <a:cubicBezTo>
                    <a:pt x="102" y="3420"/>
                    <a:pt x="181" y="3431"/>
                    <a:pt x="283" y="3431"/>
                  </a:cubicBezTo>
                  <a:cubicBezTo>
                    <a:pt x="1219" y="3431"/>
                    <a:pt x="1987" y="2653"/>
                    <a:pt x="1987" y="1716"/>
                  </a:cubicBezTo>
                  <a:cubicBezTo>
                    <a:pt x="1987" y="768"/>
                    <a:pt x="1231" y="1"/>
                    <a:pt x="283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5"/>
            <p:cNvSpPr/>
            <p:nvPr/>
          </p:nvSpPr>
          <p:spPr>
            <a:xfrm>
              <a:off x="2263625" y="346287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76" y="1"/>
                  </a:moveTo>
                  <a:cubicBezTo>
                    <a:pt x="565" y="1"/>
                    <a:pt x="1" y="565"/>
                    <a:pt x="1" y="1265"/>
                  </a:cubicBezTo>
                  <a:cubicBezTo>
                    <a:pt x="1" y="1976"/>
                    <a:pt x="565" y="2540"/>
                    <a:pt x="1276" y="2540"/>
                  </a:cubicBezTo>
                  <a:cubicBezTo>
                    <a:pt x="1975" y="2540"/>
                    <a:pt x="2540" y="1964"/>
                    <a:pt x="2540" y="1265"/>
                  </a:cubicBezTo>
                  <a:cubicBezTo>
                    <a:pt x="2540" y="565"/>
                    <a:pt x="1975" y="1"/>
                    <a:pt x="127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5"/>
            <p:cNvSpPr/>
            <p:nvPr/>
          </p:nvSpPr>
          <p:spPr>
            <a:xfrm>
              <a:off x="2438525" y="2743800"/>
              <a:ext cx="85500" cy="49675"/>
            </a:xfrm>
            <a:custGeom>
              <a:avLst/>
              <a:gdLst/>
              <a:ahLst/>
              <a:cxnLst/>
              <a:rect l="l" t="t" r="r" b="b"/>
              <a:pathLst>
                <a:path w="3420" h="1987" extrusionOk="0">
                  <a:moveTo>
                    <a:pt x="12" y="0"/>
                  </a:moveTo>
                  <a:cubicBezTo>
                    <a:pt x="1" y="102"/>
                    <a:pt x="1" y="181"/>
                    <a:pt x="1" y="283"/>
                  </a:cubicBezTo>
                  <a:cubicBezTo>
                    <a:pt x="1" y="1230"/>
                    <a:pt x="768" y="1986"/>
                    <a:pt x="1705" y="1986"/>
                  </a:cubicBezTo>
                  <a:cubicBezTo>
                    <a:pt x="2653" y="1986"/>
                    <a:pt x="3420" y="1230"/>
                    <a:pt x="3420" y="283"/>
                  </a:cubicBezTo>
                  <a:cubicBezTo>
                    <a:pt x="3420" y="181"/>
                    <a:pt x="3397" y="91"/>
                    <a:pt x="3386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5"/>
            <p:cNvSpPr/>
            <p:nvPr/>
          </p:nvSpPr>
          <p:spPr>
            <a:xfrm>
              <a:off x="2131050" y="3330300"/>
              <a:ext cx="63475" cy="63500"/>
            </a:xfrm>
            <a:custGeom>
              <a:avLst/>
              <a:gdLst/>
              <a:ahLst/>
              <a:cxnLst/>
              <a:rect l="l" t="t" r="r" b="b"/>
              <a:pathLst>
                <a:path w="2539" h="2540" extrusionOk="0">
                  <a:moveTo>
                    <a:pt x="1264" y="0"/>
                  </a:moveTo>
                  <a:cubicBezTo>
                    <a:pt x="564" y="0"/>
                    <a:pt x="0" y="565"/>
                    <a:pt x="0" y="1264"/>
                  </a:cubicBezTo>
                  <a:cubicBezTo>
                    <a:pt x="0" y="1975"/>
                    <a:pt x="564" y="2539"/>
                    <a:pt x="1264" y="2539"/>
                  </a:cubicBezTo>
                  <a:cubicBezTo>
                    <a:pt x="1975" y="2539"/>
                    <a:pt x="2539" y="1975"/>
                    <a:pt x="2539" y="1264"/>
                  </a:cubicBezTo>
                  <a:cubicBezTo>
                    <a:pt x="2539" y="565"/>
                    <a:pt x="1975" y="0"/>
                    <a:pt x="1264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2" name="Google Shape;5082;p35"/>
          <p:cNvGrpSpPr/>
          <p:nvPr/>
        </p:nvGrpSpPr>
        <p:grpSpPr>
          <a:xfrm rot="-2700000" flipH="1">
            <a:off x="-17622" y="3407371"/>
            <a:ext cx="865242" cy="865517"/>
            <a:chOff x="1042950" y="2743525"/>
            <a:chExt cx="865250" cy="865525"/>
          </a:xfrm>
        </p:grpSpPr>
        <p:sp>
          <p:nvSpPr>
            <p:cNvPr id="5083" name="Google Shape;5083;p3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1" name="Google Shape;5101;p35"/>
          <p:cNvGrpSpPr/>
          <p:nvPr/>
        </p:nvGrpSpPr>
        <p:grpSpPr>
          <a:xfrm rot="2700000">
            <a:off x="8211932" y="3416296"/>
            <a:ext cx="865242" cy="865517"/>
            <a:chOff x="1042950" y="2743525"/>
            <a:chExt cx="865250" cy="865525"/>
          </a:xfrm>
        </p:grpSpPr>
        <p:sp>
          <p:nvSpPr>
            <p:cNvPr id="5102" name="Google Shape;5102;p3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A45FE7-5ECD-4819-9EB7-0CA5A20EC58A}"/>
              </a:ext>
            </a:extLst>
          </p:cNvPr>
          <p:cNvSpPr txBox="1"/>
          <p:nvPr/>
        </p:nvSpPr>
        <p:spPr>
          <a:xfrm>
            <a:off x="3859618" y="3400402"/>
            <a:ext cx="142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rgbClr val="22233D"/>
                </a:solidFill>
                <a:latin typeface="Manrope" panose="020B0604020202020204" charset="0"/>
              </a:rPr>
              <a:t>Emilija Jelić</a:t>
            </a:r>
            <a:endParaRPr lang="en-US" sz="1800" dirty="0">
              <a:solidFill>
                <a:srgbClr val="22233D"/>
              </a:solidFill>
              <a:latin typeface="Manrop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" name="Google Shape;5252;p39"/>
          <p:cNvSpPr txBox="1">
            <a:spLocks noGrp="1"/>
          </p:cNvSpPr>
          <p:nvPr>
            <p:ph type="title"/>
          </p:nvPr>
        </p:nvSpPr>
        <p:spPr>
          <a:xfrm>
            <a:off x="720000" y="458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Vodi se računa o:</a:t>
            </a:r>
            <a:endParaRPr dirty="0"/>
          </a:p>
        </p:txBody>
      </p:sp>
      <p:sp>
        <p:nvSpPr>
          <p:cNvPr id="5253" name="Google Shape;5253;p39"/>
          <p:cNvSpPr txBox="1">
            <a:spLocks noGrp="1"/>
          </p:cNvSpPr>
          <p:nvPr>
            <p:ph type="subTitle" idx="1"/>
          </p:nvPr>
        </p:nvSpPr>
        <p:spPr>
          <a:xfrm>
            <a:off x="2143350" y="1612000"/>
            <a:ext cx="4857300" cy="2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Clr>
                <a:schemeClr val="dk1"/>
              </a:buClr>
              <a:buSzPts val="1100"/>
            </a:pPr>
            <a:r>
              <a:rPr lang="sr-Latn-RS" sz="1600" dirty="0"/>
              <a:t>Jeziku</a:t>
            </a:r>
          </a:p>
          <a:p>
            <a:pPr marL="285750" indent="-285750" algn="l">
              <a:buClr>
                <a:schemeClr val="dk1"/>
              </a:buClr>
              <a:buSzPts val="1100"/>
            </a:pPr>
            <a:r>
              <a:rPr lang="sr-Latn-RS" sz="1600" dirty="0"/>
              <a:t>Perspektivi</a:t>
            </a:r>
          </a:p>
          <a:p>
            <a:pPr marL="285750" indent="-285750" algn="l">
              <a:buClr>
                <a:schemeClr val="dk1"/>
              </a:buClr>
              <a:buSzPts val="1100"/>
            </a:pPr>
            <a:r>
              <a:rPr lang="sr-Latn-RS" sz="1600" dirty="0"/>
              <a:t>Odgovoru na uputno pitanje</a:t>
            </a:r>
          </a:p>
          <a:p>
            <a:pPr marL="285750" indent="-285750" algn="l">
              <a:buClr>
                <a:schemeClr val="dk1"/>
              </a:buClr>
              <a:buSzPts val="1100"/>
            </a:pPr>
            <a:r>
              <a:rPr lang="sr-Latn-RS" sz="1600" dirty="0"/>
              <a:t>Odgovoru na potencijalna pitanja nastala tokom testiranja</a:t>
            </a:r>
          </a:p>
          <a:p>
            <a:pPr marL="285750" indent="-285750" algn="l">
              <a:buClr>
                <a:schemeClr val="dk1"/>
              </a:buClr>
              <a:buSzPts val="1100"/>
            </a:pPr>
            <a:r>
              <a:rPr lang="sr-Latn-RS" sz="1600" dirty="0"/>
              <a:t>Neophodnim podacima</a:t>
            </a:r>
            <a:endParaRPr sz="1600" dirty="0"/>
          </a:p>
        </p:txBody>
      </p:sp>
      <p:grpSp>
        <p:nvGrpSpPr>
          <p:cNvPr id="5254" name="Google Shape;5254;p39"/>
          <p:cNvGrpSpPr/>
          <p:nvPr/>
        </p:nvGrpSpPr>
        <p:grpSpPr>
          <a:xfrm rot="-2700000" flipH="1">
            <a:off x="7561730" y="2978764"/>
            <a:ext cx="890341" cy="890891"/>
            <a:chOff x="4335125" y="2742400"/>
            <a:chExt cx="890350" cy="890900"/>
          </a:xfrm>
        </p:grpSpPr>
        <p:sp>
          <p:nvSpPr>
            <p:cNvPr id="5255" name="Google Shape;5255;p39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9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9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9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9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9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9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9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9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9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9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9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9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9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9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9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9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9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9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9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9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9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9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9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9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9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9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9"/>
            <p:cNvSpPr/>
            <p:nvPr/>
          </p:nvSpPr>
          <p:spPr>
            <a:xfrm>
              <a:off x="4833050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9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" name="Google Shape;5621;p42"/>
          <p:cNvSpPr txBox="1">
            <a:spLocks noGrp="1"/>
          </p:cNvSpPr>
          <p:nvPr>
            <p:ph type="title"/>
          </p:nvPr>
        </p:nvSpPr>
        <p:spPr>
          <a:xfrm>
            <a:off x="720000" y="459177"/>
            <a:ext cx="77040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1. Uvod</a:t>
            </a:r>
            <a:endParaRPr dirty="0"/>
          </a:p>
        </p:txBody>
      </p:sp>
      <p:grpSp>
        <p:nvGrpSpPr>
          <p:cNvPr id="5670" name="Google Shape;5670;p42"/>
          <p:cNvGrpSpPr/>
          <p:nvPr/>
        </p:nvGrpSpPr>
        <p:grpSpPr>
          <a:xfrm rot="2700000">
            <a:off x="415948" y="534332"/>
            <a:ext cx="865159" cy="865693"/>
            <a:chOff x="4335125" y="2742400"/>
            <a:chExt cx="890350" cy="890900"/>
          </a:xfrm>
        </p:grpSpPr>
        <p:sp>
          <p:nvSpPr>
            <p:cNvPr id="5671" name="Google Shape;5671;p42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2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2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2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2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2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2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2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2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2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2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2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2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2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2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2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2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2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2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2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2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2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2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2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2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2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2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2"/>
            <p:cNvSpPr/>
            <p:nvPr/>
          </p:nvSpPr>
          <p:spPr>
            <a:xfrm>
              <a:off x="4828357" y="3017062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2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5E2A882-C506-442C-9B76-3792490D7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150" y="2066400"/>
            <a:ext cx="2687700" cy="10107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/>
              <a:t>Informacije o klijentu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/>
              <a:t>Klinički kontekst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/>
              <a:t>Glavne tegobe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/>
              <a:t>Uslovi ispitivanja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r-Latn-RS" sz="1600" dirty="0"/>
              <a:t>Uputno pitanje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4" name="Google Shape;5704;p43"/>
          <p:cNvSpPr txBox="1">
            <a:spLocks noGrp="1"/>
          </p:cNvSpPr>
          <p:nvPr>
            <p:ph type="title"/>
          </p:nvPr>
        </p:nvSpPr>
        <p:spPr>
          <a:xfrm>
            <a:off x="720000" y="459045"/>
            <a:ext cx="77040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2. Struktura ličnosti</a:t>
            </a:r>
            <a:endParaRPr dirty="0"/>
          </a:p>
        </p:txBody>
      </p:sp>
      <p:sp>
        <p:nvSpPr>
          <p:cNvPr id="5705" name="Google Shape;5705;p43"/>
          <p:cNvSpPr txBox="1">
            <a:spLocks noGrp="1"/>
          </p:cNvSpPr>
          <p:nvPr>
            <p:ph type="subTitle" idx="1"/>
          </p:nvPr>
        </p:nvSpPr>
        <p:spPr>
          <a:xfrm>
            <a:off x="2100799" y="1809692"/>
            <a:ext cx="4942401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Opis pacijenta/klijenta pomoću karakternih crta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Tipične strukture ličnosti – praksa?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Viđenje sebe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Viđenje drugih</a:t>
            </a:r>
            <a:endParaRPr sz="1600" dirty="0"/>
          </a:p>
        </p:txBody>
      </p:sp>
      <p:grpSp>
        <p:nvGrpSpPr>
          <p:cNvPr id="5711" name="Google Shape;5711;p43"/>
          <p:cNvGrpSpPr/>
          <p:nvPr/>
        </p:nvGrpSpPr>
        <p:grpSpPr>
          <a:xfrm>
            <a:off x="492899" y="3756799"/>
            <a:ext cx="9111001" cy="1331483"/>
            <a:chOff x="492899" y="3756799"/>
            <a:chExt cx="9111001" cy="1331483"/>
          </a:xfrm>
        </p:grpSpPr>
        <p:grpSp>
          <p:nvGrpSpPr>
            <p:cNvPr id="5712" name="Google Shape;5712;p43"/>
            <p:cNvGrpSpPr/>
            <p:nvPr/>
          </p:nvGrpSpPr>
          <p:grpSpPr>
            <a:xfrm rot="-2700000">
              <a:off x="671977" y="3936378"/>
              <a:ext cx="864667" cy="864667"/>
              <a:chOff x="1043250" y="1738100"/>
              <a:chExt cx="864675" cy="864675"/>
            </a:xfrm>
          </p:grpSpPr>
          <p:sp>
            <p:nvSpPr>
              <p:cNvPr id="5713" name="Google Shape;5713;p43"/>
              <p:cNvSpPr/>
              <p:nvPr/>
            </p:nvSpPr>
            <p:spPr>
              <a:xfrm>
                <a:off x="1193050" y="2127625"/>
                <a:ext cx="180000" cy="84200"/>
              </a:xfrm>
              <a:custGeom>
                <a:avLst/>
                <a:gdLst/>
                <a:ahLst/>
                <a:cxnLst/>
                <a:rect l="l" t="t" r="r" b="b"/>
                <a:pathLst>
                  <a:path w="7200" h="3368" extrusionOk="0">
                    <a:moveTo>
                      <a:pt x="3916" y="1151"/>
                    </a:moveTo>
                    <a:cubicBezTo>
                      <a:pt x="4136" y="1151"/>
                      <a:pt x="4358" y="1177"/>
                      <a:pt x="4581" y="1233"/>
                    </a:cubicBezTo>
                    <a:cubicBezTo>
                      <a:pt x="4943" y="1323"/>
                      <a:pt x="5281" y="1492"/>
                      <a:pt x="5574" y="1718"/>
                    </a:cubicBezTo>
                    <a:cubicBezTo>
                      <a:pt x="5258" y="1921"/>
                      <a:pt x="4943" y="2113"/>
                      <a:pt x="4581" y="2192"/>
                    </a:cubicBezTo>
                    <a:cubicBezTo>
                      <a:pt x="4363" y="2248"/>
                      <a:pt x="4143" y="2273"/>
                      <a:pt x="3923" y="2273"/>
                    </a:cubicBezTo>
                    <a:cubicBezTo>
                      <a:pt x="3256" y="2273"/>
                      <a:pt x="2588" y="2040"/>
                      <a:pt x="1952" y="1718"/>
                    </a:cubicBezTo>
                    <a:cubicBezTo>
                      <a:pt x="2589" y="1387"/>
                      <a:pt x="3245" y="1151"/>
                      <a:pt x="3916" y="1151"/>
                    </a:cubicBezTo>
                    <a:close/>
                    <a:moveTo>
                      <a:pt x="3956" y="1"/>
                    </a:moveTo>
                    <a:cubicBezTo>
                      <a:pt x="2994" y="1"/>
                      <a:pt x="2052" y="351"/>
                      <a:pt x="1230" y="838"/>
                    </a:cubicBezTo>
                    <a:cubicBezTo>
                      <a:pt x="835" y="1075"/>
                      <a:pt x="350" y="1346"/>
                      <a:pt x="0" y="1684"/>
                    </a:cubicBezTo>
                    <a:cubicBezTo>
                      <a:pt x="350" y="2034"/>
                      <a:pt x="835" y="2305"/>
                      <a:pt x="1230" y="2530"/>
                    </a:cubicBezTo>
                    <a:cubicBezTo>
                      <a:pt x="2052" y="3018"/>
                      <a:pt x="2994" y="3367"/>
                      <a:pt x="3956" y="3367"/>
                    </a:cubicBezTo>
                    <a:cubicBezTo>
                      <a:pt x="4130" y="3367"/>
                      <a:pt x="4305" y="3356"/>
                      <a:pt x="4480" y="3332"/>
                    </a:cubicBezTo>
                    <a:cubicBezTo>
                      <a:pt x="5416" y="3241"/>
                      <a:pt x="6251" y="2734"/>
                      <a:pt x="6895" y="2034"/>
                    </a:cubicBezTo>
                    <a:cubicBezTo>
                      <a:pt x="6996" y="1944"/>
                      <a:pt x="7098" y="1831"/>
                      <a:pt x="7199" y="1695"/>
                    </a:cubicBezTo>
                    <a:lnTo>
                      <a:pt x="6895" y="1357"/>
                    </a:lnTo>
                    <a:cubicBezTo>
                      <a:pt x="6263" y="669"/>
                      <a:pt x="5416" y="161"/>
                      <a:pt x="4480" y="37"/>
                    </a:cubicBezTo>
                    <a:cubicBezTo>
                      <a:pt x="4305" y="12"/>
                      <a:pt x="4130" y="1"/>
                      <a:pt x="3956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43"/>
              <p:cNvSpPr/>
              <p:nvPr/>
            </p:nvSpPr>
            <p:spPr>
              <a:xfrm>
                <a:off x="1429725" y="2272975"/>
                <a:ext cx="9030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7200" extrusionOk="0">
                    <a:moveTo>
                      <a:pt x="1829" y="1625"/>
                    </a:moveTo>
                    <a:cubicBezTo>
                      <a:pt x="2054" y="1918"/>
                      <a:pt x="2223" y="2246"/>
                      <a:pt x="2314" y="2618"/>
                    </a:cubicBezTo>
                    <a:cubicBezTo>
                      <a:pt x="2539" y="3498"/>
                      <a:pt x="2257" y="4401"/>
                      <a:pt x="1829" y="5247"/>
                    </a:cubicBezTo>
                    <a:cubicBezTo>
                      <a:pt x="1388" y="4401"/>
                      <a:pt x="1129" y="3521"/>
                      <a:pt x="1355" y="2618"/>
                    </a:cubicBezTo>
                    <a:cubicBezTo>
                      <a:pt x="1434" y="2257"/>
                      <a:pt x="1603" y="1918"/>
                      <a:pt x="1829" y="1625"/>
                    </a:cubicBezTo>
                    <a:close/>
                    <a:moveTo>
                      <a:pt x="1817" y="0"/>
                    </a:moveTo>
                    <a:lnTo>
                      <a:pt x="1479" y="305"/>
                    </a:lnTo>
                    <a:cubicBezTo>
                      <a:pt x="790" y="937"/>
                      <a:pt x="283" y="1783"/>
                      <a:pt x="158" y="2708"/>
                    </a:cubicBezTo>
                    <a:cubicBezTo>
                      <a:pt x="0" y="3859"/>
                      <a:pt x="384" y="4999"/>
                      <a:pt x="960" y="5970"/>
                    </a:cubicBezTo>
                    <a:cubicBezTo>
                      <a:pt x="1197" y="6364"/>
                      <a:pt x="1467" y="6850"/>
                      <a:pt x="1806" y="7199"/>
                    </a:cubicBezTo>
                    <a:cubicBezTo>
                      <a:pt x="2156" y="6850"/>
                      <a:pt x="2427" y="6364"/>
                      <a:pt x="2652" y="5970"/>
                    </a:cubicBezTo>
                    <a:cubicBezTo>
                      <a:pt x="3228" y="4999"/>
                      <a:pt x="3611" y="3859"/>
                      <a:pt x="3453" y="2708"/>
                    </a:cubicBezTo>
                    <a:cubicBezTo>
                      <a:pt x="3352" y="1772"/>
                      <a:pt x="2844" y="937"/>
                      <a:pt x="2156" y="305"/>
                    </a:cubicBezTo>
                    <a:cubicBezTo>
                      <a:pt x="2054" y="203"/>
                      <a:pt x="1941" y="102"/>
                      <a:pt x="1817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43"/>
              <p:cNvSpPr/>
              <p:nvPr/>
            </p:nvSpPr>
            <p:spPr>
              <a:xfrm>
                <a:off x="1198125" y="1738100"/>
                <a:ext cx="16082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596" extrusionOk="0">
                    <a:moveTo>
                      <a:pt x="0" y="0"/>
                    </a:moveTo>
                    <a:cubicBezTo>
                      <a:pt x="316" y="1479"/>
                      <a:pt x="1648" y="2596"/>
                      <a:pt x="3216" y="2596"/>
                    </a:cubicBezTo>
                    <a:cubicBezTo>
                      <a:pt x="4796" y="2596"/>
                      <a:pt x="6105" y="1479"/>
                      <a:pt x="6432" y="0"/>
                    </a:cubicBezTo>
                    <a:lnTo>
                      <a:pt x="5225" y="0"/>
                    </a:lnTo>
                    <a:cubicBezTo>
                      <a:pt x="4931" y="835"/>
                      <a:pt x="4141" y="1445"/>
                      <a:pt x="3216" y="1445"/>
                    </a:cubicBezTo>
                    <a:cubicBezTo>
                      <a:pt x="2280" y="1445"/>
                      <a:pt x="1478" y="835"/>
                      <a:pt x="1196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43"/>
              <p:cNvSpPr/>
              <p:nvPr/>
            </p:nvSpPr>
            <p:spPr>
              <a:xfrm>
                <a:off x="1591925" y="2537875"/>
                <a:ext cx="16082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596" extrusionOk="0">
                    <a:moveTo>
                      <a:pt x="3217" y="0"/>
                    </a:moveTo>
                    <a:cubicBezTo>
                      <a:pt x="1637" y="0"/>
                      <a:pt x="328" y="1117"/>
                      <a:pt x="1" y="2595"/>
                    </a:cubicBezTo>
                    <a:lnTo>
                      <a:pt x="1197" y="2595"/>
                    </a:lnTo>
                    <a:cubicBezTo>
                      <a:pt x="1490" y="1760"/>
                      <a:pt x="2280" y="1162"/>
                      <a:pt x="3217" y="1162"/>
                    </a:cubicBezTo>
                    <a:cubicBezTo>
                      <a:pt x="4142" y="1162"/>
                      <a:pt x="4955" y="1760"/>
                      <a:pt x="5237" y="2595"/>
                    </a:cubicBezTo>
                    <a:lnTo>
                      <a:pt x="6433" y="2595"/>
                    </a:lnTo>
                    <a:cubicBezTo>
                      <a:pt x="6117" y="1117"/>
                      <a:pt x="4797" y="0"/>
                      <a:pt x="3217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43"/>
              <p:cNvSpPr/>
              <p:nvPr/>
            </p:nvSpPr>
            <p:spPr>
              <a:xfrm>
                <a:off x="1198125" y="2537875"/>
                <a:ext cx="16082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596" extrusionOk="0">
                    <a:moveTo>
                      <a:pt x="3216" y="0"/>
                    </a:moveTo>
                    <a:cubicBezTo>
                      <a:pt x="1636" y="0"/>
                      <a:pt x="316" y="1117"/>
                      <a:pt x="0" y="2595"/>
                    </a:cubicBezTo>
                    <a:lnTo>
                      <a:pt x="1196" y="2595"/>
                    </a:lnTo>
                    <a:cubicBezTo>
                      <a:pt x="1490" y="1760"/>
                      <a:pt x="2280" y="1162"/>
                      <a:pt x="3216" y="1162"/>
                    </a:cubicBezTo>
                    <a:cubicBezTo>
                      <a:pt x="4141" y="1162"/>
                      <a:pt x="4943" y="1760"/>
                      <a:pt x="5225" y="2595"/>
                    </a:cubicBezTo>
                    <a:lnTo>
                      <a:pt x="6432" y="2595"/>
                    </a:lnTo>
                    <a:cubicBezTo>
                      <a:pt x="6105" y="1117"/>
                      <a:pt x="4796" y="0"/>
                      <a:pt x="3216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43"/>
              <p:cNvSpPr/>
              <p:nvPr/>
            </p:nvSpPr>
            <p:spPr>
              <a:xfrm>
                <a:off x="1430575" y="1887900"/>
                <a:ext cx="90300" cy="180000"/>
              </a:xfrm>
              <a:custGeom>
                <a:avLst/>
                <a:gdLst/>
                <a:ahLst/>
                <a:cxnLst/>
                <a:rect l="l" t="t" r="r" b="b"/>
                <a:pathLst>
                  <a:path w="3612" h="7200" extrusionOk="0">
                    <a:moveTo>
                      <a:pt x="1795" y="1952"/>
                    </a:moveTo>
                    <a:cubicBezTo>
                      <a:pt x="2235" y="2799"/>
                      <a:pt x="2505" y="3690"/>
                      <a:pt x="2280" y="4593"/>
                    </a:cubicBezTo>
                    <a:cubicBezTo>
                      <a:pt x="2189" y="4943"/>
                      <a:pt x="2020" y="5281"/>
                      <a:pt x="1795" y="5575"/>
                    </a:cubicBezTo>
                    <a:cubicBezTo>
                      <a:pt x="1569" y="5281"/>
                      <a:pt x="1400" y="4954"/>
                      <a:pt x="1321" y="4593"/>
                    </a:cubicBezTo>
                    <a:cubicBezTo>
                      <a:pt x="1095" y="3690"/>
                      <a:pt x="1366" y="2799"/>
                      <a:pt x="1795" y="1952"/>
                    </a:cubicBezTo>
                    <a:close/>
                    <a:moveTo>
                      <a:pt x="1806" y="0"/>
                    </a:moveTo>
                    <a:cubicBezTo>
                      <a:pt x="1456" y="350"/>
                      <a:pt x="1196" y="835"/>
                      <a:pt x="960" y="1230"/>
                    </a:cubicBezTo>
                    <a:cubicBezTo>
                      <a:pt x="384" y="2201"/>
                      <a:pt x="0" y="3340"/>
                      <a:pt x="158" y="4491"/>
                    </a:cubicBezTo>
                    <a:cubicBezTo>
                      <a:pt x="260" y="5417"/>
                      <a:pt x="768" y="6252"/>
                      <a:pt x="1456" y="6906"/>
                    </a:cubicBezTo>
                    <a:cubicBezTo>
                      <a:pt x="1558" y="6996"/>
                      <a:pt x="1670" y="7098"/>
                      <a:pt x="1795" y="7200"/>
                    </a:cubicBezTo>
                    <a:lnTo>
                      <a:pt x="2133" y="6906"/>
                    </a:lnTo>
                    <a:cubicBezTo>
                      <a:pt x="2821" y="6263"/>
                      <a:pt x="3329" y="5417"/>
                      <a:pt x="3465" y="4491"/>
                    </a:cubicBezTo>
                    <a:cubicBezTo>
                      <a:pt x="3611" y="3340"/>
                      <a:pt x="3239" y="2201"/>
                      <a:pt x="2652" y="1230"/>
                    </a:cubicBezTo>
                    <a:cubicBezTo>
                      <a:pt x="2415" y="835"/>
                      <a:pt x="2144" y="350"/>
                      <a:pt x="1806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43"/>
              <p:cNvSpPr/>
              <p:nvPr/>
            </p:nvSpPr>
            <p:spPr>
              <a:xfrm>
                <a:off x="1043250" y="2486800"/>
                <a:ext cx="1159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9" extrusionOk="0">
                    <a:moveTo>
                      <a:pt x="4638" y="1"/>
                    </a:moveTo>
                    <a:cubicBezTo>
                      <a:pt x="3442" y="80"/>
                      <a:pt x="2246" y="283"/>
                      <a:pt x="1095" y="531"/>
                    </a:cubicBezTo>
                    <a:cubicBezTo>
                      <a:pt x="734" y="621"/>
                      <a:pt x="361" y="700"/>
                      <a:pt x="0" y="802"/>
                    </a:cubicBezTo>
                    <a:lnTo>
                      <a:pt x="0" y="1919"/>
                    </a:lnTo>
                    <a:cubicBezTo>
                      <a:pt x="237" y="1851"/>
                      <a:pt x="497" y="1795"/>
                      <a:pt x="734" y="1738"/>
                    </a:cubicBezTo>
                    <a:cubicBezTo>
                      <a:pt x="1602" y="1535"/>
                      <a:pt x="2471" y="1400"/>
                      <a:pt x="3340" y="1310"/>
                    </a:cubicBezTo>
                    <a:lnTo>
                      <a:pt x="3340" y="1310"/>
                    </a:lnTo>
                    <a:cubicBezTo>
                      <a:pt x="3239" y="2178"/>
                      <a:pt x="3115" y="3047"/>
                      <a:pt x="2911" y="3916"/>
                    </a:cubicBezTo>
                    <a:cubicBezTo>
                      <a:pt x="2844" y="4142"/>
                      <a:pt x="2787" y="4401"/>
                      <a:pt x="2720" y="4638"/>
                    </a:cubicBezTo>
                    <a:lnTo>
                      <a:pt x="3837" y="4638"/>
                    </a:lnTo>
                    <a:cubicBezTo>
                      <a:pt x="3938" y="4277"/>
                      <a:pt x="4029" y="3905"/>
                      <a:pt x="4096" y="3544"/>
                    </a:cubicBezTo>
                    <a:cubicBezTo>
                      <a:pt x="4356" y="2382"/>
                      <a:pt x="4548" y="1197"/>
                      <a:pt x="463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43"/>
              <p:cNvSpPr/>
              <p:nvPr/>
            </p:nvSpPr>
            <p:spPr>
              <a:xfrm>
                <a:off x="1791950" y="2486800"/>
                <a:ext cx="115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4639" extrusionOk="0">
                    <a:moveTo>
                      <a:pt x="0" y="1"/>
                    </a:moveTo>
                    <a:cubicBezTo>
                      <a:pt x="79" y="1197"/>
                      <a:pt x="283" y="2393"/>
                      <a:pt x="531" y="3544"/>
                    </a:cubicBezTo>
                    <a:cubicBezTo>
                      <a:pt x="621" y="3905"/>
                      <a:pt x="700" y="4277"/>
                      <a:pt x="802" y="4638"/>
                    </a:cubicBezTo>
                    <a:lnTo>
                      <a:pt x="1907" y="4638"/>
                    </a:lnTo>
                    <a:cubicBezTo>
                      <a:pt x="1840" y="4401"/>
                      <a:pt x="1783" y="4142"/>
                      <a:pt x="1727" y="3905"/>
                    </a:cubicBezTo>
                    <a:cubicBezTo>
                      <a:pt x="1535" y="3036"/>
                      <a:pt x="1388" y="2167"/>
                      <a:pt x="1309" y="1298"/>
                    </a:cubicBezTo>
                    <a:lnTo>
                      <a:pt x="1309" y="1298"/>
                    </a:lnTo>
                    <a:cubicBezTo>
                      <a:pt x="2178" y="1400"/>
                      <a:pt x="3036" y="1524"/>
                      <a:pt x="3916" y="1716"/>
                    </a:cubicBezTo>
                    <a:cubicBezTo>
                      <a:pt x="4142" y="1795"/>
                      <a:pt x="4401" y="1851"/>
                      <a:pt x="4638" y="1919"/>
                    </a:cubicBezTo>
                    <a:lnTo>
                      <a:pt x="4638" y="802"/>
                    </a:lnTo>
                    <a:cubicBezTo>
                      <a:pt x="4266" y="700"/>
                      <a:pt x="3905" y="610"/>
                      <a:pt x="3532" y="531"/>
                    </a:cubicBezTo>
                    <a:cubicBezTo>
                      <a:pt x="2381" y="283"/>
                      <a:pt x="1197" y="80"/>
                      <a:pt x="0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43"/>
              <p:cNvSpPr/>
              <p:nvPr/>
            </p:nvSpPr>
            <p:spPr>
              <a:xfrm>
                <a:off x="1791950" y="1738100"/>
                <a:ext cx="1159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4639" extrusionOk="0">
                    <a:moveTo>
                      <a:pt x="802" y="0"/>
                    </a:moveTo>
                    <a:cubicBezTo>
                      <a:pt x="700" y="373"/>
                      <a:pt x="598" y="734"/>
                      <a:pt x="531" y="1106"/>
                    </a:cubicBezTo>
                    <a:cubicBezTo>
                      <a:pt x="283" y="2257"/>
                      <a:pt x="79" y="3442"/>
                      <a:pt x="0" y="4638"/>
                    </a:cubicBezTo>
                    <a:cubicBezTo>
                      <a:pt x="1197" y="4559"/>
                      <a:pt x="2393" y="4356"/>
                      <a:pt x="3532" y="4108"/>
                    </a:cubicBezTo>
                    <a:cubicBezTo>
                      <a:pt x="3905" y="4018"/>
                      <a:pt x="4266" y="3939"/>
                      <a:pt x="4638" y="3837"/>
                    </a:cubicBezTo>
                    <a:lnTo>
                      <a:pt x="4638" y="2720"/>
                    </a:lnTo>
                    <a:cubicBezTo>
                      <a:pt x="4401" y="2799"/>
                      <a:pt x="4142" y="2855"/>
                      <a:pt x="3905" y="2912"/>
                    </a:cubicBezTo>
                    <a:cubicBezTo>
                      <a:pt x="3025" y="3103"/>
                      <a:pt x="2167" y="3250"/>
                      <a:pt x="1298" y="3329"/>
                    </a:cubicBezTo>
                    <a:cubicBezTo>
                      <a:pt x="1388" y="2460"/>
                      <a:pt x="1524" y="1591"/>
                      <a:pt x="1716" y="723"/>
                    </a:cubicBezTo>
                    <a:cubicBezTo>
                      <a:pt x="1783" y="474"/>
                      <a:pt x="1840" y="237"/>
                      <a:pt x="1919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43"/>
              <p:cNvSpPr/>
              <p:nvPr/>
            </p:nvSpPr>
            <p:spPr>
              <a:xfrm>
                <a:off x="1592225" y="1738100"/>
                <a:ext cx="16052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2596" extrusionOk="0">
                    <a:moveTo>
                      <a:pt x="0" y="0"/>
                    </a:moveTo>
                    <a:cubicBezTo>
                      <a:pt x="316" y="1479"/>
                      <a:pt x="1636" y="2596"/>
                      <a:pt x="3205" y="2596"/>
                    </a:cubicBezTo>
                    <a:cubicBezTo>
                      <a:pt x="4785" y="2596"/>
                      <a:pt x="6094" y="1479"/>
                      <a:pt x="6421" y="0"/>
                    </a:cubicBezTo>
                    <a:lnTo>
                      <a:pt x="5225" y="0"/>
                    </a:lnTo>
                    <a:cubicBezTo>
                      <a:pt x="4920" y="835"/>
                      <a:pt x="4130" y="1445"/>
                      <a:pt x="3205" y="1445"/>
                    </a:cubicBezTo>
                    <a:cubicBezTo>
                      <a:pt x="2268" y="1445"/>
                      <a:pt x="1467" y="835"/>
                      <a:pt x="118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43"/>
              <p:cNvSpPr/>
              <p:nvPr/>
            </p:nvSpPr>
            <p:spPr>
              <a:xfrm>
                <a:off x="1043250" y="1738100"/>
                <a:ext cx="1159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639" extrusionOk="0">
                    <a:moveTo>
                      <a:pt x="2720" y="0"/>
                    </a:moveTo>
                    <a:cubicBezTo>
                      <a:pt x="2787" y="237"/>
                      <a:pt x="2844" y="497"/>
                      <a:pt x="2900" y="734"/>
                    </a:cubicBezTo>
                    <a:cubicBezTo>
                      <a:pt x="3103" y="1603"/>
                      <a:pt x="3239" y="2472"/>
                      <a:pt x="3329" y="3340"/>
                    </a:cubicBezTo>
                    <a:cubicBezTo>
                      <a:pt x="2449" y="3239"/>
                      <a:pt x="1591" y="3115"/>
                      <a:pt x="722" y="2923"/>
                    </a:cubicBezTo>
                    <a:cubicBezTo>
                      <a:pt x="474" y="2855"/>
                      <a:pt x="237" y="2799"/>
                      <a:pt x="0" y="2720"/>
                    </a:cubicBezTo>
                    <a:lnTo>
                      <a:pt x="0" y="3837"/>
                    </a:lnTo>
                    <a:cubicBezTo>
                      <a:pt x="361" y="3939"/>
                      <a:pt x="734" y="4029"/>
                      <a:pt x="1095" y="4108"/>
                    </a:cubicBezTo>
                    <a:cubicBezTo>
                      <a:pt x="2257" y="4356"/>
                      <a:pt x="3442" y="4559"/>
                      <a:pt x="4638" y="4638"/>
                    </a:cubicBezTo>
                    <a:cubicBezTo>
                      <a:pt x="4559" y="3442"/>
                      <a:pt x="4356" y="2246"/>
                      <a:pt x="4108" y="1095"/>
                    </a:cubicBezTo>
                    <a:cubicBezTo>
                      <a:pt x="4017" y="734"/>
                      <a:pt x="3938" y="361"/>
                      <a:pt x="3837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43"/>
              <p:cNvSpPr/>
              <p:nvPr/>
            </p:nvSpPr>
            <p:spPr>
              <a:xfrm>
                <a:off x="1185700" y="1880275"/>
                <a:ext cx="561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247" extrusionOk="0">
                    <a:moveTo>
                      <a:pt x="1118" y="1"/>
                    </a:moveTo>
                    <a:cubicBezTo>
                      <a:pt x="802" y="1"/>
                      <a:pt x="520" y="125"/>
                      <a:pt x="328" y="328"/>
                    </a:cubicBezTo>
                    <a:cubicBezTo>
                      <a:pt x="125" y="531"/>
                      <a:pt x="1" y="802"/>
                      <a:pt x="1" y="1118"/>
                    </a:cubicBezTo>
                    <a:cubicBezTo>
                      <a:pt x="1" y="1738"/>
                      <a:pt x="508" y="2246"/>
                      <a:pt x="1129" y="2246"/>
                    </a:cubicBezTo>
                    <a:cubicBezTo>
                      <a:pt x="1434" y="2246"/>
                      <a:pt x="1716" y="2111"/>
                      <a:pt x="1919" y="1919"/>
                    </a:cubicBezTo>
                    <a:cubicBezTo>
                      <a:pt x="2111" y="1716"/>
                      <a:pt x="2246" y="1434"/>
                      <a:pt x="2246" y="1129"/>
                    </a:cubicBezTo>
                    <a:cubicBezTo>
                      <a:pt x="2246" y="508"/>
                      <a:pt x="1738" y="1"/>
                      <a:pt x="1118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43"/>
              <p:cNvSpPr/>
              <p:nvPr/>
            </p:nvSpPr>
            <p:spPr>
              <a:xfrm>
                <a:off x="1154950" y="1849525"/>
                <a:ext cx="117675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4707" h="4718" extrusionOk="0">
                    <a:moveTo>
                      <a:pt x="2348" y="745"/>
                    </a:moveTo>
                    <a:cubicBezTo>
                      <a:pt x="3228" y="745"/>
                      <a:pt x="3950" y="1468"/>
                      <a:pt x="3950" y="2359"/>
                    </a:cubicBezTo>
                    <a:cubicBezTo>
                      <a:pt x="3950" y="2777"/>
                      <a:pt x="3781" y="3171"/>
                      <a:pt x="3499" y="3465"/>
                    </a:cubicBezTo>
                    <a:cubicBezTo>
                      <a:pt x="3205" y="3770"/>
                      <a:pt x="2810" y="3916"/>
                      <a:pt x="2382" y="3916"/>
                    </a:cubicBezTo>
                    <a:cubicBezTo>
                      <a:pt x="2361" y="3917"/>
                      <a:pt x="2340" y="3917"/>
                      <a:pt x="2320" y="3917"/>
                    </a:cubicBezTo>
                    <a:cubicBezTo>
                      <a:pt x="1435" y="3917"/>
                      <a:pt x="745" y="3208"/>
                      <a:pt x="745" y="2348"/>
                    </a:cubicBezTo>
                    <a:cubicBezTo>
                      <a:pt x="745" y="1919"/>
                      <a:pt x="915" y="1524"/>
                      <a:pt x="1219" y="1219"/>
                    </a:cubicBezTo>
                    <a:cubicBezTo>
                      <a:pt x="1513" y="915"/>
                      <a:pt x="1919" y="745"/>
                      <a:pt x="2348" y="745"/>
                    </a:cubicBezTo>
                    <a:close/>
                    <a:moveTo>
                      <a:pt x="2337" y="1"/>
                    </a:moveTo>
                    <a:cubicBezTo>
                      <a:pt x="1727" y="1"/>
                      <a:pt x="1129" y="238"/>
                      <a:pt x="678" y="678"/>
                    </a:cubicBezTo>
                    <a:cubicBezTo>
                      <a:pt x="238" y="1129"/>
                      <a:pt x="1" y="1716"/>
                      <a:pt x="1" y="2348"/>
                    </a:cubicBezTo>
                    <a:cubicBezTo>
                      <a:pt x="1" y="3657"/>
                      <a:pt x="1061" y="4717"/>
                      <a:pt x="2370" y="4717"/>
                    </a:cubicBezTo>
                    <a:cubicBezTo>
                      <a:pt x="2980" y="4717"/>
                      <a:pt x="3566" y="4469"/>
                      <a:pt x="4018" y="4040"/>
                    </a:cubicBezTo>
                    <a:cubicBezTo>
                      <a:pt x="4458" y="3589"/>
                      <a:pt x="4706" y="2991"/>
                      <a:pt x="4706" y="2370"/>
                    </a:cubicBezTo>
                    <a:cubicBezTo>
                      <a:pt x="4706" y="1061"/>
                      <a:pt x="3657" y="1"/>
                      <a:pt x="233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43"/>
              <p:cNvSpPr/>
              <p:nvPr/>
            </p:nvSpPr>
            <p:spPr>
              <a:xfrm>
                <a:off x="1043250" y="2286800"/>
                <a:ext cx="6490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433" extrusionOk="0">
                    <a:moveTo>
                      <a:pt x="0" y="0"/>
                    </a:moveTo>
                    <a:lnTo>
                      <a:pt x="0" y="1196"/>
                    </a:lnTo>
                    <a:cubicBezTo>
                      <a:pt x="835" y="1501"/>
                      <a:pt x="1433" y="2279"/>
                      <a:pt x="1433" y="3216"/>
                    </a:cubicBezTo>
                    <a:cubicBezTo>
                      <a:pt x="1433" y="4153"/>
                      <a:pt x="824" y="4954"/>
                      <a:pt x="0" y="5236"/>
                    </a:cubicBezTo>
                    <a:lnTo>
                      <a:pt x="0" y="6432"/>
                    </a:lnTo>
                    <a:cubicBezTo>
                      <a:pt x="1478" y="6127"/>
                      <a:pt x="2595" y="4796"/>
                      <a:pt x="2595" y="3216"/>
                    </a:cubicBezTo>
                    <a:cubicBezTo>
                      <a:pt x="2595" y="1636"/>
                      <a:pt x="1478" y="327"/>
                      <a:pt x="0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43"/>
              <p:cNvSpPr/>
              <p:nvPr/>
            </p:nvSpPr>
            <p:spPr>
              <a:xfrm>
                <a:off x="1709300" y="1880550"/>
                <a:ext cx="561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247" extrusionOk="0">
                    <a:moveTo>
                      <a:pt x="1129" y="1"/>
                    </a:moveTo>
                    <a:cubicBezTo>
                      <a:pt x="508" y="1"/>
                      <a:pt x="0" y="509"/>
                      <a:pt x="0" y="1129"/>
                    </a:cubicBezTo>
                    <a:cubicBezTo>
                      <a:pt x="0" y="1434"/>
                      <a:pt x="124" y="1716"/>
                      <a:pt x="327" y="1919"/>
                    </a:cubicBezTo>
                    <a:cubicBezTo>
                      <a:pt x="542" y="2122"/>
                      <a:pt x="801" y="2246"/>
                      <a:pt x="1117" y="2246"/>
                    </a:cubicBezTo>
                    <a:cubicBezTo>
                      <a:pt x="1738" y="2246"/>
                      <a:pt x="2246" y="1739"/>
                      <a:pt x="2246" y="1118"/>
                    </a:cubicBezTo>
                    <a:cubicBezTo>
                      <a:pt x="2246" y="802"/>
                      <a:pt x="2122" y="520"/>
                      <a:pt x="1918" y="328"/>
                    </a:cubicBezTo>
                    <a:cubicBezTo>
                      <a:pt x="1704" y="125"/>
                      <a:pt x="1445" y="1"/>
                      <a:pt x="1129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43"/>
              <p:cNvSpPr/>
              <p:nvPr/>
            </p:nvSpPr>
            <p:spPr>
              <a:xfrm>
                <a:off x="1678250" y="1849525"/>
                <a:ext cx="118225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4718" extrusionOk="0">
                    <a:moveTo>
                      <a:pt x="2382" y="768"/>
                    </a:moveTo>
                    <a:cubicBezTo>
                      <a:pt x="2811" y="768"/>
                      <a:pt x="3206" y="937"/>
                      <a:pt x="3510" y="1231"/>
                    </a:cubicBezTo>
                    <a:cubicBezTo>
                      <a:pt x="3815" y="1524"/>
                      <a:pt x="3984" y="1930"/>
                      <a:pt x="3984" y="2359"/>
                    </a:cubicBezTo>
                    <a:cubicBezTo>
                      <a:pt x="3984" y="3250"/>
                      <a:pt x="3262" y="3961"/>
                      <a:pt x="2371" y="3961"/>
                    </a:cubicBezTo>
                    <a:cubicBezTo>
                      <a:pt x="1953" y="3961"/>
                      <a:pt x="1558" y="3792"/>
                      <a:pt x="1253" y="3510"/>
                    </a:cubicBezTo>
                    <a:cubicBezTo>
                      <a:pt x="960" y="3217"/>
                      <a:pt x="802" y="2822"/>
                      <a:pt x="802" y="2404"/>
                    </a:cubicBezTo>
                    <a:cubicBezTo>
                      <a:pt x="779" y="1479"/>
                      <a:pt x="1502" y="768"/>
                      <a:pt x="2382" y="768"/>
                    </a:cubicBezTo>
                    <a:close/>
                    <a:moveTo>
                      <a:pt x="2382" y="1"/>
                    </a:moveTo>
                    <a:cubicBezTo>
                      <a:pt x="1073" y="1"/>
                      <a:pt x="12" y="1061"/>
                      <a:pt x="12" y="2370"/>
                    </a:cubicBezTo>
                    <a:cubicBezTo>
                      <a:pt x="1" y="2991"/>
                      <a:pt x="260" y="3589"/>
                      <a:pt x="689" y="4040"/>
                    </a:cubicBezTo>
                    <a:cubicBezTo>
                      <a:pt x="1141" y="4469"/>
                      <a:pt x="1739" y="4717"/>
                      <a:pt x="2359" y="4717"/>
                    </a:cubicBezTo>
                    <a:cubicBezTo>
                      <a:pt x="3668" y="4717"/>
                      <a:pt x="4729" y="3657"/>
                      <a:pt x="4729" y="2348"/>
                    </a:cubicBezTo>
                    <a:cubicBezTo>
                      <a:pt x="4729" y="1727"/>
                      <a:pt x="4492" y="1129"/>
                      <a:pt x="4052" y="678"/>
                    </a:cubicBezTo>
                    <a:cubicBezTo>
                      <a:pt x="3601" y="238"/>
                      <a:pt x="3002" y="1"/>
                      <a:pt x="2382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43"/>
              <p:cNvSpPr/>
              <p:nvPr/>
            </p:nvSpPr>
            <p:spPr>
              <a:xfrm>
                <a:off x="1043250" y="1892975"/>
                <a:ext cx="64900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433" extrusionOk="0">
                    <a:moveTo>
                      <a:pt x="0" y="0"/>
                    </a:moveTo>
                    <a:lnTo>
                      <a:pt x="0" y="1196"/>
                    </a:lnTo>
                    <a:cubicBezTo>
                      <a:pt x="835" y="1490"/>
                      <a:pt x="1433" y="2280"/>
                      <a:pt x="1433" y="3216"/>
                    </a:cubicBezTo>
                    <a:cubicBezTo>
                      <a:pt x="1433" y="4142"/>
                      <a:pt x="824" y="4954"/>
                      <a:pt x="0" y="5236"/>
                    </a:cubicBezTo>
                    <a:lnTo>
                      <a:pt x="0" y="6432"/>
                    </a:lnTo>
                    <a:cubicBezTo>
                      <a:pt x="1478" y="6105"/>
                      <a:pt x="2595" y="4796"/>
                      <a:pt x="2595" y="3216"/>
                    </a:cubicBezTo>
                    <a:cubicBezTo>
                      <a:pt x="2595" y="1637"/>
                      <a:pt x="1478" y="328"/>
                      <a:pt x="0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43"/>
              <p:cNvSpPr/>
              <p:nvPr/>
            </p:nvSpPr>
            <p:spPr>
              <a:xfrm>
                <a:off x="1843000" y="2286800"/>
                <a:ext cx="64925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6433" extrusionOk="0">
                    <a:moveTo>
                      <a:pt x="2596" y="0"/>
                    </a:moveTo>
                    <a:cubicBezTo>
                      <a:pt x="1118" y="327"/>
                      <a:pt x="1" y="1636"/>
                      <a:pt x="1" y="3216"/>
                    </a:cubicBezTo>
                    <a:cubicBezTo>
                      <a:pt x="1" y="4796"/>
                      <a:pt x="1118" y="6127"/>
                      <a:pt x="2596" y="6432"/>
                    </a:cubicBezTo>
                    <a:lnTo>
                      <a:pt x="2596" y="5236"/>
                    </a:lnTo>
                    <a:cubicBezTo>
                      <a:pt x="1761" y="4943"/>
                      <a:pt x="1152" y="4153"/>
                      <a:pt x="1152" y="3216"/>
                    </a:cubicBezTo>
                    <a:cubicBezTo>
                      <a:pt x="1152" y="2279"/>
                      <a:pt x="1761" y="1478"/>
                      <a:pt x="2596" y="1196"/>
                    </a:cubicBezTo>
                    <a:lnTo>
                      <a:pt x="2596" y="0"/>
                    </a:ln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43"/>
              <p:cNvSpPr/>
              <p:nvPr/>
            </p:nvSpPr>
            <p:spPr>
              <a:xfrm>
                <a:off x="1843000" y="1892975"/>
                <a:ext cx="64925" cy="16082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6433" extrusionOk="0">
                    <a:moveTo>
                      <a:pt x="2596" y="0"/>
                    </a:moveTo>
                    <a:cubicBezTo>
                      <a:pt x="1118" y="328"/>
                      <a:pt x="1" y="1648"/>
                      <a:pt x="1" y="3216"/>
                    </a:cubicBezTo>
                    <a:cubicBezTo>
                      <a:pt x="1" y="4796"/>
                      <a:pt x="1118" y="6105"/>
                      <a:pt x="2596" y="6432"/>
                    </a:cubicBezTo>
                    <a:lnTo>
                      <a:pt x="2596" y="5236"/>
                    </a:lnTo>
                    <a:cubicBezTo>
                      <a:pt x="1761" y="4932"/>
                      <a:pt x="1152" y="4142"/>
                      <a:pt x="1152" y="3216"/>
                    </a:cubicBezTo>
                    <a:cubicBezTo>
                      <a:pt x="1152" y="2280"/>
                      <a:pt x="1761" y="1479"/>
                      <a:pt x="2596" y="1196"/>
                    </a:cubicBezTo>
                    <a:lnTo>
                      <a:pt x="2596" y="0"/>
                    </a:ln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43"/>
              <p:cNvSpPr/>
              <p:nvPr/>
            </p:nvSpPr>
            <p:spPr>
              <a:xfrm>
                <a:off x="1052825" y="1747975"/>
                <a:ext cx="844925" cy="844925"/>
              </a:xfrm>
              <a:custGeom>
                <a:avLst/>
                <a:gdLst/>
                <a:ahLst/>
                <a:cxnLst/>
                <a:rect l="l" t="t" r="r" b="b"/>
                <a:pathLst>
                  <a:path w="33797" h="33797" extrusionOk="0">
                    <a:moveTo>
                      <a:pt x="16905" y="1704"/>
                    </a:moveTo>
                    <a:cubicBezTo>
                      <a:pt x="17503" y="2370"/>
                      <a:pt x="18146" y="2979"/>
                      <a:pt x="18857" y="3521"/>
                    </a:cubicBezTo>
                    <a:cubicBezTo>
                      <a:pt x="20267" y="4616"/>
                      <a:pt x="21824" y="5541"/>
                      <a:pt x="22874" y="7019"/>
                    </a:cubicBezTo>
                    <a:cubicBezTo>
                      <a:pt x="23483" y="7888"/>
                      <a:pt x="23822" y="8813"/>
                      <a:pt x="24014" y="9784"/>
                    </a:cubicBezTo>
                    <a:cubicBezTo>
                      <a:pt x="24984" y="9987"/>
                      <a:pt x="25921" y="10325"/>
                      <a:pt x="26778" y="10935"/>
                    </a:cubicBezTo>
                    <a:cubicBezTo>
                      <a:pt x="28268" y="11973"/>
                      <a:pt x="29193" y="13553"/>
                      <a:pt x="30276" y="14952"/>
                    </a:cubicBezTo>
                    <a:cubicBezTo>
                      <a:pt x="30829" y="15651"/>
                      <a:pt x="31439" y="16306"/>
                      <a:pt x="32104" y="16904"/>
                    </a:cubicBezTo>
                    <a:cubicBezTo>
                      <a:pt x="31439" y="17491"/>
                      <a:pt x="30829" y="18145"/>
                      <a:pt x="30276" y="18845"/>
                    </a:cubicBezTo>
                    <a:cubicBezTo>
                      <a:pt x="29193" y="20244"/>
                      <a:pt x="28268" y="21824"/>
                      <a:pt x="26778" y="22862"/>
                    </a:cubicBezTo>
                    <a:cubicBezTo>
                      <a:pt x="25921" y="23471"/>
                      <a:pt x="24995" y="23810"/>
                      <a:pt x="24014" y="24013"/>
                    </a:cubicBezTo>
                    <a:cubicBezTo>
                      <a:pt x="23822" y="24983"/>
                      <a:pt x="23483" y="25909"/>
                      <a:pt x="22874" y="26778"/>
                    </a:cubicBezTo>
                    <a:cubicBezTo>
                      <a:pt x="21824" y="28256"/>
                      <a:pt x="20245" y="29181"/>
                      <a:pt x="18857" y="30276"/>
                    </a:cubicBezTo>
                    <a:cubicBezTo>
                      <a:pt x="18146" y="30817"/>
                      <a:pt x="17503" y="31427"/>
                      <a:pt x="16905" y="32093"/>
                    </a:cubicBezTo>
                    <a:cubicBezTo>
                      <a:pt x="16318" y="31427"/>
                      <a:pt x="15663" y="30817"/>
                      <a:pt x="14964" y="30276"/>
                    </a:cubicBezTo>
                    <a:cubicBezTo>
                      <a:pt x="13553" y="29181"/>
                      <a:pt x="11985" y="28256"/>
                      <a:pt x="10935" y="26778"/>
                    </a:cubicBezTo>
                    <a:cubicBezTo>
                      <a:pt x="10337" y="25909"/>
                      <a:pt x="9999" y="24983"/>
                      <a:pt x="9795" y="24013"/>
                    </a:cubicBezTo>
                    <a:cubicBezTo>
                      <a:pt x="8825" y="23810"/>
                      <a:pt x="7888" y="23471"/>
                      <a:pt x="7031" y="22862"/>
                    </a:cubicBezTo>
                    <a:cubicBezTo>
                      <a:pt x="5553" y="21824"/>
                      <a:pt x="4616" y="20244"/>
                      <a:pt x="3533" y="18845"/>
                    </a:cubicBezTo>
                    <a:cubicBezTo>
                      <a:pt x="2980" y="18145"/>
                      <a:pt x="2382" y="17491"/>
                      <a:pt x="1716" y="16904"/>
                    </a:cubicBezTo>
                    <a:cubicBezTo>
                      <a:pt x="2382" y="16306"/>
                      <a:pt x="2980" y="15651"/>
                      <a:pt x="3533" y="14952"/>
                    </a:cubicBezTo>
                    <a:cubicBezTo>
                      <a:pt x="4616" y="13541"/>
                      <a:pt x="5553" y="11973"/>
                      <a:pt x="7031" y="10935"/>
                    </a:cubicBezTo>
                    <a:cubicBezTo>
                      <a:pt x="7888" y="10325"/>
                      <a:pt x="8825" y="9987"/>
                      <a:pt x="9795" y="9784"/>
                    </a:cubicBezTo>
                    <a:cubicBezTo>
                      <a:pt x="9999" y="8813"/>
                      <a:pt x="10337" y="7888"/>
                      <a:pt x="10935" y="7019"/>
                    </a:cubicBezTo>
                    <a:cubicBezTo>
                      <a:pt x="11985" y="5541"/>
                      <a:pt x="13564" y="4616"/>
                      <a:pt x="14964" y="3521"/>
                    </a:cubicBezTo>
                    <a:cubicBezTo>
                      <a:pt x="15663" y="2979"/>
                      <a:pt x="16318" y="2370"/>
                      <a:pt x="16905" y="1704"/>
                    </a:cubicBezTo>
                    <a:close/>
                    <a:moveTo>
                      <a:pt x="16893" y="0"/>
                    </a:moveTo>
                    <a:lnTo>
                      <a:pt x="16882" y="12"/>
                    </a:lnTo>
                    <a:cubicBezTo>
                      <a:pt x="15754" y="1637"/>
                      <a:pt x="14219" y="2742"/>
                      <a:pt x="12650" y="3916"/>
                    </a:cubicBezTo>
                    <a:cubicBezTo>
                      <a:pt x="10969" y="5191"/>
                      <a:pt x="9480" y="6929"/>
                      <a:pt x="8915" y="8915"/>
                    </a:cubicBezTo>
                    <a:cubicBezTo>
                      <a:pt x="6907" y="9479"/>
                      <a:pt x="5169" y="10991"/>
                      <a:pt x="3916" y="12650"/>
                    </a:cubicBezTo>
                    <a:cubicBezTo>
                      <a:pt x="2743" y="14207"/>
                      <a:pt x="1648" y="15742"/>
                      <a:pt x="12" y="16881"/>
                    </a:cubicBezTo>
                    <a:lnTo>
                      <a:pt x="1" y="16904"/>
                    </a:lnTo>
                    <a:lnTo>
                      <a:pt x="12" y="16915"/>
                    </a:lnTo>
                    <a:cubicBezTo>
                      <a:pt x="1637" y="18044"/>
                      <a:pt x="2732" y="19578"/>
                      <a:pt x="3916" y="21147"/>
                    </a:cubicBezTo>
                    <a:cubicBezTo>
                      <a:pt x="5192" y="22828"/>
                      <a:pt x="6918" y="24318"/>
                      <a:pt x="8915" y="24882"/>
                    </a:cubicBezTo>
                    <a:cubicBezTo>
                      <a:pt x="9480" y="26891"/>
                      <a:pt x="10980" y="28617"/>
                      <a:pt x="12650" y="29881"/>
                    </a:cubicBezTo>
                    <a:cubicBezTo>
                      <a:pt x="14196" y="31043"/>
                      <a:pt x="15742" y="32149"/>
                      <a:pt x="16882" y="33785"/>
                    </a:cubicBezTo>
                    <a:lnTo>
                      <a:pt x="16893" y="33796"/>
                    </a:lnTo>
                    <a:lnTo>
                      <a:pt x="16905" y="33785"/>
                    </a:lnTo>
                    <a:cubicBezTo>
                      <a:pt x="18033" y="32160"/>
                      <a:pt x="19579" y="31054"/>
                      <a:pt x="21136" y="29881"/>
                    </a:cubicBezTo>
                    <a:cubicBezTo>
                      <a:pt x="22817" y="28617"/>
                      <a:pt x="24318" y="26868"/>
                      <a:pt x="24882" y="24882"/>
                    </a:cubicBezTo>
                    <a:cubicBezTo>
                      <a:pt x="26880" y="24318"/>
                      <a:pt x="28618" y="22806"/>
                      <a:pt x="29870" y="21147"/>
                    </a:cubicBezTo>
                    <a:cubicBezTo>
                      <a:pt x="31055" y="19578"/>
                      <a:pt x="32161" y="18044"/>
                      <a:pt x="33774" y="16915"/>
                    </a:cubicBezTo>
                    <a:lnTo>
                      <a:pt x="33797" y="16904"/>
                    </a:lnTo>
                    <a:lnTo>
                      <a:pt x="33774" y="16881"/>
                    </a:lnTo>
                    <a:cubicBezTo>
                      <a:pt x="32161" y="15753"/>
                      <a:pt x="31055" y="14218"/>
                      <a:pt x="29870" y="12650"/>
                    </a:cubicBezTo>
                    <a:cubicBezTo>
                      <a:pt x="28618" y="10980"/>
                      <a:pt x="26868" y="9479"/>
                      <a:pt x="24882" y="8915"/>
                    </a:cubicBezTo>
                    <a:cubicBezTo>
                      <a:pt x="24318" y="6906"/>
                      <a:pt x="22806" y="5180"/>
                      <a:pt x="21136" y="3916"/>
                    </a:cubicBezTo>
                    <a:cubicBezTo>
                      <a:pt x="19590" y="2754"/>
                      <a:pt x="18056" y="1648"/>
                      <a:pt x="16905" y="12"/>
                    </a:cubicBezTo>
                    <a:lnTo>
                      <a:pt x="16893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43"/>
              <p:cNvSpPr/>
              <p:nvPr/>
            </p:nvSpPr>
            <p:spPr>
              <a:xfrm>
                <a:off x="1118575" y="1813125"/>
                <a:ext cx="714575" cy="714600"/>
              </a:xfrm>
              <a:custGeom>
                <a:avLst/>
                <a:gdLst/>
                <a:ahLst/>
                <a:cxnLst/>
                <a:rect l="l" t="t" r="r" b="b"/>
                <a:pathLst>
                  <a:path w="28583" h="28584" extrusionOk="0">
                    <a:moveTo>
                      <a:pt x="14263" y="1513"/>
                    </a:moveTo>
                    <a:cubicBezTo>
                      <a:pt x="14681" y="1919"/>
                      <a:pt x="15121" y="2303"/>
                      <a:pt x="15606" y="2653"/>
                    </a:cubicBezTo>
                    <a:cubicBezTo>
                      <a:pt x="16960" y="3668"/>
                      <a:pt x="18393" y="4492"/>
                      <a:pt x="19194" y="6061"/>
                    </a:cubicBezTo>
                    <a:cubicBezTo>
                      <a:pt x="19623" y="6884"/>
                      <a:pt x="19815" y="7776"/>
                      <a:pt x="19883" y="8678"/>
                    </a:cubicBezTo>
                    <a:cubicBezTo>
                      <a:pt x="20774" y="8735"/>
                      <a:pt x="21654" y="8938"/>
                      <a:pt x="22501" y="9356"/>
                    </a:cubicBezTo>
                    <a:cubicBezTo>
                      <a:pt x="24069" y="10157"/>
                      <a:pt x="24882" y="11590"/>
                      <a:pt x="25897" y="12955"/>
                    </a:cubicBezTo>
                    <a:cubicBezTo>
                      <a:pt x="26258" y="13418"/>
                      <a:pt x="26631" y="13869"/>
                      <a:pt x="27048" y="14298"/>
                    </a:cubicBezTo>
                    <a:cubicBezTo>
                      <a:pt x="26631" y="14716"/>
                      <a:pt x="26258" y="15156"/>
                      <a:pt x="25897" y="15630"/>
                    </a:cubicBezTo>
                    <a:cubicBezTo>
                      <a:pt x="24882" y="16984"/>
                      <a:pt x="24069" y="18428"/>
                      <a:pt x="22501" y="19229"/>
                    </a:cubicBezTo>
                    <a:cubicBezTo>
                      <a:pt x="21666" y="19658"/>
                      <a:pt x="20786" y="19850"/>
                      <a:pt x="19883" y="19906"/>
                    </a:cubicBezTo>
                    <a:cubicBezTo>
                      <a:pt x="19826" y="20809"/>
                      <a:pt x="19623" y="21689"/>
                      <a:pt x="19194" y="22535"/>
                    </a:cubicBezTo>
                    <a:cubicBezTo>
                      <a:pt x="18393" y="24093"/>
                      <a:pt x="16971" y="24916"/>
                      <a:pt x="15606" y="25932"/>
                    </a:cubicBezTo>
                    <a:cubicBezTo>
                      <a:pt x="15132" y="26282"/>
                      <a:pt x="14681" y="26665"/>
                      <a:pt x="14263" y="27072"/>
                    </a:cubicBezTo>
                    <a:cubicBezTo>
                      <a:pt x="13834" y="26665"/>
                      <a:pt x="13406" y="26282"/>
                      <a:pt x="12920" y="25932"/>
                    </a:cubicBezTo>
                    <a:cubicBezTo>
                      <a:pt x="11566" y="24916"/>
                      <a:pt x="10133" y="24093"/>
                      <a:pt x="9321" y="22535"/>
                    </a:cubicBezTo>
                    <a:cubicBezTo>
                      <a:pt x="8903" y="21700"/>
                      <a:pt x="8700" y="20809"/>
                      <a:pt x="8644" y="19906"/>
                    </a:cubicBezTo>
                    <a:cubicBezTo>
                      <a:pt x="7741" y="19850"/>
                      <a:pt x="6872" y="19658"/>
                      <a:pt x="6026" y="19229"/>
                    </a:cubicBezTo>
                    <a:cubicBezTo>
                      <a:pt x="4457" y="18428"/>
                      <a:pt x="3645" y="17006"/>
                      <a:pt x="2629" y="15630"/>
                    </a:cubicBezTo>
                    <a:cubicBezTo>
                      <a:pt x="2268" y="15167"/>
                      <a:pt x="1896" y="14716"/>
                      <a:pt x="1478" y="14298"/>
                    </a:cubicBezTo>
                    <a:cubicBezTo>
                      <a:pt x="1896" y="13869"/>
                      <a:pt x="2268" y="13429"/>
                      <a:pt x="2629" y="12955"/>
                    </a:cubicBezTo>
                    <a:cubicBezTo>
                      <a:pt x="3645" y="11601"/>
                      <a:pt x="4457" y="10157"/>
                      <a:pt x="6026" y="9356"/>
                    </a:cubicBezTo>
                    <a:cubicBezTo>
                      <a:pt x="6861" y="8938"/>
                      <a:pt x="7741" y="8735"/>
                      <a:pt x="8644" y="8678"/>
                    </a:cubicBezTo>
                    <a:cubicBezTo>
                      <a:pt x="8700" y="7776"/>
                      <a:pt x="8903" y="6907"/>
                      <a:pt x="9321" y="6061"/>
                    </a:cubicBezTo>
                    <a:cubicBezTo>
                      <a:pt x="10133" y="4492"/>
                      <a:pt x="11555" y="3668"/>
                      <a:pt x="12920" y="2653"/>
                    </a:cubicBezTo>
                    <a:cubicBezTo>
                      <a:pt x="13394" y="2303"/>
                      <a:pt x="13834" y="1919"/>
                      <a:pt x="14263" y="1513"/>
                    </a:cubicBezTo>
                    <a:close/>
                    <a:moveTo>
                      <a:pt x="14297" y="1"/>
                    </a:moveTo>
                    <a:cubicBezTo>
                      <a:pt x="13191" y="1242"/>
                      <a:pt x="11837" y="2111"/>
                      <a:pt x="10551" y="3127"/>
                    </a:cubicBezTo>
                    <a:cubicBezTo>
                      <a:pt x="9118" y="4266"/>
                      <a:pt x="8046" y="6015"/>
                      <a:pt x="7831" y="7832"/>
                    </a:cubicBezTo>
                    <a:cubicBezTo>
                      <a:pt x="6003" y="8058"/>
                      <a:pt x="4265" y="9119"/>
                      <a:pt x="3126" y="10552"/>
                    </a:cubicBezTo>
                    <a:cubicBezTo>
                      <a:pt x="2088" y="11838"/>
                      <a:pt x="1241" y="13203"/>
                      <a:pt x="0" y="14298"/>
                    </a:cubicBezTo>
                    <a:cubicBezTo>
                      <a:pt x="1241" y="15393"/>
                      <a:pt x="2110" y="16747"/>
                      <a:pt x="3126" y="18033"/>
                    </a:cubicBezTo>
                    <a:cubicBezTo>
                      <a:pt x="4265" y="19466"/>
                      <a:pt x="6014" y="20538"/>
                      <a:pt x="7831" y="20753"/>
                    </a:cubicBezTo>
                    <a:cubicBezTo>
                      <a:pt x="8057" y="22592"/>
                      <a:pt x="9118" y="24318"/>
                      <a:pt x="10551" y="25469"/>
                    </a:cubicBezTo>
                    <a:cubicBezTo>
                      <a:pt x="11837" y="26496"/>
                      <a:pt x="13203" y="27343"/>
                      <a:pt x="14297" y="28584"/>
                    </a:cubicBezTo>
                    <a:cubicBezTo>
                      <a:pt x="15392" y="27343"/>
                      <a:pt x="16746" y="26485"/>
                      <a:pt x="18032" y="25469"/>
                    </a:cubicBezTo>
                    <a:cubicBezTo>
                      <a:pt x="19465" y="24318"/>
                      <a:pt x="20537" y="22569"/>
                      <a:pt x="20752" y="20753"/>
                    </a:cubicBezTo>
                    <a:cubicBezTo>
                      <a:pt x="22591" y="20527"/>
                      <a:pt x="24317" y="19466"/>
                      <a:pt x="25468" y="18033"/>
                    </a:cubicBezTo>
                    <a:cubicBezTo>
                      <a:pt x="26484" y="16747"/>
                      <a:pt x="27342" y="15381"/>
                      <a:pt x="28583" y="14298"/>
                    </a:cubicBezTo>
                    <a:cubicBezTo>
                      <a:pt x="27342" y="13192"/>
                      <a:pt x="26484" y="11838"/>
                      <a:pt x="25468" y="10552"/>
                    </a:cubicBezTo>
                    <a:cubicBezTo>
                      <a:pt x="24317" y="9119"/>
                      <a:pt x="22568" y="8047"/>
                      <a:pt x="20752" y="7832"/>
                    </a:cubicBezTo>
                    <a:cubicBezTo>
                      <a:pt x="20526" y="6004"/>
                      <a:pt x="19465" y="4266"/>
                      <a:pt x="18032" y="3127"/>
                    </a:cubicBezTo>
                    <a:cubicBezTo>
                      <a:pt x="16746" y="2089"/>
                      <a:pt x="15380" y="1242"/>
                      <a:pt x="14297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43"/>
              <p:cNvSpPr/>
              <p:nvPr/>
            </p:nvSpPr>
            <p:spPr>
              <a:xfrm>
                <a:off x="1578100" y="2127925"/>
                <a:ext cx="1800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3401" extrusionOk="0">
                    <a:moveTo>
                      <a:pt x="3270" y="1139"/>
                    </a:moveTo>
                    <a:cubicBezTo>
                      <a:pt x="3942" y="1139"/>
                      <a:pt x="4611" y="1375"/>
                      <a:pt x="5248" y="1706"/>
                    </a:cubicBezTo>
                    <a:cubicBezTo>
                      <a:pt x="4612" y="2028"/>
                      <a:pt x="3944" y="2261"/>
                      <a:pt x="3273" y="2261"/>
                    </a:cubicBezTo>
                    <a:cubicBezTo>
                      <a:pt x="3051" y="2261"/>
                      <a:pt x="2829" y="2236"/>
                      <a:pt x="2608" y="2180"/>
                    </a:cubicBezTo>
                    <a:cubicBezTo>
                      <a:pt x="2258" y="2101"/>
                      <a:pt x="1919" y="1932"/>
                      <a:pt x="1626" y="1706"/>
                    </a:cubicBezTo>
                    <a:cubicBezTo>
                      <a:pt x="1919" y="1480"/>
                      <a:pt x="2247" y="1311"/>
                      <a:pt x="2608" y="1221"/>
                    </a:cubicBezTo>
                    <a:cubicBezTo>
                      <a:pt x="2828" y="1165"/>
                      <a:pt x="3050" y="1139"/>
                      <a:pt x="3270" y="1139"/>
                    </a:cubicBezTo>
                    <a:close/>
                    <a:moveTo>
                      <a:pt x="3239" y="0"/>
                    </a:moveTo>
                    <a:cubicBezTo>
                      <a:pt x="3063" y="0"/>
                      <a:pt x="2887" y="12"/>
                      <a:pt x="2709" y="36"/>
                    </a:cubicBezTo>
                    <a:cubicBezTo>
                      <a:pt x="1761" y="160"/>
                      <a:pt x="938" y="668"/>
                      <a:pt x="294" y="1367"/>
                    </a:cubicBezTo>
                    <a:cubicBezTo>
                      <a:pt x="204" y="1458"/>
                      <a:pt x="103" y="1571"/>
                      <a:pt x="1" y="1706"/>
                    </a:cubicBezTo>
                    <a:lnTo>
                      <a:pt x="294" y="2033"/>
                    </a:lnTo>
                    <a:cubicBezTo>
                      <a:pt x="938" y="2733"/>
                      <a:pt x="1784" y="3241"/>
                      <a:pt x="2709" y="3365"/>
                    </a:cubicBezTo>
                    <a:cubicBezTo>
                      <a:pt x="2884" y="3389"/>
                      <a:pt x="3059" y="3401"/>
                      <a:pt x="3234" y="3401"/>
                    </a:cubicBezTo>
                    <a:cubicBezTo>
                      <a:pt x="4198" y="3401"/>
                      <a:pt x="5149" y="3051"/>
                      <a:pt x="5970" y="2564"/>
                    </a:cubicBezTo>
                    <a:cubicBezTo>
                      <a:pt x="6365" y="2315"/>
                      <a:pt x="6839" y="2056"/>
                      <a:pt x="7200" y="1717"/>
                    </a:cubicBezTo>
                    <a:cubicBezTo>
                      <a:pt x="6839" y="1356"/>
                      <a:pt x="6365" y="1097"/>
                      <a:pt x="5970" y="871"/>
                    </a:cubicBezTo>
                    <a:cubicBezTo>
                      <a:pt x="5148" y="355"/>
                      <a:pt x="4212" y="0"/>
                      <a:pt x="3239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43"/>
              <p:cNvSpPr/>
              <p:nvPr/>
            </p:nvSpPr>
            <p:spPr>
              <a:xfrm>
                <a:off x="1349600" y="2044450"/>
                <a:ext cx="251950" cy="251950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10078" extrusionOk="0">
                    <a:moveTo>
                      <a:pt x="1276" y="1254"/>
                    </a:moveTo>
                    <a:lnTo>
                      <a:pt x="1276" y="1254"/>
                    </a:lnTo>
                    <a:cubicBezTo>
                      <a:pt x="2528" y="1513"/>
                      <a:pt x="3702" y="1976"/>
                      <a:pt x="4458" y="3138"/>
                    </a:cubicBezTo>
                    <a:cubicBezTo>
                      <a:pt x="4830" y="3702"/>
                      <a:pt x="4943" y="4323"/>
                      <a:pt x="4955" y="4943"/>
                    </a:cubicBezTo>
                    <a:cubicBezTo>
                      <a:pt x="4323" y="4943"/>
                      <a:pt x="3713" y="4831"/>
                      <a:pt x="3149" y="4447"/>
                    </a:cubicBezTo>
                    <a:cubicBezTo>
                      <a:pt x="1987" y="3691"/>
                      <a:pt x="1524" y="2517"/>
                      <a:pt x="1276" y="1254"/>
                    </a:cubicBezTo>
                    <a:close/>
                    <a:moveTo>
                      <a:pt x="8802" y="1276"/>
                    </a:moveTo>
                    <a:lnTo>
                      <a:pt x="8802" y="1276"/>
                    </a:lnTo>
                    <a:cubicBezTo>
                      <a:pt x="8554" y="2529"/>
                      <a:pt x="8080" y="3702"/>
                      <a:pt x="6929" y="4458"/>
                    </a:cubicBezTo>
                    <a:cubicBezTo>
                      <a:pt x="6365" y="4831"/>
                      <a:pt x="5744" y="4943"/>
                      <a:pt x="5124" y="4955"/>
                    </a:cubicBezTo>
                    <a:cubicBezTo>
                      <a:pt x="5135" y="4323"/>
                      <a:pt x="5248" y="3713"/>
                      <a:pt x="5620" y="3149"/>
                    </a:cubicBezTo>
                    <a:cubicBezTo>
                      <a:pt x="6376" y="1998"/>
                      <a:pt x="7550" y="1524"/>
                      <a:pt x="8802" y="1276"/>
                    </a:cubicBezTo>
                    <a:close/>
                    <a:moveTo>
                      <a:pt x="4943" y="5124"/>
                    </a:moveTo>
                    <a:cubicBezTo>
                      <a:pt x="4943" y="5745"/>
                      <a:pt x="4830" y="6365"/>
                      <a:pt x="4447" y="6929"/>
                    </a:cubicBezTo>
                    <a:cubicBezTo>
                      <a:pt x="3679" y="8092"/>
                      <a:pt x="2517" y="8554"/>
                      <a:pt x="1253" y="8803"/>
                    </a:cubicBezTo>
                    <a:cubicBezTo>
                      <a:pt x="1513" y="7550"/>
                      <a:pt x="1976" y="6377"/>
                      <a:pt x="3138" y="5621"/>
                    </a:cubicBezTo>
                    <a:cubicBezTo>
                      <a:pt x="3702" y="5248"/>
                      <a:pt x="4311" y="5135"/>
                      <a:pt x="4943" y="5124"/>
                    </a:cubicBezTo>
                    <a:close/>
                    <a:moveTo>
                      <a:pt x="5124" y="5124"/>
                    </a:moveTo>
                    <a:cubicBezTo>
                      <a:pt x="5744" y="5135"/>
                      <a:pt x="6365" y="5248"/>
                      <a:pt x="6929" y="5621"/>
                    </a:cubicBezTo>
                    <a:cubicBezTo>
                      <a:pt x="8080" y="6377"/>
                      <a:pt x="8554" y="7550"/>
                      <a:pt x="8802" y="8803"/>
                    </a:cubicBezTo>
                    <a:cubicBezTo>
                      <a:pt x="7550" y="8554"/>
                      <a:pt x="6376" y="8092"/>
                      <a:pt x="5620" y="6929"/>
                    </a:cubicBezTo>
                    <a:cubicBezTo>
                      <a:pt x="5248" y="6365"/>
                      <a:pt x="5135" y="5745"/>
                      <a:pt x="5124" y="5124"/>
                    </a:cubicBezTo>
                    <a:close/>
                    <a:moveTo>
                      <a:pt x="10078" y="1"/>
                    </a:moveTo>
                    <a:cubicBezTo>
                      <a:pt x="8216" y="1"/>
                      <a:pt x="6264" y="610"/>
                      <a:pt x="5034" y="2032"/>
                    </a:cubicBezTo>
                    <a:cubicBezTo>
                      <a:pt x="3815" y="610"/>
                      <a:pt x="1863" y="24"/>
                      <a:pt x="1" y="1"/>
                    </a:cubicBezTo>
                    <a:lnTo>
                      <a:pt x="1" y="1"/>
                    </a:lnTo>
                    <a:cubicBezTo>
                      <a:pt x="1" y="1863"/>
                      <a:pt x="610" y="3815"/>
                      <a:pt x="2032" y="5045"/>
                    </a:cubicBezTo>
                    <a:cubicBezTo>
                      <a:pt x="610" y="6264"/>
                      <a:pt x="12" y="8216"/>
                      <a:pt x="1" y="10078"/>
                    </a:cubicBezTo>
                    <a:cubicBezTo>
                      <a:pt x="1863" y="10078"/>
                      <a:pt x="3815" y="9468"/>
                      <a:pt x="5034" y="8047"/>
                    </a:cubicBezTo>
                    <a:cubicBezTo>
                      <a:pt x="6264" y="9468"/>
                      <a:pt x="8216" y="10066"/>
                      <a:pt x="10078" y="10078"/>
                    </a:cubicBezTo>
                    <a:cubicBezTo>
                      <a:pt x="10078" y="8216"/>
                      <a:pt x="9468" y="6264"/>
                      <a:pt x="8046" y="5045"/>
                    </a:cubicBezTo>
                    <a:cubicBezTo>
                      <a:pt x="9468" y="3815"/>
                      <a:pt x="10055" y="1863"/>
                      <a:pt x="1007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43"/>
              <p:cNvSpPr/>
              <p:nvPr/>
            </p:nvSpPr>
            <p:spPr>
              <a:xfrm>
                <a:off x="1185425" y="2404150"/>
                <a:ext cx="55875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246" extrusionOk="0">
                    <a:moveTo>
                      <a:pt x="1129" y="0"/>
                    </a:moveTo>
                    <a:cubicBezTo>
                      <a:pt x="508" y="0"/>
                      <a:pt x="0" y="508"/>
                      <a:pt x="0" y="1129"/>
                    </a:cubicBezTo>
                    <a:cubicBezTo>
                      <a:pt x="0" y="1445"/>
                      <a:pt x="124" y="1727"/>
                      <a:pt x="316" y="1919"/>
                    </a:cubicBezTo>
                    <a:cubicBezTo>
                      <a:pt x="531" y="2122"/>
                      <a:pt x="802" y="2246"/>
                      <a:pt x="1106" y="2246"/>
                    </a:cubicBezTo>
                    <a:cubicBezTo>
                      <a:pt x="1727" y="2246"/>
                      <a:pt x="2235" y="1738"/>
                      <a:pt x="2235" y="1117"/>
                    </a:cubicBezTo>
                    <a:cubicBezTo>
                      <a:pt x="2235" y="813"/>
                      <a:pt x="2111" y="531"/>
                      <a:pt x="1919" y="328"/>
                    </a:cubicBezTo>
                    <a:cubicBezTo>
                      <a:pt x="1716" y="136"/>
                      <a:pt x="1433" y="0"/>
                      <a:pt x="1129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43"/>
              <p:cNvSpPr/>
              <p:nvPr/>
            </p:nvSpPr>
            <p:spPr>
              <a:xfrm>
                <a:off x="1154675" y="2373675"/>
                <a:ext cx="117650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706" h="4707" extrusionOk="0">
                    <a:moveTo>
                      <a:pt x="2348" y="745"/>
                    </a:moveTo>
                    <a:cubicBezTo>
                      <a:pt x="2776" y="745"/>
                      <a:pt x="3171" y="915"/>
                      <a:pt x="3465" y="1197"/>
                    </a:cubicBezTo>
                    <a:cubicBezTo>
                      <a:pt x="3758" y="1490"/>
                      <a:pt x="3916" y="1885"/>
                      <a:pt x="3916" y="2314"/>
                    </a:cubicBezTo>
                    <a:cubicBezTo>
                      <a:pt x="3950" y="3228"/>
                      <a:pt x="3228" y="3950"/>
                      <a:pt x="2336" y="3950"/>
                    </a:cubicBezTo>
                    <a:cubicBezTo>
                      <a:pt x="1919" y="3950"/>
                      <a:pt x="1524" y="3781"/>
                      <a:pt x="1208" y="3476"/>
                    </a:cubicBezTo>
                    <a:cubicBezTo>
                      <a:pt x="914" y="3183"/>
                      <a:pt x="745" y="2777"/>
                      <a:pt x="745" y="2348"/>
                    </a:cubicBezTo>
                    <a:cubicBezTo>
                      <a:pt x="745" y="1468"/>
                      <a:pt x="1467" y="745"/>
                      <a:pt x="2348" y="745"/>
                    </a:cubicBezTo>
                    <a:close/>
                    <a:moveTo>
                      <a:pt x="2370" y="1"/>
                    </a:moveTo>
                    <a:cubicBezTo>
                      <a:pt x="1050" y="1"/>
                      <a:pt x="0" y="1050"/>
                      <a:pt x="0" y="2370"/>
                    </a:cubicBezTo>
                    <a:cubicBezTo>
                      <a:pt x="0" y="2991"/>
                      <a:pt x="237" y="3578"/>
                      <a:pt x="677" y="4029"/>
                    </a:cubicBezTo>
                    <a:cubicBezTo>
                      <a:pt x="1129" y="4469"/>
                      <a:pt x="1716" y="4706"/>
                      <a:pt x="2336" y="4706"/>
                    </a:cubicBezTo>
                    <a:cubicBezTo>
                      <a:pt x="3656" y="4706"/>
                      <a:pt x="4706" y="3645"/>
                      <a:pt x="4706" y="2336"/>
                    </a:cubicBezTo>
                    <a:cubicBezTo>
                      <a:pt x="4706" y="1716"/>
                      <a:pt x="4469" y="1129"/>
                      <a:pt x="4029" y="678"/>
                    </a:cubicBezTo>
                    <a:cubicBezTo>
                      <a:pt x="3577" y="238"/>
                      <a:pt x="2991" y="1"/>
                      <a:pt x="2370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43"/>
              <p:cNvSpPr/>
              <p:nvPr/>
            </p:nvSpPr>
            <p:spPr>
              <a:xfrm>
                <a:off x="1709300" y="2404150"/>
                <a:ext cx="56150" cy="561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246" extrusionOk="0">
                    <a:moveTo>
                      <a:pt x="1117" y="0"/>
                    </a:moveTo>
                    <a:cubicBezTo>
                      <a:pt x="801" y="0"/>
                      <a:pt x="519" y="124"/>
                      <a:pt x="327" y="328"/>
                    </a:cubicBezTo>
                    <a:cubicBezTo>
                      <a:pt x="124" y="542"/>
                      <a:pt x="0" y="813"/>
                      <a:pt x="0" y="1117"/>
                    </a:cubicBezTo>
                    <a:cubicBezTo>
                      <a:pt x="0" y="1738"/>
                      <a:pt x="508" y="2246"/>
                      <a:pt x="1129" y="2246"/>
                    </a:cubicBezTo>
                    <a:cubicBezTo>
                      <a:pt x="1445" y="2246"/>
                      <a:pt x="1727" y="2122"/>
                      <a:pt x="1918" y="1919"/>
                    </a:cubicBezTo>
                    <a:cubicBezTo>
                      <a:pt x="2122" y="1716"/>
                      <a:pt x="2246" y="1445"/>
                      <a:pt x="2246" y="1129"/>
                    </a:cubicBezTo>
                    <a:cubicBezTo>
                      <a:pt x="2246" y="508"/>
                      <a:pt x="1738" y="0"/>
                      <a:pt x="111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43"/>
              <p:cNvSpPr/>
              <p:nvPr/>
            </p:nvSpPr>
            <p:spPr>
              <a:xfrm>
                <a:off x="1678250" y="2373650"/>
                <a:ext cx="11795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708" extrusionOk="0">
                    <a:moveTo>
                      <a:pt x="2388" y="790"/>
                    </a:moveTo>
                    <a:cubicBezTo>
                      <a:pt x="3282" y="790"/>
                      <a:pt x="3962" y="1500"/>
                      <a:pt x="3962" y="2371"/>
                    </a:cubicBezTo>
                    <a:cubicBezTo>
                      <a:pt x="3962" y="2789"/>
                      <a:pt x="3792" y="3184"/>
                      <a:pt x="3499" y="3500"/>
                    </a:cubicBezTo>
                    <a:cubicBezTo>
                      <a:pt x="3206" y="3793"/>
                      <a:pt x="2799" y="3962"/>
                      <a:pt x="2371" y="3962"/>
                    </a:cubicBezTo>
                    <a:cubicBezTo>
                      <a:pt x="1479" y="3962"/>
                      <a:pt x="768" y="3240"/>
                      <a:pt x="768" y="2349"/>
                    </a:cubicBezTo>
                    <a:cubicBezTo>
                      <a:pt x="768" y="1931"/>
                      <a:pt x="937" y="1536"/>
                      <a:pt x="1220" y="1243"/>
                    </a:cubicBezTo>
                    <a:cubicBezTo>
                      <a:pt x="1513" y="938"/>
                      <a:pt x="1908" y="792"/>
                      <a:pt x="2325" y="792"/>
                    </a:cubicBezTo>
                    <a:cubicBezTo>
                      <a:pt x="2346" y="791"/>
                      <a:pt x="2367" y="790"/>
                      <a:pt x="2388" y="790"/>
                    </a:cubicBezTo>
                    <a:close/>
                    <a:moveTo>
                      <a:pt x="2274" y="0"/>
                    </a:moveTo>
                    <a:cubicBezTo>
                      <a:pt x="1691" y="0"/>
                      <a:pt x="1122" y="256"/>
                      <a:pt x="689" y="679"/>
                    </a:cubicBezTo>
                    <a:cubicBezTo>
                      <a:pt x="260" y="1130"/>
                      <a:pt x="1" y="1717"/>
                      <a:pt x="1" y="2337"/>
                    </a:cubicBezTo>
                    <a:cubicBezTo>
                      <a:pt x="1" y="3646"/>
                      <a:pt x="1062" y="4707"/>
                      <a:pt x="2371" y="4707"/>
                    </a:cubicBezTo>
                    <a:cubicBezTo>
                      <a:pt x="2991" y="4707"/>
                      <a:pt x="3589" y="4470"/>
                      <a:pt x="4041" y="4030"/>
                    </a:cubicBezTo>
                    <a:cubicBezTo>
                      <a:pt x="4469" y="3579"/>
                      <a:pt x="4718" y="2992"/>
                      <a:pt x="4718" y="2371"/>
                    </a:cubicBezTo>
                    <a:cubicBezTo>
                      <a:pt x="4718" y="1051"/>
                      <a:pt x="3657" y="2"/>
                      <a:pt x="2348" y="2"/>
                    </a:cubicBezTo>
                    <a:cubicBezTo>
                      <a:pt x="2323" y="1"/>
                      <a:pt x="2299" y="0"/>
                      <a:pt x="2274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0" name="Google Shape;5740;p43"/>
            <p:cNvGrpSpPr/>
            <p:nvPr/>
          </p:nvGrpSpPr>
          <p:grpSpPr>
            <a:xfrm rot="2700000">
              <a:off x="3118790" y="3936098"/>
              <a:ext cx="865517" cy="865217"/>
              <a:chOff x="2048375" y="1737825"/>
              <a:chExt cx="865525" cy="865225"/>
            </a:xfrm>
          </p:grpSpPr>
          <p:sp>
            <p:nvSpPr>
              <p:cNvPr id="5741" name="Google Shape;5741;p43"/>
              <p:cNvSpPr/>
              <p:nvPr/>
            </p:nvSpPr>
            <p:spPr>
              <a:xfrm>
                <a:off x="2048950" y="2415150"/>
                <a:ext cx="1879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16" extrusionOk="0">
                    <a:moveTo>
                      <a:pt x="4995" y="1619"/>
                    </a:moveTo>
                    <a:cubicBezTo>
                      <a:pt x="5259" y="1619"/>
                      <a:pt x="5529" y="1644"/>
                      <a:pt x="5800" y="1682"/>
                    </a:cubicBezTo>
                    <a:cubicBezTo>
                      <a:pt x="5958" y="2821"/>
                      <a:pt x="5891" y="3939"/>
                      <a:pt x="4751" y="4582"/>
                    </a:cubicBezTo>
                    <a:cubicBezTo>
                      <a:pt x="4313" y="4835"/>
                      <a:pt x="3888" y="4926"/>
                      <a:pt x="3470" y="4926"/>
                    </a:cubicBezTo>
                    <a:cubicBezTo>
                      <a:pt x="3198" y="4926"/>
                      <a:pt x="2930" y="4888"/>
                      <a:pt x="2663" y="4830"/>
                    </a:cubicBezTo>
                    <a:cubicBezTo>
                      <a:pt x="2528" y="4153"/>
                      <a:pt x="2494" y="3476"/>
                      <a:pt x="2900" y="2742"/>
                    </a:cubicBezTo>
                    <a:cubicBezTo>
                      <a:pt x="3398" y="1868"/>
                      <a:pt x="4162" y="1619"/>
                      <a:pt x="4995" y="1619"/>
                    </a:cubicBezTo>
                    <a:close/>
                    <a:moveTo>
                      <a:pt x="0" y="0"/>
                    </a:moveTo>
                    <a:lnTo>
                      <a:pt x="0" y="1795"/>
                    </a:lnTo>
                    <a:cubicBezTo>
                      <a:pt x="497" y="2190"/>
                      <a:pt x="1061" y="2472"/>
                      <a:pt x="1704" y="2663"/>
                    </a:cubicBezTo>
                    <a:cubicBezTo>
                      <a:pt x="1343" y="3634"/>
                      <a:pt x="1309" y="4841"/>
                      <a:pt x="1659" y="5857"/>
                    </a:cubicBezTo>
                    <a:cubicBezTo>
                      <a:pt x="2138" y="6024"/>
                      <a:pt x="2660" y="6106"/>
                      <a:pt x="3183" y="6106"/>
                    </a:cubicBezTo>
                    <a:cubicBezTo>
                      <a:pt x="3757" y="6106"/>
                      <a:pt x="4333" y="6007"/>
                      <a:pt x="4853" y="5812"/>
                    </a:cubicBezTo>
                    <a:cubicBezTo>
                      <a:pt x="5067" y="6466"/>
                      <a:pt x="5326" y="7019"/>
                      <a:pt x="5721" y="7516"/>
                    </a:cubicBezTo>
                    <a:lnTo>
                      <a:pt x="7516" y="7516"/>
                    </a:lnTo>
                    <a:cubicBezTo>
                      <a:pt x="6658" y="6940"/>
                      <a:pt x="6173" y="6263"/>
                      <a:pt x="5834" y="5225"/>
                    </a:cubicBezTo>
                    <a:cubicBezTo>
                      <a:pt x="7109" y="4130"/>
                      <a:pt x="7234" y="2314"/>
                      <a:pt x="6703" y="802"/>
                    </a:cubicBezTo>
                    <a:cubicBezTo>
                      <a:pt x="6159" y="616"/>
                      <a:pt x="5576" y="511"/>
                      <a:pt x="5003" y="511"/>
                    </a:cubicBezTo>
                    <a:cubicBezTo>
                      <a:pt x="3970" y="511"/>
                      <a:pt x="2969" y="851"/>
                      <a:pt x="2280" y="1670"/>
                    </a:cubicBezTo>
                    <a:cubicBezTo>
                      <a:pt x="1242" y="1343"/>
                      <a:pt x="565" y="858"/>
                      <a:pt x="0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43"/>
              <p:cNvSpPr/>
              <p:nvPr/>
            </p:nvSpPr>
            <p:spPr>
              <a:xfrm>
                <a:off x="2049500" y="1738950"/>
                <a:ext cx="863275" cy="863550"/>
              </a:xfrm>
              <a:custGeom>
                <a:avLst/>
                <a:gdLst/>
                <a:ahLst/>
                <a:cxnLst/>
                <a:rect l="l" t="t" r="r" b="b"/>
                <a:pathLst>
                  <a:path w="34531" h="34542" extrusionOk="0">
                    <a:moveTo>
                      <a:pt x="14797" y="3739"/>
                    </a:moveTo>
                    <a:cubicBezTo>
                      <a:pt x="15635" y="3739"/>
                      <a:pt x="16469" y="3878"/>
                      <a:pt x="17266" y="4141"/>
                    </a:cubicBezTo>
                    <a:cubicBezTo>
                      <a:pt x="18073" y="3882"/>
                      <a:pt x="18913" y="3744"/>
                      <a:pt x="19757" y="3744"/>
                    </a:cubicBezTo>
                    <a:cubicBezTo>
                      <a:pt x="20600" y="3744"/>
                      <a:pt x="21447" y="3882"/>
                      <a:pt x="22265" y="4175"/>
                    </a:cubicBezTo>
                    <a:cubicBezTo>
                      <a:pt x="24239" y="4875"/>
                      <a:pt x="25537" y="6545"/>
                      <a:pt x="26056" y="8475"/>
                    </a:cubicBezTo>
                    <a:cubicBezTo>
                      <a:pt x="27986" y="8982"/>
                      <a:pt x="29656" y="10280"/>
                      <a:pt x="30355" y="12266"/>
                    </a:cubicBezTo>
                    <a:cubicBezTo>
                      <a:pt x="30942" y="13902"/>
                      <a:pt x="30920" y="15651"/>
                      <a:pt x="30389" y="17265"/>
                    </a:cubicBezTo>
                    <a:cubicBezTo>
                      <a:pt x="30908" y="18867"/>
                      <a:pt x="30942" y="20616"/>
                      <a:pt x="30355" y="22253"/>
                    </a:cubicBezTo>
                    <a:cubicBezTo>
                      <a:pt x="29656" y="24227"/>
                      <a:pt x="27986" y="25525"/>
                      <a:pt x="26056" y="26044"/>
                    </a:cubicBezTo>
                    <a:cubicBezTo>
                      <a:pt x="25548" y="27985"/>
                      <a:pt x="24251" y="29644"/>
                      <a:pt x="22265" y="30355"/>
                    </a:cubicBezTo>
                    <a:cubicBezTo>
                      <a:pt x="21448" y="30644"/>
                      <a:pt x="20597" y="30785"/>
                      <a:pt x="19748" y="30785"/>
                    </a:cubicBezTo>
                    <a:cubicBezTo>
                      <a:pt x="18908" y="30785"/>
                      <a:pt x="18068" y="30647"/>
                      <a:pt x="17266" y="30377"/>
                    </a:cubicBezTo>
                    <a:cubicBezTo>
                      <a:pt x="16460" y="30638"/>
                      <a:pt x="15618" y="30776"/>
                      <a:pt x="14772" y="30776"/>
                    </a:cubicBezTo>
                    <a:cubicBezTo>
                      <a:pt x="13934" y="30776"/>
                      <a:pt x="13092" y="30641"/>
                      <a:pt x="12278" y="30355"/>
                    </a:cubicBezTo>
                    <a:cubicBezTo>
                      <a:pt x="10303" y="29644"/>
                      <a:pt x="9006" y="27985"/>
                      <a:pt x="8487" y="26044"/>
                    </a:cubicBezTo>
                    <a:cubicBezTo>
                      <a:pt x="6546" y="25536"/>
                      <a:pt x="4887" y="24239"/>
                      <a:pt x="4176" y="22253"/>
                    </a:cubicBezTo>
                    <a:cubicBezTo>
                      <a:pt x="3601" y="20616"/>
                      <a:pt x="3612" y="18867"/>
                      <a:pt x="4153" y="17265"/>
                    </a:cubicBezTo>
                    <a:cubicBezTo>
                      <a:pt x="3634" y="15651"/>
                      <a:pt x="3601" y="13902"/>
                      <a:pt x="4176" y="12266"/>
                    </a:cubicBezTo>
                    <a:cubicBezTo>
                      <a:pt x="4887" y="10291"/>
                      <a:pt x="6546" y="8994"/>
                      <a:pt x="8487" y="8475"/>
                    </a:cubicBezTo>
                    <a:cubicBezTo>
                      <a:pt x="8994" y="6545"/>
                      <a:pt x="10292" y="4875"/>
                      <a:pt x="12278" y="4175"/>
                    </a:cubicBezTo>
                    <a:cubicBezTo>
                      <a:pt x="13100" y="3880"/>
                      <a:pt x="13951" y="3739"/>
                      <a:pt x="14797" y="3739"/>
                    </a:cubicBezTo>
                    <a:close/>
                    <a:moveTo>
                      <a:pt x="10484" y="0"/>
                    </a:moveTo>
                    <a:cubicBezTo>
                      <a:pt x="10687" y="248"/>
                      <a:pt x="10879" y="485"/>
                      <a:pt x="11059" y="700"/>
                    </a:cubicBezTo>
                    <a:cubicBezTo>
                      <a:pt x="11714" y="1422"/>
                      <a:pt x="12572" y="2144"/>
                      <a:pt x="13531" y="2720"/>
                    </a:cubicBezTo>
                    <a:cubicBezTo>
                      <a:pt x="12808" y="2833"/>
                      <a:pt x="12109" y="3013"/>
                      <a:pt x="11432" y="3306"/>
                    </a:cubicBezTo>
                    <a:cubicBezTo>
                      <a:pt x="9626" y="4085"/>
                      <a:pt x="8171" y="5721"/>
                      <a:pt x="7606" y="7594"/>
                    </a:cubicBezTo>
                    <a:cubicBezTo>
                      <a:pt x="5733" y="8181"/>
                      <a:pt x="4086" y="9626"/>
                      <a:pt x="3318" y="11420"/>
                    </a:cubicBezTo>
                    <a:cubicBezTo>
                      <a:pt x="3025" y="12097"/>
                      <a:pt x="2822" y="12808"/>
                      <a:pt x="2732" y="13519"/>
                    </a:cubicBezTo>
                    <a:cubicBezTo>
                      <a:pt x="2145" y="12560"/>
                      <a:pt x="1423" y="11702"/>
                      <a:pt x="712" y="11059"/>
                    </a:cubicBezTo>
                    <a:cubicBezTo>
                      <a:pt x="497" y="10856"/>
                      <a:pt x="260" y="10675"/>
                      <a:pt x="1" y="10472"/>
                    </a:cubicBezTo>
                    <a:lnTo>
                      <a:pt x="1" y="11961"/>
                    </a:lnTo>
                    <a:cubicBezTo>
                      <a:pt x="46" y="11995"/>
                      <a:pt x="91" y="12029"/>
                      <a:pt x="114" y="12074"/>
                    </a:cubicBezTo>
                    <a:cubicBezTo>
                      <a:pt x="881" y="12819"/>
                      <a:pt x="1490" y="13677"/>
                      <a:pt x="1987" y="14613"/>
                    </a:cubicBezTo>
                    <a:cubicBezTo>
                      <a:pt x="2269" y="15121"/>
                      <a:pt x="2506" y="15663"/>
                      <a:pt x="2743" y="16204"/>
                    </a:cubicBezTo>
                    <a:cubicBezTo>
                      <a:pt x="2799" y="16554"/>
                      <a:pt x="2867" y="16904"/>
                      <a:pt x="2969" y="17265"/>
                    </a:cubicBezTo>
                    <a:cubicBezTo>
                      <a:pt x="2867" y="17615"/>
                      <a:pt x="2799" y="17965"/>
                      <a:pt x="2743" y="18314"/>
                    </a:cubicBezTo>
                    <a:cubicBezTo>
                      <a:pt x="2483" y="18856"/>
                      <a:pt x="2269" y="19409"/>
                      <a:pt x="1987" y="19917"/>
                    </a:cubicBezTo>
                    <a:cubicBezTo>
                      <a:pt x="1479" y="20842"/>
                      <a:pt x="881" y="21700"/>
                      <a:pt x="114" y="22456"/>
                    </a:cubicBezTo>
                    <a:lnTo>
                      <a:pt x="1" y="22569"/>
                    </a:lnTo>
                    <a:lnTo>
                      <a:pt x="1" y="24058"/>
                    </a:lnTo>
                    <a:cubicBezTo>
                      <a:pt x="260" y="23866"/>
                      <a:pt x="497" y="23663"/>
                      <a:pt x="712" y="23483"/>
                    </a:cubicBezTo>
                    <a:cubicBezTo>
                      <a:pt x="1434" y="22828"/>
                      <a:pt x="2145" y="21971"/>
                      <a:pt x="2732" y="21011"/>
                    </a:cubicBezTo>
                    <a:cubicBezTo>
                      <a:pt x="2833" y="21734"/>
                      <a:pt x="3025" y="22433"/>
                      <a:pt x="3318" y="23110"/>
                    </a:cubicBezTo>
                    <a:cubicBezTo>
                      <a:pt x="4097" y="24916"/>
                      <a:pt x="5733" y="26371"/>
                      <a:pt x="7606" y="26936"/>
                    </a:cubicBezTo>
                    <a:cubicBezTo>
                      <a:pt x="8182" y="28809"/>
                      <a:pt x="9638" y="30468"/>
                      <a:pt x="11432" y="31224"/>
                    </a:cubicBezTo>
                    <a:cubicBezTo>
                      <a:pt x="12109" y="31517"/>
                      <a:pt x="12808" y="31720"/>
                      <a:pt x="13531" y="31822"/>
                    </a:cubicBezTo>
                    <a:cubicBezTo>
                      <a:pt x="12572" y="32397"/>
                      <a:pt x="11714" y="33119"/>
                      <a:pt x="11059" y="33830"/>
                    </a:cubicBezTo>
                    <a:cubicBezTo>
                      <a:pt x="10868" y="34045"/>
                      <a:pt x="10687" y="34282"/>
                      <a:pt x="10484" y="34541"/>
                    </a:cubicBezTo>
                    <a:lnTo>
                      <a:pt x="11985" y="34541"/>
                    </a:lnTo>
                    <a:cubicBezTo>
                      <a:pt x="12019" y="34496"/>
                      <a:pt x="12052" y="34451"/>
                      <a:pt x="12098" y="34428"/>
                    </a:cubicBezTo>
                    <a:cubicBezTo>
                      <a:pt x="12842" y="33661"/>
                      <a:pt x="13700" y="33063"/>
                      <a:pt x="14637" y="32555"/>
                    </a:cubicBezTo>
                    <a:cubicBezTo>
                      <a:pt x="15144" y="32273"/>
                      <a:pt x="15686" y="32047"/>
                      <a:pt x="16228" y="31799"/>
                    </a:cubicBezTo>
                    <a:cubicBezTo>
                      <a:pt x="16577" y="31743"/>
                      <a:pt x="16927" y="31675"/>
                      <a:pt x="17277" y="31573"/>
                    </a:cubicBezTo>
                    <a:cubicBezTo>
                      <a:pt x="17638" y="31675"/>
                      <a:pt x="17988" y="31743"/>
                      <a:pt x="18338" y="31799"/>
                    </a:cubicBezTo>
                    <a:cubicBezTo>
                      <a:pt x="18879" y="32059"/>
                      <a:pt x="19432" y="32273"/>
                      <a:pt x="19929" y="32555"/>
                    </a:cubicBezTo>
                    <a:cubicBezTo>
                      <a:pt x="20865" y="33063"/>
                      <a:pt x="21723" y="33661"/>
                      <a:pt x="22468" y="34428"/>
                    </a:cubicBezTo>
                    <a:lnTo>
                      <a:pt x="22581" y="34541"/>
                    </a:lnTo>
                    <a:lnTo>
                      <a:pt x="24081" y="34541"/>
                    </a:lnTo>
                    <a:cubicBezTo>
                      <a:pt x="23867" y="34304"/>
                      <a:pt x="23675" y="34056"/>
                      <a:pt x="23472" y="33853"/>
                    </a:cubicBezTo>
                    <a:cubicBezTo>
                      <a:pt x="22829" y="33131"/>
                      <a:pt x="21971" y="32408"/>
                      <a:pt x="21012" y="31833"/>
                    </a:cubicBezTo>
                    <a:cubicBezTo>
                      <a:pt x="21723" y="31720"/>
                      <a:pt x="22434" y="31540"/>
                      <a:pt x="23111" y="31235"/>
                    </a:cubicBezTo>
                    <a:cubicBezTo>
                      <a:pt x="24916" y="30468"/>
                      <a:pt x="26372" y="28831"/>
                      <a:pt x="26936" y="26947"/>
                    </a:cubicBezTo>
                    <a:cubicBezTo>
                      <a:pt x="28809" y="26371"/>
                      <a:pt x="30457" y="24916"/>
                      <a:pt x="31224" y="23133"/>
                    </a:cubicBezTo>
                    <a:cubicBezTo>
                      <a:pt x="31518" y="22456"/>
                      <a:pt x="31710" y="21745"/>
                      <a:pt x="31811" y="21023"/>
                    </a:cubicBezTo>
                    <a:cubicBezTo>
                      <a:pt x="32387" y="21982"/>
                      <a:pt x="33109" y="22851"/>
                      <a:pt x="33831" y="23494"/>
                    </a:cubicBezTo>
                    <a:cubicBezTo>
                      <a:pt x="34045" y="23697"/>
                      <a:pt x="34282" y="23878"/>
                      <a:pt x="34531" y="24069"/>
                    </a:cubicBezTo>
                    <a:lnTo>
                      <a:pt x="34531" y="22580"/>
                    </a:lnTo>
                    <a:cubicBezTo>
                      <a:pt x="34497" y="22535"/>
                      <a:pt x="34452" y="22512"/>
                      <a:pt x="34418" y="22467"/>
                    </a:cubicBezTo>
                    <a:cubicBezTo>
                      <a:pt x="33662" y="21722"/>
                      <a:pt x="33052" y="20853"/>
                      <a:pt x="32545" y="19928"/>
                    </a:cubicBezTo>
                    <a:cubicBezTo>
                      <a:pt x="32262" y="19420"/>
                      <a:pt x="32037" y="18867"/>
                      <a:pt x="31800" y="18337"/>
                    </a:cubicBezTo>
                    <a:cubicBezTo>
                      <a:pt x="31743" y="17976"/>
                      <a:pt x="31676" y="17626"/>
                      <a:pt x="31574" y="17276"/>
                    </a:cubicBezTo>
                    <a:cubicBezTo>
                      <a:pt x="31676" y="16926"/>
                      <a:pt x="31743" y="16565"/>
                      <a:pt x="31800" y="16216"/>
                    </a:cubicBezTo>
                    <a:cubicBezTo>
                      <a:pt x="32048" y="15685"/>
                      <a:pt x="32262" y="15132"/>
                      <a:pt x="32545" y="14625"/>
                    </a:cubicBezTo>
                    <a:cubicBezTo>
                      <a:pt x="33052" y="13688"/>
                      <a:pt x="33662" y="12830"/>
                      <a:pt x="34418" y="12086"/>
                    </a:cubicBezTo>
                    <a:lnTo>
                      <a:pt x="34531" y="11973"/>
                    </a:lnTo>
                    <a:lnTo>
                      <a:pt x="34531" y="10472"/>
                    </a:lnTo>
                    <a:cubicBezTo>
                      <a:pt x="34282" y="10675"/>
                      <a:pt x="34045" y="10867"/>
                      <a:pt x="33831" y="11059"/>
                    </a:cubicBezTo>
                    <a:cubicBezTo>
                      <a:pt x="33109" y="11702"/>
                      <a:pt x="32387" y="12560"/>
                      <a:pt x="31811" y="13519"/>
                    </a:cubicBezTo>
                    <a:cubicBezTo>
                      <a:pt x="31698" y="12808"/>
                      <a:pt x="31518" y="12097"/>
                      <a:pt x="31224" y="11420"/>
                    </a:cubicBezTo>
                    <a:cubicBezTo>
                      <a:pt x="30446" y="9614"/>
                      <a:pt x="28809" y="8159"/>
                      <a:pt x="26936" y="7594"/>
                    </a:cubicBezTo>
                    <a:cubicBezTo>
                      <a:pt x="26350" y="5721"/>
                      <a:pt x="24905" y="4074"/>
                      <a:pt x="23111" y="3306"/>
                    </a:cubicBezTo>
                    <a:cubicBezTo>
                      <a:pt x="22434" y="3013"/>
                      <a:pt x="21723" y="2821"/>
                      <a:pt x="21012" y="2720"/>
                    </a:cubicBezTo>
                    <a:cubicBezTo>
                      <a:pt x="21971" y="2144"/>
                      <a:pt x="22829" y="1422"/>
                      <a:pt x="23472" y="700"/>
                    </a:cubicBezTo>
                    <a:cubicBezTo>
                      <a:pt x="23675" y="485"/>
                      <a:pt x="23856" y="248"/>
                      <a:pt x="24059" y="0"/>
                    </a:cubicBezTo>
                    <a:lnTo>
                      <a:pt x="22558" y="0"/>
                    </a:lnTo>
                    <a:cubicBezTo>
                      <a:pt x="22513" y="34"/>
                      <a:pt x="22490" y="79"/>
                      <a:pt x="22445" y="113"/>
                    </a:cubicBezTo>
                    <a:cubicBezTo>
                      <a:pt x="21700" y="869"/>
                      <a:pt x="20843" y="1478"/>
                      <a:pt x="19906" y="1986"/>
                    </a:cubicBezTo>
                    <a:cubicBezTo>
                      <a:pt x="19398" y="2268"/>
                      <a:pt x="18846" y="2494"/>
                      <a:pt x="18315" y="2731"/>
                    </a:cubicBezTo>
                    <a:cubicBezTo>
                      <a:pt x="17965" y="2787"/>
                      <a:pt x="17604" y="2855"/>
                      <a:pt x="17254" y="2957"/>
                    </a:cubicBezTo>
                    <a:cubicBezTo>
                      <a:pt x="16905" y="2855"/>
                      <a:pt x="16555" y="2787"/>
                      <a:pt x="16194" y="2731"/>
                    </a:cubicBezTo>
                    <a:cubicBezTo>
                      <a:pt x="15663" y="2483"/>
                      <a:pt x="15110" y="2268"/>
                      <a:pt x="14603" y="1986"/>
                    </a:cubicBezTo>
                    <a:cubicBezTo>
                      <a:pt x="13677" y="1478"/>
                      <a:pt x="12808" y="869"/>
                      <a:pt x="12064" y="113"/>
                    </a:cubicBezTo>
                    <a:lnTo>
                      <a:pt x="11951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43"/>
              <p:cNvSpPr/>
              <p:nvPr/>
            </p:nvSpPr>
            <p:spPr>
              <a:xfrm>
                <a:off x="2377875" y="192327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5799" y="1036"/>
                    </a:moveTo>
                    <a:cubicBezTo>
                      <a:pt x="5881" y="1036"/>
                      <a:pt x="5964" y="1043"/>
                      <a:pt x="6049" y="1056"/>
                    </a:cubicBezTo>
                    <a:cubicBezTo>
                      <a:pt x="8013" y="1350"/>
                      <a:pt x="6026" y="3460"/>
                      <a:pt x="5361" y="4047"/>
                    </a:cubicBezTo>
                    <a:cubicBezTo>
                      <a:pt x="5033" y="4329"/>
                      <a:pt x="4582" y="4679"/>
                      <a:pt x="4131" y="5074"/>
                    </a:cubicBezTo>
                    <a:cubicBezTo>
                      <a:pt x="3679" y="4679"/>
                      <a:pt x="3217" y="4340"/>
                      <a:pt x="2912" y="4047"/>
                    </a:cubicBezTo>
                    <a:cubicBezTo>
                      <a:pt x="2246" y="3460"/>
                      <a:pt x="260" y="1350"/>
                      <a:pt x="2212" y="1056"/>
                    </a:cubicBezTo>
                    <a:cubicBezTo>
                      <a:pt x="2292" y="1045"/>
                      <a:pt x="2370" y="1039"/>
                      <a:pt x="2447" y="1039"/>
                    </a:cubicBezTo>
                    <a:cubicBezTo>
                      <a:pt x="3113" y="1039"/>
                      <a:pt x="3645" y="1461"/>
                      <a:pt x="4131" y="1937"/>
                    </a:cubicBezTo>
                    <a:cubicBezTo>
                      <a:pt x="4622" y="1455"/>
                      <a:pt x="5149" y="1036"/>
                      <a:pt x="5799" y="1036"/>
                    </a:cubicBezTo>
                    <a:close/>
                    <a:moveTo>
                      <a:pt x="2415" y="0"/>
                    </a:moveTo>
                    <a:cubicBezTo>
                      <a:pt x="1508" y="0"/>
                      <a:pt x="595" y="554"/>
                      <a:pt x="351" y="1463"/>
                    </a:cubicBezTo>
                    <a:cubicBezTo>
                      <a:pt x="1" y="2738"/>
                      <a:pt x="1197" y="3934"/>
                      <a:pt x="2043" y="4713"/>
                    </a:cubicBezTo>
                    <a:cubicBezTo>
                      <a:pt x="2765" y="5378"/>
                      <a:pt x="3544" y="5943"/>
                      <a:pt x="4131" y="6642"/>
                    </a:cubicBezTo>
                    <a:cubicBezTo>
                      <a:pt x="4740" y="5943"/>
                      <a:pt x="5519" y="5378"/>
                      <a:pt x="6218" y="4713"/>
                    </a:cubicBezTo>
                    <a:cubicBezTo>
                      <a:pt x="7053" y="3934"/>
                      <a:pt x="8261" y="2738"/>
                      <a:pt x="7911" y="1463"/>
                    </a:cubicBezTo>
                    <a:cubicBezTo>
                      <a:pt x="7667" y="554"/>
                      <a:pt x="6754" y="0"/>
                      <a:pt x="5846" y="0"/>
                    </a:cubicBezTo>
                    <a:cubicBezTo>
                      <a:pt x="5706" y="0"/>
                      <a:pt x="5566" y="14"/>
                      <a:pt x="5428" y="41"/>
                    </a:cubicBezTo>
                    <a:cubicBezTo>
                      <a:pt x="4954" y="120"/>
                      <a:pt x="4514" y="334"/>
                      <a:pt x="4131" y="616"/>
                    </a:cubicBezTo>
                    <a:cubicBezTo>
                      <a:pt x="3747" y="334"/>
                      <a:pt x="3318" y="120"/>
                      <a:pt x="2833" y="41"/>
                    </a:cubicBezTo>
                    <a:cubicBezTo>
                      <a:pt x="2696" y="14"/>
                      <a:pt x="2555" y="0"/>
                      <a:pt x="241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43"/>
              <p:cNvSpPr/>
              <p:nvPr/>
            </p:nvSpPr>
            <p:spPr>
              <a:xfrm>
                <a:off x="2872975" y="209072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1625" y="1"/>
                    </a:moveTo>
                    <a:cubicBezTo>
                      <a:pt x="678" y="497"/>
                      <a:pt x="1" y="2156"/>
                      <a:pt x="12" y="3025"/>
                    </a:cubicBezTo>
                    <a:cubicBezTo>
                      <a:pt x="12" y="3081"/>
                      <a:pt x="12" y="3149"/>
                      <a:pt x="34" y="3205"/>
                    </a:cubicBezTo>
                    <a:cubicBezTo>
                      <a:pt x="34" y="3273"/>
                      <a:pt x="12" y="3329"/>
                      <a:pt x="12" y="3386"/>
                    </a:cubicBezTo>
                    <a:cubicBezTo>
                      <a:pt x="1" y="4232"/>
                      <a:pt x="678" y="5913"/>
                      <a:pt x="1625" y="6410"/>
                    </a:cubicBezTo>
                    <a:lnTo>
                      <a:pt x="1625" y="4853"/>
                    </a:lnTo>
                    <a:cubicBezTo>
                      <a:pt x="1625" y="4841"/>
                      <a:pt x="1614" y="4808"/>
                      <a:pt x="1592" y="4796"/>
                    </a:cubicBezTo>
                    <a:cubicBezTo>
                      <a:pt x="1580" y="4774"/>
                      <a:pt x="1569" y="4740"/>
                      <a:pt x="1558" y="4695"/>
                    </a:cubicBezTo>
                    <a:cubicBezTo>
                      <a:pt x="1580" y="4684"/>
                      <a:pt x="1592" y="4672"/>
                      <a:pt x="1625" y="4672"/>
                    </a:cubicBezTo>
                    <a:lnTo>
                      <a:pt x="1625" y="1738"/>
                    </a:lnTo>
                    <a:cubicBezTo>
                      <a:pt x="1592" y="1727"/>
                      <a:pt x="1580" y="1704"/>
                      <a:pt x="1558" y="1704"/>
                    </a:cubicBezTo>
                    <a:cubicBezTo>
                      <a:pt x="1569" y="1682"/>
                      <a:pt x="1580" y="1648"/>
                      <a:pt x="1592" y="1614"/>
                    </a:cubicBezTo>
                    <a:cubicBezTo>
                      <a:pt x="1614" y="1592"/>
                      <a:pt x="1614" y="1569"/>
                      <a:pt x="1625" y="1558"/>
                    </a:cubicBezTo>
                    <a:lnTo>
                      <a:pt x="1625" y="1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43"/>
              <p:cNvSpPr/>
              <p:nvPr/>
            </p:nvSpPr>
            <p:spPr>
              <a:xfrm>
                <a:off x="2401025" y="1738100"/>
                <a:ext cx="16025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1604" extrusionOk="0">
                    <a:moveTo>
                      <a:pt x="0" y="0"/>
                    </a:moveTo>
                    <a:cubicBezTo>
                      <a:pt x="477" y="933"/>
                      <a:pt x="2112" y="1603"/>
                      <a:pt x="2982" y="1603"/>
                    </a:cubicBezTo>
                    <a:cubicBezTo>
                      <a:pt x="2996" y="1603"/>
                      <a:pt x="3010" y="1603"/>
                      <a:pt x="3024" y="1603"/>
                    </a:cubicBezTo>
                    <a:cubicBezTo>
                      <a:pt x="3081" y="1603"/>
                      <a:pt x="3148" y="1603"/>
                      <a:pt x="3205" y="1591"/>
                    </a:cubicBezTo>
                    <a:cubicBezTo>
                      <a:pt x="3272" y="1591"/>
                      <a:pt x="3329" y="1603"/>
                      <a:pt x="3385" y="1603"/>
                    </a:cubicBezTo>
                    <a:cubicBezTo>
                      <a:pt x="3400" y="1603"/>
                      <a:pt x="3414" y="1603"/>
                      <a:pt x="3429" y="1603"/>
                    </a:cubicBezTo>
                    <a:cubicBezTo>
                      <a:pt x="4309" y="1603"/>
                      <a:pt x="5921" y="944"/>
                      <a:pt x="6409" y="0"/>
                    </a:cubicBezTo>
                    <a:lnTo>
                      <a:pt x="4852" y="0"/>
                    </a:lnTo>
                    <a:cubicBezTo>
                      <a:pt x="4841" y="0"/>
                      <a:pt x="4818" y="12"/>
                      <a:pt x="4796" y="34"/>
                    </a:cubicBezTo>
                    <a:cubicBezTo>
                      <a:pt x="4773" y="45"/>
                      <a:pt x="4739" y="57"/>
                      <a:pt x="4706" y="68"/>
                    </a:cubicBezTo>
                    <a:cubicBezTo>
                      <a:pt x="4683" y="45"/>
                      <a:pt x="4672" y="34"/>
                      <a:pt x="4672" y="0"/>
                    </a:cubicBezTo>
                    <a:lnTo>
                      <a:pt x="1738" y="0"/>
                    </a:lnTo>
                    <a:cubicBezTo>
                      <a:pt x="1727" y="34"/>
                      <a:pt x="1715" y="45"/>
                      <a:pt x="1715" y="68"/>
                    </a:cubicBezTo>
                    <a:cubicBezTo>
                      <a:pt x="1681" y="57"/>
                      <a:pt x="1659" y="45"/>
                      <a:pt x="1614" y="34"/>
                    </a:cubicBezTo>
                    <a:cubicBezTo>
                      <a:pt x="1602" y="12"/>
                      <a:pt x="1569" y="12"/>
                      <a:pt x="1557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43"/>
              <p:cNvSpPr/>
              <p:nvPr/>
            </p:nvSpPr>
            <p:spPr>
              <a:xfrm>
                <a:off x="2725425" y="1737825"/>
                <a:ext cx="188200" cy="187900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16" extrusionOk="0">
                    <a:moveTo>
                      <a:pt x="4053" y="2595"/>
                    </a:moveTo>
                    <a:cubicBezTo>
                      <a:pt x="4326" y="2595"/>
                      <a:pt x="4597" y="2635"/>
                      <a:pt x="4864" y="2697"/>
                    </a:cubicBezTo>
                    <a:cubicBezTo>
                      <a:pt x="5000" y="3374"/>
                      <a:pt x="5034" y="4051"/>
                      <a:pt x="4616" y="4785"/>
                    </a:cubicBezTo>
                    <a:cubicBezTo>
                      <a:pt x="4128" y="5650"/>
                      <a:pt x="3367" y="5897"/>
                      <a:pt x="2535" y="5897"/>
                    </a:cubicBezTo>
                    <a:cubicBezTo>
                      <a:pt x="2271" y="5897"/>
                      <a:pt x="1999" y="5872"/>
                      <a:pt x="1727" y="5834"/>
                    </a:cubicBezTo>
                    <a:cubicBezTo>
                      <a:pt x="1558" y="4694"/>
                      <a:pt x="1648" y="3577"/>
                      <a:pt x="2777" y="2934"/>
                    </a:cubicBezTo>
                    <a:cubicBezTo>
                      <a:pt x="3207" y="2688"/>
                      <a:pt x="3633" y="2595"/>
                      <a:pt x="4053" y="2595"/>
                    </a:cubicBezTo>
                    <a:close/>
                    <a:moveTo>
                      <a:pt x="1" y="0"/>
                    </a:moveTo>
                    <a:cubicBezTo>
                      <a:pt x="881" y="576"/>
                      <a:pt x="1366" y="1253"/>
                      <a:pt x="1682" y="2302"/>
                    </a:cubicBezTo>
                    <a:cubicBezTo>
                      <a:pt x="418" y="3385"/>
                      <a:pt x="294" y="5202"/>
                      <a:pt x="825" y="6714"/>
                    </a:cubicBezTo>
                    <a:cubicBezTo>
                      <a:pt x="1369" y="6900"/>
                      <a:pt x="1950" y="7004"/>
                      <a:pt x="2522" y="7004"/>
                    </a:cubicBezTo>
                    <a:cubicBezTo>
                      <a:pt x="3551" y="7004"/>
                      <a:pt x="4548" y="6665"/>
                      <a:pt x="5237" y="5845"/>
                    </a:cubicBezTo>
                    <a:cubicBezTo>
                      <a:pt x="6286" y="6173"/>
                      <a:pt x="6963" y="6658"/>
                      <a:pt x="7527" y="7515"/>
                    </a:cubicBezTo>
                    <a:lnTo>
                      <a:pt x="7527" y="5721"/>
                    </a:lnTo>
                    <a:cubicBezTo>
                      <a:pt x="7031" y="5326"/>
                      <a:pt x="6467" y="5044"/>
                      <a:pt x="5812" y="4852"/>
                    </a:cubicBezTo>
                    <a:cubicBezTo>
                      <a:pt x="6185" y="3882"/>
                      <a:pt x="6207" y="2674"/>
                      <a:pt x="5857" y="1659"/>
                    </a:cubicBezTo>
                    <a:cubicBezTo>
                      <a:pt x="5379" y="1492"/>
                      <a:pt x="4857" y="1410"/>
                      <a:pt x="4335" y="1410"/>
                    </a:cubicBezTo>
                    <a:cubicBezTo>
                      <a:pt x="3762" y="1410"/>
                      <a:pt x="3189" y="1509"/>
                      <a:pt x="2675" y="1704"/>
                    </a:cubicBezTo>
                    <a:cubicBezTo>
                      <a:pt x="2461" y="1049"/>
                      <a:pt x="2190" y="485"/>
                      <a:pt x="1795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43"/>
              <p:cNvSpPr/>
              <p:nvPr/>
            </p:nvSpPr>
            <p:spPr>
              <a:xfrm>
                <a:off x="2726000" y="2415150"/>
                <a:ext cx="1879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16" h="7505" extrusionOk="0">
                    <a:moveTo>
                      <a:pt x="2490" y="1627"/>
                    </a:moveTo>
                    <a:cubicBezTo>
                      <a:pt x="3322" y="1627"/>
                      <a:pt x="4092" y="1887"/>
                      <a:pt x="4582" y="2754"/>
                    </a:cubicBezTo>
                    <a:cubicBezTo>
                      <a:pt x="5011" y="3476"/>
                      <a:pt x="4977" y="4153"/>
                      <a:pt x="4841" y="4830"/>
                    </a:cubicBezTo>
                    <a:cubicBezTo>
                      <a:pt x="4573" y="4884"/>
                      <a:pt x="4305" y="4921"/>
                      <a:pt x="4033" y="4921"/>
                    </a:cubicBezTo>
                    <a:cubicBezTo>
                      <a:pt x="3619" y="4921"/>
                      <a:pt x="3197" y="4834"/>
                      <a:pt x="2754" y="4582"/>
                    </a:cubicBezTo>
                    <a:cubicBezTo>
                      <a:pt x="1603" y="3939"/>
                      <a:pt x="1535" y="2821"/>
                      <a:pt x="1693" y="1693"/>
                    </a:cubicBezTo>
                    <a:cubicBezTo>
                      <a:pt x="1960" y="1653"/>
                      <a:pt x="2228" y="1627"/>
                      <a:pt x="2490" y="1627"/>
                    </a:cubicBezTo>
                    <a:close/>
                    <a:moveTo>
                      <a:pt x="7504" y="0"/>
                    </a:moveTo>
                    <a:cubicBezTo>
                      <a:pt x="6940" y="858"/>
                      <a:pt x="6263" y="1343"/>
                      <a:pt x="5214" y="1670"/>
                    </a:cubicBezTo>
                    <a:cubicBezTo>
                      <a:pt x="4517" y="850"/>
                      <a:pt x="3517" y="506"/>
                      <a:pt x="2490" y="506"/>
                    </a:cubicBezTo>
                    <a:cubicBezTo>
                      <a:pt x="1920" y="506"/>
                      <a:pt x="1341" y="612"/>
                      <a:pt x="802" y="802"/>
                    </a:cubicBezTo>
                    <a:cubicBezTo>
                      <a:pt x="283" y="2325"/>
                      <a:pt x="395" y="4153"/>
                      <a:pt x="1659" y="5225"/>
                    </a:cubicBezTo>
                    <a:cubicBezTo>
                      <a:pt x="1343" y="6263"/>
                      <a:pt x="858" y="6940"/>
                      <a:pt x="0" y="7504"/>
                    </a:cubicBezTo>
                    <a:lnTo>
                      <a:pt x="1795" y="7504"/>
                    </a:lnTo>
                    <a:cubicBezTo>
                      <a:pt x="2190" y="7008"/>
                      <a:pt x="2472" y="6444"/>
                      <a:pt x="2664" y="5800"/>
                    </a:cubicBezTo>
                    <a:cubicBezTo>
                      <a:pt x="3176" y="5991"/>
                      <a:pt x="3754" y="6090"/>
                      <a:pt x="4335" y="6090"/>
                    </a:cubicBezTo>
                    <a:cubicBezTo>
                      <a:pt x="4855" y="6090"/>
                      <a:pt x="5377" y="6011"/>
                      <a:pt x="5857" y="5846"/>
                    </a:cubicBezTo>
                    <a:cubicBezTo>
                      <a:pt x="6207" y="4841"/>
                      <a:pt x="6173" y="3645"/>
                      <a:pt x="5812" y="2652"/>
                    </a:cubicBezTo>
                    <a:cubicBezTo>
                      <a:pt x="6455" y="2438"/>
                      <a:pt x="7019" y="2178"/>
                      <a:pt x="7516" y="1783"/>
                    </a:cubicBezTo>
                    <a:lnTo>
                      <a:pt x="7516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43"/>
              <p:cNvSpPr/>
              <p:nvPr/>
            </p:nvSpPr>
            <p:spPr>
              <a:xfrm>
                <a:off x="2230050" y="2074425"/>
                <a:ext cx="170150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688" extrusionOk="0">
                    <a:moveTo>
                      <a:pt x="1937" y="1080"/>
                    </a:moveTo>
                    <a:cubicBezTo>
                      <a:pt x="2692" y="1080"/>
                      <a:pt x="3810" y="2159"/>
                      <a:pt x="4221" y="2616"/>
                    </a:cubicBezTo>
                    <a:cubicBezTo>
                      <a:pt x="4503" y="2932"/>
                      <a:pt x="4853" y="3383"/>
                      <a:pt x="5248" y="3835"/>
                    </a:cubicBezTo>
                    <a:cubicBezTo>
                      <a:pt x="4853" y="4297"/>
                      <a:pt x="4503" y="4749"/>
                      <a:pt x="4221" y="5065"/>
                    </a:cubicBezTo>
                    <a:cubicBezTo>
                      <a:pt x="3810" y="5522"/>
                      <a:pt x="2692" y="6601"/>
                      <a:pt x="1937" y="6601"/>
                    </a:cubicBezTo>
                    <a:cubicBezTo>
                      <a:pt x="1592" y="6601"/>
                      <a:pt x="1323" y="6376"/>
                      <a:pt x="1231" y="5764"/>
                    </a:cubicBezTo>
                    <a:cubicBezTo>
                      <a:pt x="1118" y="4986"/>
                      <a:pt x="1581" y="4388"/>
                      <a:pt x="2100" y="3846"/>
                    </a:cubicBezTo>
                    <a:cubicBezTo>
                      <a:pt x="1569" y="3293"/>
                      <a:pt x="1107" y="2695"/>
                      <a:pt x="1231" y="1916"/>
                    </a:cubicBezTo>
                    <a:cubicBezTo>
                      <a:pt x="1323" y="1305"/>
                      <a:pt x="1592" y="1080"/>
                      <a:pt x="1937" y="1080"/>
                    </a:cubicBezTo>
                    <a:close/>
                    <a:moveTo>
                      <a:pt x="2095" y="1"/>
                    </a:moveTo>
                    <a:cubicBezTo>
                      <a:pt x="1940" y="1"/>
                      <a:pt x="1784" y="21"/>
                      <a:pt x="1626" y="66"/>
                    </a:cubicBezTo>
                    <a:cubicBezTo>
                      <a:pt x="565" y="348"/>
                      <a:pt x="1" y="1510"/>
                      <a:pt x="204" y="2548"/>
                    </a:cubicBezTo>
                    <a:cubicBezTo>
                      <a:pt x="283" y="3022"/>
                      <a:pt x="497" y="3462"/>
                      <a:pt x="779" y="3846"/>
                    </a:cubicBezTo>
                    <a:cubicBezTo>
                      <a:pt x="497" y="4218"/>
                      <a:pt x="283" y="4658"/>
                      <a:pt x="204" y="5144"/>
                    </a:cubicBezTo>
                    <a:cubicBezTo>
                      <a:pt x="1" y="6171"/>
                      <a:pt x="565" y="7344"/>
                      <a:pt x="1626" y="7626"/>
                    </a:cubicBezTo>
                    <a:cubicBezTo>
                      <a:pt x="1780" y="7668"/>
                      <a:pt x="1932" y="7688"/>
                      <a:pt x="2083" y="7688"/>
                    </a:cubicBezTo>
                    <a:cubicBezTo>
                      <a:pt x="3183" y="7688"/>
                      <a:pt x="4191" y="6658"/>
                      <a:pt x="4876" y="5934"/>
                    </a:cubicBezTo>
                    <a:cubicBezTo>
                      <a:pt x="5530" y="5223"/>
                      <a:pt x="6094" y="4433"/>
                      <a:pt x="6805" y="3846"/>
                    </a:cubicBezTo>
                    <a:cubicBezTo>
                      <a:pt x="6094" y="3237"/>
                      <a:pt x="5530" y="2458"/>
                      <a:pt x="4876" y="1758"/>
                    </a:cubicBezTo>
                    <a:cubicBezTo>
                      <a:pt x="4193" y="1027"/>
                      <a:pt x="3191" y="1"/>
                      <a:pt x="209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43"/>
              <p:cNvSpPr/>
              <p:nvPr/>
            </p:nvSpPr>
            <p:spPr>
              <a:xfrm>
                <a:off x="2163200" y="1856150"/>
                <a:ext cx="636175" cy="628600"/>
              </a:xfrm>
              <a:custGeom>
                <a:avLst/>
                <a:gdLst/>
                <a:ahLst/>
                <a:cxnLst/>
                <a:rect l="l" t="t" r="r" b="b"/>
                <a:pathLst>
                  <a:path w="25447" h="25144" extrusionOk="0">
                    <a:moveTo>
                      <a:pt x="15014" y="1160"/>
                    </a:moveTo>
                    <a:cubicBezTo>
                      <a:pt x="15633" y="1160"/>
                      <a:pt x="16257" y="1269"/>
                      <a:pt x="16882" y="1519"/>
                    </a:cubicBezTo>
                    <a:cubicBezTo>
                      <a:pt x="17852" y="1891"/>
                      <a:pt x="18687" y="2591"/>
                      <a:pt x="19150" y="3516"/>
                    </a:cubicBezTo>
                    <a:cubicBezTo>
                      <a:pt x="19488" y="4182"/>
                      <a:pt x="19579" y="4904"/>
                      <a:pt x="19703" y="5603"/>
                    </a:cubicBezTo>
                    <a:cubicBezTo>
                      <a:pt x="20414" y="5728"/>
                      <a:pt x="21124" y="5818"/>
                      <a:pt x="21790" y="6156"/>
                    </a:cubicBezTo>
                    <a:cubicBezTo>
                      <a:pt x="22727" y="6619"/>
                      <a:pt x="23415" y="7465"/>
                      <a:pt x="23799" y="8424"/>
                    </a:cubicBezTo>
                    <a:cubicBezTo>
                      <a:pt x="24340" y="9835"/>
                      <a:pt x="24171" y="11245"/>
                      <a:pt x="23697" y="12588"/>
                    </a:cubicBezTo>
                    <a:cubicBezTo>
                      <a:pt x="24194" y="13931"/>
                      <a:pt x="24363" y="15342"/>
                      <a:pt x="23799" y="16752"/>
                    </a:cubicBezTo>
                    <a:cubicBezTo>
                      <a:pt x="23415" y="17723"/>
                      <a:pt x="22727" y="18558"/>
                      <a:pt x="21790" y="19020"/>
                    </a:cubicBezTo>
                    <a:cubicBezTo>
                      <a:pt x="21124" y="19359"/>
                      <a:pt x="20414" y="19438"/>
                      <a:pt x="19703" y="19573"/>
                    </a:cubicBezTo>
                    <a:cubicBezTo>
                      <a:pt x="19579" y="20273"/>
                      <a:pt x="19488" y="20995"/>
                      <a:pt x="19150" y="21661"/>
                    </a:cubicBezTo>
                    <a:cubicBezTo>
                      <a:pt x="18687" y="22575"/>
                      <a:pt x="17852" y="23274"/>
                      <a:pt x="16882" y="23658"/>
                    </a:cubicBezTo>
                    <a:cubicBezTo>
                      <a:pt x="16266" y="23899"/>
                      <a:pt x="15651" y="24003"/>
                      <a:pt x="15041" y="24003"/>
                    </a:cubicBezTo>
                    <a:cubicBezTo>
                      <a:pt x="14253" y="24003"/>
                      <a:pt x="13475" y="23830"/>
                      <a:pt x="12718" y="23557"/>
                    </a:cubicBezTo>
                    <a:cubicBezTo>
                      <a:pt x="11969" y="23836"/>
                      <a:pt x="11195" y="24011"/>
                      <a:pt x="10411" y="24011"/>
                    </a:cubicBezTo>
                    <a:cubicBezTo>
                      <a:pt x="9800" y="24011"/>
                      <a:pt x="9182" y="23905"/>
                      <a:pt x="8565" y="23658"/>
                    </a:cubicBezTo>
                    <a:cubicBezTo>
                      <a:pt x="7583" y="23274"/>
                      <a:pt x="6760" y="22586"/>
                      <a:pt x="6286" y="21661"/>
                    </a:cubicBezTo>
                    <a:cubicBezTo>
                      <a:pt x="5947" y="20995"/>
                      <a:pt x="5868" y="20273"/>
                      <a:pt x="5744" y="19573"/>
                    </a:cubicBezTo>
                    <a:cubicBezTo>
                      <a:pt x="5033" y="19438"/>
                      <a:pt x="4311" y="19359"/>
                      <a:pt x="3657" y="19020"/>
                    </a:cubicBezTo>
                    <a:cubicBezTo>
                      <a:pt x="2720" y="18558"/>
                      <a:pt x="2032" y="17711"/>
                      <a:pt x="1648" y="16752"/>
                    </a:cubicBezTo>
                    <a:cubicBezTo>
                      <a:pt x="1095" y="15342"/>
                      <a:pt x="1264" y="13931"/>
                      <a:pt x="1749" y="12588"/>
                    </a:cubicBezTo>
                    <a:cubicBezTo>
                      <a:pt x="1253" y="11245"/>
                      <a:pt x="1084" y="9835"/>
                      <a:pt x="1648" y="8424"/>
                    </a:cubicBezTo>
                    <a:cubicBezTo>
                      <a:pt x="2032" y="7454"/>
                      <a:pt x="2720" y="6619"/>
                      <a:pt x="3657" y="6156"/>
                    </a:cubicBezTo>
                    <a:cubicBezTo>
                      <a:pt x="4311" y="5818"/>
                      <a:pt x="5033" y="5728"/>
                      <a:pt x="5744" y="5603"/>
                    </a:cubicBezTo>
                    <a:cubicBezTo>
                      <a:pt x="5868" y="4904"/>
                      <a:pt x="5947" y="4182"/>
                      <a:pt x="6286" y="3516"/>
                    </a:cubicBezTo>
                    <a:cubicBezTo>
                      <a:pt x="6748" y="2579"/>
                      <a:pt x="7595" y="1891"/>
                      <a:pt x="8565" y="1519"/>
                    </a:cubicBezTo>
                    <a:cubicBezTo>
                      <a:pt x="9183" y="1276"/>
                      <a:pt x="9802" y="1173"/>
                      <a:pt x="10413" y="1173"/>
                    </a:cubicBezTo>
                    <a:cubicBezTo>
                      <a:pt x="11197" y="1173"/>
                      <a:pt x="11970" y="1343"/>
                      <a:pt x="12718" y="1609"/>
                    </a:cubicBezTo>
                    <a:cubicBezTo>
                      <a:pt x="13466" y="1332"/>
                      <a:pt x="14236" y="1160"/>
                      <a:pt x="15014" y="1160"/>
                    </a:cubicBezTo>
                    <a:close/>
                    <a:moveTo>
                      <a:pt x="10477" y="0"/>
                    </a:moveTo>
                    <a:cubicBezTo>
                      <a:pt x="9580" y="0"/>
                      <a:pt x="8687" y="173"/>
                      <a:pt x="7854" y="559"/>
                    </a:cubicBezTo>
                    <a:cubicBezTo>
                      <a:pt x="6286" y="1270"/>
                      <a:pt x="5022" y="2873"/>
                      <a:pt x="4751" y="4599"/>
                    </a:cubicBezTo>
                    <a:cubicBezTo>
                      <a:pt x="3013" y="4870"/>
                      <a:pt x="1411" y="6122"/>
                      <a:pt x="700" y="7702"/>
                    </a:cubicBezTo>
                    <a:cubicBezTo>
                      <a:pt x="0" y="9248"/>
                      <a:pt x="12" y="10975"/>
                      <a:pt x="497" y="12577"/>
                    </a:cubicBezTo>
                    <a:cubicBezTo>
                      <a:pt x="12" y="14168"/>
                      <a:pt x="0" y="15906"/>
                      <a:pt x="700" y="17440"/>
                    </a:cubicBezTo>
                    <a:cubicBezTo>
                      <a:pt x="1422" y="19009"/>
                      <a:pt x="3013" y="20273"/>
                      <a:pt x="4751" y="20544"/>
                    </a:cubicBezTo>
                    <a:cubicBezTo>
                      <a:pt x="5022" y="22281"/>
                      <a:pt x="6274" y="23884"/>
                      <a:pt x="7854" y="24595"/>
                    </a:cubicBezTo>
                    <a:cubicBezTo>
                      <a:pt x="8684" y="24973"/>
                      <a:pt x="9574" y="25143"/>
                      <a:pt x="10467" y="25143"/>
                    </a:cubicBezTo>
                    <a:cubicBezTo>
                      <a:pt x="11226" y="25143"/>
                      <a:pt x="11987" y="25021"/>
                      <a:pt x="12718" y="24798"/>
                    </a:cubicBezTo>
                    <a:cubicBezTo>
                      <a:pt x="13454" y="25021"/>
                      <a:pt x="14215" y="25143"/>
                      <a:pt x="14974" y="25143"/>
                    </a:cubicBezTo>
                    <a:cubicBezTo>
                      <a:pt x="15868" y="25143"/>
                      <a:pt x="16756" y="24973"/>
                      <a:pt x="17593" y="24595"/>
                    </a:cubicBezTo>
                    <a:cubicBezTo>
                      <a:pt x="19172" y="23884"/>
                      <a:pt x="20425" y="22281"/>
                      <a:pt x="20696" y="20544"/>
                    </a:cubicBezTo>
                    <a:cubicBezTo>
                      <a:pt x="22422" y="20273"/>
                      <a:pt x="24036" y="19020"/>
                      <a:pt x="24735" y="17440"/>
                    </a:cubicBezTo>
                    <a:cubicBezTo>
                      <a:pt x="25446" y="15906"/>
                      <a:pt x="25435" y="14168"/>
                      <a:pt x="24950" y="12577"/>
                    </a:cubicBezTo>
                    <a:cubicBezTo>
                      <a:pt x="25435" y="10975"/>
                      <a:pt x="25446" y="9248"/>
                      <a:pt x="24735" y="7702"/>
                    </a:cubicBezTo>
                    <a:cubicBezTo>
                      <a:pt x="24025" y="6145"/>
                      <a:pt x="22422" y="4870"/>
                      <a:pt x="20696" y="4599"/>
                    </a:cubicBezTo>
                    <a:cubicBezTo>
                      <a:pt x="20425" y="2873"/>
                      <a:pt x="19172" y="1259"/>
                      <a:pt x="17593" y="559"/>
                    </a:cubicBezTo>
                    <a:cubicBezTo>
                      <a:pt x="16753" y="173"/>
                      <a:pt x="15861" y="0"/>
                      <a:pt x="14964" y="0"/>
                    </a:cubicBezTo>
                    <a:cubicBezTo>
                      <a:pt x="14209" y="0"/>
                      <a:pt x="13450" y="123"/>
                      <a:pt x="12718" y="345"/>
                    </a:cubicBezTo>
                    <a:cubicBezTo>
                      <a:pt x="11990" y="123"/>
                      <a:pt x="11232" y="0"/>
                      <a:pt x="10477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43"/>
              <p:cNvSpPr/>
              <p:nvPr/>
            </p:nvSpPr>
            <p:spPr>
              <a:xfrm>
                <a:off x="2048375" y="1738100"/>
                <a:ext cx="188200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7528" h="7505" extrusionOk="0">
                    <a:moveTo>
                      <a:pt x="3514" y="2571"/>
                    </a:moveTo>
                    <a:cubicBezTo>
                      <a:pt x="3925" y="2571"/>
                      <a:pt x="4345" y="2657"/>
                      <a:pt x="4785" y="2900"/>
                    </a:cubicBezTo>
                    <a:cubicBezTo>
                      <a:pt x="5936" y="3555"/>
                      <a:pt x="6004" y="4672"/>
                      <a:pt x="5846" y="5800"/>
                    </a:cubicBezTo>
                    <a:cubicBezTo>
                      <a:pt x="5579" y="5841"/>
                      <a:pt x="5311" y="5867"/>
                      <a:pt x="5050" y="5867"/>
                    </a:cubicBezTo>
                    <a:cubicBezTo>
                      <a:pt x="4217" y="5867"/>
                      <a:pt x="3447" y="5607"/>
                      <a:pt x="2957" y="4740"/>
                    </a:cubicBezTo>
                    <a:cubicBezTo>
                      <a:pt x="2528" y="4018"/>
                      <a:pt x="2551" y="3340"/>
                      <a:pt x="2698" y="2663"/>
                    </a:cubicBezTo>
                    <a:cubicBezTo>
                      <a:pt x="2969" y="2609"/>
                      <a:pt x="3239" y="2571"/>
                      <a:pt x="3514" y="2571"/>
                    </a:cubicBezTo>
                    <a:close/>
                    <a:moveTo>
                      <a:pt x="5733" y="0"/>
                    </a:moveTo>
                    <a:cubicBezTo>
                      <a:pt x="5338" y="497"/>
                      <a:pt x="5056" y="1061"/>
                      <a:pt x="4853" y="1704"/>
                    </a:cubicBezTo>
                    <a:cubicBezTo>
                      <a:pt x="4345" y="1515"/>
                      <a:pt x="3775" y="1416"/>
                      <a:pt x="3202" y="1416"/>
                    </a:cubicBezTo>
                    <a:cubicBezTo>
                      <a:pt x="2680" y="1416"/>
                      <a:pt x="2155" y="1498"/>
                      <a:pt x="1671" y="1670"/>
                    </a:cubicBezTo>
                    <a:cubicBezTo>
                      <a:pt x="1321" y="2663"/>
                      <a:pt x="1344" y="3871"/>
                      <a:pt x="1716" y="4853"/>
                    </a:cubicBezTo>
                    <a:cubicBezTo>
                      <a:pt x="1061" y="5067"/>
                      <a:pt x="497" y="5338"/>
                      <a:pt x="1" y="5733"/>
                    </a:cubicBezTo>
                    <a:lnTo>
                      <a:pt x="1" y="7504"/>
                    </a:lnTo>
                    <a:lnTo>
                      <a:pt x="23" y="7504"/>
                    </a:lnTo>
                    <a:cubicBezTo>
                      <a:pt x="588" y="6647"/>
                      <a:pt x="1265" y="6162"/>
                      <a:pt x="2303" y="5834"/>
                    </a:cubicBezTo>
                    <a:cubicBezTo>
                      <a:pt x="3007" y="6654"/>
                      <a:pt x="4009" y="6998"/>
                      <a:pt x="5038" y="6998"/>
                    </a:cubicBezTo>
                    <a:cubicBezTo>
                      <a:pt x="5608" y="6998"/>
                      <a:pt x="6187" y="6892"/>
                      <a:pt x="6726" y="6703"/>
                    </a:cubicBezTo>
                    <a:cubicBezTo>
                      <a:pt x="7245" y="5180"/>
                      <a:pt x="7132" y="3363"/>
                      <a:pt x="5857" y="2291"/>
                    </a:cubicBezTo>
                    <a:cubicBezTo>
                      <a:pt x="6185" y="1242"/>
                      <a:pt x="6670" y="565"/>
                      <a:pt x="752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43"/>
              <p:cNvSpPr/>
              <p:nvPr/>
            </p:nvSpPr>
            <p:spPr>
              <a:xfrm>
                <a:off x="2401575" y="2562675"/>
                <a:ext cx="159975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6399" h="1604" extrusionOk="0">
                    <a:moveTo>
                      <a:pt x="2970" y="0"/>
                    </a:moveTo>
                    <a:cubicBezTo>
                      <a:pt x="2102" y="0"/>
                      <a:pt x="489" y="660"/>
                      <a:pt x="1" y="1603"/>
                    </a:cubicBezTo>
                    <a:lnTo>
                      <a:pt x="1547" y="1603"/>
                    </a:lnTo>
                    <a:cubicBezTo>
                      <a:pt x="1569" y="1603"/>
                      <a:pt x="1592" y="1592"/>
                      <a:pt x="1603" y="1581"/>
                    </a:cubicBezTo>
                    <a:cubicBezTo>
                      <a:pt x="1637" y="1558"/>
                      <a:pt x="1659" y="1547"/>
                      <a:pt x="1705" y="1536"/>
                    </a:cubicBezTo>
                    <a:cubicBezTo>
                      <a:pt x="1716" y="1558"/>
                      <a:pt x="1738" y="1581"/>
                      <a:pt x="1738" y="1603"/>
                    </a:cubicBezTo>
                    <a:lnTo>
                      <a:pt x="4672" y="1603"/>
                    </a:lnTo>
                    <a:cubicBezTo>
                      <a:pt x="4684" y="1581"/>
                      <a:pt x="4695" y="1558"/>
                      <a:pt x="4695" y="1536"/>
                    </a:cubicBezTo>
                    <a:cubicBezTo>
                      <a:pt x="4729" y="1547"/>
                      <a:pt x="4751" y="1558"/>
                      <a:pt x="4796" y="1581"/>
                    </a:cubicBezTo>
                    <a:cubicBezTo>
                      <a:pt x="4808" y="1592"/>
                      <a:pt x="4842" y="1592"/>
                      <a:pt x="4853" y="1603"/>
                    </a:cubicBezTo>
                    <a:lnTo>
                      <a:pt x="6399" y="1603"/>
                    </a:lnTo>
                    <a:cubicBezTo>
                      <a:pt x="5922" y="660"/>
                      <a:pt x="4298" y="0"/>
                      <a:pt x="3429" y="0"/>
                    </a:cubicBezTo>
                    <a:cubicBezTo>
                      <a:pt x="3414" y="0"/>
                      <a:pt x="3400" y="1"/>
                      <a:pt x="3386" y="1"/>
                    </a:cubicBezTo>
                    <a:cubicBezTo>
                      <a:pt x="3329" y="1"/>
                      <a:pt x="3262" y="1"/>
                      <a:pt x="3205" y="12"/>
                    </a:cubicBezTo>
                    <a:cubicBezTo>
                      <a:pt x="3126" y="12"/>
                      <a:pt x="3070" y="1"/>
                      <a:pt x="3013" y="1"/>
                    </a:cubicBezTo>
                    <a:cubicBezTo>
                      <a:pt x="2999" y="1"/>
                      <a:pt x="2985" y="0"/>
                      <a:pt x="297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43"/>
              <p:cNvSpPr/>
              <p:nvPr/>
            </p:nvSpPr>
            <p:spPr>
              <a:xfrm>
                <a:off x="2378175" y="2251525"/>
                <a:ext cx="2065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8261" h="6643" extrusionOk="0">
                    <a:moveTo>
                      <a:pt x="4119" y="1558"/>
                    </a:moveTo>
                    <a:cubicBezTo>
                      <a:pt x="4570" y="1953"/>
                      <a:pt x="5044" y="2291"/>
                      <a:pt x="5349" y="2585"/>
                    </a:cubicBezTo>
                    <a:cubicBezTo>
                      <a:pt x="6014" y="3194"/>
                      <a:pt x="8001" y="5293"/>
                      <a:pt x="6037" y="5575"/>
                    </a:cubicBezTo>
                    <a:cubicBezTo>
                      <a:pt x="5958" y="5587"/>
                      <a:pt x="5881" y="5592"/>
                      <a:pt x="5806" y="5592"/>
                    </a:cubicBezTo>
                    <a:cubicBezTo>
                      <a:pt x="5147" y="5592"/>
                      <a:pt x="4615" y="5171"/>
                      <a:pt x="4119" y="4695"/>
                    </a:cubicBezTo>
                    <a:cubicBezTo>
                      <a:pt x="3637" y="5176"/>
                      <a:pt x="3111" y="5595"/>
                      <a:pt x="2453" y="5595"/>
                    </a:cubicBezTo>
                    <a:cubicBezTo>
                      <a:pt x="2371" y="5595"/>
                      <a:pt x="2287" y="5589"/>
                      <a:pt x="2200" y="5575"/>
                    </a:cubicBezTo>
                    <a:cubicBezTo>
                      <a:pt x="248" y="5282"/>
                      <a:pt x="2234" y="3171"/>
                      <a:pt x="2900" y="2585"/>
                    </a:cubicBezTo>
                    <a:cubicBezTo>
                      <a:pt x="3216" y="2303"/>
                      <a:pt x="3667" y="1953"/>
                      <a:pt x="4119" y="1558"/>
                    </a:cubicBezTo>
                    <a:close/>
                    <a:moveTo>
                      <a:pt x="4141" y="1"/>
                    </a:moveTo>
                    <a:cubicBezTo>
                      <a:pt x="3532" y="711"/>
                      <a:pt x="2753" y="1276"/>
                      <a:pt x="2054" y="1930"/>
                    </a:cubicBezTo>
                    <a:cubicBezTo>
                      <a:pt x="1219" y="2709"/>
                      <a:pt x="0" y="3905"/>
                      <a:pt x="361" y="5180"/>
                    </a:cubicBezTo>
                    <a:cubicBezTo>
                      <a:pt x="605" y="6097"/>
                      <a:pt x="1506" y="6643"/>
                      <a:pt x="2417" y="6643"/>
                    </a:cubicBezTo>
                    <a:cubicBezTo>
                      <a:pt x="2560" y="6643"/>
                      <a:pt x="2703" y="6629"/>
                      <a:pt x="2844" y="6602"/>
                    </a:cubicBezTo>
                    <a:cubicBezTo>
                      <a:pt x="3318" y="6523"/>
                      <a:pt x="3758" y="6308"/>
                      <a:pt x="4141" y="6026"/>
                    </a:cubicBezTo>
                    <a:cubicBezTo>
                      <a:pt x="4514" y="6308"/>
                      <a:pt x="4954" y="6523"/>
                      <a:pt x="5439" y="6602"/>
                    </a:cubicBezTo>
                    <a:cubicBezTo>
                      <a:pt x="5578" y="6629"/>
                      <a:pt x="5720" y="6643"/>
                      <a:pt x="5862" y="6643"/>
                    </a:cubicBezTo>
                    <a:cubicBezTo>
                      <a:pt x="6768" y="6643"/>
                      <a:pt x="7678" y="6097"/>
                      <a:pt x="7922" y="5180"/>
                    </a:cubicBezTo>
                    <a:cubicBezTo>
                      <a:pt x="8260" y="3905"/>
                      <a:pt x="7053" y="2709"/>
                      <a:pt x="6229" y="1930"/>
                    </a:cubicBezTo>
                    <a:cubicBezTo>
                      <a:pt x="5507" y="1276"/>
                      <a:pt x="4728" y="711"/>
                      <a:pt x="4141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43"/>
              <p:cNvSpPr/>
              <p:nvPr/>
            </p:nvSpPr>
            <p:spPr>
              <a:xfrm>
                <a:off x="2562375" y="2074225"/>
                <a:ext cx="169850" cy="192425"/>
              </a:xfrm>
              <a:custGeom>
                <a:avLst/>
                <a:gdLst/>
                <a:ahLst/>
                <a:cxnLst/>
                <a:rect l="l" t="t" r="r" b="b"/>
                <a:pathLst>
                  <a:path w="6794" h="7697" extrusionOk="0">
                    <a:moveTo>
                      <a:pt x="4874" y="1091"/>
                    </a:moveTo>
                    <a:cubicBezTo>
                      <a:pt x="5222" y="1091"/>
                      <a:pt x="5494" y="1318"/>
                      <a:pt x="5586" y="1936"/>
                    </a:cubicBezTo>
                    <a:cubicBezTo>
                      <a:pt x="5699" y="2703"/>
                      <a:pt x="5236" y="3301"/>
                      <a:pt x="4706" y="3854"/>
                    </a:cubicBezTo>
                    <a:cubicBezTo>
                      <a:pt x="5248" y="4396"/>
                      <a:pt x="5710" y="4994"/>
                      <a:pt x="5586" y="5772"/>
                    </a:cubicBezTo>
                    <a:cubicBezTo>
                      <a:pt x="5494" y="6384"/>
                      <a:pt x="5224" y="6609"/>
                      <a:pt x="4878" y="6609"/>
                    </a:cubicBezTo>
                    <a:cubicBezTo>
                      <a:pt x="4120" y="6609"/>
                      <a:pt x="2999" y="5530"/>
                      <a:pt x="2596" y="5073"/>
                    </a:cubicBezTo>
                    <a:cubicBezTo>
                      <a:pt x="2314" y="4757"/>
                      <a:pt x="1964" y="4305"/>
                      <a:pt x="1569" y="3854"/>
                    </a:cubicBezTo>
                    <a:cubicBezTo>
                      <a:pt x="1964" y="3403"/>
                      <a:pt x="2303" y="2929"/>
                      <a:pt x="2596" y="2624"/>
                    </a:cubicBezTo>
                    <a:cubicBezTo>
                      <a:pt x="2998" y="2168"/>
                      <a:pt x="4116" y="1091"/>
                      <a:pt x="4874" y="1091"/>
                    </a:cubicBezTo>
                    <a:close/>
                    <a:moveTo>
                      <a:pt x="4723" y="1"/>
                    </a:moveTo>
                    <a:cubicBezTo>
                      <a:pt x="3622" y="1"/>
                      <a:pt x="2615" y="1031"/>
                      <a:pt x="1930" y="1755"/>
                    </a:cubicBezTo>
                    <a:cubicBezTo>
                      <a:pt x="1264" y="2477"/>
                      <a:pt x="700" y="3256"/>
                      <a:pt x="1" y="3854"/>
                    </a:cubicBezTo>
                    <a:cubicBezTo>
                      <a:pt x="700" y="4452"/>
                      <a:pt x="1264" y="5231"/>
                      <a:pt x="1930" y="5942"/>
                    </a:cubicBezTo>
                    <a:cubicBezTo>
                      <a:pt x="2614" y="6684"/>
                      <a:pt x="3619" y="7697"/>
                      <a:pt x="4716" y="7697"/>
                    </a:cubicBezTo>
                    <a:cubicBezTo>
                      <a:pt x="4869" y="7697"/>
                      <a:pt x="5024" y="7677"/>
                      <a:pt x="5180" y="7634"/>
                    </a:cubicBezTo>
                    <a:cubicBezTo>
                      <a:pt x="6229" y="7352"/>
                      <a:pt x="6794" y="6179"/>
                      <a:pt x="6602" y="5140"/>
                    </a:cubicBezTo>
                    <a:cubicBezTo>
                      <a:pt x="6512" y="4666"/>
                      <a:pt x="6308" y="4226"/>
                      <a:pt x="6026" y="3854"/>
                    </a:cubicBezTo>
                    <a:cubicBezTo>
                      <a:pt x="6308" y="3470"/>
                      <a:pt x="6512" y="3030"/>
                      <a:pt x="6602" y="2556"/>
                    </a:cubicBezTo>
                    <a:cubicBezTo>
                      <a:pt x="6794" y="1518"/>
                      <a:pt x="6229" y="345"/>
                      <a:pt x="5180" y="63"/>
                    </a:cubicBezTo>
                    <a:cubicBezTo>
                      <a:pt x="5026" y="20"/>
                      <a:pt x="4874" y="1"/>
                      <a:pt x="4723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43"/>
              <p:cNvSpPr/>
              <p:nvPr/>
            </p:nvSpPr>
            <p:spPr>
              <a:xfrm>
                <a:off x="2048950" y="2090175"/>
                <a:ext cx="40650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6410" extrusionOk="0">
                    <a:moveTo>
                      <a:pt x="0" y="0"/>
                    </a:moveTo>
                    <a:lnTo>
                      <a:pt x="0" y="1546"/>
                    </a:lnTo>
                    <a:cubicBezTo>
                      <a:pt x="0" y="1557"/>
                      <a:pt x="12" y="1591"/>
                      <a:pt x="23" y="1602"/>
                    </a:cubicBezTo>
                    <a:cubicBezTo>
                      <a:pt x="45" y="1636"/>
                      <a:pt x="57" y="1659"/>
                      <a:pt x="68" y="1704"/>
                    </a:cubicBezTo>
                    <a:cubicBezTo>
                      <a:pt x="34" y="1715"/>
                      <a:pt x="23" y="1726"/>
                      <a:pt x="0" y="1726"/>
                    </a:cubicBezTo>
                    <a:lnTo>
                      <a:pt x="0" y="4683"/>
                    </a:lnTo>
                    <a:cubicBezTo>
                      <a:pt x="23" y="4694"/>
                      <a:pt x="34" y="4706"/>
                      <a:pt x="68" y="4706"/>
                    </a:cubicBezTo>
                    <a:cubicBezTo>
                      <a:pt x="57" y="4739"/>
                      <a:pt x="34" y="4762"/>
                      <a:pt x="23" y="4807"/>
                    </a:cubicBezTo>
                    <a:cubicBezTo>
                      <a:pt x="12" y="4818"/>
                      <a:pt x="12" y="4852"/>
                      <a:pt x="0" y="4863"/>
                    </a:cubicBezTo>
                    <a:lnTo>
                      <a:pt x="0" y="6409"/>
                    </a:lnTo>
                    <a:cubicBezTo>
                      <a:pt x="948" y="5913"/>
                      <a:pt x="1625" y="4254"/>
                      <a:pt x="1603" y="3397"/>
                    </a:cubicBezTo>
                    <a:cubicBezTo>
                      <a:pt x="1603" y="3340"/>
                      <a:pt x="1603" y="3272"/>
                      <a:pt x="1591" y="3216"/>
                    </a:cubicBezTo>
                    <a:cubicBezTo>
                      <a:pt x="1591" y="3137"/>
                      <a:pt x="1603" y="3081"/>
                      <a:pt x="1603" y="3024"/>
                    </a:cubicBezTo>
                    <a:cubicBezTo>
                      <a:pt x="1625" y="2155"/>
                      <a:pt x="959" y="485"/>
                      <a:pt x="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43"/>
              <p:cNvSpPr/>
              <p:nvPr/>
            </p:nvSpPr>
            <p:spPr>
              <a:xfrm>
                <a:off x="2449525" y="21367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76"/>
                      <a:pt x="1" y="1265"/>
                    </a:cubicBezTo>
                    <a:cubicBezTo>
                      <a:pt x="1" y="1976"/>
                      <a:pt x="576" y="2540"/>
                      <a:pt x="1265" y="2540"/>
                    </a:cubicBezTo>
                    <a:cubicBezTo>
                      <a:pt x="1976" y="2540"/>
                      <a:pt x="2540" y="1953"/>
                      <a:pt x="2540" y="1265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6" name="Google Shape;5756;p43"/>
            <p:cNvGrpSpPr/>
            <p:nvPr/>
          </p:nvGrpSpPr>
          <p:grpSpPr>
            <a:xfrm rot="2700000">
              <a:off x="5808593" y="4013201"/>
              <a:ext cx="890616" cy="890616"/>
              <a:chOff x="3349175" y="1749375"/>
              <a:chExt cx="890625" cy="890625"/>
            </a:xfrm>
          </p:grpSpPr>
          <p:sp>
            <p:nvSpPr>
              <p:cNvPr id="5757" name="Google Shape;5757;p43"/>
              <p:cNvSpPr/>
              <p:nvPr/>
            </p:nvSpPr>
            <p:spPr>
              <a:xfrm>
                <a:off x="4001400" y="2401900"/>
                <a:ext cx="2384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24" extrusionOk="0">
                    <a:moveTo>
                      <a:pt x="9524" y="0"/>
                    </a:moveTo>
                    <a:lnTo>
                      <a:pt x="9524" y="11"/>
                    </a:lnTo>
                    <a:lnTo>
                      <a:pt x="9524" y="11"/>
                    </a:lnTo>
                    <a:cubicBezTo>
                      <a:pt x="9528" y="7"/>
                      <a:pt x="9532" y="4"/>
                      <a:pt x="9535" y="0"/>
                    </a:cubicBezTo>
                    <a:close/>
                    <a:moveTo>
                      <a:pt x="9524" y="11"/>
                    </a:moveTo>
                    <a:lnTo>
                      <a:pt x="9524" y="11"/>
                    </a:lnTo>
                    <a:cubicBezTo>
                      <a:pt x="8104" y="1343"/>
                      <a:pt x="6195" y="3584"/>
                      <a:pt x="6083" y="6071"/>
                    </a:cubicBezTo>
                    <a:cubicBezTo>
                      <a:pt x="3577" y="6184"/>
                      <a:pt x="1343" y="8091"/>
                      <a:pt x="0" y="9524"/>
                    </a:cubicBezTo>
                    <a:lnTo>
                      <a:pt x="1637" y="9524"/>
                    </a:lnTo>
                    <a:cubicBezTo>
                      <a:pt x="2849" y="8418"/>
                      <a:pt x="4543" y="7231"/>
                      <a:pt x="6293" y="7231"/>
                    </a:cubicBezTo>
                    <a:cubicBezTo>
                      <a:pt x="6400" y="7231"/>
                      <a:pt x="6506" y="7235"/>
                      <a:pt x="6613" y="7244"/>
                    </a:cubicBezTo>
                    <a:lnTo>
                      <a:pt x="7290" y="7301"/>
                    </a:lnTo>
                    <a:lnTo>
                      <a:pt x="7234" y="6624"/>
                    </a:lnTo>
                    <a:cubicBezTo>
                      <a:pt x="7076" y="4762"/>
                      <a:pt x="8339" y="2923"/>
                      <a:pt x="9524" y="1648"/>
                    </a:cubicBezTo>
                    <a:lnTo>
                      <a:pt x="9524" y="1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43"/>
              <p:cNvSpPr/>
              <p:nvPr/>
            </p:nvSpPr>
            <p:spPr>
              <a:xfrm>
                <a:off x="3349450" y="1749375"/>
                <a:ext cx="238400" cy="238400"/>
              </a:xfrm>
              <a:custGeom>
                <a:avLst/>
                <a:gdLst/>
                <a:ahLst/>
                <a:cxnLst/>
                <a:rect l="l" t="t" r="r" b="b"/>
                <a:pathLst>
                  <a:path w="9536" h="9536" extrusionOk="0">
                    <a:moveTo>
                      <a:pt x="7888" y="1"/>
                    </a:moveTo>
                    <a:cubicBezTo>
                      <a:pt x="6676" y="1117"/>
                      <a:pt x="4973" y="2294"/>
                      <a:pt x="3223" y="2294"/>
                    </a:cubicBezTo>
                    <a:cubicBezTo>
                      <a:pt x="3116" y="2294"/>
                      <a:pt x="3008" y="2289"/>
                      <a:pt x="2901" y="2280"/>
                    </a:cubicBezTo>
                    <a:lnTo>
                      <a:pt x="2224" y="2235"/>
                    </a:lnTo>
                    <a:lnTo>
                      <a:pt x="2280" y="2912"/>
                    </a:lnTo>
                    <a:cubicBezTo>
                      <a:pt x="2438" y="4774"/>
                      <a:pt x="1185" y="6602"/>
                      <a:pt x="1" y="7888"/>
                    </a:cubicBezTo>
                    <a:lnTo>
                      <a:pt x="1" y="9536"/>
                    </a:lnTo>
                    <a:cubicBezTo>
                      <a:pt x="1422" y="8193"/>
                      <a:pt x="3341" y="5959"/>
                      <a:pt x="3454" y="3454"/>
                    </a:cubicBezTo>
                    <a:cubicBezTo>
                      <a:pt x="5947" y="3341"/>
                      <a:pt x="8193" y="1434"/>
                      <a:pt x="9536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43"/>
              <p:cNvSpPr/>
              <p:nvPr/>
            </p:nvSpPr>
            <p:spPr>
              <a:xfrm>
                <a:off x="3349175" y="2401900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0" y="0"/>
                    </a:moveTo>
                    <a:lnTo>
                      <a:pt x="0" y="1636"/>
                    </a:lnTo>
                    <a:cubicBezTo>
                      <a:pt x="1185" y="2911"/>
                      <a:pt x="2438" y="4751"/>
                      <a:pt x="2280" y="6613"/>
                    </a:cubicBezTo>
                    <a:lnTo>
                      <a:pt x="2223" y="7290"/>
                    </a:lnTo>
                    <a:lnTo>
                      <a:pt x="2900" y="7233"/>
                    </a:lnTo>
                    <a:cubicBezTo>
                      <a:pt x="3008" y="7224"/>
                      <a:pt x="3115" y="7220"/>
                      <a:pt x="3223" y="7220"/>
                    </a:cubicBezTo>
                    <a:cubicBezTo>
                      <a:pt x="4973" y="7220"/>
                      <a:pt x="6675" y="8396"/>
                      <a:pt x="7877" y="9513"/>
                    </a:cubicBezTo>
                    <a:lnTo>
                      <a:pt x="9513" y="9513"/>
                    </a:lnTo>
                    <a:cubicBezTo>
                      <a:pt x="8193" y="8091"/>
                      <a:pt x="5947" y="6184"/>
                      <a:pt x="3453" y="6071"/>
                    </a:cubicBezTo>
                    <a:cubicBezTo>
                      <a:pt x="3340" y="3577"/>
                      <a:pt x="1433" y="1332"/>
                      <a:pt x="0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43"/>
              <p:cNvSpPr/>
              <p:nvPr/>
            </p:nvSpPr>
            <p:spPr>
              <a:xfrm>
                <a:off x="3575425" y="2450275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3319" y="1165"/>
                    </a:moveTo>
                    <a:cubicBezTo>
                      <a:pt x="3547" y="1165"/>
                      <a:pt x="3776" y="1206"/>
                      <a:pt x="3995" y="1292"/>
                    </a:cubicBezTo>
                    <a:cubicBezTo>
                      <a:pt x="4672" y="1586"/>
                      <a:pt x="5112" y="2263"/>
                      <a:pt x="5112" y="3008"/>
                    </a:cubicBezTo>
                    <a:cubicBezTo>
                      <a:pt x="5112" y="4046"/>
                      <a:pt x="4266" y="4892"/>
                      <a:pt x="3227" y="4892"/>
                    </a:cubicBezTo>
                    <a:cubicBezTo>
                      <a:pt x="2991" y="4892"/>
                      <a:pt x="2765" y="4847"/>
                      <a:pt x="2550" y="4757"/>
                    </a:cubicBezTo>
                    <a:cubicBezTo>
                      <a:pt x="2347" y="4666"/>
                      <a:pt x="2155" y="4531"/>
                      <a:pt x="1986" y="4362"/>
                    </a:cubicBezTo>
                    <a:cubicBezTo>
                      <a:pt x="1253" y="3628"/>
                      <a:pt x="1253" y="2443"/>
                      <a:pt x="1986" y="1710"/>
                    </a:cubicBezTo>
                    <a:cubicBezTo>
                      <a:pt x="2348" y="1356"/>
                      <a:pt x="2830" y="1165"/>
                      <a:pt x="3319" y="1165"/>
                    </a:cubicBezTo>
                    <a:close/>
                    <a:moveTo>
                      <a:pt x="3328" y="1"/>
                    </a:moveTo>
                    <a:cubicBezTo>
                      <a:pt x="2536" y="1"/>
                      <a:pt x="1761" y="310"/>
                      <a:pt x="1185" y="886"/>
                    </a:cubicBezTo>
                    <a:cubicBezTo>
                      <a:pt x="0" y="2071"/>
                      <a:pt x="0" y="3989"/>
                      <a:pt x="1185" y="5152"/>
                    </a:cubicBezTo>
                    <a:cubicBezTo>
                      <a:pt x="1456" y="5422"/>
                      <a:pt x="1761" y="5637"/>
                      <a:pt x="2122" y="5795"/>
                    </a:cubicBezTo>
                    <a:lnTo>
                      <a:pt x="2133" y="5806"/>
                    </a:lnTo>
                    <a:cubicBezTo>
                      <a:pt x="2483" y="5964"/>
                      <a:pt x="2855" y="6032"/>
                      <a:pt x="3227" y="6032"/>
                    </a:cubicBezTo>
                    <a:cubicBezTo>
                      <a:pt x="4898" y="6032"/>
                      <a:pt x="6263" y="4678"/>
                      <a:pt x="6263" y="2996"/>
                    </a:cubicBezTo>
                    <a:cubicBezTo>
                      <a:pt x="6263" y="1800"/>
                      <a:pt x="5541" y="694"/>
                      <a:pt x="4446" y="220"/>
                    </a:cubicBezTo>
                    <a:lnTo>
                      <a:pt x="4435" y="209"/>
                    </a:lnTo>
                    <a:cubicBezTo>
                      <a:pt x="4075" y="69"/>
                      <a:pt x="3699" y="1"/>
                      <a:pt x="3328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43"/>
              <p:cNvSpPr/>
              <p:nvPr/>
            </p:nvSpPr>
            <p:spPr>
              <a:xfrm>
                <a:off x="3857250" y="2450550"/>
                <a:ext cx="156575" cy="1508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2" extrusionOk="0">
                    <a:moveTo>
                      <a:pt x="2933" y="1154"/>
                    </a:moveTo>
                    <a:cubicBezTo>
                      <a:pt x="3420" y="1154"/>
                      <a:pt x="3900" y="1345"/>
                      <a:pt x="4254" y="1699"/>
                    </a:cubicBezTo>
                    <a:cubicBezTo>
                      <a:pt x="4988" y="2432"/>
                      <a:pt x="4988" y="3617"/>
                      <a:pt x="4254" y="4351"/>
                    </a:cubicBezTo>
                    <a:cubicBezTo>
                      <a:pt x="4085" y="4520"/>
                      <a:pt x="3904" y="4655"/>
                      <a:pt x="3690" y="4746"/>
                    </a:cubicBezTo>
                    <a:cubicBezTo>
                      <a:pt x="3487" y="4836"/>
                      <a:pt x="3261" y="4881"/>
                      <a:pt x="3013" y="4881"/>
                    </a:cubicBezTo>
                    <a:cubicBezTo>
                      <a:pt x="1986" y="4881"/>
                      <a:pt x="1140" y="4035"/>
                      <a:pt x="1140" y="2997"/>
                    </a:cubicBezTo>
                    <a:cubicBezTo>
                      <a:pt x="1140" y="2252"/>
                      <a:pt x="1580" y="1586"/>
                      <a:pt x="2257" y="1281"/>
                    </a:cubicBezTo>
                    <a:cubicBezTo>
                      <a:pt x="2476" y="1195"/>
                      <a:pt x="2705" y="1154"/>
                      <a:pt x="2933" y="1154"/>
                    </a:cubicBezTo>
                    <a:close/>
                    <a:moveTo>
                      <a:pt x="2930" y="1"/>
                    </a:moveTo>
                    <a:cubicBezTo>
                      <a:pt x="2559" y="1"/>
                      <a:pt x="2185" y="69"/>
                      <a:pt x="1828" y="209"/>
                    </a:cubicBezTo>
                    <a:lnTo>
                      <a:pt x="1817" y="221"/>
                    </a:lnTo>
                    <a:cubicBezTo>
                      <a:pt x="722" y="706"/>
                      <a:pt x="0" y="1789"/>
                      <a:pt x="0" y="2997"/>
                    </a:cubicBezTo>
                    <a:cubicBezTo>
                      <a:pt x="0" y="4667"/>
                      <a:pt x="1354" y="6032"/>
                      <a:pt x="3036" y="6032"/>
                    </a:cubicBezTo>
                    <a:cubicBezTo>
                      <a:pt x="3408" y="6032"/>
                      <a:pt x="3792" y="5964"/>
                      <a:pt x="4141" y="5818"/>
                    </a:cubicBezTo>
                    <a:lnTo>
                      <a:pt x="4164" y="5806"/>
                    </a:lnTo>
                    <a:cubicBezTo>
                      <a:pt x="4514" y="5648"/>
                      <a:pt x="4818" y="5434"/>
                      <a:pt x="5089" y="5174"/>
                    </a:cubicBezTo>
                    <a:cubicBezTo>
                      <a:pt x="6263" y="3990"/>
                      <a:pt x="6263" y="2071"/>
                      <a:pt x="5078" y="886"/>
                    </a:cubicBezTo>
                    <a:cubicBezTo>
                      <a:pt x="4502" y="310"/>
                      <a:pt x="3722" y="1"/>
                      <a:pt x="2930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43"/>
              <p:cNvSpPr/>
              <p:nvPr/>
            </p:nvSpPr>
            <p:spPr>
              <a:xfrm>
                <a:off x="3902375" y="24963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51" y="0"/>
                    </a:moveTo>
                    <a:cubicBezTo>
                      <a:pt x="1005" y="0"/>
                      <a:pt x="859" y="28"/>
                      <a:pt x="723" y="83"/>
                    </a:cubicBezTo>
                    <a:cubicBezTo>
                      <a:pt x="294" y="264"/>
                      <a:pt x="1" y="693"/>
                      <a:pt x="1" y="1189"/>
                    </a:cubicBezTo>
                    <a:cubicBezTo>
                      <a:pt x="1" y="1844"/>
                      <a:pt x="531" y="2385"/>
                      <a:pt x="1197" y="2385"/>
                    </a:cubicBezTo>
                    <a:cubicBezTo>
                      <a:pt x="1355" y="2385"/>
                      <a:pt x="1490" y="2351"/>
                      <a:pt x="1637" y="2295"/>
                    </a:cubicBezTo>
                    <a:cubicBezTo>
                      <a:pt x="1761" y="2239"/>
                      <a:pt x="1885" y="2160"/>
                      <a:pt x="1998" y="2047"/>
                    </a:cubicBezTo>
                    <a:cubicBezTo>
                      <a:pt x="2461" y="1584"/>
                      <a:pt x="2461" y="817"/>
                      <a:pt x="1998" y="354"/>
                    </a:cubicBezTo>
                    <a:cubicBezTo>
                      <a:pt x="1762" y="118"/>
                      <a:pt x="1455" y="0"/>
                      <a:pt x="115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43"/>
              <p:cNvSpPr/>
              <p:nvPr/>
            </p:nvSpPr>
            <p:spPr>
              <a:xfrm>
                <a:off x="3625075" y="2495950"/>
                <a:ext cx="61800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8" extrusionOk="0">
                    <a:moveTo>
                      <a:pt x="1311" y="1"/>
                    </a:moveTo>
                    <a:cubicBezTo>
                      <a:pt x="1011" y="1"/>
                      <a:pt x="707" y="116"/>
                      <a:pt x="474" y="357"/>
                    </a:cubicBezTo>
                    <a:cubicBezTo>
                      <a:pt x="0" y="819"/>
                      <a:pt x="0" y="1575"/>
                      <a:pt x="474" y="2049"/>
                    </a:cubicBezTo>
                    <a:cubicBezTo>
                      <a:pt x="576" y="2162"/>
                      <a:pt x="711" y="2241"/>
                      <a:pt x="835" y="2298"/>
                    </a:cubicBezTo>
                    <a:cubicBezTo>
                      <a:pt x="982" y="2354"/>
                      <a:pt x="1117" y="2388"/>
                      <a:pt x="1275" y="2388"/>
                    </a:cubicBezTo>
                    <a:cubicBezTo>
                      <a:pt x="1941" y="2388"/>
                      <a:pt x="2471" y="1846"/>
                      <a:pt x="2471" y="1181"/>
                    </a:cubicBezTo>
                    <a:cubicBezTo>
                      <a:pt x="2471" y="695"/>
                      <a:pt x="2178" y="266"/>
                      <a:pt x="1749" y="86"/>
                    </a:cubicBezTo>
                    <a:cubicBezTo>
                      <a:pt x="1610" y="30"/>
                      <a:pt x="1461" y="1"/>
                      <a:pt x="131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43"/>
              <p:cNvSpPr/>
              <p:nvPr/>
            </p:nvSpPr>
            <p:spPr>
              <a:xfrm>
                <a:off x="4001675" y="1749650"/>
                <a:ext cx="238125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 extrusionOk="0">
                    <a:moveTo>
                      <a:pt x="1" y="1"/>
                    </a:moveTo>
                    <a:cubicBezTo>
                      <a:pt x="1332" y="1423"/>
                      <a:pt x="3566" y="3330"/>
                      <a:pt x="6072" y="3443"/>
                    </a:cubicBezTo>
                    <a:cubicBezTo>
                      <a:pt x="6184" y="5936"/>
                      <a:pt x="8080" y="8182"/>
                      <a:pt x="9524" y="9525"/>
                    </a:cubicBezTo>
                    <a:lnTo>
                      <a:pt x="9524" y="7889"/>
                    </a:lnTo>
                    <a:cubicBezTo>
                      <a:pt x="8340" y="6602"/>
                      <a:pt x="7087" y="4774"/>
                      <a:pt x="7234" y="2912"/>
                    </a:cubicBezTo>
                    <a:lnTo>
                      <a:pt x="7302" y="2235"/>
                    </a:lnTo>
                    <a:lnTo>
                      <a:pt x="6624" y="2292"/>
                    </a:lnTo>
                    <a:cubicBezTo>
                      <a:pt x="6524" y="2300"/>
                      <a:pt x="6424" y="2303"/>
                      <a:pt x="6323" y="2303"/>
                    </a:cubicBezTo>
                    <a:cubicBezTo>
                      <a:pt x="4566" y="2303"/>
                      <a:pt x="2854" y="1122"/>
                      <a:pt x="163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43"/>
              <p:cNvSpPr/>
              <p:nvPr/>
            </p:nvSpPr>
            <p:spPr>
              <a:xfrm>
                <a:off x="3746925" y="2146875"/>
                <a:ext cx="95950" cy="95925"/>
              </a:xfrm>
              <a:custGeom>
                <a:avLst/>
                <a:gdLst/>
                <a:ahLst/>
                <a:cxnLst/>
                <a:rect l="l" t="t" r="r" b="b"/>
                <a:pathLst>
                  <a:path w="3838" h="3837" extrusionOk="0">
                    <a:moveTo>
                      <a:pt x="1885" y="0"/>
                    </a:moveTo>
                    <a:cubicBezTo>
                      <a:pt x="1637" y="0"/>
                      <a:pt x="1389" y="45"/>
                      <a:pt x="1186" y="136"/>
                    </a:cubicBezTo>
                    <a:cubicBezTo>
                      <a:pt x="971" y="237"/>
                      <a:pt x="757" y="361"/>
                      <a:pt x="576" y="542"/>
                    </a:cubicBezTo>
                    <a:lnTo>
                      <a:pt x="565" y="564"/>
                    </a:lnTo>
                    <a:lnTo>
                      <a:pt x="543" y="576"/>
                    </a:lnTo>
                    <a:cubicBezTo>
                      <a:pt x="362" y="756"/>
                      <a:pt x="238" y="959"/>
                      <a:pt x="136" y="1185"/>
                    </a:cubicBezTo>
                    <a:cubicBezTo>
                      <a:pt x="57" y="1411"/>
                      <a:pt x="1" y="1648"/>
                      <a:pt x="1" y="1885"/>
                    </a:cubicBezTo>
                    <a:lnTo>
                      <a:pt x="1" y="1918"/>
                    </a:lnTo>
                    <a:lnTo>
                      <a:pt x="1" y="1941"/>
                    </a:lnTo>
                    <a:cubicBezTo>
                      <a:pt x="1" y="2201"/>
                      <a:pt x="35" y="2438"/>
                      <a:pt x="136" y="2652"/>
                    </a:cubicBezTo>
                    <a:cubicBezTo>
                      <a:pt x="238" y="2866"/>
                      <a:pt x="362" y="3069"/>
                      <a:pt x="543" y="3261"/>
                    </a:cubicBezTo>
                    <a:lnTo>
                      <a:pt x="565" y="3273"/>
                    </a:lnTo>
                    <a:lnTo>
                      <a:pt x="576" y="3284"/>
                    </a:lnTo>
                    <a:cubicBezTo>
                      <a:pt x="757" y="3464"/>
                      <a:pt x="960" y="3600"/>
                      <a:pt x="1186" y="3690"/>
                    </a:cubicBezTo>
                    <a:cubicBezTo>
                      <a:pt x="1412" y="3780"/>
                      <a:pt x="1648" y="3837"/>
                      <a:pt x="1885" y="3837"/>
                    </a:cubicBezTo>
                    <a:lnTo>
                      <a:pt x="1942" y="3837"/>
                    </a:lnTo>
                    <a:cubicBezTo>
                      <a:pt x="2201" y="3837"/>
                      <a:pt x="2438" y="3792"/>
                      <a:pt x="2653" y="3690"/>
                    </a:cubicBezTo>
                    <a:cubicBezTo>
                      <a:pt x="2856" y="3600"/>
                      <a:pt x="3070" y="3464"/>
                      <a:pt x="3251" y="3284"/>
                    </a:cubicBezTo>
                    <a:lnTo>
                      <a:pt x="3273" y="3273"/>
                    </a:lnTo>
                    <a:lnTo>
                      <a:pt x="3285" y="3261"/>
                    </a:lnTo>
                    <a:cubicBezTo>
                      <a:pt x="3465" y="3069"/>
                      <a:pt x="3589" y="2878"/>
                      <a:pt x="3691" y="2652"/>
                    </a:cubicBezTo>
                    <a:cubicBezTo>
                      <a:pt x="3781" y="2426"/>
                      <a:pt x="3838" y="2189"/>
                      <a:pt x="3838" y="1941"/>
                    </a:cubicBezTo>
                    <a:lnTo>
                      <a:pt x="3838" y="1918"/>
                    </a:lnTo>
                    <a:lnTo>
                      <a:pt x="3838" y="1885"/>
                    </a:lnTo>
                    <a:cubicBezTo>
                      <a:pt x="3815" y="1636"/>
                      <a:pt x="3781" y="1399"/>
                      <a:pt x="3691" y="1185"/>
                    </a:cubicBezTo>
                    <a:cubicBezTo>
                      <a:pt x="3589" y="971"/>
                      <a:pt x="3465" y="756"/>
                      <a:pt x="3285" y="576"/>
                    </a:cubicBezTo>
                    <a:lnTo>
                      <a:pt x="3273" y="564"/>
                    </a:lnTo>
                    <a:lnTo>
                      <a:pt x="3251" y="542"/>
                    </a:lnTo>
                    <a:cubicBezTo>
                      <a:pt x="3070" y="361"/>
                      <a:pt x="2878" y="237"/>
                      <a:pt x="2653" y="136"/>
                    </a:cubicBezTo>
                    <a:cubicBezTo>
                      <a:pt x="2427" y="57"/>
                      <a:pt x="2179" y="0"/>
                      <a:pt x="194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43"/>
              <p:cNvSpPr/>
              <p:nvPr/>
            </p:nvSpPr>
            <p:spPr>
              <a:xfrm>
                <a:off x="3387825" y="1983250"/>
                <a:ext cx="15657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70" extrusionOk="0">
                    <a:moveTo>
                      <a:pt x="3002" y="1140"/>
                    </a:moveTo>
                    <a:cubicBezTo>
                      <a:pt x="3498" y="1140"/>
                      <a:pt x="3972" y="1343"/>
                      <a:pt x="4333" y="1693"/>
                    </a:cubicBezTo>
                    <a:cubicBezTo>
                      <a:pt x="4852" y="2212"/>
                      <a:pt x="5022" y="3002"/>
                      <a:pt x="4751" y="3690"/>
                    </a:cubicBezTo>
                    <a:cubicBezTo>
                      <a:pt x="4457" y="4367"/>
                      <a:pt x="3780" y="4807"/>
                      <a:pt x="3036" y="4807"/>
                    </a:cubicBezTo>
                    <a:cubicBezTo>
                      <a:pt x="1997" y="4807"/>
                      <a:pt x="1151" y="3961"/>
                      <a:pt x="1151" y="2934"/>
                    </a:cubicBezTo>
                    <a:cubicBezTo>
                      <a:pt x="1174" y="2709"/>
                      <a:pt x="1219" y="2472"/>
                      <a:pt x="1287" y="2257"/>
                    </a:cubicBezTo>
                    <a:cubicBezTo>
                      <a:pt x="1388" y="2043"/>
                      <a:pt x="1512" y="1851"/>
                      <a:pt x="1682" y="1693"/>
                    </a:cubicBezTo>
                    <a:cubicBezTo>
                      <a:pt x="2031" y="1343"/>
                      <a:pt x="2494" y="1140"/>
                      <a:pt x="3002" y="1140"/>
                    </a:cubicBezTo>
                    <a:close/>
                    <a:moveTo>
                      <a:pt x="3002" y="0"/>
                    </a:moveTo>
                    <a:cubicBezTo>
                      <a:pt x="2201" y="0"/>
                      <a:pt x="1445" y="305"/>
                      <a:pt x="858" y="892"/>
                    </a:cubicBezTo>
                    <a:cubicBezTo>
                      <a:pt x="598" y="1151"/>
                      <a:pt x="384" y="1467"/>
                      <a:pt x="226" y="1817"/>
                    </a:cubicBezTo>
                    <a:lnTo>
                      <a:pt x="215" y="1828"/>
                    </a:lnTo>
                    <a:cubicBezTo>
                      <a:pt x="68" y="2189"/>
                      <a:pt x="0" y="2562"/>
                      <a:pt x="0" y="2945"/>
                    </a:cubicBezTo>
                    <a:cubicBezTo>
                      <a:pt x="11" y="4616"/>
                      <a:pt x="1366" y="5970"/>
                      <a:pt x="3036" y="5970"/>
                    </a:cubicBezTo>
                    <a:cubicBezTo>
                      <a:pt x="4232" y="5970"/>
                      <a:pt x="5338" y="5247"/>
                      <a:pt x="5812" y="4142"/>
                    </a:cubicBezTo>
                    <a:lnTo>
                      <a:pt x="5823" y="4130"/>
                    </a:lnTo>
                    <a:cubicBezTo>
                      <a:pt x="6263" y="3002"/>
                      <a:pt x="5992" y="1738"/>
                      <a:pt x="5146" y="892"/>
                    </a:cubicBezTo>
                    <a:cubicBezTo>
                      <a:pt x="4570" y="305"/>
                      <a:pt x="3826" y="0"/>
                      <a:pt x="300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43"/>
              <p:cNvSpPr/>
              <p:nvPr/>
            </p:nvSpPr>
            <p:spPr>
              <a:xfrm>
                <a:off x="4093350" y="2302300"/>
                <a:ext cx="618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2357" extrusionOk="0">
                    <a:moveTo>
                      <a:pt x="1276" y="1"/>
                    </a:moveTo>
                    <a:cubicBezTo>
                      <a:pt x="780" y="1"/>
                      <a:pt x="362" y="294"/>
                      <a:pt x="170" y="723"/>
                    </a:cubicBezTo>
                    <a:cubicBezTo>
                      <a:pt x="1" y="1140"/>
                      <a:pt x="91" y="1648"/>
                      <a:pt x="441" y="2009"/>
                    </a:cubicBezTo>
                    <a:cubicBezTo>
                      <a:pt x="672" y="2241"/>
                      <a:pt x="980" y="2356"/>
                      <a:pt x="1287" y="2356"/>
                    </a:cubicBezTo>
                    <a:cubicBezTo>
                      <a:pt x="1595" y="2356"/>
                      <a:pt x="1902" y="2241"/>
                      <a:pt x="2134" y="2009"/>
                    </a:cubicBezTo>
                    <a:cubicBezTo>
                      <a:pt x="2247" y="1908"/>
                      <a:pt x="2337" y="1784"/>
                      <a:pt x="2393" y="1637"/>
                    </a:cubicBezTo>
                    <a:cubicBezTo>
                      <a:pt x="2450" y="1502"/>
                      <a:pt x="2472" y="1355"/>
                      <a:pt x="2472" y="1197"/>
                    </a:cubicBezTo>
                    <a:cubicBezTo>
                      <a:pt x="2472" y="542"/>
                      <a:pt x="1942" y="1"/>
                      <a:pt x="127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43"/>
              <p:cNvSpPr/>
              <p:nvPr/>
            </p:nvSpPr>
            <p:spPr>
              <a:xfrm>
                <a:off x="4044550" y="2257175"/>
                <a:ext cx="156600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5970" extrusionOk="0">
                    <a:moveTo>
                      <a:pt x="3228" y="1163"/>
                    </a:moveTo>
                    <a:cubicBezTo>
                      <a:pt x="4255" y="1163"/>
                      <a:pt x="5101" y="2009"/>
                      <a:pt x="5101" y="3036"/>
                    </a:cubicBezTo>
                    <a:cubicBezTo>
                      <a:pt x="5101" y="3273"/>
                      <a:pt x="5056" y="3498"/>
                      <a:pt x="4977" y="3713"/>
                    </a:cubicBezTo>
                    <a:cubicBezTo>
                      <a:pt x="4876" y="3927"/>
                      <a:pt x="4751" y="4119"/>
                      <a:pt x="4582" y="4277"/>
                    </a:cubicBezTo>
                    <a:cubicBezTo>
                      <a:pt x="4215" y="4644"/>
                      <a:pt x="3736" y="4827"/>
                      <a:pt x="3256" y="4827"/>
                    </a:cubicBezTo>
                    <a:cubicBezTo>
                      <a:pt x="2777" y="4827"/>
                      <a:pt x="2297" y="4644"/>
                      <a:pt x="1930" y="4277"/>
                    </a:cubicBezTo>
                    <a:cubicBezTo>
                      <a:pt x="1411" y="3758"/>
                      <a:pt x="1242" y="2968"/>
                      <a:pt x="1502" y="2268"/>
                    </a:cubicBezTo>
                    <a:cubicBezTo>
                      <a:pt x="1795" y="1591"/>
                      <a:pt x="2483" y="1163"/>
                      <a:pt x="3228" y="1163"/>
                    </a:cubicBezTo>
                    <a:close/>
                    <a:moveTo>
                      <a:pt x="3228" y="0"/>
                    </a:moveTo>
                    <a:cubicBezTo>
                      <a:pt x="2032" y="0"/>
                      <a:pt x="926" y="722"/>
                      <a:pt x="441" y="1817"/>
                    </a:cubicBezTo>
                    <a:lnTo>
                      <a:pt x="430" y="1840"/>
                    </a:lnTo>
                    <a:cubicBezTo>
                      <a:pt x="1" y="2968"/>
                      <a:pt x="260" y="4232"/>
                      <a:pt x="1107" y="5078"/>
                    </a:cubicBezTo>
                    <a:cubicBezTo>
                      <a:pt x="1705" y="5676"/>
                      <a:pt x="2483" y="5970"/>
                      <a:pt x="3251" y="5970"/>
                    </a:cubicBezTo>
                    <a:cubicBezTo>
                      <a:pt x="4029" y="5970"/>
                      <a:pt x="4808" y="5687"/>
                      <a:pt x="5395" y="5089"/>
                    </a:cubicBezTo>
                    <a:cubicBezTo>
                      <a:pt x="5665" y="4830"/>
                      <a:pt x="5880" y="4514"/>
                      <a:pt x="6038" y="4164"/>
                    </a:cubicBezTo>
                    <a:lnTo>
                      <a:pt x="6049" y="4153"/>
                    </a:lnTo>
                    <a:cubicBezTo>
                      <a:pt x="6185" y="3792"/>
                      <a:pt x="6264" y="3419"/>
                      <a:pt x="6264" y="3036"/>
                    </a:cubicBezTo>
                    <a:cubicBezTo>
                      <a:pt x="6264" y="1366"/>
                      <a:pt x="4909" y="0"/>
                      <a:pt x="322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43"/>
              <p:cNvSpPr/>
              <p:nvPr/>
            </p:nvSpPr>
            <p:spPr>
              <a:xfrm>
                <a:off x="3575425" y="1788300"/>
                <a:ext cx="1565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6038" extrusionOk="0">
                    <a:moveTo>
                      <a:pt x="3227" y="1152"/>
                    </a:moveTo>
                    <a:cubicBezTo>
                      <a:pt x="4254" y="1152"/>
                      <a:pt x="5101" y="1998"/>
                      <a:pt x="5101" y="3025"/>
                    </a:cubicBezTo>
                    <a:cubicBezTo>
                      <a:pt x="5101" y="3781"/>
                      <a:pt x="4672" y="4436"/>
                      <a:pt x="3995" y="4752"/>
                    </a:cubicBezTo>
                    <a:cubicBezTo>
                      <a:pt x="3777" y="4837"/>
                      <a:pt x="3549" y="4879"/>
                      <a:pt x="3322" y="4879"/>
                    </a:cubicBezTo>
                    <a:cubicBezTo>
                      <a:pt x="2832" y="4879"/>
                      <a:pt x="2349" y="4685"/>
                      <a:pt x="1986" y="4323"/>
                    </a:cubicBezTo>
                    <a:cubicBezTo>
                      <a:pt x="1253" y="3589"/>
                      <a:pt x="1253" y="2404"/>
                      <a:pt x="1986" y="1671"/>
                    </a:cubicBezTo>
                    <a:cubicBezTo>
                      <a:pt x="2155" y="1502"/>
                      <a:pt x="2347" y="1378"/>
                      <a:pt x="2550" y="1276"/>
                    </a:cubicBezTo>
                    <a:cubicBezTo>
                      <a:pt x="2765" y="1197"/>
                      <a:pt x="2991" y="1152"/>
                      <a:pt x="3227" y="1152"/>
                    </a:cubicBezTo>
                    <a:close/>
                    <a:moveTo>
                      <a:pt x="3227" y="1"/>
                    </a:moveTo>
                    <a:cubicBezTo>
                      <a:pt x="2855" y="1"/>
                      <a:pt x="2471" y="69"/>
                      <a:pt x="2122" y="204"/>
                    </a:cubicBezTo>
                    <a:lnTo>
                      <a:pt x="2099" y="227"/>
                    </a:lnTo>
                    <a:cubicBezTo>
                      <a:pt x="1749" y="373"/>
                      <a:pt x="1445" y="588"/>
                      <a:pt x="1174" y="859"/>
                    </a:cubicBezTo>
                    <a:cubicBezTo>
                      <a:pt x="0" y="2043"/>
                      <a:pt x="0" y="3962"/>
                      <a:pt x="1174" y="5147"/>
                    </a:cubicBezTo>
                    <a:cubicBezTo>
                      <a:pt x="1749" y="5722"/>
                      <a:pt x="2528" y="6038"/>
                      <a:pt x="3318" y="6038"/>
                    </a:cubicBezTo>
                    <a:cubicBezTo>
                      <a:pt x="3679" y="6038"/>
                      <a:pt x="4063" y="5959"/>
                      <a:pt x="4435" y="5824"/>
                    </a:cubicBezTo>
                    <a:lnTo>
                      <a:pt x="4446" y="5812"/>
                    </a:lnTo>
                    <a:cubicBezTo>
                      <a:pt x="5541" y="5327"/>
                      <a:pt x="6263" y="4244"/>
                      <a:pt x="6263" y="3025"/>
                    </a:cubicBezTo>
                    <a:cubicBezTo>
                      <a:pt x="6263" y="1366"/>
                      <a:pt x="4909" y="1"/>
                      <a:pt x="3227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43"/>
              <p:cNvSpPr/>
              <p:nvPr/>
            </p:nvSpPr>
            <p:spPr>
              <a:xfrm>
                <a:off x="4044275" y="1983250"/>
                <a:ext cx="156875" cy="148975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5959" extrusionOk="0">
                    <a:moveTo>
                      <a:pt x="3262" y="1140"/>
                    </a:moveTo>
                    <a:cubicBezTo>
                      <a:pt x="3758" y="1140"/>
                      <a:pt x="4243" y="1343"/>
                      <a:pt x="4593" y="1693"/>
                    </a:cubicBezTo>
                    <a:cubicBezTo>
                      <a:pt x="4762" y="1862"/>
                      <a:pt x="4887" y="2043"/>
                      <a:pt x="4988" y="2257"/>
                    </a:cubicBezTo>
                    <a:cubicBezTo>
                      <a:pt x="5067" y="2472"/>
                      <a:pt x="5112" y="2697"/>
                      <a:pt x="5112" y="2934"/>
                    </a:cubicBezTo>
                    <a:cubicBezTo>
                      <a:pt x="5112" y="3961"/>
                      <a:pt x="4266" y="4807"/>
                      <a:pt x="3239" y="4807"/>
                    </a:cubicBezTo>
                    <a:cubicBezTo>
                      <a:pt x="2494" y="4807"/>
                      <a:pt x="1829" y="4367"/>
                      <a:pt x="1513" y="3690"/>
                    </a:cubicBezTo>
                    <a:cubicBezTo>
                      <a:pt x="1242" y="3002"/>
                      <a:pt x="1411" y="2212"/>
                      <a:pt x="1941" y="1693"/>
                    </a:cubicBezTo>
                    <a:cubicBezTo>
                      <a:pt x="2291" y="1343"/>
                      <a:pt x="2754" y="1140"/>
                      <a:pt x="3262" y="1140"/>
                    </a:cubicBezTo>
                    <a:close/>
                    <a:moveTo>
                      <a:pt x="3262" y="0"/>
                    </a:moveTo>
                    <a:cubicBezTo>
                      <a:pt x="2460" y="0"/>
                      <a:pt x="1704" y="305"/>
                      <a:pt x="1118" y="880"/>
                    </a:cubicBezTo>
                    <a:cubicBezTo>
                      <a:pt x="271" y="1727"/>
                      <a:pt x="1" y="3013"/>
                      <a:pt x="441" y="4130"/>
                    </a:cubicBezTo>
                    <a:lnTo>
                      <a:pt x="452" y="4142"/>
                    </a:lnTo>
                    <a:cubicBezTo>
                      <a:pt x="937" y="5247"/>
                      <a:pt x="2020" y="5958"/>
                      <a:pt x="3239" y="5958"/>
                    </a:cubicBezTo>
                    <a:cubicBezTo>
                      <a:pt x="4898" y="5958"/>
                      <a:pt x="6275" y="4604"/>
                      <a:pt x="6275" y="2934"/>
                    </a:cubicBezTo>
                    <a:cubicBezTo>
                      <a:pt x="6275" y="2551"/>
                      <a:pt x="6196" y="2189"/>
                      <a:pt x="6060" y="1828"/>
                    </a:cubicBezTo>
                    <a:lnTo>
                      <a:pt x="6049" y="1817"/>
                    </a:lnTo>
                    <a:cubicBezTo>
                      <a:pt x="5891" y="1467"/>
                      <a:pt x="5676" y="1151"/>
                      <a:pt x="5406" y="880"/>
                    </a:cubicBezTo>
                    <a:cubicBezTo>
                      <a:pt x="4830" y="305"/>
                      <a:pt x="4085" y="0"/>
                      <a:pt x="326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43"/>
              <p:cNvSpPr/>
              <p:nvPr/>
            </p:nvSpPr>
            <p:spPr>
              <a:xfrm>
                <a:off x="3625075" y="1833725"/>
                <a:ext cx="61800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383" extrusionOk="0">
                    <a:moveTo>
                      <a:pt x="1275" y="1"/>
                    </a:moveTo>
                    <a:cubicBezTo>
                      <a:pt x="1117" y="1"/>
                      <a:pt x="982" y="23"/>
                      <a:pt x="835" y="80"/>
                    </a:cubicBezTo>
                    <a:cubicBezTo>
                      <a:pt x="711" y="136"/>
                      <a:pt x="587" y="226"/>
                      <a:pt x="474" y="339"/>
                    </a:cubicBezTo>
                    <a:cubicBezTo>
                      <a:pt x="0" y="802"/>
                      <a:pt x="0" y="1569"/>
                      <a:pt x="474" y="2032"/>
                    </a:cubicBezTo>
                    <a:cubicBezTo>
                      <a:pt x="699" y="2264"/>
                      <a:pt x="999" y="2382"/>
                      <a:pt x="1300" y="2382"/>
                    </a:cubicBezTo>
                    <a:cubicBezTo>
                      <a:pt x="1452" y="2382"/>
                      <a:pt x="1605" y="2352"/>
                      <a:pt x="1749" y="2291"/>
                    </a:cubicBezTo>
                    <a:cubicBezTo>
                      <a:pt x="2178" y="2111"/>
                      <a:pt x="2471" y="1693"/>
                      <a:pt x="2471" y="1197"/>
                    </a:cubicBezTo>
                    <a:cubicBezTo>
                      <a:pt x="2471" y="531"/>
                      <a:pt x="1941" y="1"/>
                      <a:pt x="1275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43"/>
              <p:cNvSpPr/>
              <p:nvPr/>
            </p:nvSpPr>
            <p:spPr>
              <a:xfrm>
                <a:off x="4093925" y="2028450"/>
                <a:ext cx="6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7" extrusionOk="0">
                    <a:moveTo>
                      <a:pt x="1280" y="1"/>
                    </a:moveTo>
                    <a:cubicBezTo>
                      <a:pt x="974" y="1"/>
                      <a:pt x="666" y="116"/>
                      <a:pt x="429" y="348"/>
                    </a:cubicBezTo>
                    <a:cubicBezTo>
                      <a:pt x="80" y="697"/>
                      <a:pt x="1" y="1194"/>
                      <a:pt x="159" y="1634"/>
                    </a:cubicBezTo>
                    <a:cubicBezTo>
                      <a:pt x="350" y="2051"/>
                      <a:pt x="768" y="2356"/>
                      <a:pt x="1264" y="2356"/>
                    </a:cubicBezTo>
                    <a:cubicBezTo>
                      <a:pt x="1930" y="2356"/>
                      <a:pt x="2461" y="1815"/>
                      <a:pt x="2461" y="1149"/>
                    </a:cubicBezTo>
                    <a:cubicBezTo>
                      <a:pt x="2461" y="1002"/>
                      <a:pt x="2438" y="855"/>
                      <a:pt x="2382" y="720"/>
                    </a:cubicBezTo>
                    <a:cubicBezTo>
                      <a:pt x="2314" y="573"/>
                      <a:pt x="2224" y="449"/>
                      <a:pt x="2122" y="348"/>
                    </a:cubicBezTo>
                    <a:cubicBezTo>
                      <a:pt x="1891" y="116"/>
                      <a:pt x="1586" y="1"/>
                      <a:pt x="1280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43"/>
              <p:cNvSpPr/>
              <p:nvPr/>
            </p:nvSpPr>
            <p:spPr>
              <a:xfrm>
                <a:off x="3433800" y="2027950"/>
                <a:ext cx="615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4" extrusionOk="0">
                    <a:moveTo>
                      <a:pt x="1181" y="1"/>
                    </a:moveTo>
                    <a:cubicBezTo>
                      <a:pt x="875" y="1"/>
                      <a:pt x="570" y="119"/>
                      <a:pt x="339" y="356"/>
                    </a:cubicBezTo>
                    <a:cubicBezTo>
                      <a:pt x="226" y="469"/>
                      <a:pt x="136" y="593"/>
                      <a:pt x="80" y="717"/>
                    </a:cubicBezTo>
                    <a:cubicBezTo>
                      <a:pt x="23" y="864"/>
                      <a:pt x="1" y="1000"/>
                      <a:pt x="1" y="1157"/>
                    </a:cubicBezTo>
                    <a:cubicBezTo>
                      <a:pt x="1" y="1823"/>
                      <a:pt x="531" y="2354"/>
                      <a:pt x="1197" y="2354"/>
                    </a:cubicBezTo>
                    <a:cubicBezTo>
                      <a:pt x="1693" y="2354"/>
                      <a:pt x="2111" y="2060"/>
                      <a:pt x="2291" y="1631"/>
                    </a:cubicBezTo>
                    <a:cubicBezTo>
                      <a:pt x="2460" y="1214"/>
                      <a:pt x="2381" y="706"/>
                      <a:pt x="2032" y="356"/>
                    </a:cubicBezTo>
                    <a:cubicBezTo>
                      <a:pt x="1795" y="119"/>
                      <a:pt x="1487" y="1"/>
                      <a:pt x="1181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43"/>
              <p:cNvSpPr/>
              <p:nvPr/>
            </p:nvSpPr>
            <p:spPr>
              <a:xfrm>
                <a:off x="3387825" y="2257175"/>
                <a:ext cx="15657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5981" extrusionOk="0">
                    <a:moveTo>
                      <a:pt x="3036" y="1163"/>
                    </a:moveTo>
                    <a:cubicBezTo>
                      <a:pt x="3780" y="1163"/>
                      <a:pt x="4446" y="1591"/>
                      <a:pt x="4751" y="2268"/>
                    </a:cubicBezTo>
                    <a:cubicBezTo>
                      <a:pt x="5022" y="2968"/>
                      <a:pt x="4852" y="3758"/>
                      <a:pt x="4333" y="4277"/>
                    </a:cubicBezTo>
                    <a:cubicBezTo>
                      <a:pt x="3967" y="4644"/>
                      <a:pt x="3487" y="4827"/>
                      <a:pt x="3007" y="4827"/>
                    </a:cubicBezTo>
                    <a:cubicBezTo>
                      <a:pt x="2528" y="4827"/>
                      <a:pt x="2048" y="4644"/>
                      <a:pt x="1682" y="4277"/>
                    </a:cubicBezTo>
                    <a:cubicBezTo>
                      <a:pt x="1512" y="4108"/>
                      <a:pt x="1388" y="3927"/>
                      <a:pt x="1287" y="3713"/>
                    </a:cubicBezTo>
                    <a:cubicBezTo>
                      <a:pt x="1196" y="3498"/>
                      <a:pt x="1162" y="3273"/>
                      <a:pt x="1162" y="3036"/>
                    </a:cubicBezTo>
                    <a:cubicBezTo>
                      <a:pt x="1162" y="2009"/>
                      <a:pt x="2009" y="1163"/>
                      <a:pt x="3036" y="1163"/>
                    </a:cubicBezTo>
                    <a:close/>
                    <a:moveTo>
                      <a:pt x="3036" y="0"/>
                    </a:moveTo>
                    <a:cubicBezTo>
                      <a:pt x="1366" y="0"/>
                      <a:pt x="0" y="1354"/>
                      <a:pt x="0" y="3036"/>
                    </a:cubicBezTo>
                    <a:cubicBezTo>
                      <a:pt x="0" y="3419"/>
                      <a:pt x="68" y="3792"/>
                      <a:pt x="215" y="4153"/>
                    </a:cubicBezTo>
                    <a:lnTo>
                      <a:pt x="226" y="4164"/>
                    </a:lnTo>
                    <a:cubicBezTo>
                      <a:pt x="384" y="4514"/>
                      <a:pt x="598" y="4830"/>
                      <a:pt x="858" y="5089"/>
                    </a:cubicBezTo>
                    <a:cubicBezTo>
                      <a:pt x="1456" y="5687"/>
                      <a:pt x="2234" y="5981"/>
                      <a:pt x="3002" y="5981"/>
                    </a:cubicBezTo>
                    <a:cubicBezTo>
                      <a:pt x="3780" y="5981"/>
                      <a:pt x="4559" y="5687"/>
                      <a:pt x="5146" y="5089"/>
                    </a:cubicBezTo>
                    <a:cubicBezTo>
                      <a:pt x="5992" y="4232"/>
                      <a:pt x="6263" y="2968"/>
                      <a:pt x="5823" y="1840"/>
                    </a:cubicBezTo>
                    <a:lnTo>
                      <a:pt x="5812" y="1817"/>
                    </a:lnTo>
                    <a:cubicBezTo>
                      <a:pt x="5338" y="722"/>
                      <a:pt x="4243" y="0"/>
                      <a:pt x="3036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43"/>
              <p:cNvSpPr/>
              <p:nvPr/>
            </p:nvSpPr>
            <p:spPr>
              <a:xfrm>
                <a:off x="3433800" y="2302600"/>
                <a:ext cx="615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56" extrusionOk="0">
                    <a:moveTo>
                      <a:pt x="1197" y="0"/>
                    </a:moveTo>
                    <a:cubicBezTo>
                      <a:pt x="531" y="0"/>
                      <a:pt x="1" y="542"/>
                      <a:pt x="1" y="1207"/>
                    </a:cubicBezTo>
                    <a:cubicBezTo>
                      <a:pt x="1" y="1354"/>
                      <a:pt x="23" y="1501"/>
                      <a:pt x="80" y="1636"/>
                    </a:cubicBezTo>
                    <a:cubicBezTo>
                      <a:pt x="136" y="1772"/>
                      <a:pt x="226" y="1896"/>
                      <a:pt x="339" y="2009"/>
                    </a:cubicBezTo>
                    <a:cubicBezTo>
                      <a:pt x="570" y="2240"/>
                      <a:pt x="875" y="2356"/>
                      <a:pt x="1181" y="2356"/>
                    </a:cubicBezTo>
                    <a:cubicBezTo>
                      <a:pt x="1487" y="2356"/>
                      <a:pt x="1795" y="2240"/>
                      <a:pt x="2032" y="2009"/>
                    </a:cubicBezTo>
                    <a:cubicBezTo>
                      <a:pt x="2381" y="1659"/>
                      <a:pt x="2460" y="1162"/>
                      <a:pt x="2291" y="722"/>
                    </a:cubicBezTo>
                    <a:cubicBezTo>
                      <a:pt x="2099" y="305"/>
                      <a:pt x="1693" y="0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43"/>
              <p:cNvSpPr/>
              <p:nvPr/>
            </p:nvSpPr>
            <p:spPr>
              <a:xfrm>
                <a:off x="3856950" y="1788600"/>
                <a:ext cx="156875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6275" h="6038" extrusionOk="0">
                    <a:moveTo>
                      <a:pt x="3025" y="1140"/>
                    </a:moveTo>
                    <a:cubicBezTo>
                      <a:pt x="3262" y="1140"/>
                      <a:pt x="3488" y="1185"/>
                      <a:pt x="3702" y="1264"/>
                    </a:cubicBezTo>
                    <a:cubicBezTo>
                      <a:pt x="3916" y="1366"/>
                      <a:pt x="4120" y="1490"/>
                      <a:pt x="4266" y="1659"/>
                    </a:cubicBezTo>
                    <a:cubicBezTo>
                      <a:pt x="5000" y="2392"/>
                      <a:pt x="5000" y="3577"/>
                      <a:pt x="4266" y="4311"/>
                    </a:cubicBezTo>
                    <a:cubicBezTo>
                      <a:pt x="3912" y="4673"/>
                      <a:pt x="3430" y="4867"/>
                      <a:pt x="2942" y="4867"/>
                    </a:cubicBezTo>
                    <a:cubicBezTo>
                      <a:pt x="2715" y="4867"/>
                      <a:pt x="2487" y="4825"/>
                      <a:pt x="2269" y="4740"/>
                    </a:cubicBezTo>
                    <a:cubicBezTo>
                      <a:pt x="1592" y="4446"/>
                      <a:pt x="1152" y="3769"/>
                      <a:pt x="1152" y="3013"/>
                    </a:cubicBezTo>
                    <a:cubicBezTo>
                      <a:pt x="1152" y="1986"/>
                      <a:pt x="1998" y="1140"/>
                      <a:pt x="3025" y="1140"/>
                    </a:cubicBezTo>
                    <a:close/>
                    <a:moveTo>
                      <a:pt x="3025" y="0"/>
                    </a:moveTo>
                    <a:cubicBezTo>
                      <a:pt x="1366" y="0"/>
                      <a:pt x="1" y="1354"/>
                      <a:pt x="1" y="3036"/>
                    </a:cubicBezTo>
                    <a:cubicBezTo>
                      <a:pt x="1" y="4232"/>
                      <a:pt x="712" y="5326"/>
                      <a:pt x="1818" y="5812"/>
                    </a:cubicBezTo>
                    <a:lnTo>
                      <a:pt x="1829" y="5823"/>
                    </a:lnTo>
                    <a:cubicBezTo>
                      <a:pt x="2201" y="5970"/>
                      <a:pt x="2562" y="6037"/>
                      <a:pt x="2946" y="6037"/>
                    </a:cubicBezTo>
                    <a:cubicBezTo>
                      <a:pt x="3736" y="6037"/>
                      <a:pt x="4515" y="5721"/>
                      <a:pt x="5090" y="5146"/>
                    </a:cubicBezTo>
                    <a:cubicBezTo>
                      <a:pt x="6275" y="3961"/>
                      <a:pt x="6275" y="2043"/>
                      <a:pt x="5090" y="869"/>
                    </a:cubicBezTo>
                    <a:cubicBezTo>
                      <a:pt x="4819" y="610"/>
                      <a:pt x="4515" y="395"/>
                      <a:pt x="4153" y="237"/>
                    </a:cubicBezTo>
                    <a:lnTo>
                      <a:pt x="4142" y="226"/>
                    </a:lnTo>
                    <a:cubicBezTo>
                      <a:pt x="3792" y="68"/>
                      <a:pt x="3409" y="0"/>
                      <a:pt x="3025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43"/>
              <p:cNvSpPr/>
              <p:nvPr/>
            </p:nvSpPr>
            <p:spPr>
              <a:xfrm>
                <a:off x="3902100" y="1834000"/>
                <a:ext cx="615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386" extrusionOk="0">
                    <a:moveTo>
                      <a:pt x="1196" y="1"/>
                    </a:moveTo>
                    <a:cubicBezTo>
                      <a:pt x="531" y="1"/>
                      <a:pt x="0" y="543"/>
                      <a:pt x="0" y="1197"/>
                    </a:cubicBezTo>
                    <a:cubicBezTo>
                      <a:pt x="0" y="1694"/>
                      <a:pt x="294" y="2122"/>
                      <a:pt x="711" y="2303"/>
                    </a:cubicBezTo>
                    <a:cubicBezTo>
                      <a:pt x="851" y="2358"/>
                      <a:pt x="999" y="2386"/>
                      <a:pt x="1148" y="2386"/>
                    </a:cubicBezTo>
                    <a:cubicBezTo>
                      <a:pt x="1454" y="2386"/>
                      <a:pt x="1762" y="2268"/>
                      <a:pt x="1998" y="2032"/>
                    </a:cubicBezTo>
                    <a:cubicBezTo>
                      <a:pt x="2460" y="1569"/>
                      <a:pt x="2460" y="802"/>
                      <a:pt x="1998" y="339"/>
                    </a:cubicBezTo>
                    <a:cubicBezTo>
                      <a:pt x="1885" y="227"/>
                      <a:pt x="1761" y="148"/>
                      <a:pt x="1625" y="91"/>
                    </a:cubicBezTo>
                    <a:cubicBezTo>
                      <a:pt x="1501" y="24"/>
                      <a:pt x="1343" y="1"/>
                      <a:pt x="1196" y="1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43"/>
              <p:cNvSpPr/>
              <p:nvPr/>
            </p:nvSpPr>
            <p:spPr>
              <a:xfrm>
                <a:off x="3393175" y="1793400"/>
                <a:ext cx="801775" cy="802025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32081" extrusionOk="0">
                    <a:moveTo>
                      <a:pt x="16047" y="2110"/>
                    </a:moveTo>
                    <a:cubicBezTo>
                      <a:pt x="17062" y="3825"/>
                      <a:pt x="18247" y="6748"/>
                      <a:pt x="17739" y="10528"/>
                    </a:cubicBezTo>
                    <a:lnTo>
                      <a:pt x="17536" y="12052"/>
                    </a:lnTo>
                    <a:cubicBezTo>
                      <a:pt x="17085" y="11882"/>
                      <a:pt x="16600" y="11792"/>
                      <a:pt x="16103" y="11792"/>
                    </a:cubicBezTo>
                    <a:lnTo>
                      <a:pt x="16013" y="11792"/>
                    </a:lnTo>
                    <a:cubicBezTo>
                      <a:pt x="15516" y="11792"/>
                      <a:pt x="15031" y="11882"/>
                      <a:pt x="14580" y="12052"/>
                    </a:cubicBezTo>
                    <a:lnTo>
                      <a:pt x="14377" y="10528"/>
                    </a:lnTo>
                    <a:cubicBezTo>
                      <a:pt x="13846" y="6748"/>
                      <a:pt x="15031" y="3825"/>
                      <a:pt x="16047" y="2110"/>
                    </a:cubicBezTo>
                    <a:close/>
                    <a:moveTo>
                      <a:pt x="6196" y="6195"/>
                    </a:moveTo>
                    <a:cubicBezTo>
                      <a:pt x="8125" y="6692"/>
                      <a:pt x="11025" y="7922"/>
                      <a:pt x="13327" y="10946"/>
                    </a:cubicBezTo>
                    <a:lnTo>
                      <a:pt x="14264" y="12176"/>
                    </a:lnTo>
                    <a:cubicBezTo>
                      <a:pt x="13824" y="12390"/>
                      <a:pt x="13418" y="12661"/>
                      <a:pt x="13079" y="13011"/>
                    </a:cubicBezTo>
                    <a:lnTo>
                      <a:pt x="13000" y="13078"/>
                    </a:lnTo>
                    <a:cubicBezTo>
                      <a:pt x="12650" y="13428"/>
                      <a:pt x="12379" y="13823"/>
                      <a:pt x="12176" y="14263"/>
                    </a:cubicBezTo>
                    <a:lnTo>
                      <a:pt x="10946" y="13327"/>
                    </a:lnTo>
                    <a:cubicBezTo>
                      <a:pt x="7911" y="11036"/>
                      <a:pt x="6681" y="8125"/>
                      <a:pt x="6196" y="6195"/>
                    </a:cubicBezTo>
                    <a:close/>
                    <a:moveTo>
                      <a:pt x="25909" y="6195"/>
                    </a:moveTo>
                    <a:cubicBezTo>
                      <a:pt x="25413" y="8125"/>
                      <a:pt x="24194" y="11036"/>
                      <a:pt x="21158" y="13338"/>
                    </a:cubicBezTo>
                    <a:lnTo>
                      <a:pt x="19929" y="14263"/>
                    </a:lnTo>
                    <a:cubicBezTo>
                      <a:pt x="19714" y="13823"/>
                      <a:pt x="19443" y="13417"/>
                      <a:pt x="19093" y="13078"/>
                    </a:cubicBezTo>
                    <a:lnTo>
                      <a:pt x="19026" y="13011"/>
                    </a:lnTo>
                    <a:cubicBezTo>
                      <a:pt x="18676" y="12661"/>
                      <a:pt x="18281" y="12390"/>
                      <a:pt x="17841" y="12176"/>
                    </a:cubicBezTo>
                    <a:lnTo>
                      <a:pt x="18778" y="10946"/>
                    </a:lnTo>
                    <a:cubicBezTo>
                      <a:pt x="21068" y="7922"/>
                      <a:pt x="23980" y="6692"/>
                      <a:pt x="25909" y="6195"/>
                    </a:cubicBezTo>
                    <a:close/>
                    <a:moveTo>
                      <a:pt x="8741" y="14243"/>
                    </a:moveTo>
                    <a:cubicBezTo>
                      <a:pt x="9316" y="14243"/>
                      <a:pt x="9916" y="14281"/>
                      <a:pt x="10540" y="14365"/>
                    </a:cubicBezTo>
                    <a:lnTo>
                      <a:pt x="12063" y="14579"/>
                    </a:lnTo>
                    <a:cubicBezTo>
                      <a:pt x="11894" y="15031"/>
                      <a:pt x="11804" y="15505"/>
                      <a:pt x="11804" y="16001"/>
                    </a:cubicBezTo>
                    <a:lnTo>
                      <a:pt x="11804" y="16046"/>
                    </a:lnTo>
                    <a:lnTo>
                      <a:pt x="11804" y="16103"/>
                    </a:lnTo>
                    <a:cubicBezTo>
                      <a:pt x="11804" y="16588"/>
                      <a:pt x="11894" y="17062"/>
                      <a:pt x="12063" y="17524"/>
                    </a:cubicBezTo>
                    <a:lnTo>
                      <a:pt x="10540" y="17739"/>
                    </a:lnTo>
                    <a:cubicBezTo>
                      <a:pt x="9902" y="17826"/>
                      <a:pt x="9289" y="17865"/>
                      <a:pt x="8703" y="17865"/>
                    </a:cubicBezTo>
                    <a:cubicBezTo>
                      <a:pt x="5794" y="17865"/>
                      <a:pt x="3538" y="16903"/>
                      <a:pt x="2111" y="16057"/>
                    </a:cubicBezTo>
                    <a:cubicBezTo>
                      <a:pt x="3552" y="15209"/>
                      <a:pt x="5828" y="14243"/>
                      <a:pt x="8741" y="14243"/>
                    </a:cubicBezTo>
                    <a:close/>
                    <a:moveTo>
                      <a:pt x="23405" y="14250"/>
                    </a:moveTo>
                    <a:cubicBezTo>
                      <a:pt x="26303" y="14250"/>
                      <a:pt x="28569" y="15212"/>
                      <a:pt x="30005" y="16057"/>
                    </a:cubicBezTo>
                    <a:cubicBezTo>
                      <a:pt x="28564" y="16905"/>
                      <a:pt x="26288" y="17872"/>
                      <a:pt x="23375" y="17872"/>
                    </a:cubicBezTo>
                    <a:cubicBezTo>
                      <a:pt x="22800" y="17872"/>
                      <a:pt x="22200" y="17834"/>
                      <a:pt x="21576" y="17750"/>
                    </a:cubicBezTo>
                    <a:lnTo>
                      <a:pt x="20053" y="17536"/>
                    </a:lnTo>
                    <a:cubicBezTo>
                      <a:pt x="20222" y="17084"/>
                      <a:pt x="20312" y="16610"/>
                      <a:pt x="20312" y="16114"/>
                    </a:cubicBezTo>
                    <a:lnTo>
                      <a:pt x="20312" y="16069"/>
                    </a:lnTo>
                    <a:lnTo>
                      <a:pt x="20312" y="16012"/>
                    </a:lnTo>
                    <a:cubicBezTo>
                      <a:pt x="20312" y="15516"/>
                      <a:pt x="20222" y="15053"/>
                      <a:pt x="20053" y="14591"/>
                    </a:cubicBezTo>
                    <a:lnTo>
                      <a:pt x="21576" y="14376"/>
                    </a:lnTo>
                    <a:cubicBezTo>
                      <a:pt x="22210" y="14289"/>
                      <a:pt x="22820" y="14250"/>
                      <a:pt x="23405" y="14250"/>
                    </a:cubicBezTo>
                    <a:close/>
                    <a:moveTo>
                      <a:pt x="16092" y="12966"/>
                    </a:moveTo>
                    <a:cubicBezTo>
                      <a:pt x="16487" y="12966"/>
                      <a:pt x="16870" y="13033"/>
                      <a:pt x="17232" y="13191"/>
                    </a:cubicBezTo>
                    <a:cubicBezTo>
                      <a:pt x="17604" y="13349"/>
                      <a:pt x="17931" y="13552"/>
                      <a:pt x="18213" y="13834"/>
                    </a:cubicBezTo>
                    <a:lnTo>
                      <a:pt x="18281" y="13913"/>
                    </a:lnTo>
                    <a:cubicBezTo>
                      <a:pt x="18563" y="14196"/>
                      <a:pt x="18778" y="14523"/>
                      <a:pt x="18924" y="14873"/>
                    </a:cubicBezTo>
                    <a:cubicBezTo>
                      <a:pt x="19071" y="15234"/>
                      <a:pt x="19150" y="15617"/>
                      <a:pt x="19150" y="16012"/>
                    </a:cubicBezTo>
                    <a:lnTo>
                      <a:pt x="19150" y="16069"/>
                    </a:lnTo>
                    <a:lnTo>
                      <a:pt x="19150" y="16114"/>
                    </a:lnTo>
                    <a:cubicBezTo>
                      <a:pt x="19150" y="16509"/>
                      <a:pt x="19082" y="16904"/>
                      <a:pt x="18924" y="17254"/>
                    </a:cubicBezTo>
                    <a:cubicBezTo>
                      <a:pt x="18778" y="17626"/>
                      <a:pt x="18563" y="17942"/>
                      <a:pt x="18281" y="18224"/>
                    </a:cubicBezTo>
                    <a:lnTo>
                      <a:pt x="18213" y="18303"/>
                    </a:lnTo>
                    <a:cubicBezTo>
                      <a:pt x="17931" y="18585"/>
                      <a:pt x="17604" y="18788"/>
                      <a:pt x="17254" y="18946"/>
                    </a:cubicBezTo>
                    <a:cubicBezTo>
                      <a:pt x="16882" y="19093"/>
                      <a:pt x="16498" y="19172"/>
                      <a:pt x="16103" y="19172"/>
                    </a:cubicBezTo>
                    <a:lnTo>
                      <a:pt x="16013" y="19172"/>
                    </a:lnTo>
                    <a:cubicBezTo>
                      <a:pt x="15618" y="19172"/>
                      <a:pt x="15234" y="19104"/>
                      <a:pt x="14862" y="18946"/>
                    </a:cubicBezTo>
                    <a:cubicBezTo>
                      <a:pt x="14501" y="18788"/>
                      <a:pt x="14174" y="18585"/>
                      <a:pt x="13891" y="18303"/>
                    </a:cubicBezTo>
                    <a:lnTo>
                      <a:pt x="13824" y="18224"/>
                    </a:lnTo>
                    <a:cubicBezTo>
                      <a:pt x="13542" y="17942"/>
                      <a:pt x="13327" y="17626"/>
                      <a:pt x="13169" y="17265"/>
                    </a:cubicBezTo>
                    <a:cubicBezTo>
                      <a:pt x="13034" y="16904"/>
                      <a:pt x="12944" y="16520"/>
                      <a:pt x="12944" y="16125"/>
                    </a:cubicBezTo>
                    <a:lnTo>
                      <a:pt x="12944" y="16069"/>
                    </a:lnTo>
                    <a:lnTo>
                      <a:pt x="12944" y="16024"/>
                    </a:lnTo>
                    <a:cubicBezTo>
                      <a:pt x="12944" y="15629"/>
                      <a:pt x="13023" y="15234"/>
                      <a:pt x="13169" y="14884"/>
                    </a:cubicBezTo>
                    <a:cubicBezTo>
                      <a:pt x="13327" y="14512"/>
                      <a:pt x="13542" y="14196"/>
                      <a:pt x="13824" y="13913"/>
                    </a:cubicBezTo>
                    <a:lnTo>
                      <a:pt x="13891" y="13834"/>
                    </a:lnTo>
                    <a:cubicBezTo>
                      <a:pt x="14174" y="13552"/>
                      <a:pt x="14501" y="13349"/>
                      <a:pt x="14851" y="13191"/>
                    </a:cubicBezTo>
                    <a:cubicBezTo>
                      <a:pt x="15223" y="13045"/>
                      <a:pt x="15595" y="12966"/>
                      <a:pt x="15990" y="12966"/>
                    </a:cubicBezTo>
                    <a:close/>
                    <a:moveTo>
                      <a:pt x="12176" y="17840"/>
                    </a:moveTo>
                    <a:cubicBezTo>
                      <a:pt x="12379" y="18280"/>
                      <a:pt x="12650" y="18687"/>
                      <a:pt x="13000" y="19025"/>
                    </a:cubicBezTo>
                    <a:lnTo>
                      <a:pt x="13079" y="19104"/>
                    </a:lnTo>
                    <a:cubicBezTo>
                      <a:pt x="13429" y="19454"/>
                      <a:pt x="13824" y="19725"/>
                      <a:pt x="14264" y="19928"/>
                    </a:cubicBezTo>
                    <a:lnTo>
                      <a:pt x="13327" y="21158"/>
                    </a:lnTo>
                    <a:cubicBezTo>
                      <a:pt x="11025" y="24193"/>
                      <a:pt x="8125" y="25423"/>
                      <a:pt x="6196" y="25920"/>
                    </a:cubicBezTo>
                    <a:cubicBezTo>
                      <a:pt x="6681" y="23979"/>
                      <a:pt x="7911" y="21079"/>
                      <a:pt x="10946" y="18777"/>
                    </a:cubicBezTo>
                    <a:lnTo>
                      <a:pt x="12176" y="17840"/>
                    </a:lnTo>
                    <a:close/>
                    <a:moveTo>
                      <a:pt x="19929" y="17852"/>
                    </a:moveTo>
                    <a:lnTo>
                      <a:pt x="21158" y="18777"/>
                    </a:lnTo>
                    <a:cubicBezTo>
                      <a:pt x="24194" y="21090"/>
                      <a:pt x="25413" y="23979"/>
                      <a:pt x="25909" y="25920"/>
                    </a:cubicBezTo>
                    <a:cubicBezTo>
                      <a:pt x="23980" y="25423"/>
                      <a:pt x="21068" y="24193"/>
                      <a:pt x="18778" y="21158"/>
                    </a:cubicBezTo>
                    <a:lnTo>
                      <a:pt x="17841" y="19939"/>
                    </a:lnTo>
                    <a:cubicBezTo>
                      <a:pt x="18281" y="19725"/>
                      <a:pt x="18687" y="19454"/>
                      <a:pt x="19026" y="19104"/>
                    </a:cubicBezTo>
                    <a:lnTo>
                      <a:pt x="19093" y="19036"/>
                    </a:lnTo>
                    <a:cubicBezTo>
                      <a:pt x="19432" y="18698"/>
                      <a:pt x="19714" y="18280"/>
                      <a:pt x="19929" y="17852"/>
                    </a:cubicBezTo>
                    <a:close/>
                    <a:moveTo>
                      <a:pt x="17514" y="20052"/>
                    </a:moveTo>
                    <a:lnTo>
                      <a:pt x="17728" y="21575"/>
                    </a:lnTo>
                    <a:cubicBezTo>
                      <a:pt x="18247" y="25367"/>
                      <a:pt x="17062" y="28290"/>
                      <a:pt x="16047" y="29993"/>
                    </a:cubicBezTo>
                    <a:cubicBezTo>
                      <a:pt x="15031" y="28267"/>
                      <a:pt x="13846" y="25356"/>
                      <a:pt x="14354" y="21575"/>
                    </a:cubicBezTo>
                    <a:lnTo>
                      <a:pt x="14569" y="20052"/>
                    </a:lnTo>
                    <a:cubicBezTo>
                      <a:pt x="15020" y="20221"/>
                      <a:pt x="15505" y="20300"/>
                      <a:pt x="15990" y="20300"/>
                    </a:cubicBezTo>
                    <a:lnTo>
                      <a:pt x="16092" y="20300"/>
                    </a:lnTo>
                    <a:cubicBezTo>
                      <a:pt x="16588" y="20300"/>
                      <a:pt x="17051" y="20221"/>
                      <a:pt x="17514" y="20052"/>
                    </a:cubicBezTo>
                    <a:close/>
                    <a:moveTo>
                      <a:pt x="16035" y="0"/>
                    </a:moveTo>
                    <a:lnTo>
                      <a:pt x="15562" y="677"/>
                    </a:lnTo>
                    <a:cubicBezTo>
                      <a:pt x="14546" y="2133"/>
                      <a:pt x="13023" y="4999"/>
                      <a:pt x="13056" y="8858"/>
                    </a:cubicBezTo>
                    <a:cubicBezTo>
                      <a:pt x="10371" y="6082"/>
                      <a:pt x="7268" y="5157"/>
                      <a:pt x="5519" y="4841"/>
                    </a:cubicBezTo>
                    <a:lnTo>
                      <a:pt x="4695" y="4706"/>
                    </a:lnTo>
                    <a:lnTo>
                      <a:pt x="4695" y="4706"/>
                    </a:lnTo>
                    <a:lnTo>
                      <a:pt x="4842" y="5518"/>
                    </a:lnTo>
                    <a:cubicBezTo>
                      <a:pt x="5146" y="7267"/>
                      <a:pt x="6094" y="10370"/>
                      <a:pt x="8859" y="13067"/>
                    </a:cubicBezTo>
                    <a:cubicBezTo>
                      <a:pt x="8789" y="13066"/>
                      <a:pt x="8720" y="13066"/>
                      <a:pt x="8651" y="13066"/>
                    </a:cubicBezTo>
                    <a:cubicBezTo>
                      <a:pt x="4875" y="13066"/>
                      <a:pt x="2107" y="14564"/>
                      <a:pt x="678" y="15561"/>
                    </a:cubicBezTo>
                    <a:lnTo>
                      <a:pt x="1" y="16046"/>
                    </a:lnTo>
                    <a:lnTo>
                      <a:pt x="678" y="16520"/>
                    </a:lnTo>
                    <a:cubicBezTo>
                      <a:pt x="2107" y="17517"/>
                      <a:pt x="4886" y="19015"/>
                      <a:pt x="8651" y="19015"/>
                    </a:cubicBezTo>
                    <a:cubicBezTo>
                      <a:pt x="8720" y="19015"/>
                      <a:pt x="8789" y="19015"/>
                      <a:pt x="8859" y="19014"/>
                    </a:cubicBezTo>
                    <a:lnTo>
                      <a:pt x="8859" y="19014"/>
                    </a:lnTo>
                    <a:cubicBezTo>
                      <a:pt x="6083" y="21711"/>
                      <a:pt x="5146" y="24814"/>
                      <a:pt x="4842" y="26563"/>
                    </a:cubicBezTo>
                    <a:lnTo>
                      <a:pt x="4695" y="27387"/>
                    </a:lnTo>
                    <a:lnTo>
                      <a:pt x="4695" y="27387"/>
                    </a:lnTo>
                    <a:lnTo>
                      <a:pt x="5519" y="27240"/>
                    </a:lnTo>
                    <a:cubicBezTo>
                      <a:pt x="7268" y="26935"/>
                      <a:pt x="10371" y="25988"/>
                      <a:pt x="13056" y="23223"/>
                    </a:cubicBezTo>
                    <a:lnTo>
                      <a:pt x="13056" y="23223"/>
                    </a:lnTo>
                    <a:cubicBezTo>
                      <a:pt x="13000" y="27082"/>
                      <a:pt x="14546" y="29948"/>
                      <a:pt x="15562" y="31404"/>
                    </a:cubicBezTo>
                    <a:lnTo>
                      <a:pt x="16035" y="32081"/>
                    </a:lnTo>
                    <a:lnTo>
                      <a:pt x="16521" y="31404"/>
                    </a:lnTo>
                    <a:cubicBezTo>
                      <a:pt x="17536" y="29948"/>
                      <a:pt x="19060" y="27082"/>
                      <a:pt x="19014" y="23223"/>
                    </a:cubicBezTo>
                    <a:lnTo>
                      <a:pt x="19014" y="23223"/>
                    </a:lnTo>
                    <a:cubicBezTo>
                      <a:pt x="21700" y="25999"/>
                      <a:pt x="24803" y="26935"/>
                      <a:pt x="26564" y="27240"/>
                    </a:cubicBezTo>
                    <a:lnTo>
                      <a:pt x="27376" y="27387"/>
                    </a:lnTo>
                    <a:lnTo>
                      <a:pt x="27241" y="26563"/>
                    </a:lnTo>
                    <a:cubicBezTo>
                      <a:pt x="26925" y="24814"/>
                      <a:pt x="25977" y="21711"/>
                      <a:pt x="23212" y="19014"/>
                    </a:cubicBezTo>
                    <a:lnTo>
                      <a:pt x="23212" y="19014"/>
                    </a:lnTo>
                    <a:cubicBezTo>
                      <a:pt x="23282" y="19015"/>
                      <a:pt x="23351" y="19015"/>
                      <a:pt x="23420" y="19015"/>
                    </a:cubicBezTo>
                    <a:cubicBezTo>
                      <a:pt x="27185" y="19015"/>
                      <a:pt x="29975" y="17517"/>
                      <a:pt x="31393" y="16520"/>
                    </a:cubicBezTo>
                    <a:lnTo>
                      <a:pt x="32070" y="16046"/>
                    </a:lnTo>
                    <a:lnTo>
                      <a:pt x="31393" y="15561"/>
                    </a:lnTo>
                    <a:cubicBezTo>
                      <a:pt x="29970" y="14560"/>
                      <a:pt x="27166" y="13066"/>
                      <a:pt x="23380" y="13066"/>
                    </a:cubicBezTo>
                    <a:cubicBezTo>
                      <a:pt x="23324" y="13066"/>
                      <a:pt x="23268" y="13066"/>
                      <a:pt x="23212" y="13067"/>
                    </a:cubicBezTo>
                    <a:cubicBezTo>
                      <a:pt x="25999" y="10370"/>
                      <a:pt x="26925" y="7267"/>
                      <a:pt x="27241" y="5518"/>
                    </a:cubicBezTo>
                    <a:lnTo>
                      <a:pt x="27376" y="4706"/>
                    </a:lnTo>
                    <a:lnTo>
                      <a:pt x="26564" y="4841"/>
                    </a:lnTo>
                    <a:cubicBezTo>
                      <a:pt x="24803" y="5157"/>
                      <a:pt x="21700" y="6094"/>
                      <a:pt x="19014" y="8858"/>
                    </a:cubicBezTo>
                    <a:cubicBezTo>
                      <a:pt x="19071" y="4999"/>
                      <a:pt x="17536" y="2133"/>
                      <a:pt x="16521" y="677"/>
                    </a:cubicBezTo>
                    <a:lnTo>
                      <a:pt x="16035" y="0"/>
                    </a:ln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9" name="Google Shape;5779;p43"/>
            <p:cNvGrpSpPr/>
            <p:nvPr/>
          </p:nvGrpSpPr>
          <p:grpSpPr>
            <a:xfrm rot="2700000">
              <a:off x="8528968" y="4013075"/>
              <a:ext cx="890341" cy="890891"/>
              <a:chOff x="4335125" y="2742400"/>
              <a:chExt cx="890350" cy="890900"/>
            </a:xfrm>
          </p:grpSpPr>
          <p:sp>
            <p:nvSpPr>
              <p:cNvPr id="5780" name="Google Shape;5780;p43"/>
              <p:cNvSpPr/>
              <p:nvPr/>
            </p:nvSpPr>
            <p:spPr>
              <a:xfrm>
                <a:off x="5101900" y="3516175"/>
                <a:ext cx="12357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4685" extrusionOk="0">
                    <a:moveTo>
                      <a:pt x="3545" y="0"/>
                    </a:moveTo>
                    <a:cubicBezTo>
                      <a:pt x="2705" y="0"/>
                      <a:pt x="1867" y="319"/>
                      <a:pt x="1219" y="961"/>
                    </a:cubicBezTo>
                    <a:cubicBezTo>
                      <a:pt x="226" y="1976"/>
                      <a:pt x="0" y="3455"/>
                      <a:pt x="564" y="4685"/>
                    </a:cubicBezTo>
                    <a:lnTo>
                      <a:pt x="4943" y="4685"/>
                    </a:lnTo>
                    <a:lnTo>
                      <a:pt x="4943" y="306"/>
                    </a:lnTo>
                    <a:cubicBezTo>
                      <a:pt x="4498" y="102"/>
                      <a:pt x="4021" y="0"/>
                      <a:pt x="3545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43"/>
              <p:cNvSpPr/>
              <p:nvPr/>
            </p:nvSpPr>
            <p:spPr>
              <a:xfrm>
                <a:off x="5102450" y="2742400"/>
                <a:ext cx="1230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82" extrusionOk="0">
                    <a:moveTo>
                      <a:pt x="542" y="0"/>
                    </a:moveTo>
                    <a:cubicBezTo>
                      <a:pt x="1" y="1230"/>
                      <a:pt x="204" y="2708"/>
                      <a:pt x="1197" y="3724"/>
                    </a:cubicBezTo>
                    <a:cubicBezTo>
                      <a:pt x="1848" y="4360"/>
                      <a:pt x="2689" y="4682"/>
                      <a:pt x="3533" y="4682"/>
                    </a:cubicBezTo>
                    <a:cubicBezTo>
                      <a:pt x="4005" y="4682"/>
                      <a:pt x="4479" y="4581"/>
                      <a:pt x="4921" y="4378"/>
                    </a:cubicBez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43"/>
              <p:cNvSpPr/>
              <p:nvPr/>
            </p:nvSpPr>
            <p:spPr>
              <a:xfrm>
                <a:off x="4937425" y="30917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92" y="1"/>
                    </a:moveTo>
                    <a:cubicBezTo>
                      <a:pt x="680" y="1"/>
                      <a:pt x="469" y="83"/>
                      <a:pt x="305" y="246"/>
                    </a:cubicBezTo>
                    <a:cubicBezTo>
                      <a:pt x="57" y="483"/>
                      <a:pt x="0" y="867"/>
                      <a:pt x="136" y="1183"/>
                    </a:cubicBezTo>
                    <a:cubicBezTo>
                      <a:pt x="249" y="1499"/>
                      <a:pt x="565" y="1724"/>
                      <a:pt x="914" y="1724"/>
                    </a:cubicBezTo>
                    <a:cubicBezTo>
                      <a:pt x="1377" y="1724"/>
                      <a:pt x="1749" y="1363"/>
                      <a:pt x="1749" y="901"/>
                    </a:cubicBezTo>
                    <a:cubicBezTo>
                      <a:pt x="1749" y="765"/>
                      <a:pt x="1716" y="652"/>
                      <a:pt x="1670" y="540"/>
                    </a:cubicBezTo>
                    <a:cubicBezTo>
                      <a:pt x="1637" y="427"/>
                      <a:pt x="1580" y="336"/>
                      <a:pt x="1479" y="246"/>
                    </a:cubicBezTo>
                    <a:cubicBezTo>
                      <a:pt x="1315" y="83"/>
                      <a:pt x="1103" y="1"/>
                      <a:pt x="892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43"/>
              <p:cNvSpPr/>
              <p:nvPr/>
            </p:nvSpPr>
            <p:spPr>
              <a:xfrm>
                <a:off x="4335125" y="3515950"/>
                <a:ext cx="1230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71" extrusionOk="0">
                    <a:moveTo>
                      <a:pt x="1387" y="0"/>
                    </a:moveTo>
                    <a:cubicBezTo>
                      <a:pt x="913" y="0"/>
                      <a:pt x="439" y="101"/>
                      <a:pt x="1" y="304"/>
                    </a:cubicBezTo>
                    <a:lnTo>
                      <a:pt x="1" y="4671"/>
                    </a:lnTo>
                    <a:lnTo>
                      <a:pt x="4368" y="4671"/>
                    </a:lnTo>
                    <a:cubicBezTo>
                      <a:pt x="4920" y="3464"/>
                      <a:pt x="4706" y="1963"/>
                      <a:pt x="3724" y="947"/>
                    </a:cubicBezTo>
                    <a:cubicBezTo>
                      <a:pt x="3074" y="319"/>
                      <a:pt x="2230" y="0"/>
                      <a:pt x="1387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43"/>
              <p:cNvSpPr/>
              <p:nvPr/>
            </p:nvSpPr>
            <p:spPr>
              <a:xfrm>
                <a:off x="5169600" y="3016325"/>
                <a:ext cx="55875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3711" extrusionOk="0">
                    <a:moveTo>
                      <a:pt x="2235" y="0"/>
                    </a:moveTo>
                    <a:cubicBezTo>
                      <a:pt x="1129" y="1456"/>
                      <a:pt x="0" y="3690"/>
                      <a:pt x="34" y="6861"/>
                    </a:cubicBezTo>
                    <a:cubicBezTo>
                      <a:pt x="0" y="10032"/>
                      <a:pt x="1129" y="12266"/>
                      <a:pt x="2235" y="13710"/>
                    </a:cubicBezTo>
                    <a:lnTo>
                      <a:pt x="2235" y="11532"/>
                    </a:lnTo>
                    <a:cubicBezTo>
                      <a:pt x="1625" y="10325"/>
                      <a:pt x="1174" y="8779"/>
                      <a:pt x="1185" y="6861"/>
                    </a:cubicBezTo>
                    <a:cubicBezTo>
                      <a:pt x="1174" y="4942"/>
                      <a:pt x="1625" y="3408"/>
                      <a:pt x="2235" y="2189"/>
                    </a:cubicBez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43"/>
              <p:cNvSpPr/>
              <p:nvPr/>
            </p:nvSpPr>
            <p:spPr>
              <a:xfrm>
                <a:off x="4335125" y="3016325"/>
                <a:ext cx="556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3711" extrusionOk="0">
                    <a:moveTo>
                      <a:pt x="1" y="0"/>
                    </a:moveTo>
                    <a:lnTo>
                      <a:pt x="1" y="2189"/>
                    </a:lnTo>
                    <a:cubicBezTo>
                      <a:pt x="599" y="3385"/>
                      <a:pt x="1050" y="4942"/>
                      <a:pt x="1039" y="6861"/>
                    </a:cubicBezTo>
                    <a:cubicBezTo>
                      <a:pt x="1050" y="8779"/>
                      <a:pt x="599" y="10314"/>
                      <a:pt x="1" y="11532"/>
                    </a:cubicBezTo>
                    <a:lnTo>
                      <a:pt x="1" y="13710"/>
                    </a:lnTo>
                    <a:cubicBezTo>
                      <a:pt x="1095" y="12266"/>
                      <a:pt x="2224" y="10032"/>
                      <a:pt x="2190" y="6861"/>
                    </a:cubicBezTo>
                    <a:cubicBezTo>
                      <a:pt x="2224" y="3690"/>
                      <a:pt x="1095" y="1456"/>
                      <a:pt x="1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43"/>
              <p:cNvSpPr/>
              <p:nvPr/>
            </p:nvSpPr>
            <p:spPr>
              <a:xfrm>
                <a:off x="4335125" y="2742400"/>
                <a:ext cx="123300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4677" extrusionOk="0">
                    <a:moveTo>
                      <a:pt x="1" y="0"/>
                    </a:moveTo>
                    <a:lnTo>
                      <a:pt x="1" y="4367"/>
                    </a:lnTo>
                    <a:cubicBezTo>
                      <a:pt x="445" y="4573"/>
                      <a:pt x="926" y="4677"/>
                      <a:pt x="1406" y="4677"/>
                    </a:cubicBezTo>
                    <a:cubicBezTo>
                      <a:pt x="2243" y="4677"/>
                      <a:pt x="3079" y="4362"/>
                      <a:pt x="3724" y="3724"/>
                    </a:cubicBezTo>
                    <a:cubicBezTo>
                      <a:pt x="4706" y="2708"/>
                      <a:pt x="4932" y="1230"/>
                      <a:pt x="4368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43"/>
              <p:cNvSpPr/>
              <p:nvPr/>
            </p:nvSpPr>
            <p:spPr>
              <a:xfrm>
                <a:off x="4972675" y="2742400"/>
                <a:ext cx="2528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11" extrusionOk="0">
                    <a:moveTo>
                      <a:pt x="1" y="0"/>
                    </a:moveTo>
                    <a:cubicBezTo>
                      <a:pt x="193" y="1828"/>
                      <a:pt x="926" y="4401"/>
                      <a:pt x="3341" y="6771"/>
                    </a:cubicBezTo>
                    <a:cubicBezTo>
                      <a:pt x="5711" y="9197"/>
                      <a:pt x="8272" y="9919"/>
                      <a:pt x="10112" y="10111"/>
                    </a:cubicBezTo>
                    <a:lnTo>
                      <a:pt x="10112" y="8948"/>
                    </a:lnTo>
                    <a:cubicBezTo>
                      <a:pt x="8475" y="8745"/>
                      <a:pt x="6230" y="8068"/>
                      <a:pt x="4153" y="5958"/>
                    </a:cubicBezTo>
                    <a:cubicBezTo>
                      <a:pt x="2043" y="3882"/>
                      <a:pt x="1366" y="1648"/>
                      <a:pt x="1163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43"/>
              <p:cNvSpPr/>
              <p:nvPr/>
            </p:nvSpPr>
            <p:spPr>
              <a:xfrm>
                <a:off x="5005975" y="2918700"/>
                <a:ext cx="457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7" extrusionOk="0">
                    <a:moveTo>
                      <a:pt x="914" y="1"/>
                    </a:moveTo>
                    <a:cubicBezTo>
                      <a:pt x="703" y="1"/>
                      <a:pt x="491" y="80"/>
                      <a:pt x="328" y="238"/>
                    </a:cubicBezTo>
                    <a:cubicBezTo>
                      <a:pt x="0" y="565"/>
                      <a:pt x="0" y="1084"/>
                      <a:pt x="328" y="1411"/>
                    </a:cubicBezTo>
                    <a:cubicBezTo>
                      <a:pt x="491" y="1575"/>
                      <a:pt x="703" y="1657"/>
                      <a:pt x="914" y="1657"/>
                    </a:cubicBezTo>
                    <a:cubicBezTo>
                      <a:pt x="1126" y="1657"/>
                      <a:pt x="1338" y="1575"/>
                      <a:pt x="1501" y="1411"/>
                    </a:cubicBezTo>
                    <a:cubicBezTo>
                      <a:pt x="1828" y="1084"/>
                      <a:pt x="1828" y="565"/>
                      <a:pt x="1501" y="238"/>
                    </a:cubicBezTo>
                    <a:cubicBezTo>
                      <a:pt x="1338" y="80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43"/>
              <p:cNvSpPr/>
              <p:nvPr/>
            </p:nvSpPr>
            <p:spPr>
              <a:xfrm>
                <a:off x="4335125" y="3380225"/>
                <a:ext cx="252800" cy="2530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23" extrusionOk="0">
                    <a:moveTo>
                      <a:pt x="1" y="1"/>
                    </a:moveTo>
                    <a:lnTo>
                      <a:pt x="1" y="1174"/>
                    </a:lnTo>
                    <a:cubicBezTo>
                      <a:pt x="1625" y="1366"/>
                      <a:pt x="3871" y="2054"/>
                      <a:pt x="5947" y="4164"/>
                    </a:cubicBezTo>
                    <a:cubicBezTo>
                      <a:pt x="8069" y="6241"/>
                      <a:pt x="8746" y="8464"/>
                      <a:pt x="8938" y="10123"/>
                    </a:cubicBezTo>
                    <a:lnTo>
                      <a:pt x="10111" y="10123"/>
                    </a:lnTo>
                    <a:cubicBezTo>
                      <a:pt x="9908" y="8272"/>
                      <a:pt x="9197" y="5722"/>
                      <a:pt x="6771" y="3352"/>
                    </a:cubicBezTo>
                    <a:cubicBezTo>
                      <a:pt x="4401" y="926"/>
                      <a:pt x="1829" y="204"/>
                      <a:pt x="1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43"/>
              <p:cNvSpPr/>
              <p:nvPr/>
            </p:nvSpPr>
            <p:spPr>
              <a:xfrm>
                <a:off x="4972975" y="337995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10100" y="0"/>
                    </a:moveTo>
                    <a:cubicBezTo>
                      <a:pt x="8260" y="203"/>
                      <a:pt x="5699" y="914"/>
                      <a:pt x="3340" y="3340"/>
                    </a:cubicBezTo>
                    <a:cubicBezTo>
                      <a:pt x="914" y="5710"/>
                      <a:pt x="192" y="8283"/>
                      <a:pt x="0" y="10111"/>
                    </a:cubicBezTo>
                    <a:lnTo>
                      <a:pt x="1162" y="10111"/>
                    </a:lnTo>
                    <a:cubicBezTo>
                      <a:pt x="1366" y="8475"/>
                      <a:pt x="2043" y="6240"/>
                      <a:pt x="4153" y="4164"/>
                    </a:cubicBezTo>
                    <a:cubicBezTo>
                      <a:pt x="6218" y="2043"/>
                      <a:pt x="8463" y="1366"/>
                      <a:pt x="10100" y="1174"/>
                    </a:cubicBezTo>
                    <a:lnTo>
                      <a:pt x="10100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43"/>
              <p:cNvSpPr/>
              <p:nvPr/>
            </p:nvSpPr>
            <p:spPr>
              <a:xfrm>
                <a:off x="4608475" y="3578250"/>
                <a:ext cx="343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2202" extrusionOk="0">
                    <a:moveTo>
                      <a:pt x="7012" y="0"/>
                    </a:moveTo>
                    <a:cubicBezTo>
                      <a:pt x="6966" y="0"/>
                      <a:pt x="6919" y="1"/>
                      <a:pt x="6873" y="1"/>
                    </a:cubicBezTo>
                    <a:lnTo>
                      <a:pt x="6738" y="1"/>
                    </a:lnTo>
                    <a:cubicBezTo>
                      <a:pt x="3634" y="1"/>
                      <a:pt x="1445" y="1107"/>
                      <a:pt x="1" y="2202"/>
                    </a:cubicBezTo>
                    <a:lnTo>
                      <a:pt x="2190" y="2202"/>
                    </a:lnTo>
                    <a:cubicBezTo>
                      <a:pt x="3375" y="1603"/>
                      <a:pt x="4876" y="1152"/>
                      <a:pt x="6749" y="1152"/>
                    </a:cubicBezTo>
                    <a:lnTo>
                      <a:pt x="6873" y="1152"/>
                    </a:lnTo>
                    <a:cubicBezTo>
                      <a:pt x="6897" y="1152"/>
                      <a:pt x="6920" y="1152"/>
                      <a:pt x="6943" y="1152"/>
                    </a:cubicBezTo>
                    <a:cubicBezTo>
                      <a:pt x="8829" y="1152"/>
                      <a:pt x="10352" y="1600"/>
                      <a:pt x="11533" y="2202"/>
                    </a:cubicBezTo>
                    <a:lnTo>
                      <a:pt x="13723" y="2202"/>
                    </a:lnTo>
                    <a:cubicBezTo>
                      <a:pt x="12299" y="1112"/>
                      <a:pt x="10098" y="0"/>
                      <a:pt x="701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43"/>
              <p:cNvSpPr/>
              <p:nvPr/>
            </p:nvSpPr>
            <p:spPr>
              <a:xfrm>
                <a:off x="4608475" y="2742400"/>
                <a:ext cx="3433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2202" extrusionOk="0">
                    <a:moveTo>
                      <a:pt x="1" y="0"/>
                    </a:moveTo>
                    <a:cubicBezTo>
                      <a:pt x="1458" y="1090"/>
                      <a:pt x="3637" y="2201"/>
                      <a:pt x="6723" y="2201"/>
                    </a:cubicBezTo>
                    <a:cubicBezTo>
                      <a:pt x="6769" y="2201"/>
                      <a:pt x="6815" y="2201"/>
                      <a:pt x="6862" y="2200"/>
                    </a:cubicBezTo>
                    <a:lnTo>
                      <a:pt x="7008" y="2200"/>
                    </a:lnTo>
                    <a:cubicBezTo>
                      <a:pt x="10112" y="2200"/>
                      <a:pt x="12289" y="1083"/>
                      <a:pt x="13734" y="0"/>
                    </a:cubicBezTo>
                    <a:lnTo>
                      <a:pt x="11545" y="0"/>
                    </a:lnTo>
                    <a:cubicBezTo>
                      <a:pt x="10360" y="598"/>
                      <a:pt x="8870" y="1038"/>
                      <a:pt x="6986" y="1038"/>
                    </a:cubicBezTo>
                    <a:lnTo>
                      <a:pt x="6738" y="1038"/>
                    </a:lnTo>
                    <a:cubicBezTo>
                      <a:pt x="4876" y="1038"/>
                      <a:pt x="3375" y="587"/>
                      <a:pt x="219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43"/>
              <p:cNvSpPr/>
              <p:nvPr/>
            </p:nvSpPr>
            <p:spPr>
              <a:xfrm>
                <a:off x="4335125" y="274240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8926" y="0"/>
                    </a:moveTo>
                    <a:cubicBezTo>
                      <a:pt x="8723" y="1636"/>
                      <a:pt x="8046" y="3882"/>
                      <a:pt x="5936" y="5958"/>
                    </a:cubicBezTo>
                    <a:cubicBezTo>
                      <a:pt x="3871" y="8068"/>
                      <a:pt x="1637" y="8745"/>
                      <a:pt x="1" y="8948"/>
                    </a:cubicBezTo>
                    <a:lnTo>
                      <a:pt x="1" y="10111"/>
                    </a:lnTo>
                    <a:cubicBezTo>
                      <a:pt x="1829" y="9919"/>
                      <a:pt x="4401" y="9197"/>
                      <a:pt x="6749" y="6771"/>
                    </a:cubicBezTo>
                    <a:cubicBezTo>
                      <a:pt x="9175" y="4401"/>
                      <a:pt x="9897" y="1828"/>
                      <a:pt x="1010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43"/>
              <p:cNvSpPr/>
              <p:nvPr/>
            </p:nvSpPr>
            <p:spPr>
              <a:xfrm>
                <a:off x="4682125" y="3346375"/>
                <a:ext cx="454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2" extrusionOk="0">
                    <a:moveTo>
                      <a:pt x="913" y="0"/>
                    </a:moveTo>
                    <a:cubicBezTo>
                      <a:pt x="698" y="0"/>
                      <a:pt x="482" y="83"/>
                      <a:pt x="316" y="249"/>
                    </a:cubicBezTo>
                    <a:cubicBezTo>
                      <a:pt x="0" y="565"/>
                      <a:pt x="0" y="1095"/>
                      <a:pt x="316" y="1411"/>
                    </a:cubicBezTo>
                    <a:cubicBezTo>
                      <a:pt x="406" y="1501"/>
                      <a:pt x="519" y="1569"/>
                      <a:pt x="609" y="1614"/>
                    </a:cubicBezTo>
                    <a:cubicBezTo>
                      <a:pt x="722" y="1671"/>
                      <a:pt x="835" y="1682"/>
                      <a:pt x="971" y="1682"/>
                    </a:cubicBezTo>
                    <a:cubicBezTo>
                      <a:pt x="1433" y="1682"/>
                      <a:pt x="1806" y="1321"/>
                      <a:pt x="1806" y="847"/>
                    </a:cubicBezTo>
                    <a:cubicBezTo>
                      <a:pt x="1817" y="497"/>
                      <a:pt x="1591" y="192"/>
                      <a:pt x="1264" y="79"/>
                    </a:cubicBezTo>
                    <a:cubicBezTo>
                      <a:pt x="1154" y="27"/>
                      <a:pt x="1034" y="0"/>
                      <a:pt x="91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43"/>
              <p:cNvSpPr/>
              <p:nvPr/>
            </p:nvSpPr>
            <p:spPr>
              <a:xfrm>
                <a:off x="5107825" y="3167125"/>
                <a:ext cx="474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64" extrusionOk="0">
                    <a:moveTo>
                      <a:pt x="945" y="0"/>
                    </a:moveTo>
                    <a:cubicBezTo>
                      <a:pt x="840" y="0"/>
                      <a:pt x="734" y="20"/>
                      <a:pt x="632" y="61"/>
                    </a:cubicBezTo>
                    <a:cubicBezTo>
                      <a:pt x="203" y="242"/>
                      <a:pt x="0" y="727"/>
                      <a:pt x="181" y="1156"/>
                    </a:cubicBezTo>
                    <a:cubicBezTo>
                      <a:pt x="315" y="1476"/>
                      <a:pt x="619" y="1664"/>
                      <a:pt x="943" y="1664"/>
                    </a:cubicBezTo>
                    <a:cubicBezTo>
                      <a:pt x="1054" y="1664"/>
                      <a:pt x="1166" y="1642"/>
                      <a:pt x="1275" y="1596"/>
                    </a:cubicBezTo>
                    <a:cubicBezTo>
                      <a:pt x="1693" y="1427"/>
                      <a:pt x="1896" y="930"/>
                      <a:pt x="1715" y="513"/>
                    </a:cubicBezTo>
                    <a:cubicBezTo>
                      <a:pt x="1579" y="189"/>
                      <a:pt x="1269" y="0"/>
                      <a:pt x="945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43"/>
              <p:cNvSpPr/>
              <p:nvPr/>
            </p:nvSpPr>
            <p:spPr>
              <a:xfrm>
                <a:off x="5005975" y="3415550"/>
                <a:ext cx="4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5" extrusionOk="0">
                    <a:moveTo>
                      <a:pt x="914" y="1"/>
                    </a:moveTo>
                    <a:cubicBezTo>
                      <a:pt x="703" y="1"/>
                      <a:pt x="491" y="83"/>
                      <a:pt x="328" y="246"/>
                    </a:cubicBezTo>
                    <a:cubicBezTo>
                      <a:pt x="0" y="562"/>
                      <a:pt x="0" y="1093"/>
                      <a:pt x="328" y="1409"/>
                    </a:cubicBezTo>
                    <a:cubicBezTo>
                      <a:pt x="491" y="1572"/>
                      <a:pt x="703" y="1654"/>
                      <a:pt x="914" y="1654"/>
                    </a:cubicBezTo>
                    <a:cubicBezTo>
                      <a:pt x="1126" y="1654"/>
                      <a:pt x="1338" y="1572"/>
                      <a:pt x="1501" y="1409"/>
                    </a:cubicBezTo>
                    <a:cubicBezTo>
                      <a:pt x="1828" y="1093"/>
                      <a:pt x="1828" y="562"/>
                      <a:pt x="1501" y="246"/>
                    </a:cubicBezTo>
                    <a:cubicBezTo>
                      <a:pt x="1338" y="83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43"/>
              <p:cNvSpPr/>
              <p:nvPr/>
            </p:nvSpPr>
            <p:spPr>
              <a:xfrm>
                <a:off x="4400850" y="2808675"/>
                <a:ext cx="758325" cy="758050"/>
              </a:xfrm>
              <a:custGeom>
                <a:avLst/>
                <a:gdLst/>
                <a:ahLst/>
                <a:cxnLst/>
                <a:rect l="l" t="t" r="r" b="b"/>
                <a:pathLst>
                  <a:path w="30333" h="30322" extrusionOk="0">
                    <a:moveTo>
                      <a:pt x="9581" y="1648"/>
                    </a:moveTo>
                    <a:cubicBezTo>
                      <a:pt x="10585" y="2213"/>
                      <a:pt x="11420" y="2867"/>
                      <a:pt x="12097" y="3600"/>
                    </a:cubicBezTo>
                    <a:cubicBezTo>
                      <a:pt x="11624" y="3849"/>
                      <a:pt x="11172" y="4165"/>
                      <a:pt x="10777" y="4526"/>
                    </a:cubicBezTo>
                    <a:cubicBezTo>
                      <a:pt x="10236" y="4560"/>
                      <a:pt x="9705" y="4639"/>
                      <a:pt x="9186" y="4797"/>
                    </a:cubicBezTo>
                    <a:cubicBezTo>
                      <a:pt x="9141" y="3815"/>
                      <a:pt x="9276" y="2765"/>
                      <a:pt x="9581" y="1648"/>
                    </a:cubicBezTo>
                    <a:close/>
                    <a:moveTo>
                      <a:pt x="20764" y="1648"/>
                    </a:moveTo>
                    <a:cubicBezTo>
                      <a:pt x="21080" y="2754"/>
                      <a:pt x="21204" y="3804"/>
                      <a:pt x="21159" y="4808"/>
                    </a:cubicBezTo>
                    <a:cubicBezTo>
                      <a:pt x="20651" y="4650"/>
                      <a:pt x="20121" y="4571"/>
                      <a:pt x="19568" y="4537"/>
                    </a:cubicBezTo>
                    <a:cubicBezTo>
                      <a:pt x="19173" y="4176"/>
                      <a:pt x="18721" y="3871"/>
                      <a:pt x="18259" y="3612"/>
                    </a:cubicBezTo>
                    <a:cubicBezTo>
                      <a:pt x="18936" y="2878"/>
                      <a:pt x="19771" y="2213"/>
                      <a:pt x="20764" y="1648"/>
                    </a:cubicBezTo>
                    <a:close/>
                    <a:moveTo>
                      <a:pt x="15178" y="3973"/>
                    </a:moveTo>
                    <a:cubicBezTo>
                      <a:pt x="15607" y="3973"/>
                      <a:pt x="16013" y="4029"/>
                      <a:pt x="16419" y="4120"/>
                    </a:cubicBezTo>
                    <a:cubicBezTo>
                      <a:pt x="15900" y="4921"/>
                      <a:pt x="15584" y="5711"/>
                      <a:pt x="15392" y="6388"/>
                    </a:cubicBezTo>
                    <a:cubicBezTo>
                      <a:pt x="15313" y="6692"/>
                      <a:pt x="15234" y="6997"/>
                      <a:pt x="15178" y="7290"/>
                    </a:cubicBezTo>
                    <a:cubicBezTo>
                      <a:pt x="15122" y="6997"/>
                      <a:pt x="15054" y="6692"/>
                      <a:pt x="14964" y="6388"/>
                    </a:cubicBezTo>
                    <a:cubicBezTo>
                      <a:pt x="14772" y="5711"/>
                      <a:pt x="14467" y="4943"/>
                      <a:pt x="13937" y="4120"/>
                    </a:cubicBezTo>
                    <a:cubicBezTo>
                      <a:pt x="14332" y="4041"/>
                      <a:pt x="14761" y="3973"/>
                      <a:pt x="15178" y="3973"/>
                    </a:cubicBezTo>
                    <a:close/>
                    <a:moveTo>
                      <a:pt x="8238" y="6478"/>
                    </a:moveTo>
                    <a:cubicBezTo>
                      <a:pt x="8453" y="7403"/>
                      <a:pt x="8780" y="8193"/>
                      <a:pt x="9118" y="8803"/>
                    </a:cubicBezTo>
                    <a:cubicBezTo>
                      <a:pt x="9276" y="9085"/>
                      <a:pt x="9446" y="9333"/>
                      <a:pt x="9615" y="9592"/>
                    </a:cubicBezTo>
                    <a:cubicBezTo>
                      <a:pt x="9355" y="9423"/>
                      <a:pt x="9107" y="9254"/>
                      <a:pt x="8825" y="9096"/>
                    </a:cubicBezTo>
                    <a:cubicBezTo>
                      <a:pt x="8204" y="8757"/>
                      <a:pt x="7426" y="8441"/>
                      <a:pt x="6489" y="8227"/>
                    </a:cubicBezTo>
                    <a:cubicBezTo>
                      <a:pt x="6715" y="7888"/>
                      <a:pt x="6974" y="7561"/>
                      <a:pt x="7268" y="7257"/>
                    </a:cubicBezTo>
                    <a:cubicBezTo>
                      <a:pt x="7561" y="6952"/>
                      <a:pt x="7888" y="6692"/>
                      <a:pt x="8238" y="6478"/>
                    </a:cubicBezTo>
                    <a:close/>
                    <a:moveTo>
                      <a:pt x="22107" y="6489"/>
                    </a:moveTo>
                    <a:cubicBezTo>
                      <a:pt x="22456" y="6704"/>
                      <a:pt x="22784" y="6974"/>
                      <a:pt x="23077" y="7268"/>
                    </a:cubicBezTo>
                    <a:cubicBezTo>
                      <a:pt x="23382" y="7561"/>
                      <a:pt x="23641" y="7888"/>
                      <a:pt x="23856" y="8238"/>
                    </a:cubicBezTo>
                    <a:cubicBezTo>
                      <a:pt x="22930" y="8453"/>
                      <a:pt x="22140" y="8769"/>
                      <a:pt x="21531" y="9118"/>
                    </a:cubicBezTo>
                    <a:cubicBezTo>
                      <a:pt x="21249" y="9265"/>
                      <a:pt x="20989" y="9434"/>
                      <a:pt x="20741" y="9604"/>
                    </a:cubicBezTo>
                    <a:cubicBezTo>
                      <a:pt x="20910" y="9355"/>
                      <a:pt x="21080" y="9096"/>
                      <a:pt x="21238" y="8814"/>
                    </a:cubicBezTo>
                    <a:cubicBezTo>
                      <a:pt x="21576" y="8193"/>
                      <a:pt x="21892" y="7426"/>
                      <a:pt x="22107" y="6489"/>
                    </a:cubicBezTo>
                    <a:close/>
                    <a:moveTo>
                      <a:pt x="12831" y="4526"/>
                    </a:moveTo>
                    <a:cubicBezTo>
                      <a:pt x="13294" y="5203"/>
                      <a:pt x="13632" y="5936"/>
                      <a:pt x="13858" y="6715"/>
                    </a:cubicBezTo>
                    <a:cubicBezTo>
                      <a:pt x="14422" y="8667"/>
                      <a:pt x="14083" y="10484"/>
                      <a:pt x="13643" y="11488"/>
                    </a:cubicBezTo>
                    <a:cubicBezTo>
                      <a:pt x="12628" y="11071"/>
                      <a:pt x="11104" y="10021"/>
                      <a:pt x="10123" y="8250"/>
                    </a:cubicBezTo>
                    <a:cubicBezTo>
                      <a:pt x="9728" y="7539"/>
                      <a:pt x="9457" y="6771"/>
                      <a:pt x="9299" y="5970"/>
                    </a:cubicBezTo>
                    <a:cubicBezTo>
                      <a:pt x="9841" y="5790"/>
                      <a:pt x="10405" y="5688"/>
                      <a:pt x="10969" y="5688"/>
                    </a:cubicBezTo>
                    <a:lnTo>
                      <a:pt x="10980" y="5688"/>
                    </a:lnTo>
                    <a:lnTo>
                      <a:pt x="10992" y="5101"/>
                    </a:lnTo>
                    <a:lnTo>
                      <a:pt x="10992" y="5688"/>
                    </a:lnTo>
                    <a:lnTo>
                      <a:pt x="11229" y="5688"/>
                    </a:lnTo>
                    <a:lnTo>
                      <a:pt x="11409" y="5508"/>
                    </a:lnTo>
                    <a:cubicBezTo>
                      <a:pt x="11849" y="5090"/>
                      <a:pt x="12323" y="4774"/>
                      <a:pt x="12831" y="4526"/>
                    </a:cubicBezTo>
                    <a:close/>
                    <a:moveTo>
                      <a:pt x="17525" y="4526"/>
                    </a:moveTo>
                    <a:cubicBezTo>
                      <a:pt x="18033" y="4785"/>
                      <a:pt x="18496" y="5113"/>
                      <a:pt x="18924" y="5519"/>
                    </a:cubicBezTo>
                    <a:lnTo>
                      <a:pt x="19128" y="5699"/>
                    </a:lnTo>
                    <a:lnTo>
                      <a:pt x="19376" y="5699"/>
                    </a:lnTo>
                    <a:cubicBezTo>
                      <a:pt x="19951" y="5699"/>
                      <a:pt x="20515" y="5812"/>
                      <a:pt x="21046" y="5993"/>
                    </a:cubicBezTo>
                    <a:cubicBezTo>
                      <a:pt x="20899" y="6805"/>
                      <a:pt x="20628" y="7561"/>
                      <a:pt x="20233" y="8283"/>
                    </a:cubicBezTo>
                    <a:cubicBezTo>
                      <a:pt x="19263" y="10044"/>
                      <a:pt x="17740" y="11104"/>
                      <a:pt x="16701" y="11511"/>
                    </a:cubicBezTo>
                    <a:cubicBezTo>
                      <a:pt x="16273" y="10506"/>
                      <a:pt x="15945" y="8678"/>
                      <a:pt x="16498" y="6749"/>
                    </a:cubicBezTo>
                    <a:cubicBezTo>
                      <a:pt x="16724" y="5925"/>
                      <a:pt x="17063" y="5192"/>
                      <a:pt x="17525" y="4526"/>
                    </a:cubicBezTo>
                    <a:close/>
                    <a:moveTo>
                      <a:pt x="4429" y="9166"/>
                    </a:moveTo>
                    <a:cubicBezTo>
                      <a:pt x="4564" y="9166"/>
                      <a:pt x="4698" y="9169"/>
                      <a:pt x="4830" y="9175"/>
                    </a:cubicBezTo>
                    <a:cubicBezTo>
                      <a:pt x="4672" y="9683"/>
                      <a:pt x="4593" y="10213"/>
                      <a:pt x="4560" y="10766"/>
                    </a:cubicBezTo>
                    <a:cubicBezTo>
                      <a:pt x="4199" y="11161"/>
                      <a:pt x="3883" y="11612"/>
                      <a:pt x="3634" y="12075"/>
                    </a:cubicBezTo>
                    <a:cubicBezTo>
                      <a:pt x="2878" y="11398"/>
                      <a:pt x="2235" y="10563"/>
                      <a:pt x="1671" y="9570"/>
                    </a:cubicBezTo>
                    <a:cubicBezTo>
                      <a:pt x="2621" y="9296"/>
                      <a:pt x="3545" y="9166"/>
                      <a:pt x="4429" y="9166"/>
                    </a:cubicBezTo>
                    <a:close/>
                    <a:moveTo>
                      <a:pt x="25937" y="9166"/>
                    </a:moveTo>
                    <a:cubicBezTo>
                      <a:pt x="26817" y="9166"/>
                      <a:pt x="27727" y="9296"/>
                      <a:pt x="28697" y="9570"/>
                    </a:cubicBezTo>
                    <a:cubicBezTo>
                      <a:pt x="28121" y="10563"/>
                      <a:pt x="27467" y="11398"/>
                      <a:pt x="26733" y="12075"/>
                    </a:cubicBezTo>
                    <a:cubicBezTo>
                      <a:pt x="26485" y="11612"/>
                      <a:pt x="26169" y="11161"/>
                      <a:pt x="25808" y="10766"/>
                    </a:cubicBezTo>
                    <a:cubicBezTo>
                      <a:pt x="25774" y="10213"/>
                      <a:pt x="25695" y="9694"/>
                      <a:pt x="25537" y="9175"/>
                    </a:cubicBezTo>
                    <a:cubicBezTo>
                      <a:pt x="25670" y="9169"/>
                      <a:pt x="25803" y="9166"/>
                      <a:pt x="25937" y="9166"/>
                    </a:cubicBezTo>
                    <a:close/>
                    <a:moveTo>
                      <a:pt x="24363" y="9299"/>
                    </a:moveTo>
                    <a:cubicBezTo>
                      <a:pt x="24544" y="9829"/>
                      <a:pt x="24645" y="10394"/>
                      <a:pt x="24645" y="10958"/>
                    </a:cubicBezTo>
                    <a:lnTo>
                      <a:pt x="24645" y="11229"/>
                    </a:lnTo>
                    <a:lnTo>
                      <a:pt x="24826" y="11409"/>
                    </a:lnTo>
                    <a:cubicBezTo>
                      <a:pt x="25244" y="11815"/>
                      <a:pt x="25560" y="12301"/>
                      <a:pt x="25808" y="12797"/>
                    </a:cubicBezTo>
                    <a:cubicBezTo>
                      <a:pt x="25131" y="13260"/>
                      <a:pt x="24397" y="13598"/>
                      <a:pt x="23619" y="13824"/>
                    </a:cubicBezTo>
                    <a:cubicBezTo>
                      <a:pt x="22887" y="14035"/>
                      <a:pt x="22174" y="14120"/>
                      <a:pt x="21516" y="14120"/>
                    </a:cubicBezTo>
                    <a:cubicBezTo>
                      <a:pt x="20419" y="14120"/>
                      <a:pt x="19473" y="13885"/>
                      <a:pt x="18845" y="13610"/>
                    </a:cubicBezTo>
                    <a:cubicBezTo>
                      <a:pt x="19263" y="12594"/>
                      <a:pt x="20312" y="11071"/>
                      <a:pt x="22084" y="10089"/>
                    </a:cubicBezTo>
                    <a:cubicBezTo>
                      <a:pt x="22795" y="9717"/>
                      <a:pt x="23562" y="9457"/>
                      <a:pt x="24363" y="9299"/>
                    </a:cubicBezTo>
                    <a:close/>
                    <a:moveTo>
                      <a:pt x="5993" y="9299"/>
                    </a:moveTo>
                    <a:cubicBezTo>
                      <a:pt x="6805" y="9457"/>
                      <a:pt x="7561" y="9717"/>
                      <a:pt x="8283" y="10111"/>
                    </a:cubicBezTo>
                    <a:cubicBezTo>
                      <a:pt x="10044" y="11093"/>
                      <a:pt x="11104" y="12617"/>
                      <a:pt x="11511" y="13643"/>
                    </a:cubicBezTo>
                    <a:cubicBezTo>
                      <a:pt x="10891" y="13918"/>
                      <a:pt x="9943" y="14144"/>
                      <a:pt x="8849" y="14144"/>
                    </a:cubicBezTo>
                    <a:cubicBezTo>
                      <a:pt x="8188" y="14144"/>
                      <a:pt x="7475" y="14062"/>
                      <a:pt x="6749" y="13858"/>
                    </a:cubicBezTo>
                    <a:cubicBezTo>
                      <a:pt x="5959" y="13632"/>
                      <a:pt x="5237" y="13294"/>
                      <a:pt x="4560" y="12820"/>
                    </a:cubicBezTo>
                    <a:cubicBezTo>
                      <a:pt x="4785" y="12301"/>
                      <a:pt x="5113" y="11838"/>
                      <a:pt x="5519" y="11432"/>
                    </a:cubicBezTo>
                    <a:lnTo>
                      <a:pt x="5699" y="11217"/>
                    </a:lnTo>
                    <a:lnTo>
                      <a:pt x="5699" y="10980"/>
                    </a:lnTo>
                    <a:cubicBezTo>
                      <a:pt x="5699" y="10394"/>
                      <a:pt x="5812" y="9829"/>
                      <a:pt x="5993" y="9299"/>
                    </a:cubicBezTo>
                    <a:close/>
                    <a:moveTo>
                      <a:pt x="4142" y="13926"/>
                    </a:moveTo>
                    <a:cubicBezTo>
                      <a:pt x="4943" y="14445"/>
                      <a:pt x="5733" y="14761"/>
                      <a:pt x="6410" y="14952"/>
                    </a:cubicBezTo>
                    <a:cubicBezTo>
                      <a:pt x="6715" y="15043"/>
                      <a:pt x="7020" y="15110"/>
                      <a:pt x="7313" y="15167"/>
                    </a:cubicBezTo>
                    <a:cubicBezTo>
                      <a:pt x="7020" y="15223"/>
                      <a:pt x="6704" y="15291"/>
                      <a:pt x="6410" y="15381"/>
                    </a:cubicBezTo>
                    <a:cubicBezTo>
                      <a:pt x="5733" y="15573"/>
                      <a:pt x="4955" y="15889"/>
                      <a:pt x="4142" y="16408"/>
                    </a:cubicBezTo>
                    <a:cubicBezTo>
                      <a:pt x="4041" y="16013"/>
                      <a:pt x="3995" y="15584"/>
                      <a:pt x="3995" y="15167"/>
                    </a:cubicBezTo>
                    <a:cubicBezTo>
                      <a:pt x="3995" y="14738"/>
                      <a:pt x="4052" y="14332"/>
                      <a:pt x="4142" y="13926"/>
                    </a:cubicBezTo>
                    <a:close/>
                    <a:moveTo>
                      <a:pt x="26214" y="13926"/>
                    </a:moveTo>
                    <a:cubicBezTo>
                      <a:pt x="26316" y="14320"/>
                      <a:pt x="26349" y="14738"/>
                      <a:pt x="26349" y="15167"/>
                    </a:cubicBezTo>
                    <a:cubicBezTo>
                      <a:pt x="26349" y="15584"/>
                      <a:pt x="26293" y="15991"/>
                      <a:pt x="26214" y="16408"/>
                    </a:cubicBezTo>
                    <a:cubicBezTo>
                      <a:pt x="25413" y="15878"/>
                      <a:pt x="24623" y="15573"/>
                      <a:pt x="23946" y="15370"/>
                    </a:cubicBezTo>
                    <a:cubicBezTo>
                      <a:pt x="23641" y="15291"/>
                      <a:pt x="23337" y="15223"/>
                      <a:pt x="23043" y="15167"/>
                    </a:cubicBezTo>
                    <a:cubicBezTo>
                      <a:pt x="23337" y="15110"/>
                      <a:pt x="23641" y="15043"/>
                      <a:pt x="23946" y="14952"/>
                    </a:cubicBezTo>
                    <a:cubicBezTo>
                      <a:pt x="24623" y="14761"/>
                      <a:pt x="25390" y="14445"/>
                      <a:pt x="26214" y="13926"/>
                    </a:cubicBezTo>
                    <a:close/>
                    <a:moveTo>
                      <a:pt x="15178" y="10348"/>
                    </a:moveTo>
                    <a:cubicBezTo>
                      <a:pt x="15336" y="11217"/>
                      <a:pt x="15607" y="11962"/>
                      <a:pt x="15912" y="12481"/>
                    </a:cubicBezTo>
                    <a:lnTo>
                      <a:pt x="16137" y="12854"/>
                    </a:lnTo>
                    <a:lnTo>
                      <a:pt x="16555" y="12752"/>
                    </a:lnTo>
                    <a:cubicBezTo>
                      <a:pt x="17141" y="12605"/>
                      <a:pt x="17864" y="12267"/>
                      <a:pt x="18586" y="11759"/>
                    </a:cubicBezTo>
                    <a:lnTo>
                      <a:pt x="18586" y="11759"/>
                    </a:lnTo>
                    <a:cubicBezTo>
                      <a:pt x="18078" y="12481"/>
                      <a:pt x="17740" y="13203"/>
                      <a:pt x="17593" y="13790"/>
                    </a:cubicBezTo>
                    <a:lnTo>
                      <a:pt x="17491" y="14208"/>
                    </a:lnTo>
                    <a:lnTo>
                      <a:pt x="17864" y="14433"/>
                    </a:lnTo>
                    <a:cubicBezTo>
                      <a:pt x="18383" y="14738"/>
                      <a:pt x="19128" y="15020"/>
                      <a:pt x="19985" y="15167"/>
                    </a:cubicBezTo>
                    <a:cubicBezTo>
                      <a:pt x="19128" y="15325"/>
                      <a:pt x="18383" y="15584"/>
                      <a:pt x="17864" y="15900"/>
                    </a:cubicBezTo>
                    <a:lnTo>
                      <a:pt x="17491" y="16126"/>
                    </a:lnTo>
                    <a:lnTo>
                      <a:pt x="17593" y="16532"/>
                    </a:lnTo>
                    <a:cubicBezTo>
                      <a:pt x="17740" y="17130"/>
                      <a:pt x="18078" y="17841"/>
                      <a:pt x="18586" y="18563"/>
                    </a:cubicBezTo>
                    <a:cubicBezTo>
                      <a:pt x="17864" y="18056"/>
                      <a:pt x="17141" y="17717"/>
                      <a:pt x="16555" y="17582"/>
                    </a:cubicBezTo>
                    <a:lnTo>
                      <a:pt x="16137" y="17480"/>
                    </a:lnTo>
                    <a:lnTo>
                      <a:pt x="15912" y="17841"/>
                    </a:lnTo>
                    <a:cubicBezTo>
                      <a:pt x="15607" y="18371"/>
                      <a:pt x="15325" y="19116"/>
                      <a:pt x="15178" y="19974"/>
                    </a:cubicBezTo>
                    <a:cubicBezTo>
                      <a:pt x="15031" y="19116"/>
                      <a:pt x="14761" y="18371"/>
                      <a:pt x="14445" y="17841"/>
                    </a:cubicBezTo>
                    <a:lnTo>
                      <a:pt x="14219" y="17480"/>
                    </a:lnTo>
                    <a:lnTo>
                      <a:pt x="13813" y="17582"/>
                    </a:lnTo>
                    <a:cubicBezTo>
                      <a:pt x="13215" y="17717"/>
                      <a:pt x="12504" y="18056"/>
                      <a:pt x="11781" y="18563"/>
                    </a:cubicBezTo>
                    <a:cubicBezTo>
                      <a:pt x="12289" y="17841"/>
                      <a:pt x="12628" y="17119"/>
                      <a:pt x="12763" y="16532"/>
                    </a:cubicBezTo>
                    <a:lnTo>
                      <a:pt x="12865" y="16126"/>
                    </a:lnTo>
                    <a:lnTo>
                      <a:pt x="12504" y="15900"/>
                    </a:lnTo>
                    <a:cubicBezTo>
                      <a:pt x="11973" y="15584"/>
                      <a:pt x="11229" y="15302"/>
                      <a:pt x="10371" y="15167"/>
                    </a:cubicBezTo>
                    <a:cubicBezTo>
                      <a:pt x="11229" y="15009"/>
                      <a:pt x="11985" y="14738"/>
                      <a:pt x="12504" y="14433"/>
                    </a:cubicBezTo>
                    <a:lnTo>
                      <a:pt x="12865" y="14208"/>
                    </a:lnTo>
                    <a:lnTo>
                      <a:pt x="12763" y="13790"/>
                    </a:lnTo>
                    <a:cubicBezTo>
                      <a:pt x="12628" y="13203"/>
                      <a:pt x="12289" y="12481"/>
                      <a:pt x="11781" y="11759"/>
                    </a:cubicBezTo>
                    <a:lnTo>
                      <a:pt x="11781" y="11759"/>
                    </a:lnTo>
                    <a:cubicBezTo>
                      <a:pt x="12504" y="12267"/>
                      <a:pt x="13215" y="12605"/>
                      <a:pt x="13813" y="12752"/>
                    </a:cubicBezTo>
                    <a:lnTo>
                      <a:pt x="14219" y="12854"/>
                    </a:lnTo>
                    <a:lnTo>
                      <a:pt x="14445" y="12481"/>
                    </a:lnTo>
                    <a:cubicBezTo>
                      <a:pt x="14761" y="11962"/>
                      <a:pt x="15043" y="11217"/>
                      <a:pt x="15178" y="10348"/>
                    </a:cubicBezTo>
                    <a:close/>
                    <a:moveTo>
                      <a:pt x="8832" y="16191"/>
                    </a:moveTo>
                    <a:cubicBezTo>
                      <a:pt x="9926" y="16191"/>
                      <a:pt x="10872" y="16426"/>
                      <a:pt x="11499" y="16701"/>
                    </a:cubicBezTo>
                    <a:cubicBezTo>
                      <a:pt x="11093" y="17717"/>
                      <a:pt x="10032" y="19240"/>
                      <a:pt x="8272" y="20233"/>
                    </a:cubicBezTo>
                    <a:cubicBezTo>
                      <a:pt x="7550" y="20594"/>
                      <a:pt x="6805" y="20877"/>
                      <a:pt x="6004" y="21023"/>
                    </a:cubicBezTo>
                    <a:cubicBezTo>
                      <a:pt x="5812" y="20482"/>
                      <a:pt x="5722" y="19917"/>
                      <a:pt x="5699" y="19353"/>
                    </a:cubicBezTo>
                    <a:lnTo>
                      <a:pt x="5699" y="19082"/>
                    </a:lnTo>
                    <a:lnTo>
                      <a:pt x="5519" y="18902"/>
                    </a:lnTo>
                    <a:cubicBezTo>
                      <a:pt x="5113" y="18496"/>
                      <a:pt x="4785" y="18010"/>
                      <a:pt x="4548" y="17525"/>
                    </a:cubicBezTo>
                    <a:cubicBezTo>
                      <a:pt x="5225" y="17051"/>
                      <a:pt x="5959" y="16713"/>
                      <a:pt x="6737" y="16487"/>
                    </a:cubicBezTo>
                    <a:cubicBezTo>
                      <a:pt x="7465" y="16276"/>
                      <a:pt x="8175" y="16191"/>
                      <a:pt x="8832" y="16191"/>
                    </a:cubicBezTo>
                    <a:close/>
                    <a:moveTo>
                      <a:pt x="21506" y="16185"/>
                    </a:moveTo>
                    <a:cubicBezTo>
                      <a:pt x="22165" y="16185"/>
                      <a:pt x="22878" y="16268"/>
                      <a:pt x="23607" y="16476"/>
                    </a:cubicBezTo>
                    <a:cubicBezTo>
                      <a:pt x="24397" y="16701"/>
                      <a:pt x="25108" y="17040"/>
                      <a:pt x="25785" y="17503"/>
                    </a:cubicBezTo>
                    <a:cubicBezTo>
                      <a:pt x="25560" y="18010"/>
                      <a:pt x="25244" y="18484"/>
                      <a:pt x="24826" y="18902"/>
                    </a:cubicBezTo>
                    <a:lnTo>
                      <a:pt x="24645" y="19116"/>
                    </a:lnTo>
                    <a:lnTo>
                      <a:pt x="24645" y="19353"/>
                    </a:lnTo>
                    <a:cubicBezTo>
                      <a:pt x="24645" y="19929"/>
                      <a:pt x="24533" y="20493"/>
                      <a:pt x="24352" y="21035"/>
                    </a:cubicBezTo>
                    <a:cubicBezTo>
                      <a:pt x="23551" y="20877"/>
                      <a:pt x="22784" y="20606"/>
                      <a:pt x="22061" y="20211"/>
                    </a:cubicBezTo>
                    <a:cubicBezTo>
                      <a:pt x="20301" y="19240"/>
                      <a:pt x="19240" y="17717"/>
                      <a:pt x="18834" y="16690"/>
                    </a:cubicBezTo>
                    <a:cubicBezTo>
                      <a:pt x="19461" y="16415"/>
                      <a:pt x="20409" y="16185"/>
                      <a:pt x="21506" y="16185"/>
                    </a:cubicBezTo>
                    <a:close/>
                    <a:moveTo>
                      <a:pt x="3612" y="18236"/>
                    </a:moveTo>
                    <a:cubicBezTo>
                      <a:pt x="3871" y="18710"/>
                      <a:pt x="4176" y="19161"/>
                      <a:pt x="4548" y="19556"/>
                    </a:cubicBezTo>
                    <a:cubicBezTo>
                      <a:pt x="4571" y="20098"/>
                      <a:pt x="4661" y="20628"/>
                      <a:pt x="4808" y="21147"/>
                    </a:cubicBezTo>
                    <a:cubicBezTo>
                      <a:pt x="4685" y="21153"/>
                      <a:pt x="4560" y="21156"/>
                      <a:pt x="4435" y="21156"/>
                    </a:cubicBezTo>
                    <a:cubicBezTo>
                      <a:pt x="3559" y="21156"/>
                      <a:pt x="2628" y="21019"/>
                      <a:pt x="1671" y="20752"/>
                    </a:cubicBezTo>
                    <a:cubicBezTo>
                      <a:pt x="2235" y="19748"/>
                      <a:pt x="2878" y="18913"/>
                      <a:pt x="3612" y="18236"/>
                    </a:cubicBezTo>
                    <a:close/>
                    <a:moveTo>
                      <a:pt x="26722" y="18236"/>
                    </a:moveTo>
                    <a:cubicBezTo>
                      <a:pt x="27467" y="18913"/>
                      <a:pt x="28121" y="19759"/>
                      <a:pt x="28685" y="20752"/>
                    </a:cubicBezTo>
                    <a:cubicBezTo>
                      <a:pt x="27718" y="21019"/>
                      <a:pt x="26786" y="21156"/>
                      <a:pt x="25903" y="21156"/>
                    </a:cubicBezTo>
                    <a:cubicBezTo>
                      <a:pt x="25776" y="21156"/>
                      <a:pt x="25650" y="21153"/>
                      <a:pt x="25526" y="21147"/>
                    </a:cubicBezTo>
                    <a:cubicBezTo>
                      <a:pt x="25672" y="20640"/>
                      <a:pt x="25763" y="20098"/>
                      <a:pt x="25785" y="19556"/>
                    </a:cubicBezTo>
                    <a:cubicBezTo>
                      <a:pt x="26158" y="19161"/>
                      <a:pt x="26462" y="18710"/>
                      <a:pt x="26722" y="18236"/>
                    </a:cubicBezTo>
                    <a:close/>
                    <a:moveTo>
                      <a:pt x="9626" y="20719"/>
                    </a:moveTo>
                    <a:lnTo>
                      <a:pt x="9626" y="20719"/>
                    </a:lnTo>
                    <a:cubicBezTo>
                      <a:pt x="9457" y="20978"/>
                      <a:pt x="9288" y="21226"/>
                      <a:pt x="9130" y="21509"/>
                    </a:cubicBezTo>
                    <a:cubicBezTo>
                      <a:pt x="8780" y="22118"/>
                      <a:pt x="8453" y="22896"/>
                      <a:pt x="8261" y="23844"/>
                    </a:cubicBezTo>
                    <a:cubicBezTo>
                      <a:pt x="7900" y="23630"/>
                      <a:pt x="7584" y="23359"/>
                      <a:pt x="7279" y="23066"/>
                    </a:cubicBezTo>
                    <a:cubicBezTo>
                      <a:pt x="6986" y="22772"/>
                      <a:pt x="6715" y="22434"/>
                      <a:pt x="6500" y="22095"/>
                    </a:cubicBezTo>
                    <a:cubicBezTo>
                      <a:pt x="7437" y="21881"/>
                      <a:pt x="8227" y="21554"/>
                      <a:pt x="8836" y="21215"/>
                    </a:cubicBezTo>
                    <a:cubicBezTo>
                      <a:pt x="9118" y="21057"/>
                      <a:pt x="9367" y="20888"/>
                      <a:pt x="9626" y="20719"/>
                    </a:cubicBezTo>
                    <a:close/>
                    <a:moveTo>
                      <a:pt x="20741" y="20719"/>
                    </a:moveTo>
                    <a:cubicBezTo>
                      <a:pt x="20989" y="20888"/>
                      <a:pt x="21249" y="21057"/>
                      <a:pt x="21531" y="21215"/>
                    </a:cubicBezTo>
                    <a:cubicBezTo>
                      <a:pt x="22152" y="21554"/>
                      <a:pt x="22919" y="21881"/>
                      <a:pt x="23856" y="22095"/>
                    </a:cubicBezTo>
                    <a:cubicBezTo>
                      <a:pt x="23630" y="22445"/>
                      <a:pt x="23382" y="22772"/>
                      <a:pt x="23077" y="23066"/>
                    </a:cubicBezTo>
                    <a:cubicBezTo>
                      <a:pt x="22784" y="23359"/>
                      <a:pt x="22456" y="23619"/>
                      <a:pt x="22107" y="23844"/>
                    </a:cubicBezTo>
                    <a:cubicBezTo>
                      <a:pt x="21892" y="22908"/>
                      <a:pt x="21576" y="22118"/>
                      <a:pt x="21226" y="21509"/>
                    </a:cubicBezTo>
                    <a:cubicBezTo>
                      <a:pt x="21080" y="21226"/>
                      <a:pt x="20910" y="20978"/>
                      <a:pt x="20741" y="20719"/>
                    </a:cubicBezTo>
                    <a:close/>
                    <a:moveTo>
                      <a:pt x="13643" y="18823"/>
                    </a:moveTo>
                    <a:cubicBezTo>
                      <a:pt x="14083" y="19816"/>
                      <a:pt x="14399" y="21655"/>
                      <a:pt x="13858" y="23585"/>
                    </a:cubicBezTo>
                    <a:cubicBezTo>
                      <a:pt x="13632" y="24386"/>
                      <a:pt x="13294" y="25119"/>
                      <a:pt x="12831" y="25796"/>
                    </a:cubicBezTo>
                    <a:cubicBezTo>
                      <a:pt x="12323" y="25548"/>
                      <a:pt x="11849" y="25221"/>
                      <a:pt x="11432" y="24815"/>
                    </a:cubicBezTo>
                    <a:lnTo>
                      <a:pt x="11217" y="24634"/>
                    </a:lnTo>
                    <a:lnTo>
                      <a:pt x="10980" y="24634"/>
                    </a:lnTo>
                    <a:cubicBezTo>
                      <a:pt x="10405" y="24634"/>
                      <a:pt x="9841" y="24521"/>
                      <a:pt x="9299" y="24330"/>
                    </a:cubicBezTo>
                    <a:cubicBezTo>
                      <a:pt x="9457" y="23528"/>
                      <a:pt x="9716" y="22772"/>
                      <a:pt x="10111" y="22050"/>
                    </a:cubicBezTo>
                    <a:cubicBezTo>
                      <a:pt x="11093" y="20290"/>
                      <a:pt x="12617" y="19229"/>
                      <a:pt x="13643" y="18823"/>
                    </a:cubicBezTo>
                    <a:close/>
                    <a:moveTo>
                      <a:pt x="16701" y="18845"/>
                    </a:moveTo>
                    <a:cubicBezTo>
                      <a:pt x="17717" y="19252"/>
                      <a:pt x="19240" y="20312"/>
                      <a:pt x="20233" y="22073"/>
                    </a:cubicBezTo>
                    <a:cubicBezTo>
                      <a:pt x="20628" y="22795"/>
                      <a:pt x="20899" y="23562"/>
                      <a:pt x="21046" y="24363"/>
                    </a:cubicBezTo>
                    <a:cubicBezTo>
                      <a:pt x="20515" y="24544"/>
                      <a:pt x="19951" y="24646"/>
                      <a:pt x="19387" y="24646"/>
                    </a:cubicBezTo>
                    <a:lnTo>
                      <a:pt x="19116" y="24646"/>
                    </a:lnTo>
                    <a:lnTo>
                      <a:pt x="18936" y="24826"/>
                    </a:lnTo>
                    <a:cubicBezTo>
                      <a:pt x="18496" y="25221"/>
                      <a:pt x="18033" y="25548"/>
                      <a:pt x="17525" y="25796"/>
                    </a:cubicBezTo>
                    <a:cubicBezTo>
                      <a:pt x="17063" y="25119"/>
                      <a:pt x="16724" y="24386"/>
                      <a:pt x="16498" y="23619"/>
                    </a:cubicBezTo>
                    <a:cubicBezTo>
                      <a:pt x="15934" y="21666"/>
                      <a:pt x="16273" y="19850"/>
                      <a:pt x="16701" y="18845"/>
                    </a:cubicBezTo>
                    <a:close/>
                    <a:moveTo>
                      <a:pt x="15178" y="23021"/>
                    </a:moveTo>
                    <a:cubicBezTo>
                      <a:pt x="15234" y="23314"/>
                      <a:pt x="15313" y="23630"/>
                      <a:pt x="15392" y="23923"/>
                    </a:cubicBezTo>
                    <a:cubicBezTo>
                      <a:pt x="15596" y="24600"/>
                      <a:pt x="15900" y="25379"/>
                      <a:pt x="16419" y="26191"/>
                    </a:cubicBezTo>
                    <a:cubicBezTo>
                      <a:pt x="16013" y="26293"/>
                      <a:pt x="15596" y="26338"/>
                      <a:pt x="15178" y="26338"/>
                    </a:cubicBezTo>
                    <a:cubicBezTo>
                      <a:pt x="14761" y="26338"/>
                      <a:pt x="14343" y="26282"/>
                      <a:pt x="13937" y="26191"/>
                    </a:cubicBezTo>
                    <a:cubicBezTo>
                      <a:pt x="14467" y="25390"/>
                      <a:pt x="14772" y="24600"/>
                      <a:pt x="14964" y="23923"/>
                    </a:cubicBezTo>
                    <a:cubicBezTo>
                      <a:pt x="15054" y="23630"/>
                      <a:pt x="15122" y="23314"/>
                      <a:pt x="15178" y="23021"/>
                    </a:cubicBezTo>
                    <a:close/>
                    <a:moveTo>
                      <a:pt x="9186" y="25503"/>
                    </a:moveTo>
                    <a:lnTo>
                      <a:pt x="9186" y="25503"/>
                    </a:lnTo>
                    <a:cubicBezTo>
                      <a:pt x="9694" y="25661"/>
                      <a:pt x="10236" y="25740"/>
                      <a:pt x="10777" y="25774"/>
                    </a:cubicBezTo>
                    <a:cubicBezTo>
                      <a:pt x="11172" y="26135"/>
                      <a:pt x="11624" y="26451"/>
                      <a:pt x="12097" y="26699"/>
                    </a:cubicBezTo>
                    <a:cubicBezTo>
                      <a:pt x="11420" y="27455"/>
                      <a:pt x="10585" y="28098"/>
                      <a:pt x="9581" y="28663"/>
                    </a:cubicBezTo>
                    <a:cubicBezTo>
                      <a:pt x="9276" y="27568"/>
                      <a:pt x="9141" y="26507"/>
                      <a:pt x="9186" y="25503"/>
                    </a:cubicBezTo>
                    <a:close/>
                    <a:moveTo>
                      <a:pt x="21159" y="25514"/>
                    </a:moveTo>
                    <a:lnTo>
                      <a:pt x="21159" y="25514"/>
                    </a:lnTo>
                    <a:cubicBezTo>
                      <a:pt x="21204" y="26507"/>
                      <a:pt x="21080" y="27568"/>
                      <a:pt x="20764" y="28663"/>
                    </a:cubicBezTo>
                    <a:cubicBezTo>
                      <a:pt x="19771" y="28098"/>
                      <a:pt x="18936" y="27455"/>
                      <a:pt x="18259" y="26722"/>
                    </a:cubicBezTo>
                    <a:cubicBezTo>
                      <a:pt x="18721" y="26462"/>
                      <a:pt x="19173" y="26158"/>
                      <a:pt x="19568" y="25785"/>
                    </a:cubicBezTo>
                    <a:cubicBezTo>
                      <a:pt x="20121" y="25763"/>
                      <a:pt x="20640" y="25672"/>
                      <a:pt x="21159" y="25514"/>
                    </a:cubicBezTo>
                    <a:close/>
                    <a:moveTo>
                      <a:pt x="8893" y="1"/>
                    </a:moveTo>
                    <a:lnTo>
                      <a:pt x="8678" y="633"/>
                    </a:lnTo>
                    <a:cubicBezTo>
                      <a:pt x="8080" y="2416"/>
                      <a:pt x="7945" y="3962"/>
                      <a:pt x="8058" y="5259"/>
                    </a:cubicBezTo>
                    <a:cubicBezTo>
                      <a:pt x="7460" y="5575"/>
                      <a:pt x="6929" y="5970"/>
                      <a:pt x="6444" y="6444"/>
                    </a:cubicBezTo>
                    <a:cubicBezTo>
                      <a:pt x="5970" y="6929"/>
                      <a:pt x="5575" y="7482"/>
                      <a:pt x="5259" y="8058"/>
                    </a:cubicBezTo>
                    <a:cubicBezTo>
                      <a:pt x="4986" y="8034"/>
                      <a:pt x="4704" y="8021"/>
                      <a:pt x="4411" y="8021"/>
                    </a:cubicBezTo>
                    <a:cubicBezTo>
                      <a:pt x="3300" y="8021"/>
                      <a:pt x="2044" y="8205"/>
                      <a:pt x="633" y="8678"/>
                    </a:cubicBezTo>
                    <a:lnTo>
                      <a:pt x="1" y="8893"/>
                    </a:lnTo>
                    <a:lnTo>
                      <a:pt x="294" y="9480"/>
                    </a:lnTo>
                    <a:cubicBezTo>
                      <a:pt x="1140" y="11161"/>
                      <a:pt x="2133" y="12346"/>
                      <a:pt x="3138" y="13192"/>
                    </a:cubicBezTo>
                    <a:cubicBezTo>
                      <a:pt x="2935" y="13824"/>
                      <a:pt x="2822" y="14490"/>
                      <a:pt x="2822" y="15167"/>
                    </a:cubicBezTo>
                    <a:cubicBezTo>
                      <a:pt x="2822" y="15844"/>
                      <a:pt x="2923" y="16510"/>
                      <a:pt x="3138" y="17142"/>
                    </a:cubicBezTo>
                    <a:cubicBezTo>
                      <a:pt x="2133" y="17988"/>
                      <a:pt x="1140" y="19173"/>
                      <a:pt x="294" y="20854"/>
                    </a:cubicBezTo>
                    <a:lnTo>
                      <a:pt x="1" y="21441"/>
                    </a:lnTo>
                    <a:lnTo>
                      <a:pt x="633" y="21655"/>
                    </a:lnTo>
                    <a:cubicBezTo>
                      <a:pt x="2066" y="22118"/>
                      <a:pt x="3330" y="22298"/>
                      <a:pt x="4447" y="22298"/>
                    </a:cubicBezTo>
                    <a:cubicBezTo>
                      <a:pt x="4729" y="22298"/>
                      <a:pt x="5000" y="22287"/>
                      <a:pt x="5259" y="22276"/>
                    </a:cubicBezTo>
                    <a:cubicBezTo>
                      <a:pt x="5575" y="22863"/>
                      <a:pt x="5970" y="23404"/>
                      <a:pt x="6444" y="23878"/>
                    </a:cubicBezTo>
                    <a:cubicBezTo>
                      <a:pt x="6929" y="24363"/>
                      <a:pt x="7482" y="24758"/>
                      <a:pt x="8058" y="25063"/>
                    </a:cubicBezTo>
                    <a:cubicBezTo>
                      <a:pt x="7945" y="26372"/>
                      <a:pt x="8080" y="27918"/>
                      <a:pt x="8678" y="29690"/>
                    </a:cubicBezTo>
                    <a:lnTo>
                      <a:pt x="8893" y="30321"/>
                    </a:lnTo>
                    <a:lnTo>
                      <a:pt x="9480" y="30028"/>
                    </a:lnTo>
                    <a:cubicBezTo>
                      <a:pt x="11161" y="29182"/>
                      <a:pt x="12346" y="28200"/>
                      <a:pt x="13192" y="27196"/>
                    </a:cubicBezTo>
                    <a:cubicBezTo>
                      <a:pt x="13824" y="27388"/>
                      <a:pt x="14490" y="27500"/>
                      <a:pt x="15167" y="27500"/>
                    </a:cubicBezTo>
                    <a:cubicBezTo>
                      <a:pt x="15844" y="27500"/>
                      <a:pt x="16510" y="27410"/>
                      <a:pt x="17141" y="27196"/>
                    </a:cubicBezTo>
                    <a:cubicBezTo>
                      <a:pt x="17988" y="28200"/>
                      <a:pt x="19173" y="29182"/>
                      <a:pt x="20854" y="30028"/>
                    </a:cubicBezTo>
                    <a:lnTo>
                      <a:pt x="21441" y="30321"/>
                    </a:lnTo>
                    <a:lnTo>
                      <a:pt x="21655" y="29690"/>
                    </a:lnTo>
                    <a:cubicBezTo>
                      <a:pt x="22242" y="27918"/>
                      <a:pt x="22389" y="26361"/>
                      <a:pt x="22276" y="25063"/>
                    </a:cubicBezTo>
                    <a:cubicBezTo>
                      <a:pt x="22874" y="24758"/>
                      <a:pt x="23404" y="24363"/>
                      <a:pt x="23889" y="23878"/>
                    </a:cubicBezTo>
                    <a:cubicBezTo>
                      <a:pt x="24363" y="23404"/>
                      <a:pt x="24758" y="22851"/>
                      <a:pt x="25074" y="22276"/>
                    </a:cubicBezTo>
                    <a:cubicBezTo>
                      <a:pt x="25334" y="22298"/>
                      <a:pt x="25605" y="22298"/>
                      <a:pt x="25887" y="22298"/>
                    </a:cubicBezTo>
                    <a:cubicBezTo>
                      <a:pt x="27004" y="22298"/>
                      <a:pt x="28268" y="22118"/>
                      <a:pt x="29701" y="21655"/>
                    </a:cubicBezTo>
                    <a:lnTo>
                      <a:pt x="30333" y="21441"/>
                    </a:lnTo>
                    <a:lnTo>
                      <a:pt x="30039" y="20854"/>
                    </a:lnTo>
                    <a:cubicBezTo>
                      <a:pt x="29193" y="19173"/>
                      <a:pt x="28200" y="17988"/>
                      <a:pt x="27196" y="17142"/>
                    </a:cubicBezTo>
                    <a:cubicBezTo>
                      <a:pt x="27399" y="16510"/>
                      <a:pt x="27512" y="15844"/>
                      <a:pt x="27512" y="15167"/>
                    </a:cubicBezTo>
                    <a:cubicBezTo>
                      <a:pt x="27512" y="14490"/>
                      <a:pt x="27410" y="13824"/>
                      <a:pt x="27196" y="13192"/>
                    </a:cubicBezTo>
                    <a:cubicBezTo>
                      <a:pt x="28200" y="12346"/>
                      <a:pt x="29193" y="11161"/>
                      <a:pt x="30039" y="9480"/>
                    </a:cubicBezTo>
                    <a:lnTo>
                      <a:pt x="30333" y="8893"/>
                    </a:lnTo>
                    <a:lnTo>
                      <a:pt x="29701" y="8678"/>
                    </a:lnTo>
                    <a:cubicBezTo>
                      <a:pt x="28290" y="8205"/>
                      <a:pt x="27027" y="8021"/>
                      <a:pt x="25918" y="8021"/>
                    </a:cubicBezTo>
                    <a:cubicBezTo>
                      <a:pt x="25626" y="8021"/>
                      <a:pt x="25345" y="8034"/>
                      <a:pt x="25074" y="8058"/>
                    </a:cubicBezTo>
                    <a:cubicBezTo>
                      <a:pt x="24758" y="7460"/>
                      <a:pt x="24363" y="6929"/>
                      <a:pt x="23889" y="6444"/>
                    </a:cubicBezTo>
                    <a:cubicBezTo>
                      <a:pt x="23404" y="5970"/>
                      <a:pt x="22851" y="5575"/>
                      <a:pt x="22276" y="5259"/>
                    </a:cubicBezTo>
                    <a:cubicBezTo>
                      <a:pt x="22389" y="3950"/>
                      <a:pt x="22242" y="2416"/>
                      <a:pt x="21655" y="633"/>
                    </a:cubicBezTo>
                    <a:lnTo>
                      <a:pt x="21441" y="1"/>
                    </a:lnTo>
                    <a:lnTo>
                      <a:pt x="20854" y="294"/>
                    </a:lnTo>
                    <a:cubicBezTo>
                      <a:pt x="19173" y="1141"/>
                      <a:pt x="17988" y="2134"/>
                      <a:pt x="17141" y="3138"/>
                    </a:cubicBezTo>
                    <a:cubicBezTo>
                      <a:pt x="16510" y="2935"/>
                      <a:pt x="15844" y="2822"/>
                      <a:pt x="15167" y="2822"/>
                    </a:cubicBezTo>
                    <a:cubicBezTo>
                      <a:pt x="14490" y="2822"/>
                      <a:pt x="13824" y="2923"/>
                      <a:pt x="13192" y="3138"/>
                    </a:cubicBezTo>
                    <a:cubicBezTo>
                      <a:pt x="12346" y="2134"/>
                      <a:pt x="11161" y="1141"/>
                      <a:pt x="9480" y="294"/>
                    </a:cubicBezTo>
                    <a:lnTo>
                      <a:pt x="8893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43"/>
              <p:cNvSpPr/>
              <p:nvPr/>
            </p:nvSpPr>
            <p:spPr>
              <a:xfrm>
                <a:off x="4579425" y="32403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36" y="1"/>
                    </a:moveTo>
                    <a:cubicBezTo>
                      <a:pt x="362" y="1"/>
                      <a:pt x="1" y="373"/>
                      <a:pt x="1" y="836"/>
                    </a:cubicBezTo>
                    <a:cubicBezTo>
                      <a:pt x="1" y="960"/>
                      <a:pt x="23" y="1073"/>
                      <a:pt x="68" y="1185"/>
                    </a:cubicBezTo>
                    <a:cubicBezTo>
                      <a:pt x="114" y="1298"/>
                      <a:pt x="170" y="1400"/>
                      <a:pt x="272" y="1479"/>
                    </a:cubicBezTo>
                    <a:cubicBezTo>
                      <a:pt x="429" y="1642"/>
                      <a:pt x="641" y="1724"/>
                      <a:pt x="853" y="1724"/>
                    </a:cubicBezTo>
                    <a:cubicBezTo>
                      <a:pt x="1064" y="1724"/>
                      <a:pt x="1276" y="1642"/>
                      <a:pt x="1434" y="1479"/>
                    </a:cubicBezTo>
                    <a:cubicBezTo>
                      <a:pt x="1693" y="1242"/>
                      <a:pt x="1750" y="858"/>
                      <a:pt x="1603" y="554"/>
                    </a:cubicBezTo>
                    <a:cubicBezTo>
                      <a:pt x="1490" y="226"/>
                      <a:pt x="1186" y="1"/>
                      <a:pt x="8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43"/>
              <p:cNvSpPr/>
              <p:nvPr/>
            </p:nvSpPr>
            <p:spPr>
              <a:xfrm>
                <a:off x="4832750" y="3346300"/>
                <a:ext cx="457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85" extrusionOk="0">
                    <a:moveTo>
                      <a:pt x="901" y="0"/>
                    </a:moveTo>
                    <a:cubicBezTo>
                      <a:pt x="783" y="0"/>
                      <a:pt x="664" y="24"/>
                      <a:pt x="554" y="71"/>
                    </a:cubicBezTo>
                    <a:cubicBezTo>
                      <a:pt x="227" y="184"/>
                      <a:pt x="1" y="500"/>
                      <a:pt x="1" y="850"/>
                    </a:cubicBezTo>
                    <a:cubicBezTo>
                      <a:pt x="1" y="1312"/>
                      <a:pt x="373" y="1685"/>
                      <a:pt x="836" y="1685"/>
                    </a:cubicBezTo>
                    <a:cubicBezTo>
                      <a:pt x="971" y="1685"/>
                      <a:pt x="1073" y="1651"/>
                      <a:pt x="1197" y="1617"/>
                    </a:cubicBezTo>
                    <a:cubicBezTo>
                      <a:pt x="1299" y="1572"/>
                      <a:pt x="1400" y="1516"/>
                      <a:pt x="1490" y="1414"/>
                    </a:cubicBezTo>
                    <a:cubicBezTo>
                      <a:pt x="1829" y="1098"/>
                      <a:pt x="1829" y="568"/>
                      <a:pt x="1502" y="252"/>
                    </a:cubicBezTo>
                    <a:cubicBezTo>
                      <a:pt x="1340" y="83"/>
                      <a:pt x="1121" y="0"/>
                      <a:pt x="901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43"/>
              <p:cNvSpPr/>
              <p:nvPr/>
            </p:nvSpPr>
            <p:spPr>
              <a:xfrm>
                <a:off x="4579425" y="3091425"/>
                <a:ext cx="437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36" extrusionOk="0">
                    <a:moveTo>
                      <a:pt x="853" y="0"/>
                    </a:moveTo>
                    <a:cubicBezTo>
                      <a:pt x="641" y="0"/>
                      <a:pt x="429" y="82"/>
                      <a:pt x="272" y="246"/>
                    </a:cubicBezTo>
                    <a:cubicBezTo>
                      <a:pt x="181" y="325"/>
                      <a:pt x="114" y="438"/>
                      <a:pt x="68" y="539"/>
                    </a:cubicBezTo>
                    <a:cubicBezTo>
                      <a:pt x="12" y="652"/>
                      <a:pt x="1" y="765"/>
                      <a:pt x="1" y="889"/>
                    </a:cubicBezTo>
                    <a:cubicBezTo>
                      <a:pt x="1" y="1363"/>
                      <a:pt x="362" y="1735"/>
                      <a:pt x="836" y="1735"/>
                    </a:cubicBezTo>
                    <a:cubicBezTo>
                      <a:pt x="1186" y="1735"/>
                      <a:pt x="1490" y="1510"/>
                      <a:pt x="1603" y="1194"/>
                    </a:cubicBezTo>
                    <a:cubicBezTo>
                      <a:pt x="1750" y="878"/>
                      <a:pt x="1693" y="494"/>
                      <a:pt x="1434" y="246"/>
                    </a:cubicBezTo>
                    <a:cubicBezTo>
                      <a:pt x="1276" y="82"/>
                      <a:pt x="1064" y="0"/>
                      <a:pt x="85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43"/>
              <p:cNvSpPr/>
              <p:nvPr/>
            </p:nvSpPr>
            <p:spPr>
              <a:xfrm>
                <a:off x="4937425" y="3240575"/>
                <a:ext cx="4402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8" extrusionOk="0">
                    <a:moveTo>
                      <a:pt x="914" y="1"/>
                    </a:moveTo>
                    <a:cubicBezTo>
                      <a:pt x="565" y="1"/>
                      <a:pt x="249" y="227"/>
                      <a:pt x="136" y="554"/>
                    </a:cubicBezTo>
                    <a:cubicBezTo>
                      <a:pt x="0" y="870"/>
                      <a:pt x="57" y="1242"/>
                      <a:pt x="305" y="1502"/>
                    </a:cubicBezTo>
                    <a:cubicBezTo>
                      <a:pt x="469" y="1665"/>
                      <a:pt x="680" y="1747"/>
                      <a:pt x="892" y="1747"/>
                    </a:cubicBezTo>
                    <a:cubicBezTo>
                      <a:pt x="1103" y="1747"/>
                      <a:pt x="1315" y="1665"/>
                      <a:pt x="1479" y="1502"/>
                    </a:cubicBezTo>
                    <a:cubicBezTo>
                      <a:pt x="1558" y="1411"/>
                      <a:pt x="1625" y="1299"/>
                      <a:pt x="1670" y="1208"/>
                    </a:cubicBezTo>
                    <a:cubicBezTo>
                      <a:pt x="1727" y="1095"/>
                      <a:pt x="1749" y="983"/>
                      <a:pt x="1749" y="847"/>
                    </a:cubicBezTo>
                    <a:cubicBezTo>
                      <a:pt x="1761" y="373"/>
                      <a:pt x="1377" y="1"/>
                      <a:pt x="91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43"/>
              <p:cNvSpPr/>
              <p:nvPr/>
            </p:nvSpPr>
            <p:spPr>
              <a:xfrm>
                <a:off x="4407900" y="3166950"/>
                <a:ext cx="417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71" extrusionOk="0">
                    <a:moveTo>
                      <a:pt x="836" y="1"/>
                    </a:moveTo>
                    <a:cubicBezTo>
                      <a:pt x="373" y="1"/>
                      <a:pt x="1" y="373"/>
                      <a:pt x="1" y="836"/>
                    </a:cubicBezTo>
                    <a:cubicBezTo>
                      <a:pt x="1" y="1287"/>
                      <a:pt x="373" y="1671"/>
                      <a:pt x="836" y="1671"/>
                    </a:cubicBezTo>
                    <a:cubicBezTo>
                      <a:pt x="1299" y="1671"/>
                      <a:pt x="1671" y="1298"/>
                      <a:pt x="1671" y="836"/>
                    </a:cubicBezTo>
                    <a:cubicBezTo>
                      <a:pt x="1671" y="373"/>
                      <a:pt x="1299" y="1"/>
                      <a:pt x="836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43"/>
              <p:cNvSpPr/>
              <p:nvPr/>
            </p:nvSpPr>
            <p:spPr>
              <a:xfrm>
                <a:off x="4759700" y="3518450"/>
                <a:ext cx="415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71" extrusionOk="0">
                    <a:moveTo>
                      <a:pt x="824" y="1"/>
                    </a:moveTo>
                    <a:cubicBezTo>
                      <a:pt x="361" y="1"/>
                      <a:pt x="0" y="373"/>
                      <a:pt x="0" y="836"/>
                    </a:cubicBezTo>
                    <a:cubicBezTo>
                      <a:pt x="0" y="1299"/>
                      <a:pt x="361" y="1671"/>
                      <a:pt x="824" y="1671"/>
                    </a:cubicBezTo>
                    <a:cubicBezTo>
                      <a:pt x="1298" y="1671"/>
                      <a:pt x="1659" y="1299"/>
                      <a:pt x="1659" y="836"/>
                    </a:cubicBezTo>
                    <a:cubicBezTo>
                      <a:pt x="1659" y="373"/>
                      <a:pt x="1298" y="1"/>
                      <a:pt x="82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43"/>
              <p:cNvSpPr/>
              <p:nvPr/>
            </p:nvSpPr>
            <p:spPr>
              <a:xfrm>
                <a:off x="4508900" y="2918700"/>
                <a:ext cx="45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7" extrusionOk="0">
                    <a:moveTo>
                      <a:pt x="909" y="1"/>
                    </a:moveTo>
                    <a:cubicBezTo>
                      <a:pt x="697" y="1"/>
                      <a:pt x="486" y="80"/>
                      <a:pt x="328" y="238"/>
                    </a:cubicBezTo>
                    <a:cubicBezTo>
                      <a:pt x="1" y="565"/>
                      <a:pt x="1" y="1084"/>
                      <a:pt x="328" y="1411"/>
                    </a:cubicBezTo>
                    <a:cubicBezTo>
                      <a:pt x="486" y="1575"/>
                      <a:pt x="697" y="1657"/>
                      <a:pt x="909" y="1657"/>
                    </a:cubicBezTo>
                    <a:cubicBezTo>
                      <a:pt x="1121" y="1657"/>
                      <a:pt x="1332" y="1575"/>
                      <a:pt x="1490" y="1411"/>
                    </a:cubicBezTo>
                    <a:cubicBezTo>
                      <a:pt x="1817" y="1084"/>
                      <a:pt x="1817" y="565"/>
                      <a:pt x="1490" y="238"/>
                    </a:cubicBezTo>
                    <a:cubicBezTo>
                      <a:pt x="1332" y="80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43"/>
              <p:cNvSpPr/>
              <p:nvPr/>
            </p:nvSpPr>
            <p:spPr>
              <a:xfrm>
                <a:off x="4759425" y="2815450"/>
                <a:ext cx="417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60" extrusionOk="0">
                    <a:moveTo>
                      <a:pt x="835" y="1"/>
                    </a:moveTo>
                    <a:cubicBezTo>
                      <a:pt x="372" y="1"/>
                      <a:pt x="0" y="362"/>
                      <a:pt x="0" y="836"/>
                    </a:cubicBezTo>
                    <a:cubicBezTo>
                      <a:pt x="0" y="1298"/>
                      <a:pt x="372" y="1659"/>
                      <a:pt x="835" y="1659"/>
                    </a:cubicBezTo>
                    <a:cubicBezTo>
                      <a:pt x="1309" y="1659"/>
                      <a:pt x="1670" y="1287"/>
                      <a:pt x="1670" y="836"/>
                    </a:cubicBezTo>
                    <a:cubicBezTo>
                      <a:pt x="1670" y="362"/>
                      <a:pt x="1309" y="1"/>
                      <a:pt x="835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43"/>
              <p:cNvSpPr/>
              <p:nvPr/>
            </p:nvSpPr>
            <p:spPr>
              <a:xfrm>
                <a:off x="4682125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982" y="0"/>
                    </a:moveTo>
                    <a:cubicBezTo>
                      <a:pt x="858" y="0"/>
                      <a:pt x="745" y="34"/>
                      <a:pt x="632" y="79"/>
                    </a:cubicBezTo>
                    <a:cubicBezTo>
                      <a:pt x="519" y="113"/>
                      <a:pt x="418" y="169"/>
                      <a:pt x="339" y="271"/>
                    </a:cubicBezTo>
                    <a:cubicBezTo>
                      <a:pt x="0" y="598"/>
                      <a:pt x="0" y="1117"/>
                      <a:pt x="316" y="1445"/>
                    </a:cubicBezTo>
                    <a:cubicBezTo>
                      <a:pt x="484" y="1605"/>
                      <a:pt x="704" y="1685"/>
                      <a:pt x="921" y="1685"/>
                    </a:cubicBezTo>
                    <a:cubicBezTo>
                      <a:pt x="1039" y="1685"/>
                      <a:pt x="1156" y="1662"/>
                      <a:pt x="1264" y="1614"/>
                    </a:cubicBezTo>
                    <a:cubicBezTo>
                      <a:pt x="1591" y="1501"/>
                      <a:pt x="1817" y="1185"/>
                      <a:pt x="1817" y="835"/>
                    </a:cubicBezTo>
                    <a:cubicBezTo>
                      <a:pt x="1817" y="373"/>
                      <a:pt x="1445" y="0"/>
                      <a:pt x="98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43"/>
              <p:cNvSpPr/>
              <p:nvPr/>
            </p:nvSpPr>
            <p:spPr>
              <a:xfrm>
                <a:off x="4833050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847" y="0"/>
                    </a:moveTo>
                    <a:cubicBezTo>
                      <a:pt x="373" y="0"/>
                      <a:pt x="11" y="373"/>
                      <a:pt x="11" y="835"/>
                    </a:cubicBezTo>
                    <a:cubicBezTo>
                      <a:pt x="0" y="1185"/>
                      <a:pt x="237" y="1501"/>
                      <a:pt x="542" y="1614"/>
                    </a:cubicBezTo>
                    <a:cubicBezTo>
                      <a:pt x="653" y="1662"/>
                      <a:pt x="773" y="1685"/>
                      <a:pt x="893" y="1685"/>
                    </a:cubicBezTo>
                    <a:cubicBezTo>
                      <a:pt x="1112" y="1685"/>
                      <a:pt x="1329" y="1605"/>
                      <a:pt x="1490" y="1445"/>
                    </a:cubicBezTo>
                    <a:cubicBezTo>
                      <a:pt x="1817" y="1117"/>
                      <a:pt x="1817" y="598"/>
                      <a:pt x="1490" y="271"/>
                    </a:cubicBezTo>
                    <a:cubicBezTo>
                      <a:pt x="1411" y="192"/>
                      <a:pt x="1298" y="113"/>
                      <a:pt x="1196" y="79"/>
                    </a:cubicBezTo>
                    <a:cubicBezTo>
                      <a:pt x="1083" y="23"/>
                      <a:pt x="971" y="0"/>
                      <a:pt x="847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43"/>
              <p:cNvSpPr/>
              <p:nvPr/>
            </p:nvSpPr>
            <p:spPr>
              <a:xfrm>
                <a:off x="4508900" y="3415550"/>
                <a:ext cx="454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5" extrusionOk="0">
                    <a:moveTo>
                      <a:pt x="909" y="1"/>
                    </a:moveTo>
                    <a:cubicBezTo>
                      <a:pt x="697" y="1"/>
                      <a:pt x="486" y="83"/>
                      <a:pt x="328" y="246"/>
                    </a:cubicBezTo>
                    <a:cubicBezTo>
                      <a:pt x="1" y="562"/>
                      <a:pt x="1" y="1093"/>
                      <a:pt x="328" y="1409"/>
                    </a:cubicBezTo>
                    <a:cubicBezTo>
                      <a:pt x="486" y="1572"/>
                      <a:pt x="697" y="1654"/>
                      <a:pt x="909" y="1654"/>
                    </a:cubicBezTo>
                    <a:cubicBezTo>
                      <a:pt x="1121" y="1654"/>
                      <a:pt x="1332" y="1572"/>
                      <a:pt x="1490" y="1409"/>
                    </a:cubicBezTo>
                    <a:cubicBezTo>
                      <a:pt x="1817" y="1093"/>
                      <a:pt x="1817" y="562"/>
                      <a:pt x="1490" y="246"/>
                    </a:cubicBezTo>
                    <a:cubicBezTo>
                      <a:pt x="1332" y="83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45"/>
          <p:cNvSpPr txBox="1">
            <a:spLocks noGrp="1"/>
          </p:cNvSpPr>
          <p:nvPr>
            <p:ph type="title"/>
          </p:nvPr>
        </p:nvSpPr>
        <p:spPr>
          <a:xfrm>
            <a:off x="720000" y="459652"/>
            <a:ext cx="7704000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3. Kognitivni stil</a:t>
            </a:r>
            <a:endParaRPr dirty="0"/>
          </a:p>
        </p:txBody>
      </p:sp>
      <p:sp>
        <p:nvSpPr>
          <p:cNvPr id="5928" name="Google Shape;5928;p45"/>
          <p:cNvSpPr txBox="1">
            <a:spLocks noGrp="1"/>
          </p:cNvSpPr>
          <p:nvPr>
            <p:ph type="subTitle" idx="1"/>
          </p:nvPr>
        </p:nvSpPr>
        <p:spPr>
          <a:xfrm>
            <a:off x="2832592" y="1873771"/>
            <a:ext cx="3478816" cy="10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Opis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Pristup zadacima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Reakcija na (ne)uspehe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Kapacitet za refleksiju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Ego funkcija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Inteligencija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Poremećaj mišljenja?</a:t>
            </a:r>
            <a:endParaRPr sz="1600" dirty="0"/>
          </a:p>
        </p:txBody>
      </p:sp>
      <p:grpSp>
        <p:nvGrpSpPr>
          <p:cNvPr id="5934" name="Google Shape;5934;p45"/>
          <p:cNvGrpSpPr/>
          <p:nvPr/>
        </p:nvGrpSpPr>
        <p:grpSpPr>
          <a:xfrm rot="-8100000">
            <a:off x="7909634" y="605656"/>
            <a:ext cx="865242" cy="865517"/>
            <a:chOff x="1042950" y="2743525"/>
            <a:chExt cx="865250" cy="865525"/>
          </a:xfrm>
        </p:grpSpPr>
        <p:sp>
          <p:nvSpPr>
            <p:cNvPr id="5935" name="Google Shape;5935;p45"/>
            <p:cNvSpPr/>
            <p:nvPr/>
          </p:nvSpPr>
          <p:spPr>
            <a:xfrm>
              <a:off x="1724250" y="3423950"/>
              <a:ext cx="183950" cy="184250"/>
            </a:xfrm>
            <a:custGeom>
              <a:avLst/>
              <a:gdLst/>
              <a:ahLst/>
              <a:cxnLst/>
              <a:rect l="l" t="t" r="r" b="b"/>
              <a:pathLst>
                <a:path w="7358" h="7370" extrusionOk="0">
                  <a:moveTo>
                    <a:pt x="7358" y="1"/>
                  </a:moveTo>
                  <a:cubicBezTo>
                    <a:pt x="6963" y="102"/>
                    <a:pt x="6556" y="204"/>
                    <a:pt x="6161" y="328"/>
                  </a:cubicBezTo>
                  <a:cubicBezTo>
                    <a:pt x="5214" y="621"/>
                    <a:pt x="4299" y="994"/>
                    <a:pt x="3419" y="1434"/>
                  </a:cubicBezTo>
                  <a:cubicBezTo>
                    <a:pt x="3013" y="1626"/>
                    <a:pt x="2539" y="1851"/>
                    <a:pt x="2122" y="2133"/>
                  </a:cubicBezTo>
                  <a:cubicBezTo>
                    <a:pt x="1840" y="2562"/>
                    <a:pt x="1614" y="3036"/>
                    <a:pt x="1422" y="3431"/>
                  </a:cubicBezTo>
                  <a:cubicBezTo>
                    <a:pt x="982" y="4323"/>
                    <a:pt x="621" y="5237"/>
                    <a:pt x="316" y="6173"/>
                  </a:cubicBezTo>
                  <a:cubicBezTo>
                    <a:pt x="192" y="6568"/>
                    <a:pt x="90" y="6963"/>
                    <a:pt x="0" y="7369"/>
                  </a:cubicBezTo>
                  <a:lnTo>
                    <a:pt x="1174" y="7369"/>
                  </a:lnTo>
                  <a:cubicBezTo>
                    <a:pt x="1241" y="7087"/>
                    <a:pt x="1320" y="6794"/>
                    <a:pt x="1422" y="6489"/>
                  </a:cubicBezTo>
                  <a:cubicBezTo>
                    <a:pt x="1715" y="5530"/>
                    <a:pt x="2099" y="4616"/>
                    <a:pt x="2517" y="3713"/>
                  </a:cubicBezTo>
                  <a:cubicBezTo>
                    <a:pt x="2629" y="3465"/>
                    <a:pt x="2787" y="3217"/>
                    <a:pt x="2934" y="2957"/>
                  </a:cubicBezTo>
                  <a:cubicBezTo>
                    <a:pt x="3182" y="2810"/>
                    <a:pt x="3442" y="2675"/>
                    <a:pt x="3690" y="2540"/>
                  </a:cubicBezTo>
                  <a:cubicBezTo>
                    <a:pt x="4593" y="2111"/>
                    <a:pt x="5507" y="1738"/>
                    <a:pt x="6466" y="1445"/>
                  </a:cubicBezTo>
                  <a:cubicBezTo>
                    <a:pt x="6771" y="1343"/>
                    <a:pt x="7064" y="1276"/>
                    <a:pt x="7358" y="1185"/>
                  </a:cubicBezTo>
                  <a:lnTo>
                    <a:pt x="7358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5"/>
            <p:cNvSpPr/>
            <p:nvPr/>
          </p:nvSpPr>
          <p:spPr>
            <a:xfrm>
              <a:off x="1043250" y="3424800"/>
              <a:ext cx="184225" cy="184250"/>
            </a:xfrm>
            <a:custGeom>
              <a:avLst/>
              <a:gdLst/>
              <a:ahLst/>
              <a:cxnLst/>
              <a:rect l="l" t="t" r="r" b="b"/>
              <a:pathLst>
                <a:path w="7369" h="7370" extrusionOk="0">
                  <a:moveTo>
                    <a:pt x="0" y="1"/>
                  </a:moveTo>
                  <a:lnTo>
                    <a:pt x="0" y="1185"/>
                  </a:lnTo>
                  <a:cubicBezTo>
                    <a:pt x="294" y="1264"/>
                    <a:pt x="587" y="1343"/>
                    <a:pt x="892" y="1434"/>
                  </a:cubicBezTo>
                  <a:cubicBezTo>
                    <a:pt x="1851" y="1738"/>
                    <a:pt x="2765" y="2111"/>
                    <a:pt x="3667" y="2539"/>
                  </a:cubicBezTo>
                  <a:cubicBezTo>
                    <a:pt x="3916" y="2652"/>
                    <a:pt x="4153" y="2810"/>
                    <a:pt x="4424" y="2946"/>
                  </a:cubicBezTo>
                  <a:cubicBezTo>
                    <a:pt x="4570" y="3194"/>
                    <a:pt x="4706" y="3453"/>
                    <a:pt x="4830" y="3702"/>
                  </a:cubicBezTo>
                  <a:cubicBezTo>
                    <a:pt x="5270" y="4604"/>
                    <a:pt x="5642" y="5530"/>
                    <a:pt x="5936" y="6489"/>
                  </a:cubicBezTo>
                  <a:cubicBezTo>
                    <a:pt x="6037" y="6782"/>
                    <a:pt x="6105" y="7076"/>
                    <a:pt x="6195" y="7369"/>
                  </a:cubicBezTo>
                  <a:lnTo>
                    <a:pt x="7369" y="7369"/>
                  </a:lnTo>
                  <a:cubicBezTo>
                    <a:pt x="7267" y="6952"/>
                    <a:pt x="7154" y="6557"/>
                    <a:pt x="7041" y="6162"/>
                  </a:cubicBezTo>
                  <a:cubicBezTo>
                    <a:pt x="6737" y="5214"/>
                    <a:pt x="6376" y="4300"/>
                    <a:pt x="5936" y="3431"/>
                  </a:cubicBezTo>
                  <a:cubicBezTo>
                    <a:pt x="5744" y="3013"/>
                    <a:pt x="5507" y="2539"/>
                    <a:pt x="5225" y="2133"/>
                  </a:cubicBezTo>
                  <a:cubicBezTo>
                    <a:pt x="4807" y="1851"/>
                    <a:pt x="4333" y="1625"/>
                    <a:pt x="3938" y="1422"/>
                  </a:cubicBezTo>
                  <a:cubicBezTo>
                    <a:pt x="3047" y="982"/>
                    <a:pt x="2122" y="621"/>
                    <a:pt x="1196" y="328"/>
                  </a:cubicBezTo>
                  <a:cubicBezTo>
                    <a:pt x="801" y="192"/>
                    <a:pt x="406" y="102"/>
                    <a:pt x="0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5"/>
            <p:cNvSpPr/>
            <p:nvPr/>
          </p:nvSpPr>
          <p:spPr>
            <a:xfrm>
              <a:off x="1042950" y="2744075"/>
              <a:ext cx="183975" cy="184250"/>
            </a:xfrm>
            <a:custGeom>
              <a:avLst/>
              <a:gdLst/>
              <a:ahLst/>
              <a:cxnLst/>
              <a:rect l="l" t="t" r="r" b="b"/>
              <a:pathLst>
                <a:path w="7359" h="7370" extrusionOk="0">
                  <a:moveTo>
                    <a:pt x="6173" y="1"/>
                  </a:moveTo>
                  <a:cubicBezTo>
                    <a:pt x="6106" y="283"/>
                    <a:pt x="6038" y="588"/>
                    <a:pt x="5936" y="881"/>
                  </a:cubicBezTo>
                  <a:cubicBezTo>
                    <a:pt x="5643" y="1840"/>
                    <a:pt x="5259" y="2754"/>
                    <a:pt x="4830" y="3657"/>
                  </a:cubicBezTo>
                  <a:cubicBezTo>
                    <a:pt x="4718" y="3916"/>
                    <a:pt x="4571" y="4153"/>
                    <a:pt x="4424" y="4424"/>
                  </a:cubicBezTo>
                  <a:cubicBezTo>
                    <a:pt x="4176" y="4560"/>
                    <a:pt x="3916" y="4706"/>
                    <a:pt x="3668" y="4830"/>
                  </a:cubicBezTo>
                  <a:cubicBezTo>
                    <a:pt x="2765" y="5270"/>
                    <a:pt x="1840" y="5632"/>
                    <a:pt x="881" y="5925"/>
                  </a:cubicBezTo>
                  <a:cubicBezTo>
                    <a:pt x="588" y="6027"/>
                    <a:pt x="294" y="6094"/>
                    <a:pt x="1" y="6184"/>
                  </a:cubicBezTo>
                  <a:lnTo>
                    <a:pt x="1" y="7369"/>
                  </a:lnTo>
                  <a:cubicBezTo>
                    <a:pt x="396" y="7268"/>
                    <a:pt x="802" y="7166"/>
                    <a:pt x="1197" y="7042"/>
                  </a:cubicBezTo>
                  <a:cubicBezTo>
                    <a:pt x="2145" y="6749"/>
                    <a:pt x="3059" y="6376"/>
                    <a:pt x="3928" y="5948"/>
                  </a:cubicBezTo>
                  <a:cubicBezTo>
                    <a:pt x="4345" y="5744"/>
                    <a:pt x="4819" y="5519"/>
                    <a:pt x="5225" y="5237"/>
                  </a:cubicBezTo>
                  <a:cubicBezTo>
                    <a:pt x="5508" y="4819"/>
                    <a:pt x="5733" y="4334"/>
                    <a:pt x="5936" y="3939"/>
                  </a:cubicBezTo>
                  <a:cubicBezTo>
                    <a:pt x="6376" y="3047"/>
                    <a:pt x="6738" y="2133"/>
                    <a:pt x="7031" y="1197"/>
                  </a:cubicBezTo>
                  <a:cubicBezTo>
                    <a:pt x="7166" y="813"/>
                    <a:pt x="7257" y="407"/>
                    <a:pt x="7358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5"/>
            <p:cNvSpPr/>
            <p:nvPr/>
          </p:nvSpPr>
          <p:spPr>
            <a:xfrm>
              <a:off x="1770225" y="3471075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5507" y="0"/>
                  </a:moveTo>
                  <a:cubicBezTo>
                    <a:pt x="4424" y="305"/>
                    <a:pt x="3363" y="734"/>
                    <a:pt x="2370" y="1264"/>
                  </a:cubicBezTo>
                  <a:cubicBezTo>
                    <a:pt x="2133" y="1388"/>
                    <a:pt x="1908" y="1535"/>
                    <a:pt x="1682" y="1670"/>
                  </a:cubicBezTo>
                  <a:cubicBezTo>
                    <a:pt x="1546" y="1896"/>
                    <a:pt x="1400" y="2122"/>
                    <a:pt x="1276" y="2370"/>
                  </a:cubicBezTo>
                  <a:cubicBezTo>
                    <a:pt x="723" y="3352"/>
                    <a:pt x="316" y="4412"/>
                    <a:pt x="1" y="5496"/>
                  </a:cubicBezTo>
                  <a:lnTo>
                    <a:pt x="1208" y="5496"/>
                  </a:lnTo>
                  <a:cubicBezTo>
                    <a:pt x="1434" y="4762"/>
                    <a:pt x="1716" y="4040"/>
                    <a:pt x="2054" y="3352"/>
                  </a:cubicBezTo>
                  <a:cubicBezTo>
                    <a:pt x="2190" y="3069"/>
                    <a:pt x="2348" y="2776"/>
                    <a:pt x="2517" y="2505"/>
                  </a:cubicBezTo>
                  <a:cubicBezTo>
                    <a:pt x="2799" y="2336"/>
                    <a:pt x="3081" y="2178"/>
                    <a:pt x="3363" y="2043"/>
                  </a:cubicBezTo>
                  <a:cubicBezTo>
                    <a:pt x="4052" y="1693"/>
                    <a:pt x="4762" y="1422"/>
                    <a:pt x="5507" y="1196"/>
                  </a:cubicBezTo>
                  <a:lnTo>
                    <a:pt x="5507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5"/>
            <p:cNvSpPr/>
            <p:nvPr/>
          </p:nvSpPr>
          <p:spPr>
            <a:xfrm>
              <a:off x="1723400" y="2743525"/>
              <a:ext cx="184525" cy="184525"/>
            </a:xfrm>
            <a:custGeom>
              <a:avLst/>
              <a:gdLst/>
              <a:ahLst/>
              <a:cxnLst/>
              <a:rect l="l" t="t" r="r" b="b"/>
              <a:pathLst>
                <a:path w="7381" h="7381" extrusionOk="0">
                  <a:moveTo>
                    <a:pt x="0" y="0"/>
                  </a:moveTo>
                  <a:cubicBezTo>
                    <a:pt x="113" y="418"/>
                    <a:pt x="215" y="813"/>
                    <a:pt x="339" y="1208"/>
                  </a:cubicBezTo>
                  <a:cubicBezTo>
                    <a:pt x="632" y="2155"/>
                    <a:pt x="1005" y="3069"/>
                    <a:pt x="1445" y="3950"/>
                  </a:cubicBezTo>
                  <a:cubicBezTo>
                    <a:pt x="1637" y="4356"/>
                    <a:pt x="1862" y="4841"/>
                    <a:pt x="2144" y="5247"/>
                  </a:cubicBezTo>
                  <a:cubicBezTo>
                    <a:pt x="2573" y="5529"/>
                    <a:pt x="3047" y="5755"/>
                    <a:pt x="3442" y="5947"/>
                  </a:cubicBezTo>
                  <a:cubicBezTo>
                    <a:pt x="4333" y="6387"/>
                    <a:pt x="5248" y="6759"/>
                    <a:pt x="6184" y="7053"/>
                  </a:cubicBezTo>
                  <a:cubicBezTo>
                    <a:pt x="6579" y="7177"/>
                    <a:pt x="6974" y="7278"/>
                    <a:pt x="7380" y="7380"/>
                  </a:cubicBezTo>
                  <a:lnTo>
                    <a:pt x="7380" y="6195"/>
                  </a:lnTo>
                  <a:cubicBezTo>
                    <a:pt x="7087" y="6105"/>
                    <a:pt x="6782" y="6037"/>
                    <a:pt x="6489" y="5936"/>
                  </a:cubicBezTo>
                  <a:cubicBezTo>
                    <a:pt x="5530" y="5642"/>
                    <a:pt x="4616" y="5259"/>
                    <a:pt x="3713" y="4841"/>
                  </a:cubicBezTo>
                  <a:cubicBezTo>
                    <a:pt x="3453" y="4728"/>
                    <a:pt x="3216" y="4570"/>
                    <a:pt x="2946" y="4424"/>
                  </a:cubicBezTo>
                  <a:cubicBezTo>
                    <a:pt x="2810" y="4175"/>
                    <a:pt x="2663" y="3916"/>
                    <a:pt x="2539" y="3668"/>
                  </a:cubicBezTo>
                  <a:cubicBezTo>
                    <a:pt x="2099" y="2765"/>
                    <a:pt x="1738" y="1851"/>
                    <a:pt x="1445" y="892"/>
                  </a:cubicBezTo>
                  <a:cubicBezTo>
                    <a:pt x="1343" y="587"/>
                    <a:pt x="1275" y="294"/>
                    <a:pt x="1185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5"/>
            <p:cNvSpPr/>
            <p:nvPr/>
          </p:nvSpPr>
          <p:spPr>
            <a:xfrm>
              <a:off x="1771625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29"/>
                  </a:moveTo>
                  <a:cubicBezTo>
                    <a:pt x="3014" y="1129"/>
                    <a:pt x="3544" y="1659"/>
                    <a:pt x="3544" y="2325"/>
                  </a:cubicBezTo>
                  <a:cubicBezTo>
                    <a:pt x="3533" y="3002"/>
                    <a:pt x="2991" y="3521"/>
                    <a:pt x="2348" y="3521"/>
                  </a:cubicBezTo>
                  <a:cubicBezTo>
                    <a:pt x="1682" y="3521"/>
                    <a:pt x="1152" y="2991"/>
                    <a:pt x="1152" y="2325"/>
                  </a:cubicBezTo>
                  <a:cubicBezTo>
                    <a:pt x="1152" y="1659"/>
                    <a:pt x="1682" y="1129"/>
                    <a:pt x="2348" y="1129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45"/>
                    <a:pt x="1062" y="4684"/>
                    <a:pt x="2348" y="4684"/>
                  </a:cubicBezTo>
                  <a:cubicBezTo>
                    <a:pt x="3646" y="4684"/>
                    <a:pt x="4684" y="3623"/>
                    <a:pt x="4684" y="2348"/>
                  </a:cubicBezTo>
                  <a:cubicBezTo>
                    <a:pt x="4684" y="1050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5"/>
            <p:cNvSpPr/>
            <p:nvPr/>
          </p:nvSpPr>
          <p:spPr>
            <a:xfrm>
              <a:off x="1042950" y="3471075"/>
              <a:ext cx="137425" cy="137400"/>
            </a:xfrm>
            <a:custGeom>
              <a:avLst/>
              <a:gdLst/>
              <a:ahLst/>
              <a:cxnLst/>
              <a:rect l="l" t="t" r="r" b="b"/>
              <a:pathLst>
                <a:path w="5497" h="5496" extrusionOk="0">
                  <a:moveTo>
                    <a:pt x="1" y="0"/>
                  </a:moveTo>
                  <a:lnTo>
                    <a:pt x="1" y="1196"/>
                  </a:lnTo>
                  <a:cubicBezTo>
                    <a:pt x="723" y="1422"/>
                    <a:pt x="1445" y="1704"/>
                    <a:pt x="2134" y="2043"/>
                  </a:cubicBezTo>
                  <a:cubicBezTo>
                    <a:pt x="2416" y="2178"/>
                    <a:pt x="2720" y="2336"/>
                    <a:pt x="2980" y="2505"/>
                  </a:cubicBezTo>
                  <a:cubicBezTo>
                    <a:pt x="3149" y="2787"/>
                    <a:pt x="3307" y="3069"/>
                    <a:pt x="3454" y="3352"/>
                  </a:cubicBezTo>
                  <a:cubicBezTo>
                    <a:pt x="3804" y="4040"/>
                    <a:pt x="4074" y="4751"/>
                    <a:pt x="4300" y="5496"/>
                  </a:cubicBezTo>
                  <a:lnTo>
                    <a:pt x="5496" y="5496"/>
                  </a:lnTo>
                  <a:cubicBezTo>
                    <a:pt x="5203" y="4412"/>
                    <a:pt x="4774" y="3352"/>
                    <a:pt x="4232" y="2370"/>
                  </a:cubicBezTo>
                  <a:cubicBezTo>
                    <a:pt x="4097" y="2122"/>
                    <a:pt x="3962" y="1896"/>
                    <a:pt x="3815" y="1670"/>
                  </a:cubicBezTo>
                  <a:cubicBezTo>
                    <a:pt x="3589" y="1535"/>
                    <a:pt x="3364" y="1388"/>
                    <a:pt x="3127" y="1264"/>
                  </a:cubicBezTo>
                  <a:cubicBezTo>
                    <a:pt x="2134" y="711"/>
                    <a:pt x="1084" y="305"/>
                    <a:pt x="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5"/>
            <p:cNvSpPr/>
            <p:nvPr/>
          </p:nvSpPr>
          <p:spPr>
            <a:xfrm>
              <a:off x="1043250" y="2743800"/>
              <a:ext cx="137400" cy="137700"/>
            </a:xfrm>
            <a:custGeom>
              <a:avLst/>
              <a:gdLst/>
              <a:ahLst/>
              <a:cxnLst/>
              <a:rect l="l" t="t" r="r" b="b"/>
              <a:pathLst>
                <a:path w="5496" h="5508" extrusionOk="0">
                  <a:moveTo>
                    <a:pt x="4299" y="0"/>
                  </a:moveTo>
                  <a:cubicBezTo>
                    <a:pt x="4074" y="734"/>
                    <a:pt x="3792" y="1456"/>
                    <a:pt x="3453" y="2144"/>
                  </a:cubicBezTo>
                  <a:cubicBezTo>
                    <a:pt x="3318" y="2427"/>
                    <a:pt x="3160" y="2720"/>
                    <a:pt x="2990" y="2991"/>
                  </a:cubicBezTo>
                  <a:cubicBezTo>
                    <a:pt x="2708" y="3160"/>
                    <a:pt x="2426" y="3318"/>
                    <a:pt x="2144" y="3453"/>
                  </a:cubicBezTo>
                  <a:cubicBezTo>
                    <a:pt x="1456" y="3815"/>
                    <a:pt x="745" y="4074"/>
                    <a:pt x="0" y="4300"/>
                  </a:cubicBezTo>
                  <a:lnTo>
                    <a:pt x="0" y="5507"/>
                  </a:lnTo>
                  <a:cubicBezTo>
                    <a:pt x="1083" y="5191"/>
                    <a:pt x="2144" y="4774"/>
                    <a:pt x="3126" y="4232"/>
                  </a:cubicBezTo>
                  <a:cubicBezTo>
                    <a:pt x="3374" y="4108"/>
                    <a:pt x="3600" y="3961"/>
                    <a:pt x="3825" y="3826"/>
                  </a:cubicBezTo>
                  <a:cubicBezTo>
                    <a:pt x="3961" y="3600"/>
                    <a:pt x="4096" y="3374"/>
                    <a:pt x="4232" y="3137"/>
                  </a:cubicBezTo>
                  <a:cubicBezTo>
                    <a:pt x="4785" y="2144"/>
                    <a:pt x="5191" y="1084"/>
                    <a:pt x="5496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5"/>
            <p:cNvSpPr/>
            <p:nvPr/>
          </p:nvSpPr>
          <p:spPr>
            <a:xfrm>
              <a:off x="1770225" y="2743800"/>
              <a:ext cx="137700" cy="137400"/>
            </a:xfrm>
            <a:custGeom>
              <a:avLst/>
              <a:gdLst/>
              <a:ahLst/>
              <a:cxnLst/>
              <a:rect l="l" t="t" r="r" b="b"/>
              <a:pathLst>
                <a:path w="5508" h="5496" extrusionOk="0">
                  <a:moveTo>
                    <a:pt x="1" y="0"/>
                  </a:moveTo>
                  <a:cubicBezTo>
                    <a:pt x="316" y="1084"/>
                    <a:pt x="734" y="2144"/>
                    <a:pt x="1276" y="3137"/>
                  </a:cubicBezTo>
                  <a:cubicBezTo>
                    <a:pt x="1400" y="3374"/>
                    <a:pt x="1546" y="3600"/>
                    <a:pt x="1682" y="3826"/>
                  </a:cubicBezTo>
                  <a:cubicBezTo>
                    <a:pt x="1908" y="3961"/>
                    <a:pt x="2133" y="4108"/>
                    <a:pt x="2370" y="4232"/>
                  </a:cubicBezTo>
                  <a:cubicBezTo>
                    <a:pt x="3363" y="4785"/>
                    <a:pt x="4413" y="5191"/>
                    <a:pt x="5507" y="5496"/>
                  </a:cubicBezTo>
                  <a:lnTo>
                    <a:pt x="5507" y="4300"/>
                  </a:lnTo>
                  <a:cubicBezTo>
                    <a:pt x="4774" y="4074"/>
                    <a:pt x="4052" y="3792"/>
                    <a:pt x="3363" y="3453"/>
                  </a:cubicBezTo>
                  <a:cubicBezTo>
                    <a:pt x="3081" y="3318"/>
                    <a:pt x="2776" y="3160"/>
                    <a:pt x="2517" y="2991"/>
                  </a:cubicBezTo>
                  <a:cubicBezTo>
                    <a:pt x="2348" y="2709"/>
                    <a:pt x="2190" y="2427"/>
                    <a:pt x="2043" y="2144"/>
                  </a:cubicBezTo>
                  <a:cubicBezTo>
                    <a:pt x="1693" y="1456"/>
                    <a:pt x="1434" y="745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5"/>
            <p:cNvSpPr/>
            <p:nvPr/>
          </p:nvSpPr>
          <p:spPr>
            <a:xfrm>
              <a:off x="1062150" y="29821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40"/>
                  </a:moveTo>
                  <a:cubicBezTo>
                    <a:pt x="3013" y="1140"/>
                    <a:pt x="3543" y="1682"/>
                    <a:pt x="3543" y="2348"/>
                  </a:cubicBezTo>
                  <a:cubicBezTo>
                    <a:pt x="3543" y="3002"/>
                    <a:pt x="3013" y="3544"/>
                    <a:pt x="2347" y="3544"/>
                  </a:cubicBezTo>
                  <a:cubicBezTo>
                    <a:pt x="1682" y="3544"/>
                    <a:pt x="1151" y="3002"/>
                    <a:pt x="1151" y="2348"/>
                  </a:cubicBezTo>
                  <a:cubicBezTo>
                    <a:pt x="1151" y="1682"/>
                    <a:pt x="1682" y="1140"/>
                    <a:pt x="2347" y="1140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45"/>
                    <a:pt x="1050" y="4684"/>
                    <a:pt x="2347" y="4684"/>
                  </a:cubicBezTo>
                  <a:cubicBezTo>
                    <a:pt x="3645" y="4684"/>
                    <a:pt x="4683" y="3623"/>
                    <a:pt x="4683" y="2348"/>
                  </a:cubicBezTo>
                  <a:cubicBezTo>
                    <a:pt x="4683" y="1039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45"/>
            <p:cNvSpPr/>
            <p:nvPr/>
          </p:nvSpPr>
          <p:spPr>
            <a:xfrm>
              <a:off x="1552450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52"/>
                    <a:pt x="3543" y="1693"/>
                    <a:pt x="3543" y="2336"/>
                  </a:cubicBezTo>
                  <a:cubicBezTo>
                    <a:pt x="3543" y="3002"/>
                    <a:pt x="3002" y="3532"/>
                    <a:pt x="2336" y="3532"/>
                  </a:cubicBezTo>
                  <a:cubicBezTo>
                    <a:pt x="1681" y="3532"/>
                    <a:pt x="1140" y="3002"/>
                    <a:pt x="1140" y="2336"/>
                  </a:cubicBezTo>
                  <a:cubicBezTo>
                    <a:pt x="1140" y="1671"/>
                    <a:pt x="1681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50"/>
                    <a:pt x="0" y="2336"/>
                  </a:cubicBezTo>
                  <a:cubicBezTo>
                    <a:pt x="0" y="3634"/>
                    <a:pt x="1061" y="4683"/>
                    <a:pt x="2336" y="4683"/>
                  </a:cubicBezTo>
                  <a:cubicBezTo>
                    <a:pt x="3622" y="4683"/>
                    <a:pt x="4683" y="3623"/>
                    <a:pt x="4683" y="2336"/>
                  </a:cubicBezTo>
                  <a:cubicBezTo>
                    <a:pt x="4683" y="1039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45"/>
            <p:cNvSpPr/>
            <p:nvPr/>
          </p:nvSpPr>
          <p:spPr>
            <a:xfrm>
              <a:off x="1062150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7" y="1152"/>
                  </a:moveTo>
                  <a:cubicBezTo>
                    <a:pt x="3013" y="1152"/>
                    <a:pt x="3543" y="1682"/>
                    <a:pt x="3543" y="2348"/>
                  </a:cubicBezTo>
                  <a:cubicBezTo>
                    <a:pt x="3543" y="3014"/>
                    <a:pt x="3013" y="3544"/>
                    <a:pt x="2347" y="3544"/>
                  </a:cubicBezTo>
                  <a:cubicBezTo>
                    <a:pt x="1682" y="3544"/>
                    <a:pt x="1151" y="3014"/>
                    <a:pt x="1151" y="2348"/>
                  </a:cubicBezTo>
                  <a:cubicBezTo>
                    <a:pt x="1151" y="1682"/>
                    <a:pt x="1682" y="1152"/>
                    <a:pt x="2347" y="1152"/>
                  </a:cubicBezTo>
                  <a:close/>
                  <a:moveTo>
                    <a:pt x="2347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50" y="4684"/>
                    <a:pt x="2347" y="4684"/>
                  </a:cubicBezTo>
                  <a:cubicBezTo>
                    <a:pt x="3645" y="4684"/>
                    <a:pt x="4683" y="3634"/>
                    <a:pt x="4683" y="2348"/>
                  </a:cubicBezTo>
                  <a:cubicBezTo>
                    <a:pt x="4683" y="1061"/>
                    <a:pt x="3634" y="1"/>
                    <a:pt x="2347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5"/>
            <p:cNvSpPr/>
            <p:nvPr/>
          </p:nvSpPr>
          <p:spPr>
            <a:xfrm>
              <a:off x="1771625" y="32532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48" y="1152"/>
                  </a:moveTo>
                  <a:cubicBezTo>
                    <a:pt x="3014" y="1152"/>
                    <a:pt x="3544" y="1682"/>
                    <a:pt x="3544" y="2348"/>
                  </a:cubicBezTo>
                  <a:cubicBezTo>
                    <a:pt x="3544" y="3014"/>
                    <a:pt x="3014" y="3544"/>
                    <a:pt x="2348" y="3544"/>
                  </a:cubicBezTo>
                  <a:cubicBezTo>
                    <a:pt x="1682" y="3544"/>
                    <a:pt x="1152" y="3014"/>
                    <a:pt x="1152" y="2348"/>
                  </a:cubicBezTo>
                  <a:cubicBezTo>
                    <a:pt x="1152" y="1682"/>
                    <a:pt x="1682" y="1152"/>
                    <a:pt x="2348" y="1152"/>
                  </a:cubicBezTo>
                  <a:close/>
                  <a:moveTo>
                    <a:pt x="2348" y="1"/>
                  </a:moveTo>
                  <a:cubicBezTo>
                    <a:pt x="1050" y="1"/>
                    <a:pt x="1" y="1061"/>
                    <a:pt x="1" y="2348"/>
                  </a:cubicBezTo>
                  <a:cubicBezTo>
                    <a:pt x="1" y="3634"/>
                    <a:pt x="1050" y="4684"/>
                    <a:pt x="2348" y="4684"/>
                  </a:cubicBezTo>
                  <a:cubicBezTo>
                    <a:pt x="3646" y="4684"/>
                    <a:pt x="4684" y="3634"/>
                    <a:pt x="4684" y="2348"/>
                  </a:cubicBezTo>
                  <a:cubicBezTo>
                    <a:pt x="4684" y="1061"/>
                    <a:pt x="3634" y="1"/>
                    <a:pt x="2348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5"/>
            <p:cNvSpPr/>
            <p:nvPr/>
          </p:nvSpPr>
          <p:spPr>
            <a:xfrm>
              <a:off x="1080475" y="2781600"/>
              <a:ext cx="789925" cy="789925"/>
            </a:xfrm>
            <a:custGeom>
              <a:avLst/>
              <a:gdLst/>
              <a:ahLst/>
              <a:cxnLst/>
              <a:rect l="l" t="t" r="r" b="b"/>
              <a:pathLst>
                <a:path w="31597" h="31597" extrusionOk="0">
                  <a:moveTo>
                    <a:pt x="24375" y="7211"/>
                  </a:moveTo>
                  <a:lnTo>
                    <a:pt x="24375" y="7211"/>
                  </a:lnTo>
                  <a:cubicBezTo>
                    <a:pt x="24341" y="7403"/>
                    <a:pt x="24284" y="7584"/>
                    <a:pt x="24228" y="7775"/>
                  </a:cubicBezTo>
                  <a:cubicBezTo>
                    <a:pt x="23946" y="8622"/>
                    <a:pt x="23585" y="9434"/>
                    <a:pt x="23212" y="10235"/>
                  </a:cubicBezTo>
                  <a:cubicBezTo>
                    <a:pt x="22953" y="10788"/>
                    <a:pt x="22569" y="11364"/>
                    <a:pt x="22456" y="11973"/>
                  </a:cubicBezTo>
                  <a:cubicBezTo>
                    <a:pt x="22129" y="11965"/>
                    <a:pt x="21797" y="11952"/>
                    <a:pt x="21467" y="11952"/>
                  </a:cubicBezTo>
                  <a:cubicBezTo>
                    <a:pt x="21318" y="11952"/>
                    <a:pt x="21170" y="11955"/>
                    <a:pt x="21023" y="11962"/>
                  </a:cubicBezTo>
                  <a:cubicBezTo>
                    <a:pt x="20527" y="11973"/>
                    <a:pt x="20030" y="11996"/>
                    <a:pt x="19545" y="12041"/>
                  </a:cubicBezTo>
                  <a:cubicBezTo>
                    <a:pt x="19579" y="11544"/>
                    <a:pt x="19613" y="11059"/>
                    <a:pt x="19624" y="10563"/>
                  </a:cubicBezTo>
                  <a:cubicBezTo>
                    <a:pt x="19624" y="10100"/>
                    <a:pt x="19624" y="9615"/>
                    <a:pt x="19613" y="9129"/>
                  </a:cubicBezTo>
                  <a:cubicBezTo>
                    <a:pt x="20222" y="9017"/>
                    <a:pt x="20797" y="8633"/>
                    <a:pt x="21350" y="8373"/>
                  </a:cubicBezTo>
                  <a:cubicBezTo>
                    <a:pt x="22152" y="8001"/>
                    <a:pt x="22964" y="7640"/>
                    <a:pt x="23810" y="7358"/>
                  </a:cubicBezTo>
                  <a:cubicBezTo>
                    <a:pt x="24002" y="7301"/>
                    <a:pt x="24194" y="7245"/>
                    <a:pt x="24375" y="7211"/>
                  </a:cubicBezTo>
                  <a:close/>
                  <a:moveTo>
                    <a:pt x="7223" y="7222"/>
                  </a:moveTo>
                  <a:lnTo>
                    <a:pt x="7223" y="7222"/>
                  </a:lnTo>
                  <a:cubicBezTo>
                    <a:pt x="7426" y="7268"/>
                    <a:pt x="7606" y="7324"/>
                    <a:pt x="7787" y="7380"/>
                  </a:cubicBezTo>
                  <a:cubicBezTo>
                    <a:pt x="8633" y="7663"/>
                    <a:pt x="9457" y="8012"/>
                    <a:pt x="10258" y="8396"/>
                  </a:cubicBezTo>
                  <a:cubicBezTo>
                    <a:pt x="10811" y="8644"/>
                    <a:pt x="11386" y="9028"/>
                    <a:pt x="11996" y="9141"/>
                  </a:cubicBezTo>
                  <a:cubicBezTo>
                    <a:pt x="11962" y="9615"/>
                    <a:pt x="11962" y="10100"/>
                    <a:pt x="11984" y="10574"/>
                  </a:cubicBezTo>
                  <a:cubicBezTo>
                    <a:pt x="11996" y="11070"/>
                    <a:pt x="12018" y="11567"/>
                    <a:pt x="12063" y="12063"/>
                  </a:cubicBezTo>
                  <a:cubicBezTo>
                    <a:pt x="11567" y="12018"/>
                    <a:pt x="11082" y="11984"/>
                    <a:pt x="10585" y="11973"/>
                  </a:cubicBezTo>
                  <a:cubicBezTo>
                    <a:pt x="10384" y="11968"/>
                    <a:pt x="10185" y="11966"/>
                    <a:pt x="9986" y="11966"/>
                  </a:cubicBezTo>
                  <a:cubicBezTo>
                    <a:pt x="9705" y="11966"/>
                    <a:pt x="9425" y="11971"/>
                    <a:pt x="9141" y="11984"/>
                  </a:cubicBezTo>
                  <a:cubicBezTo>
                    <a:pt x="9028" y="11386"/>
                    <a:pt x="8656" y="10800"/>
                    <a:pt x="8396" y="10258"/>
                  </a:cubicBezTo>
                  <a:cubicBezTo>
                    <a:pt x="8012" y="9445"/>
                    <a:pt x="7663" y="8633"/>
                    <a:pt x="7381" y="7787"/>
                  </a:cubicBezTo>
                  <a:cubicBezTo>
                    <a:pt x="7324" y="7606"/>
                    <a:pt x="7268" y="7403"/>
                    <a:pt x="7223" y="7222"/>
                  </a:cubicBezTo>
                  <a:close/>
                  <a:moveTo>
                    <a:pt x="5079" y="5056"/>
                  </a:moveTo>
                  <a:lnTo>
                    <a:pt x="5079" y="5056"/>
                  </a:lnTo>
                  <a:cubicBezTo>
                    <a:pt x="5868" y="5146"/>
                    <a:pt x="6647" y="5304"/>
                    <a:pt x="7426" y="5496"/>
                  </a:cubicBezTo>
                  <a:cubicBezTo>
                    <a:pt x="8340" y="5744"/>
                    <a:pt x="9254" y="6060"/>
                    <a:pt x="10134" y="6433"/>
                  </a:cubicBezTo>
                  <a:cubicBezTo>
                    <a:pt x="10777" y="6703"/>
                    <a:pt x="11454" y="7132"/>
                    <a:pt x="12154" y="7358"/>
                  </a:cubicBezTo>
                  <a:cubicBezTo>
                    <a:pt x="12120" y="7584"/>
                    <a:pt x="12097" y="7809"/>
                    <a:pt x="12075" y="8035"/>
                  </a:cubicBezTo>
                  <a:cubicBezTo>
                    <a:pt x="11702" y="7787"/>
                    <a:pt x="11251" y="7595"/>
                    <a:pt x="10856" y="7403"/>
                  </a:cubicBezTo>
                  <a:cubicBezTo>
                    <a:pt x="10179" y="7076"/>
                    <a:pt x="9479" y="6771"/>
                    <a:pt x="8780" y="6500"/>
                  </a:cubicBezTo>
                  <a:cubicBezTo>
                    <a:pt x="7787" y="6139"/>
                    <a:pt x="6805" y="5936"/>
                    <a:pt x="5801" y="5778"/>
                  </a:cubicBezTo>
                  <a:lnTo>
                    <a:pt x="5801" y="5778"/>
                  </a:lnTo>
                  <a:cubicBezTo>
                    <a:pt x="5959" y="6782"/>
                    <a:pt x="6151" y="7775"/>
                    <a:pt x="6523" y="8757"/>
                  </a:cubicBezTo>
                  <a:cubicBezTo>
                    <a:pt x="6794" y="9468"/>
                    <a:pt x="7098" y="10156"/>
                    <a:pt x="7426" y="10833"/>
                  </a:cubicBezTo>
                  <a:cubicBezTo>
                    <a:pt x="7617" y="11240"/>
                    <a:pt x="7809" y="11680"/>
                    <a:pt x="8058" y="12063"/>
                  </a:cubicBezTo>
                  <a:cubicBezTo>
                    <a:pt x="7832" y="12086"/>
                    <a:pt x="7606" y="12097"/>
                    <a:pt x="7381" y="12131"/>
                  </a:cubicBezTo>
                  <a:cubicBezTo>
                    <a:pt x="7144" y="11443"/>
                    <a:pt x="6715" y="10766"/>
                    <a:pt x="6444" y="10111"/>
                  </a:cubicBezTo>
                  <a:cubicBezTo>
                    <a:pt x="6083" y="9242"/>
                    <a:pt x="5756" y="8340"/>
                    <a:pt x="5519" y="7403"/>
                  </a:cubicBezTo>
                  <a:cubicBezTo>
                    <a:pt x="5327" y="6624"/>
                    <a:pt x="5169" y="5857"/>
                    <a:pt x="5079" y="5056"/>
                  </a:cubicBezTo>
                  <a:close/>
                  <a:moveTo>
                    <a:pt x="26519" y="5056"/>
                  </a:moveTo>
                  <a:lnTo>
                    <a:pt x="26519" y="5056"/>
                  </a:lnTo>
                  <a:cubicBezTo>
                    <a:pt x="26440" y="5857"/>
                    <a:pt x="26282" y="6624"/>
                    <a:pt x="26090" y="7403"/>
                  </a:cubicBezTo>
                  <a:cubicBezTo>
                    <a:pt x="25841" y="8317"/>
                    <a:pt x="25526" y="9242"/>
                    <a:pt x="25153" y="10111"/>
                  </a:cubicBezTo>
                  <a:cubicBezTo>
                    <a:pt x="24882" y="10766"/>
                    <a:pt x="24454" y="11443"/>
                    <a:pt x="24228" y="12131"/>
                  </a:cubicBezTo>
                  <a:cubicBezTo>
                    <a:pt x="23991" y="12097"/>
                    <a:pt x="23776" y="12075"/>
                    <a:pt x="23540" y="12063"/>
                  </a:cubicBezTo>
                  <a:cubicBezTo>
                    <a:pt x="23799" y="11680"/>
                    <a:pt x="23980" y="11228"/>
                    <a:pt x="24183" y="10833"/>
                  </a:cubicBezTo>
                  <a:cubicBezTo>
                    <a:pt x="24510" y="10156"/>
                    <a:pt x="24815" y="9457"/>
                    <a:pt x="25085" y="8757"/>
                  </a:cubicBezTo>
                  <a:cubicBezTo>
                    <a:pt x="25447" y="7764"/>
                    <a:pt x="25650" y="6782"/>
                    <a:pt x="25796" y="5778"/>
                  </a:cubicBezTo>
                  <a:lnTo>
                    <a:pt x="25796" y="5778"/>
                  </a:lnTo>
                  <a:cubicBezTo>
                    <a:pt x="24803" y="5936"/>
                    <a:pt x="23810" y="6128"/>
                    <a:pt x="22829" y="6500"/>
                  </a:cubicBezTo>
                  <a:cubicBezTo>
                    <a:pt x="22118" y="6771"/>
                    <a:pt x="21429" y="7076"/>
                    <a:pt x="20752" y="7403"/>
                  </a:cubicBezTo>
                  <a:cubicBezTo>
                    <a:pt x="20346" y="7595"/>
                    <a:pt x="19906" y="7787"/>
                    <a:pt x="19522" y="8035"/>
                  </a:cubicBezTo>
                  <a:cubicBezTo>
                    <a:pt x="19500" y="7809"/>
                    <a:pt x="19477" y="7584"/>
                    <a:pt x="19455" y="7358"/>
                  </a:cubicBezTo>
                  <a:cubicBezTo>
                    <a:pt x="20143" y="7132"/>
                    <a:pt x="20820" y="6703"/>
                    <a:pt x="21474" y="6433"/>
                  </a:cubicBezTo>
                  <a:cubicBezTo>
                    <a:pt x="22343" y="6060"/>
                    <a:pt x="23269" y="5755"/>
                    <a:pt x="24183" y="5496"/>
                  </a:cubicBezTo>
                  <a:cubicBezTo>
                    <a:pt x="24961" y="5304"/>
                    <a:pt x="25729" y="5146"/>
                    <a:pt x="26519" y="5056"/>
                  </a:cubicBezTo>
                  <a:close/>
                  <a:moveTo>
                    <a:pt x="19545" y="19522"/>
                  </a:moveTo>
                  <a:lnTo>
                    <a:pt x="19545" y="19522"/>
                  </a:lnTo>
                  <a:cubicBezTo>
                    <a:pt x="20030" y="19556"/>
                    <a:pt x="20527" y="19590"/>
                    <a:pt x="21023" y="19601"/>
                  </a:cubicBezTo>
                  <a:cubicBezTo>
                    <a:pt x="21236" y="19611"/>
                    <a:pt x="21451" y="19617"/>
                    <a:pt x="21667" y="19617"/>
                  </a:cubicBezTo>
                  <a:cubicBezTo>
                    <a:pt x="21931" y="19617"/>
                    <a:pt x="22195" y="19609"/>
                    <a:pt x="22456" y="19590"/>
                  </a:cubicBezTo>
                  <a:cubicBezTo>
                    <a:pt x="22569" y="20199"/>
                    <a:pt x="22953" y="20775"/>
                    <a:pt x="23212" y="21328"/>
                  </a:cubicBezTo>
                  <a:cubicBezTo>
                    <a:pt x="23585" y="22129"/>
                    <a:pt x="23946" y="22941"/>
                    <a:pt x="24228" y="23788"/>
                  </a:cubicBezTo>
                  <a:cubicBezTo>
                    <a:pt x="24273" y="23979"/>
                    <a:pt x="24341" y="24171"/>
                    <a:pt x="24375" y="24352"/>
                  </a:cubicBezTo>
                  <a:cubicBezTo>
                    <a:pt x="24183" y="24318"/>
                    <a:pt x="24002" y="24262"/>
                    <a:pt x="23810" y="24205"/>
                  </a:cubicBezTo>
                  <a:cubicBezTo>
                    <a:pt x="22964" y="23923"/>
                    <a:pt x="22152" y="23562"/>
                    <a:pt x="21350" y="23190"/>
                  </a:cubicBezTo>
                  <a:cubicBezTo>
                    <a:pt x="20797" y="22930"/>
                    <a:pt x="20222" y="22546"/>
                    <a:pt x="19613" y="22434"/>
                  </a:cubicBezTo>
                  <a:cubicBezTo>
                    <a:pt x="19624" y="21960"/>
                    <a:pt x="19624" y="21486"/>
                    <a:pt x="19624" y="21000"/>
                  </a:cubicBezTo>
                  <a:cubicBezTo>
                    <a:pt x="19613" y="20504"/>
                    <a:pt x="19579" y="20019"/>
                    <a:pt x="19545" y="19522"/>
                  </a:cubicBezTo>
                  <a:close/>
                  <a:moveTo>
                    <a:pt x="12063" y="19522"/>
                  </a:moveTo>
                  <a:lnTo>
                    <a:pt x="12063" y="19522"/>
                  </a:lnTo>
                  <a:cubicBezTo>
                    <a:pt x="12018" y="20019"/>
                    <a:pt x="11996" y="20504"/>
                    <a:pt x="11973" y="21000"/>
                  </a:cubicBezTo>
                  <a:cubicBezTo>
                    <a:pt x="11962" y="21486"/>
                    <a:pt x="11962" y="21960"/>
                    <a:pt x="11996" y="22445"/>
                  </a:cubicBezTo>
                  <a:cubicBezTo>
                    <a:pt x="11386" y="22558"/>
                    <a:pt x="10811" y="22930"/>
                    <a:pt x="10258" y="23190"/>
                  </a:cubicBezTo>
                  <a:cubicBezTo>
                    <a:pt x="9457" y="23573"/>
                    <a:pt x="8633" y="23923"/>
                    <a:pt x="7787" y="24205"/>
                  </a:cubicBezTo>
                  <a:cubicBezTo>
                    <a:pt x="7606" y="24262"/>
                    <a:pt x="7403" y="24318"/>
                    <a:pt x="7223" y="24363"/>
                  </a:cubicBezTo>
                  <a:cubicBezTo>
                    <a:pt x="7268" y="24160"/>
                    <a:pt x="7324" y="23979"/>
                    <a:pt x="7381" y="23799"/>
                  </a:cubicBezTo>
                  <a:cubicBezTo>
                    <a:pt x="7663" y="22953"/>
                    <a:pt x="8012" y="22129"/>
                    <a:pt x="8396" y="21328"/>
                  </a:cubicBezTo>
                  <a:cubicBezTo>
                    <a:pt x="8656" y="20775"/>
                    <a:pt x="9028" y="20199"/>
                    <a:pt x="9141" y="19590"/>
                  </a:cubicBezTo>
                  <a:cubicBezTo>
                    <a:pt x="9476" y="19598"/>
                    <a:pt x="9805" y="19611"/>
                    <a:pt x="10136" y="19611"/>
                  </a:cubicBezTo>
                  <a:cubicBezTo>
                    <a:pt x="10285" y="19611"/>
                    <a:pt x="10435" y="19608"/>
                    <a:pt x="10585" y="19601"/>
                  </a:cubicBezTo>
                  <a:cubicBezTo>
                    <a:pt x="11070" y="19590"/>
                    <a:pt x="11567" y="19567"/>
                    <a:pt x="12063" y="19522"/>
                  </a:cubicBezTo>
                  <a:close/>
                  <a:moveTo>
                    <a:pt x="7381" y="19432"/>
                  </a:moveTo>
                  <a:cubicBezTo>
                    <a:pt x="7606" y="19466"/>
                    <a:pt x="7832" y="19488"/>
                    <a:pt x="8058" y="19511"/>
                  </a:cubicBezTo>
                  <a:cubicBezTo>
                    <a:pt x="7809" y="19883"/>
                    <a:pt x="7617" y="20335"/>
                    <a:pt x="7426" y="20730"/>
                  </a:cubicBezTo>
                  <a:cubicBezTo>
                    <a:pt x="7098" y="21407"/>
                    <a:pt x="6794" y="22106"/>
                    <a:pt x="6523" y="22806"/>
                  </a:cubicBezTo>
                  <a:cubicBezTo>
                    <a:pt x="6151" y="23799"/>
                    <a:pt x="5959" y="24781"/>
                    <a:pt x="5801" y="25785"/>
                  </a:cubicBezTo>
                  <a:cubicBezTo>
                    <a:pt x="6805" y="25627"/>
                    <a:pt x="7787" y="25435"/>
                    <a:pt x="8780" y="25063"/>
                  </a:cubicBezTo>
                  <a:cubicBezTo>
                    <a:pt x="9479" y="24792"/>
                    <a:pt x="10179" y="24487"/>
                    <a:pt x="10856" y="24160"/>
                  </a:cubicBezTo>
                  <a:cubicBezTo>
                    <a:pt x="11262" y="23968"/>
                    <a:pt x="11702" y="23776"/>
                    <a:pt x="12075" y="23528"/>
                  </a:cubicBezTo>
                  <a:cubicBezTo>
                    <a:pt x="12109" y="23754"/>
                    <a:pt x="12120" y="23979"/>
                    <a:pt x="12154" y="24205"/>
                  </a:cubicBezTo>
                  <a:cubicBezTo>
                    <a:pt x="11454" y="24442"/>
                    <a:pt x="10777" y="24871"/>
                    <a:pt x="10134" y="25130"/>
                  </a:cubicBezTo>
                  <a:cubicBezTo>
                    <a:pt x="9254" y="25503"/>
                    <a:pt x="8340" y="25807"/>
                    <a:pt x="7426" y="26067"/>
                  </a:cubicBezTo>
                  <a:cubicBezTo>
                    <a:pt x="6647" y="26259"/>
                    <a:pt x="5868" y="26417"/>
                    <a:pt x="5079" y="26507"/>
                  </a:cubicBezTo>
                  <a:cubicBezTo>
                    <a:pt x="5169" y="25717"/>
                    <a:pt x="5316" y="24939"/>
                    <a:pt x="5519" y="24160"/>
                  </a:cubicBezTo>
                  <a:cubicBezTo>
                    <a:pt x="5756" y="23246"/>
                    <a:pt x="6083" y="22332"/>
                    <a:pt x="6455" y="21452"/>
                  </a:cubicBezTo>
                  <a:cubicBezTo>
                    <a:pt x="6715" y="20809"/>
                    <a:pt x="7155" y="20132"/>
                    <a:pt x="7381" y="19432"/>
                  </a:cubicBezTo>
                  <a:close/>
                  <a:moveTo>
                    <a:pt x="24228" y="19432"/>
                  </a:moveTo>
                  <a:cubicBezTo>
                    <a:pt x="24465" y="20120"/>
                    <a:pt x="24882" y="20809"/>
                    <a:pt x="25153" y="21452"/>
                  </a:cubicBezTo>
                  <a:cubicBezTo>
                    <a:pt x="25526" y="22332"/>
                    <a:pt x="25830" y="23246"/>
                    <a:pt x="26090" y="24160"/>
                  </a:cubicBezTo>
                  <a:cubicBezTo>
                    <a:pt x="26282" y="24939"/>
                    <a:pt x="26440" y="25717"/>
                    <a:pt x="26519" y="26507"/>
                  </a:cubicBezTo>
                  <a:cubicBezTo>
                    <a:pt x="25729" y="26417"/>
                    <a:pt x="24961" y="26259"/>
                    <a:pt x="24183" y="26067"/>
                  </a:cubicBezTo>
                  <a:cubicBezTo>
                    <a:pt x="23269" y="25819"/>
                    <a:pt x="22343" y="25503"/>
                    <a:pt x="21474" y="25130"/>
                  </a:cubicBezTo>
                  <a:cubicBezTo>
                    <a:pt x="20820" y="24871"/>
                    <a:pt x="20143" y="24442"/>
                    <a:pt x="19455" y="24205"/>
                  </a:cubicBezTo>
                  <a:cubicBezTo>
                    <a:pt x="19488" y="23979"/>
                    <a:pt x="19511" y="23754"/>
                    <a:pt x="19522" y="23528"/>
                  </a:cubicBezTo>
                  <a:cubicBezTo>
                    <a:pt x="19906" y="23776"/>
                    <a:pt x="20357" y="23968"/>
                    <a:pt x="20752" y="24160"/>
                  </a:cubicBezTo>
                  <a:cubicBezTo>
                    <a:pt x="21429" y="24487"/>
                    <a:pt x="22118" y="24792"/>
                    <a:pt x="22829" y="25063"/>
                  </a:cubicBezTo>
                  <a:cubicBezTo>
                    <a:pt x="23810" y="25435"/>
                    <a:pt x="24803" y="25627"/>
                    <a:pt x="25808" y="25785"/>
                  </a:cubicBezTo>
                  <a:cubicBezTo>
                    <a:pt x="25650" y="24781"/>
                    <a:pt x="25447" y="23799"/>
                    <a:pt x="25085" y="22806"/>
                  </a:cubicBezTo>
                  <a:cubicBezTo>
                    <a:pt x="24815" y="22106"/>
                    <a:pt x="24510" y="21407"/>
                    <a:pt x="24183" y="20730"/>
                  </a:cubicBezTo>
                  <a:cubicBezTo>
                    <a:pt x="23980" y="20323"/>
                    <a:pt x="23799" y="19883"/>
                    <a:pt x="23551" y="19511"/>
                  </a:cubicBezTo>
                  <a:cubicBezTo>
                    <a:pt x="23776" y="19477"/>
                    <a:pt x="24002" y="19466"/>
                    <a:pt x="24228" y="19432"/>
                  </a:cubicBezTo>
                  <a:close/>
                  <a:moveTo>
                    <a:pt x="15821" y="1614"/>
                  </a:moveTo>
                  <a:cubicBezTo>
                    <a:pt x="16893" y="2799"/>
                    <a:pt x="17581" y="4289"/>
                    <a:pt x="17988" y="5812"/>
                  </a:cubicBezTo>
                  <a:cubicBezTo>
                    <a:pt x="18653" y="8294"/>
                    <a:pt x="18541" y="10800"/>
                    <a:pt x="18304" y="13316"/>
                  </a:cubicBezTo>
                  <a:cubicBezTo>
                    <a:pt x="19409" y="13206"/>
                    <a:pt x="20518" y="13125"/>
                    <a:pt x="21624" y="13125"/>
                  </a:cubicBezTo>
                  <a:cubicBezTo>
                    <a:pt x="23024" y="13125"/>
                    <a:pt x="24421" y="13255"/>
                    <a:pt x="25808" y="13621"/>
                  </a:cubicBezTo>
                  <a:cubicBezTo>
                    <a:pt x="27342" y="14038"/>
                    <a:pt x="28809" y="14726"/>
                    <a:pt x="29994" y="15798"/>
                  </a:cubicBezTo>
                  <a:cubicBezTo>
                    <a:pt x="28809" y="16870"/>
                    <a:pt x="27331" y="17559"/>
                    <a:pt x="25808" y="17965"/>
                  </a:cubicBezTo>
                  <a:cubicBezTo>
                    <a:pt x="24421" y="18337"/>
                    <a:pt x="23019" y="18466"/>
                    <a:pt x="21618" y="18466"/>
                  </a:cubicBezTo>
                  <a:cubicBezTo>
                    <a:pt x="20511" y="18466"/>
                    <a:pt x="19404" y="18386"/>
                    <a:pt x="18304" y="18281"/>
                  </a:cubicBezTo>
                  <a:lnTo>
                    <a:pt x="18304" y="18281"/>
                  </a:lnTo>
                  <a:cubicBezTo>
                    <a:pt x="18541" y="20786"/>
                    <a:pt x="18653" y="23302"/>
                    <a:pt x="17988" y="25785"/>
                  </a:cubicBezTo>
                  <a:cubicBezTo>
                    <a:pt x="17581" y="27320"/>
                    <a:pt x="16893" y="28787"/>
                    <a:pt x="15821" y="29971"/>
                  </a:cubicBezTo>
                  <a:cubicBezTo>
                    <a:pt x="14749" y="28787"/>
                    <a:pt x="14049" y="27308"/>
                    <a:pt x="13643" y="25785"/>
                  </a:cubicBezTo>
                  <a:cubicBezTo>
                    <a:pt x="12977" y="23302"/>
                    <a:pt x="13090" y="20786"/>
                    <a:pt x="13339" y="18281"/>
                  </a:cubicBezTo>
                  <a:lnTo>
                    <a:pt x="13339" y="18281"/>
                  </a:lnTo>
                  <a:cubicBezTo>
                    <a:pt x="12228" y="18386"/>
                    <a:pt x="11120" y="18466"/>
                    <a:pt x="10015" y="18466"/>
                  </a:cubicBezTo>
                  <a:cubicBezTo>
                    <a:pt x="8616" y="18466"/>
                    <a:pt x="7222" y="18337"/>
                    <a:pt x="5835" y="17965"/>
                  </a:cubicBezTo>
                  <a:cubicBezTo>
                    <a:pt x="4289" y="17559"/>
                    <a:pt x="2822" y="16870"/>
                    <a:pt x="1637" y="15798"/>
                  </a:cubicBezTo>
                  <a:cubicBezTo>
                    <a:pt x="2822" y="14726"/>
                    <a:pt x="4311" y="14038"/>
                    <a:pt x="5835" y="13621"/>
                  </a:cubicBezTo>
                  <a:cubicBezTo>
                    <a:pt x="7215" y="13257"/>
                    <a:pt x="8602" y="13130"/>
                    <a:pt x="9995" y="13130"/>
                  </a:cubicBezTo>
                  <a:cubicBezTo>
                    <a:pt x="11107" y="13130"/>
                    <a:pt x="12221" y="13211"/>
                    <a:pt x="13339" y="13316"/>
                  </a:cubicBezTo>
                  <a:cubicBezTo>
                    <a:pt x="13090" y="10800"/>
                    <a:pt x="12977" y="8294"/>
                    <a:pt x="13643" y="5812"/>
                  </a:cubicBezTo>
                  <a:cubicBezTo>
                    <a:pt x="14049" y="4266"/>
                    <a:pt x="14749" y="2799"/>
                    <a:pt x="15821" y="1614"/>
                  </a:cubicBezTo>
                  <a:close/>
                  <a:moveTo>
                    <a:pt x="15799" y="1"/>
                  </a:moveTo>
                  <a:cubicBezTo>
                    <a:pt x="15573" y="192"/>
                    <a:pt x="15381" y="407"/>
                    <a:pt x="15189" y="587"/>
                  </a:cubicBezTo>
                  <a:cubicBezTo>
                    <a:pt x="13993" y="1851"/>
                    <a:pt x="13158" y="3397"/>
                    <a:pt x="12650" y="5033"/>
                  </a:cubicBezTo>
                  <a:cubicBezTo>
                    <a:pt x="12537" y="5417"/>
                    <a:pt x="12447" y="5801"/>
                    <a:pt x="12357" y="6196"/>
                  </a:cubicBezTo>
                  <a:cubicBezTo>
                    <a:pt x="11804" y="5880"/>
                    <a:pt x="11183" y="5654"/>
                    <a:pt x="10653" y="5428"/>
                  </a:cubicBezTo>
                  <a:cubicBezTo>
                    <a:pt x="9761" y="5045"/>
                    <a:pt x="8847" y="4729"/>
                    <a:pt x="7900" y="4458"/>
                  </a:cubicBezTo>
                  <a:cubicBezTo>
                    <a:pt x="6658" y="4119"/>
                    <a:pt x="5169" y="3792"/>
                    <a:pt x="3770" y="3769"/>
                  </a:cubicBezTo>
                  <a:lnTo>
                    <a:pt x="3770" y="3769"/>
                  </a:lnTo>
                  <a:cubicBezTo>
                    <a:pt x="3792" y="5157"/>
                    <a:pt x="4119" y="6658"/>
                    <a:pt x="4458" y="7899"/>
                  </a:cubicBezTo>
                  <a:cubicBezTo>
                    <a:pt x="4717" y="8825"/>
                    <a:pt x="5056" y="9750"/>
                    <a:pt x="5428" y="10653"/>
                  </a:cubicBezTo>
                  <a:cubicBezTo>
                    <a:pt x="5654" y="11183"/>
                    <a:pt x="5880" y="11815"/>
                    <a:pt x="6196" y="12357"/>
                  </a:cubicBezTo>
                  <a:cubicBezTo>
                    <a:pt x="5801" y="12436"/>
                    <a:pt x="5417" y="12537"/>
                    <a:pt x="5033" y="12650"/>
                  </a:cubicBezTo>
                  <a:cubicBezTo>
                    <a:pt x="3386" y="13158"/>
                    <a:pt x="1840" y="13993"/>
                    <a:pt x="599" y="15189"/>
                  </a:cubicBezTo>
                  <a:cubicBezTo>
                    <a:pt x="396" y="15370"/>
                    <a:pt x="204" y="15584"/>
                    <a:pt x="1" y="15798"/>
                  </a:cubicBezTo>
                  <a:cubicBezTo>
                    <a:pt x="204" y="16024"/>
                    <a:pt x="407" y="16216"/>
                    <a:pt x="599" y="16408"/>
                  </a:cubicBezTo>
                  <a:cubicBezTo>
                    <a:pt x="1851" y="17604"/>
                    <a:pt x="3397" y="18439"/>
                    <a:pt x="5033" y="18947"/>
                  </a:cubicBezTo>
                  <a:cubicBezTo>
                    <a:pt x="5417" y="19060"/>
                    <a:pt x="5801" y="19150"/>
                    <a:pt x="6196" y="19240"/>
                  </a:cubicBezTo>
                  <a:cubicBezTo>
                    <a:pt x="5880" y="19793"/>
                    <a:pt x="5654" y="20414"/>
                    <a:pt x="5428" y="20944"/>
                  </a:cubicBezTo>
                  <a:cubicBezTo>
                    <a:pt x="5056" y="21835"/>
                    <a:pt x="4729" y="22749"/>
                    <a:pt x="4458" y="23697"/>
                  </a:cubicBezTo>
                  <a:cubicBezTo>
                    <a:pt x="4119" y="24939"/>
                    <a:pt x="3792" y="26428"/>
                    <a:pt x="3770" y="27827"/>
                  </a:cubicBezTo>
                  <a:cubicBezTo>
                    <a:pt x="5169" y="27805"/>
                    <a:pt x="6658" y="27478"/>
                    <a:pt x="7900" y="27139"/>
                  </a:cubicBezTo>
                  <a:cubicBezTo>
                    <a:pt x="8836" y="26879"/>
                    <a:pt x="9750" y="26541"/>
                    <a:pt x="10653" y="26169"/>
                  </a:cubicBezTo>
                  <a:cubicBezTo>
                    <a:pt x="11183" y="25943"/>
                    <a:pt x="11826" y="25717"/>
                    <a:pt x="12357" y="25401"/>
                  </a:cubicBezTo>
                  <a:cubicBezTo>
                    <a:pt x="12447" y="25796"/>
                    <a:pt x="12537" y="26180"/>
                    <a:pt x="12650" y="26564"/>
                  </a:cubicBezTo>
                  <a:cubicBezTo>
                    <a:pt x="13158" y="28211"/>
                    <a:pt x="13993" y="29757"/>
                    <a:pt x="15189" y="30998"/>
                  </a:cubicBezTo>
                  <a:cubicBezTo>
                    <a:pt x="15381" y="31201"/>
                    <a:pt x="15584" y="31393"/>
                    <a:pt x="15799" y="31596"/>
                  </a:cubicBezTo>
                  <a:cubicBezTo>
                    <a:pt x="16024" y="31393"/>
                    <a:pt x="16227" y="31190"/>
                    <a:pt x="16408" y="30998"/>
                  </a:cubicBezTo>
                  <a:cubicBezTo>
                    <a:pt x="17604" y="29746"/>
                    <a:pt x="18439" y="28200"/>
                    <a:pt x="18947" y="26564"/>
                  </a:cubicBezTo>
                  <a:cubicBezTo>
                    <a:pt x="19060" y="26180"/>
                    <a:pt x="19161" y="25796"/>
                    <a:pt x="19240" y="25401"/>
                  </a:cubicBezTo>
                  <a:cubicBezTo>
                    <a:pt x="19793" y="25717"/>
                    <a:pt x="20414" y="25943"/>
                    <a:pt x="20955" y="26169"/>
                  </a:cubicBezTo>
                  <a:cubicBezTo>
                    <a:pt x="21836" y="26541"/>
                    <a:pt x="22761" y="26868"/>
                    <a:pt x="23697" y="27139"/>
                  </a:cubicBezTo>
                  <a:cubicBezTo>
                    <a:pt x="24939" y="27466"/>
                    <a:pt x="26440" y="27805"/>
                    <a:pt x="27839" y="27827"/>
                  </a:cubicBezTo>
                  <a:cubicBezTo>
                    <a:pt x="27805" y="26428"/>
                    <a:pt x="27478" y="24939"/>
                    <a:pt x="27139" y="23697"/>
                  </a:cubicBezTo>
                  <a:cubicBezTo>
                    <a:pt x="26891" y="22761"/>
                    <a:pt x="26552" y="21847"/>
                    <a:pt x="26169" y="20944"/>
                  </a:cubicBezTo>
                  <a:cubicBezTo>
                    <a:pt x="25943" y="20414"/>
                    <a:pt x="25717" y="19770"/>
                    <a:pt x="25413" y="19240"/>
                  </a:cubicBezTo>
                  <a:cubicBezTo>
                    <a:pt x="25808" y="19150"/>
                    <a:pt x="26180" y="19060"/>
                    <a:pt x="26564" y="18947"/>
                  </a:cubicBezTo>
                  <a:cubicBezTo>
                    <a:pt x="28211" y="18439"/>
                    <a:pt x="29768" y="17604"/>
                    <a:pt x="31010" y="16408"/>
                  </a:cubicBezTo>
                  <a:cubicBezTo>
                    <a:pt x="31201" y="16216"/>
                    <a:pt x="31405" y="16013"/>
                    <a:pt x="31596" y="15798"/>
                  </a:cubicBezTo>
                  <a:cubicBezTo>
                    <a:pt x="31405" y="15573"/>
                    <a:pt x="31190" y="15370"/>
                    <a:pt x="31010" y="15189"/>
                  </a:cubicBezTo>
                  <a:cubicBezTo>
                    <a:pt x="29757" y="13993"/>
                    <a:pt x="28200" y="13158"/>
                    <a:pt x="26564" y="12650"/>
                  </a:cubicBezTo>
                  <a:cubicBezTo>
                    <a:pt x="26180" y="12537"/>
                    <a:pt x="25808" y="12436"/>
                    <a:pt x="25413" y="12357"/>
                  </a:cubicBezTo>
                  <a:cubicBezTo>
                    <a:pt x="25717" y="11804"/>
                    <a:pt x="25943" y="11183"/>
                    <a:pt x="26169" y="10653"/>
                  </a:cubicBezTo>
                  <a:cubicBezTo>
                    <a:pt x="26552" y="9761"/>
                    <a:pt x="26880" y="8847"/>
                    <a:pt x="27139" y="7899"/>
                  </a:cubicBezTo>
                  <a:cubicBezTo>
                    <a:pt x="27478" y="6658"/>
                    <a:pt x="27805" y="5157"/>
                    <a:pt x="27839" y="3769"/>
                  </a:cubicBezTo>
                  <a:lnTo>
                    <a:pt x="27839" y="3769"/>
                  </a:lnTo>
                  <a:cubicBezTo>
                    <a:pt x="26440" y="3792"/>
                    <a:pt x="24939" y="4119"/>
                    <a:pt x="23697" y="4458"/>
                  </a:cubicBezTo>
                  <a:cubicBezTo>
                    <a:pt x="22772" y="4706"/>
                    <a:pt x="21847" y="5045"/>
                    <a:pt x="20955" y="5428"/>
                  </a:cubicBezTo>
                  <a:cubicBezTo>
                    <a:pt x="20414" y="5654"/>
                    <a:pt x="19782" y="5880"/>
                    <a:pt x="19240" y="6196"/>
                  </a:cubicBezTo>
                  <a:cubicBezTo>
                    <a:pt x="19161" y="5801"/>
                    <a:pt x="19060" y="5417"/>
                    <a:pt x="18947" y="5033"/>
                  </a:cubicBezTo>
                  <a:cubicBezTo>
                    <a:pt x="18439" y="3386"/>
                    <a:pt x="17604" y="1829"/>
                    <a:pt x="16408" y="587"/>
                  </a:cubicBezTo>
                  <a:cubicBezTo>
                    <a:pt x="16227" y="396"/>
                    <a:pt x="16013" y="192"/>
                    <a:pt x="1579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45"/>
            <p:cNvSpPr/>
            <p:nvPr/>
          </p:nvSpPr>
          <p:spPr>
            <a:xfrm>
              <a:off x="1281625" y="34724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0"/>
                  </a:moveTo>
                  <a:cubicBezTo>
                    <a:pt x="3002" y="1140"/>
                    <a:pt x="3544" y="1671"/>
                    <a:pt x="3544" y="2336"/>
                  </a:cubicBezTo>
                  <a:cubicBezTo>
                    <a:pt x="3521" y="3002"/>
                    <a:pt x="2991" y="3532"/>
                    <a:pt x="2336" y="3532"/>
                  </a:cubicBezTo>
                  <a:cubicBezTo>
                    <a:pt x="1682" y="3532"/>
                    <a:pt x="1140" y="3002"/>
                    <a:pt x="1140" y="2336"/>
                  </a:cubicBezTo>
                  <a:cubicBezTo>
                    <a:pt x="1140" y="1671"/>
                    <a:pt x="1682" y="1140"/>
                    <a:pt x="2336" y="1140"/>
                  </a:cubicBezTo>
                  <a:close/>
                  <a:moveTo>
                    <a:pt x="2336" y="1"/>
                  </a:moveTo>
                  <a:cubicBezTo>
                    <a:pt x="1038" y="1"/>
                    <a:pt x="0" y="1050"/>
                    <a:pt x="0" y="2336"/>
                  </a:cubicBezTo>
                  <a:cubicBezTo>
                    <a:pt x="0" y="3634"/>
                    <a:pt x="1050" y="4683"/>
                    <a:pt x="2336" y="4683"/>
                  </a:cubicBezTo>
                  <a:cubicBezTo>
                    <a:pt x="3623" y="4683"/>
                    <a:pt x="4683" y="3623"/>
                    <a:pt x="4683" y="2336"/>
                  </a:cubicBezTo>
                  <a:cubicBezTo>
                    <a:pt x="4683" y="1050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45"/>
            <p:cNvSpPr/>
            <p:nvPr/>
          </p:nvSpPr>
          <p:spPr>
            <a:xfrm>
              <a:off x="1146500" y="2847050"/>
              <a:ext cx="658175" cy="658175"/>
            </a:xfrm>
            <a:custGeom>
              <a:avLst/>
              <a:gdLst/>
              <a:ahLst/>
              <a:cxnLst/>
              <a:rect l="l" t="t" r="r" b="b"/>
              <a:pathLst>
                <a:path w="26327" h="26327" extrusionOk="0">
                  <a:moveTo>
                    <a:pt x="13158" y="2618"/>
                  </a:moveTo>
                  <a:cubicBezTo>
                    <a:pt x="13643" y="3747"/>
                    <a:pt x="13947" y="4943"/>
                    <a:pt x="14083" y="6263"/>
                  </a:cubicBezTo>
                  <a:cubicBezTo>
                    <a:pt x="14218" y="7753"/>
                    <a:pt x="14151" y="9231"/>
                    <a:pt x="14004" y="10709"/>
                  </a:cubicBezTo>
                  <a:cubicBezTo>
                    <a:pt x="13947" y="11319"/>
                    <a:pt x="13835" y="11950"/>
                    <a:pt x="13744" y="12582"/>
                  </a:cubicBezTo>
                  <a:cubicBezTo>
                    <a:pt x="14376" y="12481"/>
                    <a:pt x="15008" y="12379"/>
                    <a:pt x="15617" y="12323"/>
                  </a:cubicBezTo>
                  <a:cubicBezTo>
                    <a:pt x="16539" y="12231"/>
                    <a:pt x="17460" y="12171"/>
                    <a:pt x="18384" y="12171"/>
                  </a:cubicBezTo>
                  <a:cubicBezTo>
                    <a:pt x="18943" y="12171"/>
                    <a:pt x="19502" y="12193"/>
                    <a:pt x="20063" y="12244"/>
                  </a:cubicBezTo>
                  <a:cubicBezTo>
                    <a:pt x="21384" y="12379"/>
                    <a:pt x="22580" y="12684"/>
                    <a:pt x="23708" y="13169"/>
                  </a:cubicBezTo>
                  <a:cubicBezTo>
                    <a:pt x="22580" y="13643"/>
                    <a:pt x="21384" y="13959"/>
                    <a:pt x="20063" y="14083"/>
                  </a:cubicBezTo>
                  <a:cubicBezTo>
                    <a:pt x="19495" y="14135"/>
                    <a:pt x="18927" y="14157"/>
                    <a:pt x="18361" y="14157"/>
                  </a:cubicBezTo>
                  <a:cubicBezTo>
                    <a:pt x="17445" y="14157"/>
                    <a:pt x="16531" y="14099"/>
                    <a:pt x="15617" y="14015"/>
                  </a:cubicBezTo>
                  <a:cubicBezTo>
                    <a:pt x="15008" y="13959"/>
                    <a:pt x="14376" y="13835"/>
                    <a:pt x="13744" y="13745"/>
                  </a:cubicBezTo>
                  <a:lnTo>
                    <a:pt x="13744" y="13745"/>
                  </a:lnTo>
                  <a:cubicBezTo>
                    <a:pt x="13835" y="14377"/>
                    <a:pt x="13947" y="15008"/>
                    <a:pt x="14004" y="15618"/>
                  </a:cubicBezTo>
                  <a:cubicBezTo>
                    <a:pt x="14151" y="17096"/>
                    <a:pt x="14218" y="18586"/>
                    <a:pt x="14083" y="20064"/>
                  </a:cubicBezTo>
                  <a:cubicBezTo>
                    <a:pt x="13947" y="21384"/>
                    <a:pt x="13643" y="22580"/>
                    <a:pt x="13158" y="23709"/>
                  </a:cubicBezTo>
                  <a:cubicBezTo>
                    <a:pt x="12684" y="22580"/>
                    <a:pt x="12368" y="21384"/>
                    <a:pt x="12244" y="20064"/>
                  </a:cubicBezTo>
                  <a:cubicBezTo>
                    <a:pt x="12108" y="18586"/>
                    <a:pt x="12176" y="17096"/>
                    <a:pt x="12311" y="15618"/>
                  </a:cubicBezTo>
                  <a:cubicBezTo>
                    <a:pt x="12368" y="15008"/>
                    <a:pt x="12480" y="14377"/>
                    <a:pt x="12582" y="13745"/>
                  </a:cubicBezTo>
                  <a:lnTo>
                    <a:pt x="12582" y="13745"/>
                  </a:lnTo>
                  <a:cubicBezTo>
                    <a:pt x="11950" y="13846"/>
                    <a:pt x="11307" y="13959"/>
                    <a:pt x="10709" y="14015"/>
                  </a:cubicBezTo>
                  <a:cubicBezTo>
                    <a:pt x="9788" y="14099"/>
                    <a:pt x="8872" y="14157"/>
                    <a:pt x="7957" y="14157"/>
                  </a:cubicBezTo>
                  <a:cubicBezTo>
                    <a:pt x="7392" y="14157"/>
                    <a:pt x="6828" y="14135"/>
                    <a:pt x="6263" y="14083"/>
                  </a:cubicBezTo>
                  <a:cubicBezTo>
                    <a:pt x="4931" y="13959"/>
                    <a:pt x="3735" y="13643"/>
                    <a:pt x="2607" y="13169"/>
                  </a:cubicBezTo>
                  <a:cubicBezTo>
                    <a:pt x="3735" y="12684"/>
                    <a:pt x="4931" y="12379"/>
                    <a:pt x="6263" y="12244"/>
                  </a:cubicBezTo>
                  <a:cubicBezTo>
                    <a:pt x="6820" y="12193"/>
                    <a:pt x="7377" y="12171"/>
                    <a:pt x="7934" y="12171"/>
                  </a:cubicBezTo>
                  <a:cubicBezTo>
                    <a:pt x="8856" y="12171"/>
                    <a:pt x="9780" y="12231"/>
                    <a:pt x="10709" y="12323"/>
                  </a:cubicBezTo>
                  <a:cubicBezTo>
                    <a:pt x="11307" y="12379"/>
                    <a:pt x="11950" y="12492"/>
                    <a:pt x="12582" y="12582"/>
                  </a:cubicBezTo>
                  <a:cubicBezTo>
                    <a:pt x="12480" y="11950"/>
                    <a:pt x="12368" y="11319"/>
                    <a:pt x="12311" y="10709"/>
                  </a:cubicBezTo>
                  <a:cubicBezTo>
                    <a:pt x="12176" y="9231"/>
                    <a:pt x="12108" y="7753"/>
                    <a:pt x="12244" y="6263"/>
                  </a:cubicBezTo>
                  <a:cubicBezTo>
                    <a:pt x="12368" y="4943"/>
                    <a:pt x="12684" y="3747"/>
                    <a:pt x="13158" y="2618"/>
                  </a:cubicBezTo>
                  <a:close/>
                  <a:moveTo>
                    <a:pt x="13158" y="0"/>
                  </a:moveTo>
                  <a:cubicBezTo>
                    <a:pt x="12018" y="1637"/>
                    <a:pt x="11442" y="3736"/>
                    <a:pt x="11183" y="5654"/>
                  </a:cubicBezTo>
                  <a:cubicBezTo>
                    <a:pt x="10980" y="7335"/>
                    <a:pt x="11014" y="9028"/>
                    <a:pt x="11228" y="10709"/>
                  </a:cubicBezTo>
                  <a:cubicBezTo>
                    <a:pt x="11262" y="10901"/>
                    <a:pt x="11273" y="11104"/>
                    <a:pt x="11296" y="11296"/>
                  </a:cubicBezTo>
                  <a:cubicBezTo>
                    <a:pt x="11104" y="11273"/>
                    <a:pt x="10901" y="11262"/>
                    <a:pt x="10709" y="11228"/>
                  </a:cubicBezTo>
                  <a:cubicBezTo>
                    <a:pt x="9776" y="11122"/>
                    <a:pt x="8841" y="11057"/>
                    <a:pt x="7905" y="11057"/>
                  </a:cubicBezTo>
                  <a:cubicBezTo>
                    <a:pt x="7154" y="11057"/>
                    <a:pt x="6402" y="11099"/>
                    <a:pt x="5654" y="11194"/>
                  </a:cubicBezTo>
                  <a:cubicBezTo>
                    <a:pt x="3735" y="11431"/>
                    <a:pt x="1636" y="12007"/>
                    <a:pt x="0" y="13169"/>
                  </a:cubicBezTo>
                  <a:cubicBezTo>
                    <a:pt x="1636" y="14309"/>
                    <a:pt x="3735" y="14884"/>
                    <a:pt x="5654" y="15144"/>
                  </a:cubicBezTo>
                  <a:cubicBezTo>
                    <a:pt x="6415" y="15236"/>
                    <a:pt x="7179" y="15279"/>
                    <a:pt x="7943" y="15279"/>
                  </a:cubicBezTo>
                  <a:cubicBezTo>
                    <a:pt x="8866" y="15279"/>
                    <a:pt x="9789" y="15216"/>
                    <a:pt x="10709" y="15099"/>
                  </a:cubicBezTo>
                  <a:cubicBezTo>
                    <a:pt x="10901" y="15065"/>
                    <a:pt x="11104" y="15054"/>
                    <a:pt x="11296" y="15031"/>
                  </a:cubicBezTo>
                  <a:lnTo>
                    <a:pt x="11296" y="15031"/>
                  </a:lnTo>
                  <a:cubicBezTo>
                    <a:pt x="11273" y="15223"/>
                    <a:pt x="11262" y="15426"/>
                    <a:pt x="11228" y="15618"/>
                  </a:cubicBezTo>
                  <a:cubicBezTo>
                    <a:pt x="11036" y="17299"/>
                    <a:pt x="10980" y="18992"/>
                    <a:pt x="11183" y="20673"/>
                  </a:cubicBezTo>
                  <a:cubicBezTo>
                    <a:pt x="11431" y="22591"/>
                    <a:pt x="12007" y="24690"/>
                    <a:pt x="13158" y="26327"/>
                  </a:cubicBezTo>
                  <a:cubicBezTo>
                    <a:pt x="14309" y="24690"/>
                    <a:pt x="14884" y="22591"/>
                    <a:pt x="15132" y="20673"/>
                  </a:cubicBezTo>
                  <a:cubicBezTo>
                    <a:pt x="15347" y="18992"/>
                    <a:pt x="15302" y="17299"/>
                    <a:pt x="15098" y="15618"/>
                  </a:cubicBezTo>
                  <a:cubicBezTo>
                    <a:pt x="15065" y="15426"/>
                    <a:pt x="15053" y="15223"/>
                    <a:pt x="15019" y="15031"/>
                  </a:cubicBezTo>
                  <a:lnTo>
                    <a:pt x="15019" y="15031"/>
                  </a:lnTo>
                  <a:cubicBezTo>
                    <a:pt x="15223" y="15054"/>
                    <a:pt x="15414" y="15065"/>
                    <a:pt x="15617" y="15099"/>
                  </a:cubicBezTo>
                  <a:cubicBezTo>
                    <a:pt x="16558" y="15207"/>
                    <a:pt x="17505" y="15272"/>
                    <a:pt x="18454" y="15272"/>
                  </a:cubicBezTo>
                  <a:cubicBezTo>
                    <a:pt x="19190" y="15272"/>
                    <a:pt x="19927" y="15233"/>
                    <a:pt x="20662" y="15144"/>
                  </a:cubicBezTo>
                  <a:cubicBezTo>
                    <a:pt x="22580" y="14896"/>
                    <a:pt x="24690" y="14320"/>
                    <a:pt x="26326" y="13169"/>
                  </a:cubicBezTo>
                  <a:cubicBezTo>
                    <a:pt x="24690" y="12018"/>
                    <a:pt x="22580" y="11443"/>
                    <a:pt x="20662" y="11194"/>
                  </a:cubicBezTo>
                  <a:cubicBezTo>
                    <a:pt x="19892" y="11096"/>
                    <a:pt x="19118" y="11050"/>
                    <a:pt x="18342" y="11050"/>
                  </a:cubicBezTo>
                  <a:cubicBezTo>
                    <a:pt x="17434" y="11050"/>
                    <a:pt x="16524" y="11113"/>
                    <a:pt x="15617" y="11228"/>
                  </a:cubicBezTo>
                  <a:cubicBezTo>
                    <a:pt x="15414" y="11262"/>
                    <a:pt x="15223" y="11273"/>
                    <a:pt x="15019" y="11296"/>
                  </a:cubicBezTo>
                  <a:cubicBezTo>
                    <a:pt x="15053" y="11104"/>
                    <a:pt x="15065" y="10912"/>
                    <a:pt x="15098" y="10709"/>
                  </a:cubicBezTo>
                  <a:cubicBezTo>
                    <a:pt x="15290" y="9028"/>
                    <a:pt x="15347" y="7335"/>
                    <a:pt x="15132" y="5654"/>
                  </a:cubicBezTo>
                  <a:cubicBezTo>
                    <a:pt x="14895" y="3736"/>
                    <a:pt x="14320" y="1637"/>
                    <a:pt x="1315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5"/>
            <p:cNvSpPr/>
            <p:nvPr/>
          </p:nvSpPr>
          <p:spPr>
            <a:xfrm>
              <a:off x="1552450" y="2762700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63"/>
                  </a:moveTo>
                  <a:cubicBezTo>
                    <a:pt x="3002" y="1163"/>
                    <a:pt x="3543" y="1693"/>
                    <a:pt x="3543" y="2359"/>
                  </a:cubicBezTo>
                  <a:cubicBezTo>
                    <a:pt x="3543" y="3025"/>
                    <a:pt x="3002" y="3555"/>
                    <a:pt x="2336" y="3555"/>
                  </a:cubicBezTo>
                  <a:cubicBezTo>
                    <a:pt x="1681" y="3555"/>
                    <a:pt x="1140" y="3025"/>
                    <a:pt x="1140" y="2359"/>
                  </a:cubicBezTo>
                  <a:cubicBezTo>
                    <a:pt x="1151" y="1704"/>
                    <a:pt x="1681" y="1163"/>
                    <a:pt x="2336" y="1163"/>
                  </a:cubicBezTo>
                  <a:close/>
                  <a:moveTo>
                    <a:pt x="2336" y="1"/>
                  </a:moveTo>
                  <a:cubicBezTo>
                    <a:pt x="1061" y="1"/>
                    <a:pt x="0" y="1061"/>
                    <a:pt x="0" y="2348"/>
                  </a:cubicBezTo>
                  <a:cubicBezTo>
                    <a:pt x="0" y="3634"/>
                    <a:pt x="1038" y="4683"/>
                    <a:pt x="2336" y="4683"/>
                  </a:cubicBezTo>
                  <a:cubicBezTo>
                    <a:pt x="3634" y="4683"/>
                    <a:pt x="4683" y="3634"/>
                    <a:pt x="4683" y="2348"/>
                  </a:cubicBezTo>
                  <a:cubicBezTo>
                    <a:pt x="4683" y="1061"/>
                    <a:pt x="3622" y="1"/>
                    <a:pt x="2336" y="1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5"/>
            <p:cNvSpPr/>
            <p:nvPr/>
          </p:nvSpPr>
          <p:spPr>
            <a:xfrm>
              <a:off x="1281625" y="2762975"/>
              <a:ext cx="117100" cy="117100"/>
            </a:xfrm>
            <a:custGeom>
              <a:avLst/>
              <a:gdLst/>
              <a:ahLst/>
              <a:cxnLst/>
              <a:rect l="l" t="t" r="r" b="b"/>
              <a:pathLst>
                <a:path w="4684" h="4684" extrusionOk="0">
                  <a:moveTo>
                    <a:pt x="2336" y="1141"/>
                  </a:moveTo>
                  <a:cubicBezTo>
                    <a:pt x="3002" y="1141"/>
                    <a:pt x="3544" y="1671"/>
                    <a:pt x="3544" y="2337"/>
                  </a:cubicBezTo>
                  <a:cubicBezTo>
                    <a:pt x="3544" y="3002"/>
                    <a:pt x="3002" y="3533"/>
                    <a:pt x="2336" y="3533"/>
                  </a:cubicBezTo>
                  <a:cubicBezTo>
                    <a:pt x="1682" y="3533"/>
                    <a:pt x="1140" y="3002"/>
                    <a:pt x="1140" y="2337"/>
                  </a:cubicBezTo>
                  <a:cubicBezTo>
                    <a:pt x="1140" y="1671"/>
                    <a:pt x="1682" y="1141"/>
                    <a:pt x="2336" y="1141"/>
                  </a:cubicBezTo>
                  <a:close/>
                  <a:moveTo>
                    <a:pt x="2336" y="1"/>
                  </a:moveTo>
                  <a:cubicBezTo>
                    <a:pt x="1050" y="1"/>
                    <a:pt x="0" y="1050"/>
                    <a:pt x="0" y="2337"/>
                  </a:cubicBezTo>
                  <a:cubicBezTo>
                    <a:pt x="0" y="3623"/>
                    <a:pt x="1050" y="4684"/>
                    <a:pt x="2336" y="4684"/>
                  </a:cubicBezTo>
                  <a:cubicBezTo>
                    <a:pt x="3623" y="4684"/>
                    <a:pt x="4683" y="3634"/>
                    <a:pt x="4683" y="2337"/>
                  </a:cubicBezTo>
                  <a:cubicBezTo>
                    <a:pt x="4683" y="1039"/>
                    <a:pt x="3623" y="1"/>
                    <a:pt x="23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3" name="Google Shape;5953;p45"/>
          <p:cNvGrpSpPr/>
          <p:nvPr/>
        </p:nvGrpSpPr>
        <p:grpSpPr>
          <a:xfrm rot="2700000">
            <a:off x="252248" y="3503532"/>
            <a:ext cx="865159" cy="865693"/>
            <a:chOff x="4335125" y="2742400"/>
            <a:chExt cx="890350" cy="890900"/>
          </a:xfrm>
        </p:grpSpPr>
        <p:sp>
          <p:nvSpPr>
            <p:cNvPr id="5954" name="Google Shape;5954;p45"/>
            <p:cNvSpPr/>
            <p:nvPr/>
          </p:nvSpPr>
          <p:spPr>
            <a:xfrm>
              <a:off x="5101900" y="3516175"/>
              <a:ext cx="123575" cy="117125"/>
            </a:xfrm>
            <a:custGeom>
              <a:avLst/>
              <a:gdLst/>
              <a:ahLst/>
              <a:cxnLst/>
              <a:rect l="l" t="t" r="r" b="b"/>
              <a:pathLst>
                <a:path w="4943" h="4685" extrusionOk="0">
                  <a:moveTo>
                    <a:pt x="3545" y="0"/>
                  </a:moveTo>
                  <a:cubicBezTo>
                    <a:pt x="2705" y="0"/>
                    <a:pt x="1867" y="319"/>
                    <a:pt x="1219" y="961"/>
                  </a:cubicBezTo>
                  <a:cubicBezTo>
                    <a:pt x="226" y="1976"/>
                    <a:pt x="0" y="3455"/>
                    <a:pt x="564" y="4685"/>
                  </a:cubicBezTo>
                  <a:lnTo>
                    <a:pt x="4943" y="4685"/>
                  </a:lnTo>
                  <a:lnTo>
                    <a:pt x="4943" y="306"/>
                  </a:lnTo>
                  <a:cubicBezTo>
                    <a:pt x="4498" y="102"/>
                    <a:pt x="4021" y="0"/>
                    <a:pt x="3545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5"/>
            <p:cNvSpPr/>
            <p:nvPr/>
          </p:nvSpPr>
          <p:spPr>
            <a:xfrm>
              <a:off x="5102450" y="2742400"/>
              <a:ext cx="123025" cy="117050"/>
            </a:xfrm>
            <a:custGeom>
              <a:avLst/>
              <a:gdLst/>
              <a:ahLst/>
              <a:cxnLst/>
              <a:rect l="l" t="t" r="r" b="b"/>
              <a:pathLst>
                <a:path w="4921" h="4682" extrusionOk="0">
                  <a:moveTo>
                    <a:pt x="542" y="0"/>
                  </a:moveTo>
                  <a:cubicBezTo>
                    <a:pt x="1" y="1230"/>
                    <a:pt x="204" y="2708"/>
                    <a:pt x="1197" y="3724"/>
                  </a:cubicBezTo>
                  <a:cubicBezTo>
                    <a:pt x="1848" y="4360"/>
                    <a:pt x="2689" y="4682"/>
                    <a:pt x="3533" y="4682"/>
                  </a:cubicBezTo>
                  <a:cubicBezTo>
                    <a:pt x="4005" y="4682"/>
                    <a:pt x="4479" y="4581"/>
                    <a:pt x="4921" y="4378"/>
                  </a:cubicBezTo>
                  <a:lnTo>
                    <a:pt x="4921" y="0"/>
                  </a:ln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5"/>
            <p:cNvSpPr/>
            <p:nvPr/>
          </p:nvSpPr>
          <p:spPr>
            <a:xfrm>
              <a:off x="4937425" y="30917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92" y="1"/>
                  </a:moveTo>
                  <a:cubicBezTo>
                    <a:pt x="680" y="1"/>
                    <a:pt x="469" y="83"/>
                    <a:pt x="305" y="246"/>
                  </a:cubicBezTo>
                  <a:cubicBezTo>
                    <a:pt x="57" y="483"/>
                    <a:pt x="0" y="867"/>
                    <a:pt x="136" y="1183"/>
                  </a:cubicBezTo>
                  <a:cubicBezTo>
                    <a:pt x="249" y="1499"/>
                    <a:pt x="565" y="1724"/>
                    <a:pt x="914" y="1724"/>
                  </a:cubicBezTo>
                  <a:cubicBezTo>
                    <a:pt x="1377" y="1724"/>
                    <a:pt x="1749" y="1363"/>
                    <a:pt x="1749" y="901"/>
                  </a:cubicBezTo>
                  <a:cubicBezTo>
                    <a:pt x="1749" y="765"/>
                    <a:pt x="1716" y="652"/>
                    <a:pt x="1670" y="540"/>
                  </a:cubicBezTo>
                  <a:cubicBezTo>
                    <a:pt x="1637" y="427"/>
                    <a:pt x="1580" y="336"/>
                    <a:pt x="1479" y="246"/>
                  </a:cubicBezTo>
                  <a:cubicBezTo>
                    <a:pt x="1315" y="83"/>
                    <a:pt x="1103" y="1"/>
                    <a:pt x="892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5"/>
            <p:cNvSpPr/>
            <p:nvPr/>
          </p:nvSpPr>
          <p:spPr>
            <a:xfrm>
              <a:off x="4335125" y="3515950"/>
              <a:ext cx="123025" cy="116775"/>
            </a:xfrm>
            <a:custGeom>
              <a:avLst/>
              <a:gdLst/>
              <a:ahLst/>
              <a:cxnLst/>
              <a:rect l="l" t="t" r="r" b="b"/>
              <a:pathLst>
                <a:path w="4921" h="4671" extrusionOk="0">
                  <a:moveTo>
                    <a:pt x="1387" y="0"/>
                  </a:moveTo>
                  <a:cubicBezTo>
                    <a:pt x="913" y="0"/>
                    <a:pt x="439" y="101"/>
                    <a:pt x="1" y="304"/>
                  </a:cubicBezTo>
                  <a:lnTo>
                    <a:pt x="1" y="4671"/>
                  </a:lnTo>
                  <a:lnTo>
                    <a:pt x="4368" y="4671"/>
                  </a:lnTo>
                  <a:cubicBezTo>
                    <a:pt x="4920" y="3464"/>
                    <a:pt x="4706" y="1963"/>
                    <a:pt x="3724" y="947"/>
                  </a:cubicBezTo>
                  <a:cubicBezTo>
                    <a:pt x="3074" y="319"/>
                    <a:pt x="2230" y="0"/>
                    <a:pt x="1387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5"/>
            <p:cNvSpPr/>
            <p:nvPr/>
          </p:nvSpPr>
          <p:spPr>
            <a:xfrm>
              <a:off x="5169600" y="3016325"/>
              <a:ext cx="55875" cy="342775"/>
            </a:xfrm>
            <a:custGeom>
              <a:avLst/>
              <a:gdLst/>
              <a:ahLst/>
              <a:cxnLst/>
              <a:rect l="l" t="t" r="r" b="b"/>
              <a:pathLst>
                <a:path w="2235" h="13711" extrusionOk="0">
                  <a:moveTo>
                    <a:pt x="2235" y="0"/>
                  </a:moveTo>
                  <a:cubicBezTo>
                    <a:pt x="1129" y="1456"/>
                    <a:pt x="0" y="3690"/>
                    <a:pt x="34" y="6861"/>
                  </a:cubicBezTo>
                  <a:cubicBezTo>
                    <a:pt x="0" y="10032"/>
                    <a:pt x="1129" y="12266"/>
                    <a:pt x="2235" y="13710"/>
                  </a:cubicBezTo>
                  <a:lnTo>
                    <a:pt x="2235" y="11532"/>
                  </a:lnTo>
                  <a:cubicBezTo>
                    <a:pt x="1625" y="10325"/>
                    <a:pt x="1174" y="8779"/>
                    <a:pt x="1185" y="6861"/>
                  </a:cubicBezTo>
                  <a:cubicBezTo>
                    <a:pt x="1174" y="4942"/>
                    <a:pt x="1625" y="3408"/>
                    <a:pt x="2235" y="2189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5"/>
            <p:cNvSpPr/>
            <p:nvPr/>
          </p:nvSpPr>
          <p:spPr>
            <a:xfrm>
              <a:off x="4335125" y="3016325"/>
              <a:ext cx="55600" cy="342775"/>
            </a:xfrm>
            <a:custGeom>
              <a:avLst/>
              <a:gdLst/>
              <a:ahLst/>
              <a:cxnLst/>
              <a:rect l="l" t="t" r="r" b="b"/>
              <a:pathLst>
                <a:path w="2224" h="13711" extrusionOk="0">
                  <a:moveTo>
                    <a:pt x="1" y="0"/>
                  </a:moveTo>
                  <a:lnTo>
                    <a:pt x="1" y="2189"/>
                  </a:lnTo>
                  <a:cubicBezTo>
                    <a:pt x="599" y="3385"/>
                    <a:pt x="1050" y="4942"/>
                    <a:pt x="1039" y="6861"/>
                  </a:cubicBezTo>
                  <a:cubicBezTo>
                    <a:pt x="1050" y="8779"/>
                    <a:pt x="599" y="10314"/>
                    <a:pt x="1" y="11532"/>
                  </a:cubicBezTo>
                  <a:lnTo>
                    <a:pt x="1" y="13710"/>
                  </a:lnTo>
                  <a:cubicBezTo>
                    <a:pt x="1095" y="12266"/>
                    <a:pt x="2224" y="10032"/>
                    <a:pt x="2190" y="6861"/>
                  </a:cubicBezTo>
                  <a:cubicBezTo>
                    <a:pt x="2224" y="3690"/>
                    <a:pt x="1095" y="1456"/>
                    <a:pt x="1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5"/>
            <p:cNvSpPr/>
            <p:nvPr/>
          </p:nvSpPr>
          <p:spPr>
            <a:xfrm>
              <a:off x="4335125" y="2742400"/>
              <a:ext cx="123300" cy="116925"/>
            </a:xfrm>
            <a:custGeom>
              <a:avLst/>
              <a:gdLst/>
              <a:ahLst/>
              <a:cxnLst/>
              <a:rect l="l" t="t" r="r" b="b"/>
              <a:pathLst>
                <a:path w="4932" h="4677" extrusionOk="0">
                  <a:moveTo>
                    <a:pt x="1" y="0"/>
                  </a:moveTo>
                  <a:lnTo>
                    <a:pt x="1" y="4367"/>
                  </a:lnTo>
                  <a:cubicBezTo>
                    <a:pt x="445" y="4573"/>
                    <a:pt x="926" y="4677"/>
                    <a:pt x="1406" y="4677"/>
                  </a:cubicBezTo>
                  <a:cubicBezTo>
                    <a:pt x="2243" y="4677"/>
                    <a:pt x="3079" y="4362"/>
                    <a:pt x="3724" y="3724"/>
                  </a:cubicBezTo>
                  <a:cubicBezTo>
                    <a:pt x="4706" y="2708"/>
                    <a:pt x="4932" y="1230"/>
                    <a:pt x="4368" y="0"/>
                  </a:cubicBezTo>
                  <a:close/>
                </a:path>
              </a:pathLst>
            </a:custGeom>
            <a:solidFill>
              <a:srgbClr val="D52A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5"/>
            <p:cNvSpPr/>
            <p:nvPr/>
          </p:nvSpPr>
          <p:spPr>
            <a:xfrm>
              <a:off x="4972675" y="2742400"/>
              <a:ext cx="252800" cy="252775"/>
            </a:xfrm>
            <a:custGeom>
              <a:avLst/>
              <a:gdLst/>
              <a:ahLst/>
              <a:cxnLst/>
              <a:rect l="l" t="t" r="r" b="b"/>
              <a:pathLst>
                <a:path w="10112" h="10111" extrusionOk="0">
                  <a:moveTo>
                    <a:pt x="1" y="0"/>
                  </a:moveTo>
                  <a:cubicBezTo>
                    <a:pt x="193" y="1828"/>
                    <a:pt x="926" y="4401"/>
                    <a:pt x="3341" y="6771"/>
                  </a:cubicBezTo>
                  <a:cubicBezTo>
                    <a:pt x="5711" y="9197"/>
                    <a:pt x="8272" y="9919"/>
                    <a:pt x="10112" y="10111"/>
                  </a:cubicBezTo>
                  <a:lnTo>
                    <a:pt x="10112" y="8948"/>
                  </a:lnTo>
                  <a:cubicBezTo>
                    <a:pt x="8475" y="8745"/>
                    <a:pt x="6230" y="8068"/>
                    <a:pt x="4153" y="5958"/>
                  </a:cubicBezTo>
                  <a:cubicBezTo>
                    <a:pt x="2043" y="3882"/>
                    <a:pt x="1366" y="1648"/>
                    <a:pt x="1163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5"/>
            <p:cNvSpPr/>
            <p:nvPr/>
          </p:nvSpPr>
          <p:spPr>
            <a:xfrm>
              <a:off x="5005975" y="2918700"/>
              <a:ext cx="45725" cy="41425"/>
            </a:xfrm>
            <a:custGeom>
              <a:avLst/>
              <a:gdLst/>
              <a:ahLst/>
              <a:cxnLst/>
              <a:rect l="l" t="t" r="r" b="b"/>
              <a:pathLst>
                <a:path w="1829" h="1657" extrusionOk="0">
                  <a:moveTo>
                    <a:pt x="914" y="1"/>
                  </a:moveTo>
                  <a:cubicBezTo>
                    <a:pt x="703" y="1"/>
                    <a:pt x="491" y="80"/>
                    <a:pt x="328" y="238"/>
                  </a:cubicBezTo>
                  <a:cubicBezTo>
                    <a:pt x="0" y="565"/>
                    <a:pt x="0" y="1084"/>
                    <a:pt x="328" y="1411"/>
                  </a:cubicBezTo>
                  <a:cubicBezTo>
                    <a:pt x="491" y="1575"/>
                    <a:pt x="703" y="1657"/>
                    <a:pt x="914" y="1657"/>
                  </a:cubicBezTo>
                  <a:cubicBezTo>
                    <a:pt x="1126" y="1657"/>
                    <a:pt x="1338" y="1575"/>
                    <a:pt x="1501" y="1411"/>
                  </a:cubicBezTo>
                  <a:cubicBezTo>
                    <a:pt x="1828" y="1084"/>
                    <a:pt x="1828" y="565"/>
                    <a:pt x="1501" y="238"/>
                  </a:cubicBezTo>
                  <a:cubicBezTo>
                    <a:pt x="1338" y="80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5"/>
            <p:cNvSpPr/>
            <p:nvPr/>
          </p:nvSpPr>
          <p:spPr>
            <a:xfrm>
              <a:off x="4335125" y="3380225"/>
              <a:ext cx="252800" cy="253075"/>
            </a:xfrm>
            <a:custGeom>
              <a:avLst/>
              <a:gdLst/>
              <a:ahLst/>
              <a:cxnLst/>
              <a:rect l="l" t="t" r="r" b="b"/>
              <a:pathLst>
                <a:path w="10112" h="10123" extrusionOk="0">
                  <a:moveTo>
                    <a:pt x="1" y="1"/>
                  </a:moveTo>
                  <a:lnTo>
                    <a:pt x="1" y="1174"/>
                  </a:lnTo>
                  <a:cubicBezTo>
                    <a:pt x="1625" y="1366"/>
                    <a:pt x="3871" y="2054"/>
                    <a:pt x="5947" y="4164"/>
                  </a:cubicBezTo>
                  <a:cubicBezTo>
                    <a:pt x="8069" y="6241"/>
                    <a:pt x="8746" y="8464"/>
                    <a:pt x="8938" y="10123"/>
                  </a:cubicBezTo>
                  <a:lnTo>
                    <a:pt x="10111" y="10123"/>
                  </a:lnTo>
                  <a:cubicBezTo>
                    <a:pt x="9908" y="8272"/>
                    <a:pt x="9197" y="5722"/>
                    <a:pt x="6771" y="3352"/>
                  </a:cubicBezTo>
                  <a:cubicBezTo>
                    <a:pt x="4401" y="926"/>
                    <a:pt x="1829" y="204"/>
                    <a:pt x="1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5"/>
            <p:cNvSpPr/>
            <p:nvPr/>
          </p:nvSpPr>
          <p:spPr>
            <a:xfrm>
              <a:off x="4972975" y="337995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10100" y="0"/>
                  </a:moveTo>
                  <a:cubicBezTo>
                    <a:pt x="8260" y="203"/>
                    <a:pt x="5699" y="914"/>
                    <a:pt x="3340" y="3340"/>
                  </a:cubicBezTo>
                  <a:cubicBezTo>
                    <a:pt x="914" y="5710"/>
                    <a:pt x="192" y="8283"/>
                    <a:pt x="0" y="10111"/>
                  </a:cubicBezTo>
                  <a:lnTo>
                    <a:pt x="1162" y="10111"/>
                  </a:lnTo>
                  <a:cubicBezTo>
                    <a:pt x="1366" y="8475"/>
                    <a:pt x="2043" y="6240"/>
                    <a:pt x="4153" y="4164"/>
                  </a:cubicBezTo>
                  <a:cubicBezTo>
                    <a:pt x="6218" y="2043"/>
                    <a:pt x="8463" y="1366"/>
                    <a:pt x="10100" y="1174"/>
                  </a:cubicBezTo>
                  <a:lnTo>
                    <a:pt x="10100" y="0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5"/>
            <p:cNvSpPr/>
            <p:nvPr/>
          </p:nvSpPr>
          <p:spPr>
            <a:xfrm>
              <a:off x="4608475" y="3578250"/>
              <a:ext cx="343075" cy="55050"/>
            </a:xfrm>
            <a:custGeom>
              <a:avLst/>
              <a:gdLst/>
              <a:ahLst/>
              <a:cxnLst/>
              <a:rect l="l" t="t" r="r" b="b"/>
              <a:pathLst>
                <a:path w="13723" h="2202" extrusionOk="0">
                  <a:moveTo>
                    <a:pt x="7012" y="0"/>
                  </a:moveTo>
                  <a:cubicBezTo>
                    <a:pt x="6966" y="0"/>
                    <a:pt x="6919" y="1"/>
                    <a:pt x="6873" y="1"/>
                  </a:cubicBezTo>
                  <a:lnTo>
                    <a:pt x="6738" y="1"/>
                  </a:lnTo>
                  <a:cubicBezTo>
                    <a:pt x="3634" y="1"/>
                    <a:pt x="1445" y="1107"/>
                    <a:pt x="1" y="2202"/>
                  </a:cubicBezTo>
                  <a:lnTo>
                    <a:pt x="2190" y="2202"/>
                  </a:lnTo>
                  <a:cubicBezTo>
                    <a:pt x="3375" y="1603"/>
                    <a:pt x="4876" y="1152"/>
                    <a:pt x="6749" y="1152"/>
                  </a:cubicBezTo>
                  <a:lnTo>
                    <a:pt x="6873" y="1152"/>
                  </a:lnTo>
                  <a:cubicBezTo>
                    <a:pt x="6897" y="1152"/>
                    <a:pt x="6920" y="1152"/>
                    <a:pt x="6943" y="1152"/>
                  </a:cubicBezTo>
                  <a:cubicBezTo>
                    <a:pt x="8829" y="1152"/>
                    <a:pt x="10352" y="1600"/>
                    <a:pt x="11533" y="2202"/>
                  </a:cubicBezTo>
                  <a:lnTo>
                    <a:pt x="13723" y="2202"/>
                  </a:lnTo>
                  <a:cubicBezTo>
                    <a:pt x="12299" y="1112"/>
                    <a:pt x="10098" y="0"/>
                    <a:pt x="701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5"/>
            <p:cNvSpPr/>
            <p:nvPr/>
          </p:nvSpPr>
          <p:spPr>
            <a:xfrm>
              <a:off x="4608475" y="2742400"/>
              <a:ext cx="343350" cy="55050"/>
            </a:xfrm>
            <a:custGeom>
              <a:avLst/>
              <a:gdLst/>
              <a:ahLst/>
              <a:cxnLst/>
              <a:rect l="l" t="t" r="r" b="b"/>
              <a:pathLst>
                <a:path w="13734" h="2202" extrusionOk="0">
                  <a:moveTo>
                    <a:pt x="1" y="0"/>
                  </a:moveTo>
                  <a:cubicBezTo>
                    <a:pt x="1458" y="1090"/>
                    <a:pt x="3637" y="2201"/>
                    <a:pt x="6723" y="2201"/>
                  </a:cubicBezTo>
                  <a:cubicBezTo>
                    <a:pt x="6769" y="2201"/>
                    <a:pt x="6815" y="2201"/>
                    <a:pt x="6862" y="2200"/>
                  </a:cubicBezTo>
                  <a:lnTo>
                    <a:pt x="7008" y="2200"/>
                  </a:lnTo>
                  <a:cubicBezTo>
                    <a:pt x="10112" y="2200"/>
                    <a:pt x="12289" y="1083"/>
                    <a:pt x="13734" y="0"/>
                  </a:cubicBezTo>
                  <a:lnTo>
                    <a:pt x="11545" y="0"/>
                  </a:lnTo>
                  <a:cubicBezTo>
                    <a:pt x="10360" y="598"/>
                    <a:pt x="8870" y="1038"/>
                    <a:pt x="6986" y="1038"/>
                  </a:cubicBezTo>
                  <a:lnTo>
                    <a:pt x="6738" y="1038"/>
                  </a:lnTo>
                  <a:cubicBezTo>
                    <a:pt x="4876" y="1038"/>
                    <a:pt x="3375" y="587"/>
                    <a:pt x="219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5"/>
            <p:cNvSpPr/>
            <p:nvPr/>
          </p:nvSpPr>
          <p:spPr>
            <a:xfrm>
              <a:off x="4335125" y="2742400"/>
              <a:ext cx="252500" cy="252775"/>
            </a:xfrm>
            <a:custGeom>
              <a:avLst/>
              <a:gdLst/>
              <a:ahLst/>
              <a:cxnLst/>
              <a:rect l="l" t="t" r="r" b="b"/>
              <a:pathLst>
                <a:path w="10100" h="10111" extrusionOk="0">
                  <a:moveTo>
                    <a:pt x="8926" y="0"/>
                  </a:moveTo>
                  <a:cubicBezTo>
                    <a:pt x="8723" y="1636"/>
                    <a:pt x="8046" y="3882"/>
                    <a:pt x="5936" y="5958"/>
                  </a:cubicBezTo>
                  <a:cubicBezTo>
                    <a:pt x="3871" y="8068"/>
                    <a:pt x="1637" y="8745"/>
                    <a:pt x="1" y="8948"/>
                  </a:cubicBezTo>
                  <a:lnTo>
                    <a:pt x="1" y="10111"/>
                  </a:lnTo>
                  <a:cubicBezTo>
                    <a:pt x="1829" y="9919"/>
                    <a:pt x="4401" y="9197"/>
                    <a:pt x="6749" y="6771"/>
                  </a:cubicBezTo>
                  <a:cubicBezTo>
                    <a:pt x="9175" y="4401"/>
                    <a:pt x="9897" y="1828"/>
                    <a:pt x="1010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5"/>
            <p:cNvSpPr/>
            <p:nvPr/>
          </p:nvSpPr>
          <p:spPr>
            <a:xfrm>
              <a:off x="4682125" y="3346375"/>
              <a:ext cx="45425" cy="42050"/>
            </a:xfrm>
            <a:custGeom>
              <a:avLst/>
              <a:gdLst/>
              <a:ahLst/>
              <a:cxnLst/>
              <a:rect l="l" t="t" r="r" b="b"/>
              <a:pathLst>
                <a:path w="1817" h="1682" extrusionOk="0">
                  <a:moveTo>
                    <a:pt x="913" y="0"/>
                  </a:moveTo>
                  <a:cubicBezTo>
                    <a:pt x="698" y="0"/>
                    <a:pt x="482" y="83"/>
                    <a:pt x="316" y="249"/>
                  </a:cubicBezTo>
                  <a:cubicBezTo>
                    <a:pt x="0" y="565"/>
                    <a:pt x="0" y="1095"/>
                    <a:pt x="316" y="1411"/>
                  </a:cubicBezTo>
                  <a:cubicBezTo>
                    <a:pt x="406" y="1501"/>
                    <a:pt x="519" y="1569"/>
                    <a:pt x="609" y="1614"/>
                  </a:cubicBezTo>
                  <a:cubicBezTo>
                    <a:pt x="722" y="1671"/>
                    <a:pt x="835" y="1682"/>
                    <a:pt x="971" y="1682"/>
                  </a:cubicBezTo>
                  <a:cubicBezTo>
                    <a:pt x="1433" y="1682"/>
                    <a:pt x="1806" y="1321"/>
                    <a:pt x="1806" y="847"/>
                  </a:cubicBezTo>
                  <a:cubicBezTo>
                    <a:pt x="1817" y="497"/>
                    <a:pt x="1591" y="192"/>
                    <a:pt x="1264" y="79"/>
                  </a:cubicBezTo>
                  <a:cubicBezTo>
                    <a:pt x="1154" y="27"/>
                    <a:pt x="1034" y="0"/>
                    <a:pt x="91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5"/>
            <p:cNvSpPr/>
            <p:nvPr/>
          </p:nvSpPr>
          <p:spPr>
            <a:xfrm>
              <a:off x="5107825" y="3167125"/>
              <a:ext cx="47400" cy="41600"/>
            </a:xfrm>
            <a:custGeom>
              <a:avLst/>
              <a:gdLst/>
              <a:ahLst/>
              <a:cxnLst/>
              <a:rect l="l" t="t" r="r" b="b"/>
              <a:pathLst>
                <a:path w="1896" h="1664" extrusionOk="0">
                  <a:moveTo>
                    <a:pt x="945" y="0"/>
                  </a:moveTo>
                  <a:cubicBezTo>
                    <a:pt x="840" y="0"/>
                    <a:pt x="734" y="20"/>
                    <a:pt x="632" y="61"/>
                  </a:cubicBezTo>
                  <a:cubicBezTo>
                    <a:pt x="203" y="242"/>
                    <a:pt x="0" y="727"/>
                    <a:pt x="181" y="1156"/>
                  </a:cubicBezTo>
                  <a:cubicBezTo>
                    <a:pt x="315" y="1476"/>
                    <a:pt x="619" y="1664"/>
                    <a:pt x="943" y="1664"/>
                  </a:cubicBezTo>
                  <a:cubicBezTo>
                    <a:pt x="1054" y="1664"/>
                    <a:pt x="1166" y="1642"/>
                    <a:pt x="1275" y="1596"/>
                  </a:cubicBezTo>
                  <a:cubicBezTo>
                    <a:pt x="1693" y="1427"/>
                    <a:pt x="1896" y="930"/>
                    <a:pt x="1715" y="513"/>
                  </a:cubicBezTo>
                  <a:cubicBezTo>
                    <a:pt x="1579" y="189"/>
                    <a:pt x="1269" y="0"/>
                    <a:pt x="945" y="0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5"/>
            <p:cNvSpPr/>
            <p:nvPr/>
          </p:nvSpPr>
          <p:spPr>
            <a:xfrm>
              <a:off x="5005975" y="3415550"/>
              <a:ext cx="45725" cy="41375"/>
            </a:xfrm>
            <a:custGeom>
              <a:avLst/>
              <a:gdLst/>
              <a:ahLst/>
              <a:cxnLst/>
              <a:rect l="l" t="t" r="r" b="b"/>
              <a:pathLst>
                <a:path w="1829" h="1655" extrusionOk="0">
                  <a:moveTo>
                    <a:pt x="914" y="1"/>
                  </a:moveTo>
                  <a:cubicBezTo>
                    <a:pt x="703" y="1"/>
                    <a:pt x="491" y="83"/>
                    <a:pt x="328" y="246"/>
                  </a:cubicBezTo>
                  <a:cubicBezTo>
                    <a:pt x="0" y="562"/>
                    <a:pt x="0" y="1093"/>
                    <a:pt x="328" y="1409"/>
                  </a:cubicBezTo>
                  <a:cubicBezTo>
                    <a:pt x="491" y="1572"/>
                    <a:pt x="703" y="1654"/>
                    <a:pt x="914" y="1654"/>
                  </a:cubicBezTo>
                  <a:cubicBezTo>
                    <a:pt x="1126" y="1654"/>
                    <a:pt x="1338" y="1572"/>
                    <a:pt x="1501" y="1409"/>
                  </a:cubicBezTo>
                  <a:cubicBezTo>
                    <a:pt x="1828" y="1093"/>
                    <a:pt x="1828" y="562"/>
                    <a:pt x="1501" y="246"/>
                  </a:cubicBezTo>
                  <a:cubicBezTo>
                    <a:pt x="1338" y="83"/>
                    <a:pt x="1126" y="1"/>
                    <a:pt x="91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5"/>
            <p:cNvSpPr/>
            <p:nvPr/>
          </p:nvSpPr>
          <p:spPr>
            <a:xfrm>
              <a:off x="4400850" y="2808675"/>
              <a:ext cx="758325" cy="758050"/>
            </a:xfrm>
            <a:custGeom>
              <a:avLst/>
              <a:gdLst/>
              <a:ahLst/>
              <a:cxnLst/>
              <a:rect l="l" t="t" r="r" b="b"/>
              <a:pathLst>
                <a:path w="30333" h="30322" extrusionOk="0">
                  <a:moveTo>
                    <a:pt x="9581" y="1648"/>
                  </a:moveTo>
                  <a:cubicBezTo>
                    <a:pt x="10585" y="2213"/>
                    <a:pt x="11420" y="2867"/>
                    <a:pt x="12097" y="3600"/>
                  </a:cubicBezTo>
                  <a:cubicBezTo>
                    <a:pt x="11624" y="3849"/>
                    <a:pt x="11172" y="4165"/>
                    <a:pt x="10777" y="4526"/>
                  </a:cubicBezTo>
                  <a:cubicBezTo>
                    <a:pt x="10236" y="4560"/>
                    <a:pt x="9705" y="4639"/>
                    <a:pt x="9186" y="4797"/>
                  </a:cubicBezTo>
                  <a:cubicBezTo>
                    <a:pt x="9141" y="3815"/>
                    <a:pt x="9276" y="2765"/>
                    <a:pt x="9581" y="1648"/>
                  </a:cubicBezTo>
                  <a:close/>
                  <a:moveTo>
                    <a:pt x="20764" y="1648"/>
                  </a:moveTo>
                  <a:cubicBezTo>
                    <a:pt x="21080" y="2754"/>
                    <a:pt x="21204" y="3804"/>
                    <a:pt x="21159" y="4808"/>
                  </a:cubicBezTo>
                  <a:cubicBezTo>
                    <a:pt x="20651" y="4650"/>
                    <a:pt x="20121" y="4571"/>
                    <a:pt x="19568" y="4537"/>
                  </a:cubicBezTo>
                  <a:cubicBezTo>
                    <a:pt x="19173" y="4176"/>
                    <a:pt x="18721" y="3871"/>
                    <a:pt x="18259" y="3612"/>
                  </a:cubicBezTo>
                  <a:cubicBezTo>
                    <a:pt x="18936" y="2878"/>
                    <a:pt x="19771" y="2213"/>
                    <a:pt x="20764" y="1648"/>
                  </a:cubicBezTo>
                  <a:close/>
                  <a:moveTo>
                    <a:pt x="15178" y="3973"/>
                  </a:moveTo>
                  <a:cubicBezTo>
                    <a:pt x="15607" y="3973"/>
                    <a:pt x="16013" y="4029"/>
                    <a:pt x="16419" y="4120"/>
                  </a:cubicBezTo>
                  <a:cubicBezTo>
                    <a:pt x="15900" y="4921"/>
                    <a:pt x="15584" y="5711"/>
                    <a:pt x="15392" y="6388"/>
                  </a:cubicBezTo>
                  <a:cubicBezTo>
                    <a:pt x="15313" y="6692"/>
                    <a:pt x="15234" y="6997"/>
                    <a:pt x="15178" y="7290"/>
                  </a:cubicBezTo>
                  <a:cubicBezTo>
                    <a:pt x="15122" y="6997"/>
                    <a:pt x="15054" y="6692"/>
                    <a:pt x="14964" y="6388"/>
                  </a:cubicBezTo>
                  <a:cubicBezTo>
                    <a:pt x="14772" y="5711"/>
                    <a:pt x="14467" y="4943"/>
                    <a:pt x="13937" y="4120"/>
                  </a:cubicBezTo>
                  <a:cubicBezTo>
                    <a:pt x="14332" y="4041"/>
                    <a:pt x="14761" y="3973"/>
                    <a:pt x="15178" y="3973"/>
                  </a:cubicBezTo>
                  <a:close/>
                  <a:moveTo>
                    <a:pt x="8238" y="6478"/>
                  </a:moveTo>
                  <a:cubicBezTo>
                    <a:pt x="8453" y="7403"/>
                    <a:pt x="8780" y="8193"/>
                    <a:pt x="9118" y="8803"/>
                  </a:cubicBezTo>
                  <a:cubicBezTo>
                    <a:pt x="9276" y="9085"/>
                    <a:pt x="9446" y="9333"/>
                    <a:pt x="9615" y="9592"/>
                  </a:cubicBezTo>
                  <a:cubicBezTo>
                    <a:pt x="9355" y="9423"/>
                    <a:pt x="9107" y="9254"/>
                    <a:pt x="8825" y="9096"/>
                  </a:cubicBezTo>
                  <a:cubicBezTo>
                    <a:pt x="8204" y="8757"/>
                    <a:pt x="7426" y="8441"/>
                    <a:pt x="6489" y="8227"/>
                  </a:cubicBezTo>
                  <a:cubicBezTo>
                    <a:pt x="6715" y="7888"/>
                    <a:pt x="6974" y="7561"/>
                    <a:pt x="7268" y="7257"/>
                  </a:cubicBezTo>
                  <a:cubicBezTo>
                    <a:pt x="7561" y="6952"/>
                    <a:pt x="7888" y="6692"/>
                    <a:pt x="8238" y="6478"/>
                  </a:cubicBezTo>
                  <a:close/>
                  <a:moveTo>
                    <a:pt x="22107" y="6489"/>
                  </a:moveTo>
                  <a:cubicBezTo>
                    <a:pt x="22456" y="6704"/>
                    <a:pt x="22784" y="6974"/>
                    <a:pt x="23077" y="7268"/>
                  </a:cubicBezTo>
                  <a:cubicBezTo>
                    <a:pt x="23382" y="7561"/>
                    <a:pt x="23641" y="7888"/>
                    <a:pt x="23856" y="8238"/>
                  </a:cubicBezTo>
                  <a:cubicBezTo>
                    <a:pt x="22930" y="8453"/>
                    <a:pt x="22140" y="8769"/>
                    <a:pt x="21531" y="9118"/>
                  </a:cubicBezTo>
                  <a:cubicBezTo>
                    <a:pt x="21249" y="9265"/>
                    <a:pt x="20989" y="9434"/>
                    <a:pt x="20741" y="9604"/>
                  </a:cubicBezTo>
                  <a:cubicBezTo>
                    <a:pt x="20910" y="9355"/>
                    <a:pt x="21080" y="9096"/>
                    <a:pt x="21238" y="8814"/>
                  </a:cubicBezTo>
                  <a:cubicBezTo>
                    <a:pt x="21576" y="8193"/>
                    <a:pt x="21892" y="7426"/>
                    <a:pt x="22107" y="6489"/>
                  </a:cubicBezTo>
                  <a:close/>
                  <a:moveTo>
                    <a:pt x="12831" y="4526"/>
                  </a:moveTo>
                  <a:cubicBezTo>
                    <a:pt x="13294" y="5203"/>
                    <a:pt x="13632" y="5936"/>
                    <a:pt x="13858" y="6715"/>
                  </a:cubicBezTo>
                  <a:cubicBezTo>
                    <a:pt x="14422" y="8667"/>
                    <a:pt x="14083" y="10484"/>
                    <a:pt x="13643" y="11488"/>
                  </a:cubicBezTo>
                  <a:cubicBezTo>
                    <a:pt x="12628" y="11071"/>
                    <a:pt x="11104" y="10021"/>
                    <a:pt x="10123" y="8250"/>
                  </a:cubicBezTo>
                  <a:cubicBezTo>
                    <a:pt x="9728" y="7539"/>
                    <a:pt x="9457" y="6771"/>
                    <a:pt x="9299" y="5970"/>
                  </a:cubicBezTo>
                  <a:cubicBezTo>
                    <a:pt x="9841" y="5790"/>
                    <a:pt x="10405" y="5688"/>
                    <a:pt x="10969" y="5688"/>
                  </a:cubicBezTo>
                  <a:lnTo>
                    <a:pt x="10980" y="5688"/>
                  </a:lnTo>
                  <a:lnTo>
                    <a:pt x="10992" y="5101"/>
                  </a:lnTo>
                  <a:lnTo>
                    <a:pt x="10992" y="5688"/>
                  </a:lnTo>
                  <a:lnTo>
                    <a:pt x="11229" y="5688"/>
                  </a:lnTo>
                  <a:lnTo>
                    <a:pt x="11409" y="5508"/>
                  </a:lnTo>
                  <a:cubicBezTo>
                    <a:pt x="11849" y="5090"/>
                    <a:pt x="12323" y="4774"/>
                    <a:pt x="12831" y="4526"/>
                  </a:cubicBezTo>
                  <a:close/>
                  <a:moveTo>
                    <a:pt x="17525" y="4526"/>
                  </a:moveTo>
                  <a:cubicBezTo>
                    <a:pt x="18033" y="4785"/>
                    <a:pt x="18496" y="5113"/>
                    <a:pt x="18924" y="5519"/>
                  </a:cubicBezTo>
                  <a:lnTo>
                    <a:pt x="19128" y="5699"/>
                  </a:lnTo>
                  <a:lnTo>
                    <a:pt x="19376" y="5699"/>
                  </a:lnTo>
                  <a:cubicBezTo>
                    <a:pt x="19951" y="5699"/>
                    <a:pt x="20515" y="5812"/>
                    <a:pt x="21046" y="5993"/>
                  </a:cubicBezTo>
                  <a:cubicBezTo>
                    <a:pt x="20899" y="6805"/>
                    <a:pt x="20628" y="7561"/>
                    <a:pt x="20233" y="8283"/>
                  </a:cubicBezTo>
                  <a:cubicBezTo>
                    <a:pt x="19263" y="10044"/>
                    <a:pt x="17740" y="11104"/>
                    <a:pt x="16701" y="11511"/>
                  </a:cubicBezTo>
                  <a:cubicBezTo>
                    <a:pt x="16273" y="10506"/>
                    <a:pt x="15945" y="8678"/>
                    <a:pt x="16498" y="6749"/>
                  </a:cubicBezTo>
                  <a:cubicBezTo>
                    <a:pt x="16724" y="5925"/>
                    <a:pt x="17063" y="5192"/>
                    <a:pt x="17525" y="4526"/>
                  </a:cubicBezTo>
                  <a:close/>
                  <a:moveTo>
                    <a:pt x="4429" y="9166"/>
                  </a:moveTo>
                  <a:cubicBezTo>
                    <a:pt x="4564" y="9166"/>
                    <a:pt x="4698" y="9169"/>
                    <a:pt x="4830" y="9175"/>
                  </a:cubicBezTo>
                  <a:cubicBezTo>
                    <a:pt x="4672" y="9683"/>
                    <a:pt x="4593" y="10213"/>
                    <a:pt x="4560" y="10766"/>
                  </a:cubicBezTo>
                  <a:cubicBezTo>
                    <a:pt x="4199" y="11161"/>
                    <a:pt x="3883" y="11612"/>
                    <a:pt x="3634" y="12075"/>
                  </a:cubicBezTo>
                  <a:cubicBezTo>
                    <a:pt x="2878" y="11398"/>
                    <a:pt x="2235" y="10563"/>
                    <a:pt x="1671" y="9570"/>
                  </a:cubicBezTo>
                  <a:cubicBezTo>
                    <a:pt x="2621" y="9296"/>
                    <a:pt x="3545" y="9166"/>
                    <a:pt x="4429" y="9166"/>
                  </a:cubicBezTo>
                  <a:close/>
                  <a:moveTo>
                    <a:pt x="25937" y="9166"/>
                  </a:moveTo>
                  <a:cubicBezTo>
                    <a:pt x="26817" y="9166"/>
                    <a:pt x="27727" y="9296"/>
                    <a:pt x="28697" y="9570"/>
                  </a:cubicBezTo>
                  <a:cubicBezTo>
                    <a:pt x="28121" y="10563"/>
                    <a:pt x="27467" y="11398"/>
                    <a:pt x="26733" y="12075"/>
                  </a:cubicBezTo>
                  <a:cubicBezTo>
                    <a:pt x="26485" y="11612"/>
                    <a:pt x="26169" y="11161"/>
                    <a:pt x="25808" y="10766"/>
                  </a:cubicBezTo>
                  <a:cubicBezTo>
                    <a:pt x="25774" y="10213"/>
                    <a:pt x="25695" y="9694"/>
                    <a:pt x="25537" y="9175"/>
                  </a:cubicBezTo>
                  <a:cubicBezTo>
                    <a:pt x="25670" y="9169"/>
                    <a:pt x="25803" y="9166"/>
                    <a:pt x="25937" y="9166"/>
                  </a:cubicBezTo>
                  <a:close/>
                  <a:moveTo>
                    <a:pt x="24363" y="9299"/>
                  </a:moveTo>
                  <a:cubicBezTo>
                    <a:pt x="24544" y="9829"/>
                    <a:pt x="24645" y="10394"/>
                    <a:pt x="24645" y="10958"/>
                  </a:cubicBezTo>
                  <a:lnTo>
                    <a:pt x="24645" y="11229"/>
                  </a:lnTo>
                  <a:lnTo>
                    <a:pt x="24826" y="11409"/>
                  </a:lnTo>
                  <a:cubicBezTo>
                    <a:pt x="25244" y="11815"/>
                    <a:pt x="25560" y="12301"/>
                    <a:pt x="25808" y="12797"/>
                  </a:cubicBezTo>
                  <a:cubicBezTo>
                    <a:pt x="25131" y="13260"/>
                    <a:pt x="24397" y="13598"/>
                    <a:pt x="23619" y="13824"/>
                  </a:cubicBezTo>
                  <a:cubicBezTo>
                    <a:pt x="22887" y="14035"/>
                    <a:pt x="22174" y="14120"/>
                    <a:pt x="21516" y="14120"/>
                  </a:cubicBezTo>
                  <a:cubicBezTo>
                    <a:pt x="20419" y="14120"/>
                    <a:pt x="19473" y="13885"/>
                    <a:pt x="18845" y="13610"/>
                  </a:cubicBezTo>
                  <a:cubicBezTo>
                    <a:pt x="19263" y="12594"/>
                    <a:pt x="20312" y="11071"/>
                    <a:pt x="22084" y="10089"/>
                  </a:cubicBezTo>
                  <a:cubicBezTo>
                    <a:pt x="22795" y="9717"/>
                    <a:pt x="23562" y="9457"/>
                    <a:pt x="24363" y="9299"/>
                  </a:cubicBezTo>
                  <a:close/>
                  <a:moveTo>
                    <a:pt x="5993" y="9299"/>
                  </a:moveTo>
                  <a:cubicBezTo>
                    <a:pt x="6805" y="9457"/>
                    <a:pt x="7561" y="9717"/>
                    <a:pt x="8283" y="10111"/>
                  </a:cubicBezTo>
                  <a:cubicBezTo>
                    <a:pt x="10044" y="11093"/>
                    <a:pt x="11104" y="12617"/>
                    <a:pt x="11511" y="13643"/>
                  </a:cubicBezTo>
                  <a:cubicBezTo>
                    <a:pt x="10891" y="13918"/>
                    <a:pt x="9943" y="14144"/>
                    <a:pt x="8849" y="14144"/>
                  </a:cubicBezTo>
                  <a:cubicBezTo>
                    <a:pt x="8188" y="14144"/>
                    <a:pt x="7475" y="14062"/>
                    <a:pt x="6749" y="13858"/>
                  </a:cubicBezTo>
                  <a:cubicBezTo>
                    <a:pt x="5959" y="13632"/>
                    <a:pt x="5237" y="13294"/>
                    <a:pt x="4560" y="12820"/>
                  </a:cubicBezTo>
                  <a:cubicBezTo>
                    <a:pt x="4785" y="12301"/>
                    <a:pt x="5113" y="11838"/>
                    <a:pt x="5519" y="11432"/>
                  </a:cubicBezTo>
                  <a:lnTo>
                    <a:pt x="5699" y="11217"/>
                  </a:lnTo>
                  <a:lnTo>
                    <a:pt x="5699" y="10980"/>
                  </a:lnTo>
                  <a:cubicBezTo>
                    <a:pt x="5699" y="10394"/>
                    <a:pt x="5812" y="9829"/>
                    <a:pt x="5993" y="9299"/>
                  </a:cubicBezTo>
                  <a:close/>
                  <a:moveTo>
                    <a:pt x="4142" y="13926"/>
                  </a:moveTo>
                  <a:cubicBezTo>
                    <a:pt x="4943" y="14445"/>
                    <a:pt x="5733" y="14761"/>
                    <a:pt x="6410" y="14952"/>
                  </a:cubicBezTo>
                  <a:cubicBezTo>
                    <a:pt x="6715" y="15043"/>
                    <a:pt x="7020" y="15110"/>
                    <a:pt x="7313" y="15167"/>
                  </a:cubicBezTo>
                  <a:cubicBezTo>
                    <a:pt x="7020" y="15223"/>
                    <a:pt x="6704" y="15291"/>
                    <a:pt x="6410" y="15381"/>
                  </a:cubicBezTo>
                  <a:cubicBezTo>
                    <a:pt x="5733" y="15573"/>
                    <a:pt x="4955" y="15889"/>
                    <a:pt x="4142" y="16408"/>
                  </a:cubicBezTo>
                  <a:cubicBezTo>
                    <a:pt x="4041" y="16013"/>
                    <a:pt x="3995" y="15584"/>
                    <a:pt x="3995" y="15167"/>
                  </a:cubicBezTo>
                  <a:cubicBezTo>
                    <a:pt x="3995" y="14738"/>
                    <a:pt x="4052" y="14332"/>
                    <a:pt x="4142" y="13926"/>
                  </a:cubicBezTo>
                  <a:close/>
                  <a:moveTo>
                    <a:pt x="26214" y="13926"/>
                  </a:moveTo>
                  <a:cubicBezTo>
                    <a:pt x="26316" y="14320"/>
                    <a:pt x="26349" y="14738"/>
                    <a:pt x="26349" y="15167"/>
                  </a:cubicBezTo>
                  <a:cubicBezTo>
                    <a:pt x="26349" y="15584"/>
                    <a:pt x="26293" y="15991"/>
                    <a:pt x="26214" y="16408"/>
                  </a:cubicBezTo>
                  <a:cubicBezTo>
                    <a:pt x="25413" y="15878"/>
                    <a:pt x="24623" y="15573"/>
                    <a:pt x="23946" y="15370"/>
                  </a:cubicBezTo>
                  <a:cubicBezTo>
                    <a:pt x="23641" y="15291"/>
                    <a:pt x="23337" y="15223"/>
                    <a:pt x="23043" y="15167"/>
                  </a:cubicBezTo>
                  <a:cubicBezTo>
                    <a:pt x="23337" y="15110"/>
                    <a:pt x="23641" y="15043"/>
                    <a:pt x="23946" y="14952"/>
                  </a:cubicBezTo>
                  <a:cubicBezTo>
                    <a:pt x="24623" y="14761"/>
                    <a:pt x="25390" y="14445"/>
                    <a:pt x="26214" y="13926"/>
                  </a:cubicBezTo>
                  <a:close/>
                  <a:moveTo>
                    <a:pt x="15178" y="10348"/>
                  </a:moveTo>
                  <a:cubicBezTo>
                    <a:pt x="15336" y="11217"/>
                    <a:pt x="15607" y="11962"/>
                    <a:pt x="15912" y="12481"/>
                  </a:cubicBezTo>
                  <a:lnTo>
                    <a:pt x="16137" y="12854"/>
                  </a:lnTo>
                  <a:lnTo>
                    <a:pt x="16555" y="12752"/>
                  </a:lnTo>
                  <a:cubicBezTo>
                    <a:pt x="17141" y="12605"/>
                    <a:pt x="17864" y="12267"/>
                    <a:pt x="18586" y="11759"/>
                  </a:cubicBezTo>
                  <a:lnTo>
                    <a:pt x="18586" y="11759"/>
                  </a:lnTo>
                  <a:cubicBezTo>
                    <a:pt x="18078" y="12481"/>
                    <a:pt x="17740" y="13203"/>
                    <a:pt x="17593" y="13790"/>
                  </a:cubicBezTo>
                  <a:lnTo>
                    <a:pt x="17491" y="14208"/>
                  </a:lnTo>
                  <a:lnTo>
                    <a:pt x="17864" y="14433"/>
                  </a:lnTo>
                  <a:cubicBezTo>
                    <a:pt x="18383" y="14738"/>
                    <a:pt x="19128" y="15020"/>
                    <a:pt x="19985" y="15167"/>
                  </a:cubicBezTo>
                  <a:cubicBezTo>
                    <a:pt x="19128" y="15325"/>
                    <a:pt x="18383" y="15584"/>
                    <a:pt x="17864" y="15900"/>
                  </a:cubicBezTo>
                  <a:lnTo>
                    <a:pt x="17491" y="16126"/>
                  </a:lnTo>
                  <a:lnTo>
                    <a:pt x="17593" y="16532"/>
                  </a:lnTo>
                  <a:cubicBezTo>
                    <a:pt x="17740" y="17130"/>
                    <a:pt x="18078" y="17841"/>
                    <a:pt x="18586" y="18563"/>
                  </a:cubicBezTo>
                  <a:cubicBezTo>
                    <a:pt x="17864" y="18056"/>
                    <a:pt x="17141" y="17717"/>
                    <a:pt x="16555" y="17582"/>
                  </a:cubicBezTo>
                  <a:lnTo>
                    <a:pt x="16137" y="17480"/>
                  </a:lnTo>
                  <a:lnTo>
                    <a:pt x="15912" y="17841"/>
                  </a:lnTo>
                  <a:cubicBezTo>
                    <a:pt x="15607" y="18371"/>
                    <a:pt x="15325" y="19116"/>
                    <a:pt x="15178" y="19974"/>
                  </a:cubicBezTo>
                  <a:cubicBezTo>
                    <a:pt x="15031" y="19116"/>
                    <a:pt x="14761" y="18371"/>
                    <a:pt x="14445" y="17841"/>
                  </a:cubicBezTo>
                  <a:lnTo>
                    <a:pt x="14219" y="17480"/>
                  </a:lnTo>
                  <a:lnTo>
                    <a:pt x="13813" y="17582"/>
                  </a:lnTo>
                  <a:cubicBezTo>
                    <a:pt x="13215" y="17717"/>
                    <a:pt x="12504" y="18056"/>
                    <a:pt x="11781" y="18563"/>
                  </a:cubicBezTo>
                  <a:cubicBezTo>
                    <a:pt x="12289" y="17841"/>
                    <a:pt x="12628" y="17119"/>
                    <a:pt x="12763" y="16532"/>
                  </a:cubicBezTo>
                  <a:lnTo>
                    <a:pt x="12865" y="16126"/>
                  </a:lnTo>
                  <a:lnTo>
                    <a:pt x="12504" y="15900"/>
                  </a:lnTo>
                  <a:cubicBezTo>
                    <a:pt x="11973" y="15584"/>
                    <a:pt x="11229" y="15302"/>
                    <a:pt x="10371" y="15167"/>
                  </a:cubicBezTo>
                  <a:cubicBezTo>
                    <a:pt x="11229" y="15009"/>
                    <a:pt x="11985" y="14738"/>
                    <a:pt x="12504" y="14433"/>
                  </a:cubicBezTo>
                  <a:lnTo>
                    <a:pt x="12865" y="14208"/>
                  </a:lnTo>
                  <a:lnTo>
                    <a:pt x="12763" y="13790"/>
                  </a:lnTo>
                  <a:cubicBezTo>
                    <a:pt x="12628" y="13203"/>
                    <a:pt x="12289" y="12481"/>
                    <a:pt x="11781" y="11759"/>
                  </a:cubicBezTo>
                  <a:lnTo>
                    <a:pt x="11781" y="11759"/>
                  </a:lnTo>
                  <a:cubicBezTo>
                    <a:pt x="12504" y="12267"/>
                    <a:pt x="13215" y="12605"/>
                    <a:pt x="13813" y="12752"/>
                  </a:cubicBezTo>
                  <a:lnTo>
                    <a:pt x="14219" y="12854"/>
                  </a:lnTo>
                  <a:lnTo>
                    <a:pt x="14445" y="12481"/>
                  </a:lnTo>
                  <a:cubicBezTo>
                    <a:pt x="14761" y="11962"/>
                    <a:pt x="15043" y="11217"/>
                    <a:pt x="15178" y="10348"/>
                  </a:cubicBezTo>
                  <a:close/>
                  <a:moveTo>
                    <a:pt x="8832" y="16191"/>
                  </a:moveTo>
                  <a:cubicBezTo>
                    <a:pt x="9926" y="16191"/>
                    <a:pt x="10872" y="16426"/>
                    <a:pt x="11499" y="16701"/>
                  </a:cubicBezTo>
                  <a:cubicBezTo>
                    <a:pt x="11093" y="17717"/>
                    <a:pt x="10032" y="19240"/>
                    <a:pt x="8272" y="20233"/>
                  </a:cubicBezTo>
                  <a:cubicBezTo>
                    <a:pt x="7550" y="20594"/>
                    <a:pt x="6805" y="20877"/>
                    <a:pt x="6004" y="21023"/>
                  </a:cubicBezTo>
                  <a:cubicBezTo>
                    <a:pt x="5812" y="20482"/>
                    <a:pt x="5722" y="19917"/>
                    <a:pt x="5699" y="19353"/>
                  </a:cubicBezTo>
                  <a:lnTo>
                    <a:pt x="5699" y="19082"/>
                  </a:lnTo>
                  <a:lnTo>
                    <a:pt x="5519" y="18902"/>
                  </a:lnTo>
                  <a:cubicBezTo>
                    <a:pt x="5113" y="18496"/>
                    <a:pt x="4785" y="18010"/>
                    <a:pt x="4548" y="17525"/>
                  </a:cubicBezTo>
                  <a:cubicBezTo>
                    <a:pt x="5225" y="17051"/>
                    <a:pt x="5959" y="16713"/>
                    <a:pt x="6737" y="16487"/>
                  </a:cubicBezTo>
                  <a:cubicBezTo>
                    <a:pt x="7465" y="16276"/>
                    <a:pt x="8175" y="16191"/>
                    <a:pt x="8832" y="16191"/>
                  </a:cubicBezTo>
                  <a:close/>
                  <a:moveTo>
                    <a:pt x="21506" y="16185"/>
                  </a:moveTo>
                  <a:cubicBezTo>
                    <a:pt x="22165" y="16185"/>
                    <a:pt x="22878" y="16268"/>
                    <a:pt x="23607" y="16476"/>
                  </a:cubicBezTo>
                  <a:cubicBezTo>
                    <a:pt x="24397" y="16701"/>
                    <a:pt x="25108" y="17040"/>
                    <a:pt x="25785" y="17503"/>
                  </a:cubicBezTo>
                  <a:cubicBezTo>
                    <a:pt x="25560" y="18010"/>
                    <a:pt x="25244" y="18484"/>
                    <a:pt x="24826" y="18902"/>
                  </a:cubicBezTo>
                  <a:lnTo>
                    <a:pt x="24645" y="19116"/>
                  </a:lnTo>
                  <a:lnTo>
                    <a:pt x="24645" y="19353"/>
                  </a:lnTo>
                  <a:cubicBezTo>
                    <a:pt x="24645" y="19929"/>
                    <a:pt x="24533" y="20493"/>
                    <a:pt x="24352" y="21035"/>
                  </a:cubicBezTo>
                  <a:cubicBezTo>
                    <a:pt x="23551" y="20877"/>
                    <a:pt x="22784" y="20606"/>
                    <a:pt x="22061" y="20211"/>
                  </a:cubicBezTo>
                  <a:cubicBezTo>
                    <a:pt x="20301" y="19240"/>
                    <a:pt x="19240" y="17717"/>
                    <a:pt x="18834" y="16690"/>
                  </a:cubicBezTo>
                  <a:cubicBezTo>
                    <a:pt x="19461" y="16415"/>
                    <a:pt x="20409" y="16185"/>
                    <a:pt x="21506" y="16185"/>
                  </a:cubicBezTo>
                  <a:close/>
                  <a:moveTo>
                    <a:pt x="3612" y="18236"/>
                  </a:moveTo>
                  <a:cubicBezTo>
                    <a:pt x="3871" y="18710"/>
                    <a:pt x="4176" y="19161"/>
                    <a:pt x="4548" y="19556"/>
                  </a:cubicBezTo>
                  <a:cubicBezTo>
                    <a:pt x="4571" y="20098"/>
                    <a:pt x="4661" y="20628"/>
                    <a:pt x="4808" y="21147"/>
                  </a:cubicBezTo>
                  <a:cubicBezTo>
                    <a:pt x="4685" y="21153"/>
                    <a:pt x="4560" y="21156"/>
                    <a:pt x="4435" y="21156"/>
                  </a:cubicBezTo>
                  <a:cubicBezTo>
                    <a:pt x="3559" y="21156"/>
                    <a:pt x="2628" y="21019"/>
                    <a:pt x="1671" y="20752"/>
                  </a:cubicBezTo>
                  <a:cubicBezTo>
                    <a:pt x="2235" y="19748"/>
                    <a:pt x="2878" y="18913"/>
                    <a:pt x="3612" y="18236"/>
                  </a:cubicBezTo>
                  <a:close/>
                  <a:moveTo>
                    <a:pt x="26722" y="18236"/>
                  </a:moveTo>
                  <a:cubicBezTo>
                    <a:pt x="27467" y="18913"/>
                    <a:pt x="28121" y="19759"/>
                    <a:pt x="28685" y="20752"/>
                  </a:cubicBezTo>
                  <a:cubicBezTo>
                    <a:pt x="27718" y="21019"/>
                    <a:pt x="26786" y="21156"/>
                    <a:pt x="25903" y="21156"/>
                  </a:cubicBezTo>
                  <a:cubicBezTo>
                    <a:pt x="25776" y="21156"/>
                    <a:pt x="25650" y="21153"/>
                    <a:pt x="25526" y="21147"/>
                  </a:cubicBezTo>
                  <a:cubicBezTo>
                    <a:pt x="25672" y="20640"/>
                    <a:pt x="25763" y="20098"/>
                    <a:pt x="25785" y="19556"/>
                  </a:cubicBezTo>
                  <a:cubicBezTo>
                    <a:pt x="26158" y="19161"/>
                    <a:pt x="26462" y="18710"/>
                    <a:pt x="26722" y="18236"/>
                  </a:cubicBezTo>
                  <a:close/>
                  <a:moveTo>
                    <a:pt x="9626" y="20719"/>
                  </a:moveTo>
                  <a:lnTo>
                    <a:pt x="9626" y="20719"/>
                  </a:lnTo>
                  <a:cubicBezTo>
                    <a:pt x="9457" y="20978"/>
                    <a:pt x="9288" y="21226"/>
                    <a:pt x="9130" y="21509"/>
                  </a:cubicBezTo>
                  <a:cubicBezTo>
                    <a:pt x="8780" y="22118"/>
                    <a:pt x="8453" y="22896"/>
                    <a:pt x="8261" y="23844"/>
                  </a:cubicBezTo>
                  <a:cubicBezTo>
                    <a:pt x="7900" y="23630"/>
                    <a:pt x="7584" y="23359"/>
                    <a:pt x="7279" y="23066"/>
                  </a:cubicBezTo>
                  <a:cubicBezTo>
                    <a:pt x="6986" y="22772"/>
                    <a:pt x="6715" y="22434"/>
                    <a:pt x="6500" y="22095"/>
                  </a:cubicBezTo>
                  <a:cubicBezTo>
                    <a:pt x="7437" y="21881"/>
                    <a:pt x="8227" y="21554"/>
                    <a:pt x="8836" y="21215"/>
                  </a:cubicBezTo>
                  <a:cubicBezTo>
                    <a:pt x="9118" y="21057"/>
                    <a:pt x="9367" y="20888"/>
                    <a:pt x="9626" y="20719"/>
                  </a:cubicBezTo>
                  <a:close/>
                  <a:moveTo>
                    <a:pt x="20741" y="20719"/>
                  </a:moveTo>
                  <a:cubicBezTo>
                    <a:pt x="20989" y="20888"/>
                    <a:pt x="21249" y="21057"/>
                    <a:pt x="21531" y="21215"/>
                  </a:cubicBezTo>
                  <a:cubicBezTo>
                    <a:pt x="22152" y="21554"/>
                    <a:pt x="22919" y="21881"/>
                    <a:pt x="23856" y="22095"/>
                  </a:cubicBezTo>
                  <a:cubicBezTo>
                    <a:pt x="23630" y="22445"/>
                    <a:pt x="23382" y="22772"/>
                    <a:pt x="23077" y="23066"/>
                  </a:cubicBezTo>
                  <a:cubicBezTo>
                    <a:pt x="22784" y="23359"/>
                    <a:pt x="22456" y="23619"/>
                    <a:pt x="22107" y="23844"/>
                  </a:cubicBezTo>
                  <a:cubicBezTo>
                    <a:pt x="21892" y="22908"/>
                    <a:pt x="21576" y="22118"/>
                    <a:pt x="21226" y="21509"/>
                  </a:cubicBezTo>
                  <a:cubicBezTo>
                    <a:pt x="21080" y="21226"/>
                    <a:pt x="20910" y="20978"/>
                    <a:pt x="20741" y="20719"/>
                  </a:cubicBezTo>
                  <a:close/>
                  <a:moveTo>
                    <a:pt x="13643" y="18823"/>
                  </a:moveTo>
                  <a:cubicBezTo>
                    <a:pt x="14083" y="19816"/>
                    <a:pt x="14399" y="21655"/>
                    <a:pt x="13858" y="23585"/>
                  </a:cubicBezTo>
                  <a:cubicBezTo>
                    <a:pt x="13632" y="24386"/>
                    <a:pt x="13294" y="25119"/>
                    <a:pt x="12831" y="25796"/>
                  </a:cubicBezTo>
                  <a:cubicBezTo>
                    <a:pt x="12323" y="25548"/>
                    <a:pt x="11849" y="25221"/>
                    <a:pt x="11432" y="24815"/>
                  </a:cubicBezTo>
                  <a:lnTo>
                    <a:pt x="11217" y="24634"/>
                  </a:lnTo>
                  <a:lnTo>
                    <a:pt x="10980" y="24634"/>
                  </a:lnTo>
                  <a:cubicBezTo>
                    <a:pt x="10405" y="24634"/>
                    <a:pt x="9841" y="24521"/>
                    <a:pt x="9299" y="24330"/>
                  </a:cubicBezTo>
                  <a:cubicBezTo>
                    <a:pt x="9457" y="23528"/>
                    <a:pt x="9716" y="22772"/>
                    <a:pt x="10111" y="22050"/>
                  </a:cubicBezTo>
                  <a:cubicBezTo>
                    <a:pt x="11093" y="20290"/>
                    <a:pt x="12617" y="19229"/>
                    <a:pt x="13643" y="18823"/>
                  </a:cubicBezTo>
                  <a:close/>
                  <a:moveTo>
                    <a:pt x="16701" y="18845"/>
                  </a:moveTo>
                  <a:cubicBezTo>
                    <a:pt x="17717" y="19252"/>
                    <a:pt x="19240" y="20312"/>
                    <a:pt x="20233" y="22073"/>
                  </a:cubicBezTo>
                  <a:cubicBezTo>
                    <a:pt x="20628" y="22795"/>
                    <a:pt x="20899" y="23562"/>
                    <a:pt x="21046" y="24363"/>
                  </a:cubicBezTo>
                  <a:cubicBezTo>
                    <a:pt x="20515" y="24544"/>
                    <a:pt x="19951" y="24646"/>
                    <a:pt x="19387" y="24646"/>
                  </a:cubicBezTo>
                  <a:lnTo>
                    <a:pt x="19116" y="24646"/>
                  </a:lnTo>
                  <a:lnTo>
                    <a:pt x="18936" y="24826"/>
                  </a:lnTo>
                  <a:cubicBezTo>
                    <a:pt x="18496" y="25221"/>
                    <a:pt x="18033" y="25548"/>
                    <a:pt x="17525" y="25796"/>
                  </a:cubicBezTo>
                  <a:cubicBezTo>
                    <a:pt x="17063" y="25119"/>
                    <a:pt x="16724" y="24386"/>
                    <a:pt x="16498" y="23619"/>
                  </a:cubicBezTo>
                  <a:cubicBezTo>
                    <a:pt x="15934" y="21666"/>
                    <a:pt x="16273" y="19850"/>
                    <a:pt x="16701" y="18845"/>
                  </a:cubicBezTo>
                  <a:close/>
                  <a:moveTo>
                    <a:pt x="15178" y="23021"/>
                  </a:moveTo>
                  <a:cubicBezTo>
                    <a:pt x="15234" y="23314"/>
                    <a:pt x="15313" y="23630"/>
                    <a:pt x="15392" y="23923"/>
                  </a:cubicBezTo>
                  <a:cubicBezTo>
                    <a:pt x="15596" y="24600"/>
                    <a:pt x="15900" y="25379"/>
                    <a:pt x="16419" y="26191"/>
                  </a:cubicBezTo>
                  <a:cubicBezTo>
                    <a:pt x="16013" y="26293"/>
                    <a:pt x="15596" y="26338"/>
                    <a:pt x="15178" y="26338"/>
                  </a:cubicBezTo>
                  <a:cubicBezTo>
                    <a:pt x="14761" y="26338"/>
                    <a:pt x="14343" y="26282"/>
                    <a:pt x="13937" y="26191"/>
                  </a:cubicBezTo>
                  <a:cubicBezTo>
                    <a:pt x="14467" y="25390"/>
                    <a:pt x="14772" y="24600"/>
                    <a:pt x="14964" y="23923"/>
                  </a:cubicBezTo>
                  <a:cubicBezTo>
                    <a:pt x="15054" y="23630"/>
                    <a:pt x="15122" y="23314"/>
                    <a:pt x="15178" y="23021"/>
                  </a:cubicBezTo>
                  <a:close/>
                  <a:moveTo>
                    <a:pt x="9186" y="25503"/>
                  </a:moveTo>
                  <a:lnTo>
                    <a:pt x="9186" y="25503"/>
                  </a:lnTo>
                  <a:cubicBezTo>
                    <a:pt x="9694" y="25661"/>
                    <a:pt x="10236" y="25740"/>
                    <a:pt x="10777" y="25774"/>
                  </a:cubicBezTo>
                  <a:cubicBezTo>
                    <a:pt x="11172" y="26135"/>
                    <a:pt x="11624" y="26451"/>
                    <a:pt x="12097" y="26699"/>
                  </a:cubicBezTo>
                  <a:cubicBezTo>
                    <a:pt x="11420" y="27455"/>
                    <a:pt x="10585" y="28098"/>
                    <a:pt x="9581" y="28663"/>
                  </a:cubicBezTo>
                  <a:cubicBezTo>
                    <a:pt x="9276" y="27568"/>
                    <a:pt x="9141" y="26507"/>
                    <a:pt x="9186" y="25503"/>
                  </a:cubicBezTo>
                  <a:close/>
                  <a:moveTo>
                    <a:pt x="21159" y="25514"/>
                  </a:moveTo>
                  <a:lnTo>
                    <a:pt x="21159" y="25514"/>
                  </a:lnTo>
                  <a:cubicBezTo>
                    <a:pt x="21204" y="26507"/>
                    <a:pt x="21080" y="27568"/>
                    <a:pt x="20764" y="28663"/>
                  </a:cubicBezTo>
                  <a:cubicBezTo>
                    <a:pt x="19771" y="28098"/>
                    <a:pt x="18936" y="27455"/>
                    <a:pt x="18259" y="26722"/>
                  </a:cubicBezTo>
                  <a:cubicBezTo>
                    <a:pt x="18721" y="26462"/>
                    <a:pt x="19173" y="26158"/>
                    <a:pt x="19568" y="25785"/>
                  </a:cubicBezTo>
                  <a:cubicBezTo>
                    <a:pt x="20121" y="25763"/>
                    <a:pt x="20640" y="25672"/>
                    <a:pt x="21159" y="25514"/>
                  </a:cubicBezTo>
                  <a:close/>
                  <a:moveTo>
                    <a:pt x="8893" y="1"/>
                  </a:moveTo>
                  <a:lnTo>
                    <a:pt x="8678" y="633"/>
                  </a:lnTo>
                  <a:cubicBezTo>
                    <a:pt x="8080" y="2416"/>
                    <a:pt x="7945" y="3962"/>
                    <a:pt x="8058" y="5259"/>
                  </a:cubicBezTo>
                  <a:cubicBezTo>
                    <a:pt x="7460" y="5575"/>
                    <a:pt x="6929" y="5970"/>
                    <a:pt x="6444" y="6444"/>
                  </a:cubicBezTo>
                  <a:cubicBezTo>
                    <a:pt x="5970" y="6929"/>
                    <a:pt x="5575" y="7482"/>
                    <a:pt x="5259" y="8058"/>
                  </a:cubicBezTo>
                  <a:cubicBezTo>
                    <a:pt x="4986" y="8034"/>
                    <a:pt x="4704" y="8021"/>
                    <a:pt x="4411" y="8021"/>
                  </a:cubicBezTo>
                  <a:cubicBezTo>
                    <a:pt x="3300" y="8021"/>
                    <a:pt x="2044" y="8205"/>
                    <a:pt x="633" y="8678"/>
                  </a:cubicBezTo>
                  <a:lnTo>
                    <a:pt x="1" y="8893"/>
                  </a:lnTo>
                  <a:lnTo>
                    <a:pt x="294" y="9480"/>
                  </a:lnTo>
                  <a:cubicBezTo>
                    <a:pt x="1140" y="11161"/>
                    <a:pt x="2133" y="12346"/>
                    <a:pt x="3138" y="13192"/>
                  </a:cubicBezTo>
                  <a:cubicBezTo>
                    <a:pt x="2935" y="13824"/>
                    <a:pt x="2822" y="14490"/>
                    <a:pt x="2822" y="15167"/>
                  </a:cubicBezTo>
                  <a:cubicBezTo>
                    <a:pt x="2822" y="15844"/>
                    <a:pt x="2923" y="16510"/>
                    <a:pt x="3138" y="17142"/>
                  </a:cubicBezTo>
                  <a:cubicBezTo>
                    <a:pt x="2133" y="17988"/>
                    <a:pt x="1140" y="19173"/>
                    <a:pt x="294" y="20854"/>
                  </a:cubicBezTo>
                  <a:lnTo>
                    <a:pt x="1" y="21441"/>
                  </a:lnTo>
                  <a:lnTo>
                    <a:pt x="633" y="21655"/>
                  </a:lnTo>
                  <a:cubicBezTo>
                    <a:pt x="2066" y="22118"/>
                    <a:pt x="3330" y="22298"/>
                    <a:pt x="4447" y="22298"/>
                  </a:cubicBezTo>
                  <a:cubicBezTo>
                    <a:pt x="4729" y="22298"/>
                    <a:pt x="5000" y="22287"/>
                    <a:pt x="5259" y="22276"/>
                  </a:cubicBezTo>
                  <a:cubicBezTo>
                    <a:pt x="5575" y="22863"/>
                    <a:pt x="5970" y="23404"/>
                    <a:pt x="6444" y="23878"/>
                  </a:cubicBezTo>
                  <a:cubicBezTo>
                    <a:pt x="6929" y="24363"/>
                    <a:pt x="7482" y="24758"/>
                    <a:pt x="8058" y="25063"/>
                  </a:cubicBezTo>
                  <a:cubicBezTo>
                    <a:pt x="7945" y="26372"/>
                    <a:pt x="8080" y="27918"/>
                    <a:pt x="8678" y="29690"/>
                  </a:cubicBezTo>
                  <a:lnTo>
                    <a:pt x="8893" y="30321"/>
                  </a:lnTo>
                  <a:lnTo>
                    <a:pt x="9480" y="30028"/>
                  </a:lnTo>
                  <a:cubicBezTo>
                    <a:pt x="11161" y="29182"/>
                    <a:pt x="12346" y="28200"/>
                    <a:pt x="13192" y="27196"/>
                  </a:cubicBezTo>
                  <a:cubicBezTo>
                    <a:pt x="13824" y="27388"/>
                    <a:pt x="14490" y="27500"/>
                    <a:pt x="15167" y="27500"/>
                  </a:cubicBezTo>
                  <a:cubicBezTo>
                    <a:pt x="15844" y="27500"/>
                    <a:pt x="16510" y="27410"/>
                    <a:pt x="17141" y="27196"/>
                  </a:cubicBezTo>
                  <a:cubicBezTo>
                    <a:pt x="17988" y="28200"/>
                    <a:pt x="19173" y="29182"/>
                    <a:pt x="20854" y="30028"/>
                  </a:cubicBezTo>
                  <a:lnTo>
                    <a:pt x="21441" y="30321"/>
                  </a:lnTo>
                  <a:lnTo>
                    <a:pt x="21655" y="29690"/>
                  </a:lnTo>
                  <a:cubicBezTo>
                    <a:pt x="22242" y="27918"/>
                    <a:pt x="22389" y="26361"/>
                    <a:pt x="22276" y="25063"/>
                  </a:cubicBezTo>
                  <a:cubicBezTo>
                    <a:pt x="22874" y="24758"/>
                    <a:pt x="23404" y="24363"/>
                    <a:pt x="23889" y="23878"/>
                  </a:cubicBezTo>
                  <a:cubicBezTo>
                    <a:pt x="24363" y="23404"/>
                    <a:pt x="24758" y="22851"/>
                    <a:pt x="25074" y="22276"/>
                  </a:cubicBezTo>
                  <a:cubicBezTo>
                    <a:pt x="25334" y="22298"/>
                    <a:pt x="25605" y="22298"/>
                    <a:pt x="25887" y="22298"/>
                  </a:cubicBezTo>
                  <a:cubicBezTo>
                    <a:pt x="27004" y="22298"/>
                    <a:pt x="28268" y="22118"/>
                    <a:pt x="29701" y="21655"/>
                  </a:cubicBezTo>
                  <a:lnTo>
                    <a:pt x="30333" y="21441"/>
                  </a:lnTo>
                  <a:lnTo>
                    <a:pt x="30039" y="20854"/>
                  </a:lnTo>
                  <a:cubicBezTo>
                    <a:pt x="29193" y="19173"/>
                    <a:pt x="28200" y="17988"/>
                    <a:pt x="27196" y="17142"/>
                  </a:cubicBezTo>
                  <a:cubicBezTo>
                    <a:pt x="27399" y="16510"/>
                    <a:pt x="27512" y="15844"/>
                    <a:pt x="27512" y="15167"/>
                  </a:cubicBezTo>
                  <a:cubicBezTo>
                    <a:pt x="27512" y="14490"/>
                    <a:pt x="27410" y="13824"/>
                    <a:pt x="27196" y="13192"/>
                  </a:cubicBezTo>
                  <a:cubicBezTo>
                    <a:pt x="28200" y="12346"/>
                    <a:pt x="29193" y="11161"/>
                    <a:pt x="30039" y="9480"/>
                  </a:cubicBezTo>
                  <a:lnTo>
                    <a:pt x="30333" y="8893"/>
                  </a:lnTo>
                  <a:lnTo>
                    <a:pt x="29701" y="8678"/>
                  </a:lnTo>
                  <a:cubicBezTo>
                    <a:pt x="28290" y="8205"/>
                    <a:pt x="27027" y="8021"/>
                    <a:pt x="25918" y="8021"/>
                  </a:cubicBezTo>
                  <a:cubicBezTo>
                    <a:pt x="25626" y="8021"/>
                    <a:pt x="25345" y="8034"/>
                    <a:pt x="25074" y="8058"/>
                  </a:cubicBezTo>
                  <a:cubicBezTo>
                    <a:pt x="24758" y="7460"/>
                    <a:pt x="24363" y="6929"/>
                    <a:pt x="23889" y="6444"/>
                  </a:cubicBezTo>
                  <a:cubicBezTo>
                    <a:pt x="23404" y="5970"/>
                    <a:pt x="22851" y="5575"/>
                    <a:pt x="22276" y="5259"/>
                  </a:cubicBezTo>
                  <a:cubicBezTo>
                    <a:pt x="22389" y="3950"/>
                    <a:pt x="22242" y="2416"/>
                    <a:pt x="21655" y="633"/>
                  </a:cubicBezTo>
                  <a:lnTo>
                    <a:pt x="21441" y="1"/>
                  </a:lnTo>
                  <a:lnTo>
                    <a:pt x="20854" y="294"/>
                  </a:lnTo>
                  <a:cubicBezTo>
                    <a:pt x="19173" y="1141"/>
                    <a:pt x="17988" y="2134"/>
                    <a:pt x="17141" y="3138"/>
                  </a:cubicBezTo>
                  <a:cubicBezTo>
                    <a:pt x="16510" y="2935"/>
                    <a:pt x="15844" y="2822"/>
                    <a:pt x="15167" y="2822"/>
                  </a:cubicBezTo>
                  <a:cubicBezTo>
                    <a:pt x="14490" y="2822"/>
                    <a:pt x="13824" y="2923"/>
                    <a:pt x="13192" y="3138"/>
                  </a:cubicBezTo>
                  <a:cubicBezTo>
                    <a:pt x="12346" y="2134"/>
                    <a:pt x="11161" y="1141"/>
                    <a:pt x="9480" y="294"/>
                  </a:cubicBezTo>
                  <a:lnTo>
                    <a:pt x="8893" y="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5"/>
            <p:cNvSpPr/>
            <p:nvPr/>
          </p:nvSpPr>
          <p:spPr>
            <a:xfrm>
              <a:off x="4579425" y="3240300"/>
              <a:ext cx="43750" cy="43125"/>
            </a:xfrm>
            <a:custGeom>
              <a:avLst/>
              <a:gdLst/>
              <a:ahLst/>
              <a:cxnLst/>
              <a:rect l="l" t="t" r="r" b="b"/>
              <a:pathLst>
                <a:path w="1750" h="1725" extrusionOk="0">
                  <a:moveTo>
                    <a:pt x="836" y="1"/>
                  </a:moveTo>
                  <a:cubicBezTo>
                    <a:pt x="362" y="1"/>
                    <a:pt x="1" y="373"/>
                    <a:pt x="1" y="836"/>
                  </a:cubicBezTo>
                  <a:cubicBezTo>
                    <a:pt x="1" y="960"/>
                    <a:pt x="23" y="1073"/>
                    <a:pt x="68" y="1185"/>
                  </a:cubicBezTo>
                  <a:cubicBezTo>
                    <a:pt x="114" y="1298"/>
                    <a:pt x="170" y="1400"/>
                    <a:pt x="272" y="1479"/>
                  </a:cubicBezTo>
                  <a:cubicBezTo>
                    <a:pt x="429" y="1642"/>
                    <a:pt x="641" y="1724"/>
                    <a:pt x="853" y="1724"/>
                  </a:cubicBezTo>
                  <a:cubicBezTo>
                    <a:pt x="1064" y="1724"/>
                    <a:pt x="1276" y="1642"/>
                    <a:pt x="1434" y="1479"/>
                  </a:cubicBezTo>
                  <a:cubicBezTo>
                    <a:pt x="1693" y="1242"/>
                    <a:pt x="1750" y="858"/>
                    <a:pt x="1603" y="554"/>
                  </a:cubicBezTo>
                  <a:cubicBezTo>
                    <a:pt x="1490" y="226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5"/>
            <p:cNvSpPr/>
            <p:nvPr/>
          </p:nvSpPr>
          <p:spPr>
            <a:xfrm>
              <a:off x="4832750" y="3346300"/>
              <a:ext cx="45725" cy="42125"/>
            </a:xfrm>
            <a:custGeom>
              <a:avLst/>
              <a:gdLst/>
              <a:ahLst/>
              <a:cxnLst/>
              <a:rect l="l" t="t" r="r" b="b"/>
              <a:pathLst>
                <a:path w="1829" h="1685" extrusionOk="0">
                  <a:moveTo>
                    <a:pt x="901" y="0"/>
                  </a:moveTo>
                  <a:cubicBezTo>
                    <a:pt x="783" y="0"/>
                    <a:pt x="664" y="24"/>
                    <a:pt x="554" y="71"/>
                  </a:cubicBezTo>
                  <a:cubicBezTo>
                    <a:pt x="227" y="184"/>
                    <a:pt x="1" y="500"/>
                    <a:pt x="1" y="850"/>
                  </a:cubicBezTo>
                  <a:cubicBezTo>
                    <a:pt x="1" y="1312"/>
                    <a:pt x="373" y="1685"/>
                    <a:pt x="836" y="1685"/>
                  </a:cubicBezTo>
                  <a:cubicBezTo>
                    <a:pt x="971" y="1685"/>
                    <a:pt x="1073" y="1651"/>
                    <a:pt x="1197" y="1617"/>
                  </a:cubicBezTo>
                  <a:cubicBezTo>
                    <a:pt x="1299" y="1572"/>
                    <a:pt x="1400" y="1516"/>
                    <a:pt x="1490" y="1414"/>
                  </a:cubicBezTo>
                  <a:cubicBezTo>
                    <a:pt x="1829" y="1098"/>
                    <a:pt x="1829" y="568"/>
                    <a:pt x="1502" y="252"/>
                  </a:cubicBezTo>
                  <a:cubicBezTo>
                    <a:pt x="1340" y="83"/>
                    <a:pt x="1121" y="0"/>
                    <a:pt x="901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5"/>
            <p:cNvSpPr/>
            <p:nvPr/>
          </p:nvSpPr>
          <p:spPr>
            <a:xfrm>
              <a:off x="4579425" y="3091425"/>
              <a:ext cx="43750" cy="43400"/>
            </a:xfrm>
            <a:custGeom>
              <a:avLst/>
              <a:gdLst/>
              <a:ahLst/>
              <a:cxnLst/>
              <a:rect l="l" t="t" r="r" b="b"/>
              <a:pathLst>
                <a:path w="1750" h="1736" extrusionOk="0">
                  <a:moveTo>
                    <a:pt x="853" y="0"/>
                  </a:moveTo>
                  <a:cubicBezTo>
                    <a:pt x="641" y="0"/>
                    <a:pt x="429" y="82"/>
                    <a:pt x="272" y="246"/>
                  </a:cubicBezTo>
                  <a:cubicBezTo>
                    <a:pt x="181" y="325"/>
                    <a:pt x="114" y="438"/>
                    <a:pt x="68" y="539"/>
                  </a:cubicBezTo>
                  <a:cubicBezTo>
                    <a:pt x="12" y="652"/>
                    <a:pt x="1" y="765"/>
                    <a:pt x="1" y="889"/>
                  </a:cubicBezTo>
                  <a:cubicBezTo>
                    <a:pt x="1" y="1363"/>
                    <a:pt x="362" y="1735"/>
                    <a:pt x="836" y="1735"/>
                  </a:cubicBezTo>
                  <a:cubicBezTo>
                    <a:pt x="1186" y="1735"/>
                    <a:pt x="1490" y="1510"/>
                    <a:pt x="1603" y="1194"/>
                  </a:cubicBezTo>
                  <a:cubicBezTo>
                    <a:pt x="1750" y="878"/>
                    <a:pt x="1693" y="494"/>
                    <a:pt x="1434" y="246"/>
                  </a:cubicBezTo>
                  <a:cubicBezTo>
                    <a:pt x="1276" y="82"/>
                    <a:pt x="1064" y="0"/>
                    <a:pt x="853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5"/>
            <p:cNvSpPr/>
            <p:nvPr/>
          </p:nvSpPr>
          <p:spPr>
            <a:xfrm>
              <a:off x="4937425" y="3240575"/>
              <a:ext cx="44025" cy="43700"/>
            </a:xfrm>
            <a:custGeom>
              <a:avLst/>
              <a:gdLst/>
              <a:ahLst/>
              <a:cxnLst/>
              <a:rect l="l" t="t" r="r" b="b"/>
              <a:pathLst>
                <a:path w="1761" h="1748" extrusionOk="0">
                  <a:moveTo>
                    <a:pt x="914" y="1"/>
                  </a:moveTo>
                  <a:cubicBezTo>
                    <a:pt x="565" y="1"/>
                    <a:pt x="249" y="227"/>
                    <a:pt x="136" y="554"/>
                  </a:cubicBezTo>
                  <a:cubicBezTo>
                    <a:pt x="0" y="870"/>
                    <a:pt x="57" y="1242"/>
                    <a:pt x="305" y="1502"/>
                  </a:cubicBezTo>
                  <a:cubicBezTo>
                    <a:pt x="469" y="1665"/>
                    <a:pt x="680" y="1747"/>
                    <a:pt x="892" y="1747"/>
                  </a:cubicBezTo>
                  <a:cubicBezTo>
                    <a:pt x="1103" y="1747"/>
                    <a:pt x="1315" y="1665"/>
                    <a:pt x="1479" y="1502"/>
                  </a:cubicBezTo>
                  <a:cubicBezTo>
                    <a:pt x="1558" y="1411"/>
                    <a:pt x="1625" y="1299"/>
                    <a:pt x="1670" y="1208"/>
                  </a:cubicBezTo>
                  <a:cubicBezTo>
                    <a:pt x="1727" y="1095"/>
                    <a:pt x="1749" y="983"/>
                    <a:pt x="1749" y="847"/>
                  </a:cubicBezTo>
                  <a:cubicBezTo>
                    <a:pt x="1761" y="373"/>
                    <a:pt x="1377" y="1"/>
                    <a:pt x="914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5"/>
            <p:cNvSpPr/>
            <p:nvPr/>
          </p:nvSpPr>
          <p:spPr>
            <a:xfrm>
              <a:off x="4407900" y="316695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36" y="1"/>
                  </a:moveTo>
                  <a:cubicBezTo>
                    <a:pt x="373" y="1"/>
                    <a:pt x="1" y="373"/>
                    <a:pt x="1" y="836"/>
                  </a:cubicBezTo>
                  <a:cubicBezTo>
                    <a:pt x="1" y="1287"/>
                    <a:pt x="373" y="1671"/>
                    <a:pt x="836" y="1671"/>
                  </a:cubicBezTo>
                  <a:cubicBezTo>
                    <a:pt x="1299" y="1671"/>
                    <a:pt x="1671" y="1298"/>
                    <a:pt x="1671" y="836"/>
                  </a:cubicBezTo>
                  <a:cubicBezTo>
                    <a:pt x="1671" y="373"/>
                    <a:pt x="1299" y="1"/>
                    <a:pt x="836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5"/>
            <p:cNvSpPr/>
            <p:nvPr/>
          </p:nvSpPr>
          <p:spPr>
            <a:xfrm>
              <a:off x="4759700" y="3518450"/>
              <a:ext cx="41500" cy="41775"/>
            </a:xfrm>
            <a:custGeom>
              <a:avLst/>
              <a:gdLst/>
              <a:ahLst/>
              <a:cxnLst/>
              <a:rect l="l" t="t" r="r" b="b"/>
              <a:pathLst>
                <a:path w="1660" h="1671" extrusionOk="0">
                  <a:moveTo>
                    <a:pt x="824" y="1"/>
                  </a:moveTo>
                  <a:cubicBezTo>
                    <a:pt x="361" y="1"/>
                    <a:pt x="0" y="373"/>
                    <a:pt x="0" y="836"/>
                  </a:cubicBezTo>
                  <a:cubicBezTo>
                    <a:pt x="0" y="1299"/>
                    <a:pt x="361" y="1671"/>
                    <a:pt x="824" y="1671"/>
                  </a:cubicBezTo>
                  <a:cubicBezTo>
                    <a:pt x="1298" y="1671"/>
                    <a:pt x="1659" y="1299"/>
                    <a:pt x="1659" y="836"/>
                  </a:cubicBezTo>
                  <a:cubicBezTo>
                    <a:pt x="1659" y="373"/>
                    <a:pt x="1298" y="1"/>
                    <a:pt x="824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5"/>
            <p:cNvSpPr/>
            <p:nvPr/>
          </p:nvSpPr>
          <p:spPr>
            <a:xfrm>
              <a:off x="4508900" y="2918700"/>
              <a:ext cx="45450" cy="41425"/>
            </a:xfrm>
            <a:custGeom>
              <a:avLst/>
              <a:gdLst/>
              <a:ahLst/>
              <a:cxnLst/>
              <a:rect l="l" t="t" r="r" b="b"/>
              <a:pathLst>
                <a:path w="1818" h="1657" extrusionOk="0">
                  <a:moveTo>
                    <a:pt x="909" y="1"/>
                  </a:moveTo>
                  <a:cubicBezTo>
                    <a:pt x="697" y="1"/>
                    <a:pt x="486" y="80"/>
                    <a:pt x="328" y="238"/>
                  </a:cubicBezTo>
                  <a:cubicBezTo>
                    <a:pt x="1" y="565"/>
                    <a:pt x="1" y="1084"/>
                    <a:pt x="328" y="1411"/>
                  </a:cubicBezTo>
                  <a:cubicBezTo>
                    <a:pt x="486" y="1575"/>
                    <a:pt x="697" y="1657"/>
                    <a:pt x="909" y="1657"/>
                  </a:cubicBezTo>
                  <a:cubicBezTo>
                    <a:pt x="1121" y="1657"/>
                    <a:pt x="1332" y="1575"/>
                    <a:pt x="1490" y="1411"/>
                  </a:cubicBezTo>
                  <a:cubicBezTo>
                    <a:pt x="1817" y="1084"/>
                    <a:pt x="1817" y="565"/>
                    <a:pt x="1490" y="238"/>
                  </a:cubicBezTo>
                  <a:cubicBezTo>
                    <a:pt x="1332" y="80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5"/>
            <p:cNvSpPr/>
            <p:nvPr/>
          </p:nvSpPr>
          <p:spPr>
            <a:xfrm>
              <a:off x="4759425" y="281545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835" y="1"/>
                  </a:moveTo>
                  <a:cubicBezTo>
                    <a:pt x="372" y="1"/>
                    <a:pt x="0" y="362"/>
                    <a:pt x="0" y="836"/>
                  </a:cubicBezTo>
                  <a:cubicBezTo>
                    <a:pt x="0" y="1298"/>
                    <a:pt x="372" y="1659"/>
                    <a:pt x="835" y="1659"/>
                  </a:cubicBezTo>
                  <a:cubicBezTo>
                    <a:pt x="1309" y="1659"/>
                    <a:pt x="1670" y="1287"/>
                    <a:pt x="1670" y="836"/>
                  </a:cubicBezTo>
                  <a:cubicBezTo>
                    <a:pt x="1670" y="362"/>
                    <a:pt x="1309" y="1"/>
                    <a:pt x="835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5"/>
            <p:cNvSpPr/>
            <p:nvPr/>
          </p:nvSpPr>
          <p:spPr>
            <a:xfrm>
              <a:off x="4682125" y="2986700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982" y="0"/>
                  </a:moveTo>
                  <a:cubicBezTo>
                    <a:pt x="858" y="0"/>
                    <a:pt x="745" y="34"/>
                    <a:pt x="632" y="79"/>
                  </a:cubicBezTo>
                  <a:cubicBezTo>
                    <a:pt x="519" y="113"/>
                    <a:pt x="418" y="169"/>
                    <a:pt x="339" y="271"/>
                  </a:cubicBezTo>
                  <a:cubicBezTo>
                    <a:pt x="0" y="598"/>
                    <a:pt x="0" y="1117"/>
                    <a:pt x="316" y="1445"/>
                  </a:cubicBezTo>
                  <a:cubicBezTo>
                    <a:pt x="484" y="1605"/>
                    <a:pt x="704" y="1685"/>
                    <a:pt x="921" y="1685"/>
                  </a:cubicBezTo>
                  <a:cubicBezTo>
                    <a:pt x="1039" y="1685"/>
                    <a:pt x="1156" y="1662"/>
                    <a:pt x="1264" y="1614"/>
                  </a:cubicBezTo>
                  <a:cubicBezTo>
                    <a:pt x="1591" y="1501"/>
                    <a:pt x="1817" y="1185"/>
                    <a:pt x="1817" y="835"/>
                  </a:cubicBezTo>
                  <a:cubicBezTo>
                    <a:pt x="1817" y="373"/>
                    <a:pt x="1445" y="0"/>
                    <a:pt x="98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5"/>
            <p:cNvSpPr/>
            <p:nvPr/>
          </p:nvSpPr>
          <p:spPr>
            <a:xfrm>
              <a:off x="4828357" y="3017062"/>
              <a:ext cx="45425" cy="42150"/>
            </a:xfrm>
            <a:custGeom>
              <a:avLst/>
              <a:gdLst/>
              <a:ahLst/>
              <a:cxnLst/>
              <a:rect l="l" t="t" r="r" b="b"/>
              <a:pathLst>
                <a:path w="1817" h="1686" extrusionOk="0">
                  <a:moveTo>
                    <a:pt x="847" y="0"/>
                  </a:moveTo>
                  <a:cubicBezTo>
                    <a:pt x="373" y="0"/>
                    <a:pt x="11" y="373"/>
                    <a:pt x="11" y="835"/>
                  </a:cubicBezTo>
                  <a:cubicBezTo>
                    <a:pt x="0" y="1185"/>
                    <a:pt x="237" y="1501"/>
                    <a:pt x="542" y="1614"/>
                  </a:cubicBezTo>
                  <a:cubicBezTo>
                    <a:pt x="653" y="1662"/>
                    <a:pt x="773" y="1685"/>
                    <a:pt x="893" y="1685"/>
                  </a:cubicBezTo>
                  <a:cubicBezTo>
                    <a:pt x="1112" y="1685"/>
                    <a:pt x="1329" y="1605"/>
                    <a:pt x="1490" y="1445"/>
                  </a:cubicBezTo>
                  <a:cubicBezTo>
                    <a:pt x="1817" y="1117"/>
                    <a:pt x="1817" y="598"/>
                    <a:pt x="1490" y="271"/>
                  </a:cubicBezTo>
                  <a:cubicBezTo>
                    <a:pt x="1411" y="192"/>
                    <a:pt x="1298" y="113"/>
                    <a:pt x="1196" y="79"/>
                  </a:cubicBezTo>
                  <a:cubicBezTo>
                    <a:pt x="1083" y="23"/>
                    <a:pt x="971" y="0"/>
                    <a:pt x="847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5"/>
            <p:cNvSpPr/>
            <p:nvPr/>
          </p:nvSpPr>
          <p:spPr>
            <a:xfrm>
              <a:off x="4508900" y="3415550"/>
              <a:ext cx="45450" cy="41375"/>
            </a:xfrm>
            <a:custGeom>
              <a:avLst/>
              <a:gdLst/>
              <a:ahLst/>
              <a:cxnLst/>
              <a:rect l="l" t="t" r="r" b="b"/>
              <a:pathLst>
                <a:path w="1818" h="1655" extrusionOk="0">
                  <a:moveTo>
                    <a:pt x="909" y="1"/>
                  </a:moveTo>
                  <a:cubicBezTo>
                    <a:pt x="697" y="1"/>
                    <a:pt x="486" y="83"/>
                    <a:pt x="328" y="246"/>
                  </a:cubicBezTo>
                  <a:cubicBezTo>
                    <a:pt x="1" y="562"/>
                    <a:pt x="1" y="1093"/>
                    <a:pt x="328" y="1409"/>
                  </a:cubicBezTo>
                  <a:cubicBezTo>
                    <a:pt x="486" y="1572"/>
                    <a:pt x="697" y="1654"/>
                    <a:pt x="909" y="1654"/>
                  </a:cubicBezTo>
                  <a:cubicBezTo>
                    <a:pt x="1121" y="1654"/>
                    <a:pt x="1332" y="1572"/>
                    <a:pt x="1490" y="1409"/>
                  </a:cubicBezTo>
                  <a:cubicBezTo>
                    <a:pt x="1817" y="1093"/>
                    <a:pt x="1817" y="562"/>
                    <a:pt x="1490" y="246"/>
                  </a:cubicBezTo>
                  <a:cubicBezTo>
                    <a:pt x="1332" y="83"/>
                    <a:pt x="1121" y="1"/>
                    <a:pt x="909" y="1"/>
                  </a:cubicBez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" name="Google Shape;5990;p46"/>
          <p:cNvSpPr txBox="1">
            <a:spLocks noGrp="1"/>
          </p:cNvSpPr>
          <p:nvPr>
            <p:ph type="subTitle" idx="1"/>
          </p:nvPr>
        </p:nvSpPr>
        <p:spPr>
          <a:xfrm>
            <a:off x="2726367" y="2081286"/>
            <a:ext cx="3691266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Doživljaj, ispoljavanje, upravljanje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Raspon i kapacitet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Dominantan afekat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Suicid?</a:t>
            </a:r>
            <a:endParaRPr sz="1600" dirty="0"/>
          </a:p>
        </p:txBody>
      </p:sp>
      <p:grpSp>
        <p:nvGrpSpPr>
          <p:cNvPr id="6013" name="Google Shape;6013;p46"/>
          <p:cNvGrpSpPr/>
          <p:nvPr/>
        </p:nvGrpSpPr>
        <p:grpSpPr>
          <a:xfrm rot="8100000">
            <a:off x="495959" y="1243719"/>
            <a:ext cx="865517" cy="865217"/>
            <a:chOff x="2048375" y="1737825"/>
            <a:chExt cx="865525" cy="865225"/>
          </a:xfrm>
        </p:grpSpPr>
        <p:sp>
          <p:nvSpPr>
            <p:cNvPr id="6014" name="Google Shape;6014;p46"/>
            <p:cNvSpPr/>
            <p:nvPr/>
          </p:nvSpPr>
          <p:spPr>
            <a:xfrm>
              <a:off x="2048950" y="24151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extrusionOk="0">
                  <a:moveTo>
                    <a:pt x="4995" y="1619"/>
                  </a:moveTo>
                  <a:cubicBezTo>
                    <a:pt x="5259" y="1619"/>
                    <a:pt x="5529" y="1644"/>
                    <a:pt x="5800" y="1682"/>
                  </a:cubicBezTo>
                  <a:cubicBezTo>
                    <a:pt x="5958" y="2821"/>
                    <a:pt x="5891" y="3939"/>
                    <a:pt x="4751" y="4582"/>
                  </a:cubicBezTo>
                  <a:cubicBezTo>
                    <a:pt x="4313" y="4835"/>
                    <a:pt x="3888" y="4926"/>
                    <a:pt x="3470" y="4926"/>
                  </a:cubicBezTo>
                  <a:cubicBezTo>
                    <a:pt x="3198" y="4926"/>
                    <a:pt x="2930" y="4888"/>
                    <a:pt x="2663" y="4830"/>
                  </a:cubicBezTo>
                  <a:cubicBezTo>
                    <a:pt x="2528" y="4153"/>
                    <a:pt x="2494" y="3476"/>
                    <a:pt x="2900" y="2742"/>
                  </a:cubicBezTo>
                  <a:cubicBezTo>
                    <a:pt x="3398" y="1868"/>
                    <a:pt x="4162" y="1619"/>
                    <a:pt x="4995" y="1619"/>
                  </a:cubicBezTo>
                  <a:close/>
                  <a:moveTo>
                    <a:pt x="0" y="0"/>
                  </a:moveTo>
                  <a:lnTo>
                    <a:pt x="0" y="1795"/>
                  </a:lnTo>
                  <a:cubicBezTo>
                    <a:pt x="497" y="2190"/>
                    <a:pt x="1061" y="2472"/>
                    <a:pt x="1704" y="2663"/>
                  </a:cubicBezTo>
                  <a:cubicBezTo>
                    <a:pt x="1343" y="3634"/>
                    <a:pt x="1309" y="4841"/>
                    <a:pt x="1659" y="5857"/>
                  </a:cubicBezTo>
                  <a:cubicBezTo>
                    <a:pt x="2138" y="6024"/>
                    <a:pt x="2660" y="6106"/>
                    <a:pt x="3183" y="6106"/>
                  </a:cubicBezTo>
                  <a:cubicBezTo>
                    <a:pt x="3757" y="6106"/>
                    <a:pt x="4333" y="6007"/>
                    <a:pt x="4853" y="5812"/>
                  </a:cubicBezTo>
                  <a:cubicBezTo>
                    <a:pt x="5067" y="6466"/>
                    <a:pt x="5326" y="7019"/>
                    <a:pt x="5721" y="7516"/>
                  </a:cubicBezTo>
                  <a:lnTo>
                    <a:pt x="7516" y="7516"/>
                  </a:lnTo>
                  <a:cubicBezTo>
                    <a:pt x="6658" y="6940"/>
                    <a:pt x="6173" y="6263"/>
                    <a:pt x="5834" y="5225"/>
                  </a:cubicBezTo>
                  <a:cubicBezTo>
                    <a:pt x="7109" y="4130"/>
                    <a:pt x="7234" y="2314"/>
                    <a:pt x="6703" y="802"/>
                  </a:cubicBezTo>
                  <a:cubicBezTo>
                    <a:pt x="6159" y="616"/>
                    <a:pt x="5576" y="511"/>
                    <a:pt x="5003" y="511"/>
                  </a:cubicBezTo>
                  <a:cubicBezTo>
                    <a:pt x="3970" y="511"/>
                    <a:pt x="2969" y="851"/>
                    <a:pt x="2280" y="1670"/>
                  </a:cubicBezTo>
                  <a:cubicBezTo>
                    <a:pt x="1242" y="1343"/>
                    <a:pt x="565" y="858"/>
                    <a:pt x="0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46"/>
            <p:cNvSpPr/>
            <p:nvPr/>
          </p:nvSpPr>
          <p:spPr>
            <a:xfrm>
              <a:off x="2049500" y="1738950"/>
              <a:ext cx="863275" cy="863550"/>
            </a:xfrm>
            <a:custGeom>
              <a:avLst/>
              <a:gdLst/>
              <a:ahLst/>
              <a:cxnLst/>
              <a:rect l="l" t="t" r="r" b="b"/>
              <a:pathLst>
                <a:path w="34531" h="34542" extrusionOk="0">
                  <a:moveTo>
                    <a:pt x="14797" y="3739"/>
                  </a:moveTo>
                  <a:cubicBezTo>
                    <a:pt x="15635" y="3739"/>
                    <a:pt x="16469" y="3878"/>
                    <a:pt x="17266" y="4141"/>
                  </a:cubicBezTo>
                  <a:cubicBezTo>
                    <a:pt x="18073" y="3882"/>
                    <a:pt x="18913" y="3744"/>
                    <a:pt x="19757" y="3744"/>
                  </a:cubicBezTo>
                  <a:cubicBezTo>
                    <a:pt x="20600" y="3744"/>
                    <a:pt x="21447" y="3882"/>
                    <a:pt x="22265" y="4175"/>
                  </a:cubicBezTo>
                  <a:cubicBezTo>
                    <a:pt x="24239" y="4875"/>
                    <a:pt x="25537" y="6545"/>
                    <a:pt x="26056" y="8475"/>
                  </a:cubicBezTo>
                  <a:cubicBezTo>
                    <a:pt x="27986" y="8982"/>
                    <a:pt x="29656" y="10280"/>
                    <a:pt x="30355" y="12266"/>
                  </a:cubicBezTo>
                  <a:cubicBezTo>
                    <a:pt x="30942" y="13902"/>
                    <a:pt x="30920" y="15651"/>
                    <a:pt x="30389" y="17265"/>
                  </a:cubicBezTo>
                  <a:cubicBezTo>
                    <a:pt x="30908" y="18867"/>
                    <a:pt x="30942" y="20616"/>
                    <a:pt x="30355" y="22253"/>
                  </a:cubicBezTo>
                  <a:cubicBezTo>
                    <a:pt x="29656" y="24227"/>
                    <a:pt x="27986" y="25525"/>
                    <a:pt x="26056" y="26044"/>
                  </a:cubicBezTo>
                  <a:cubicBezTo>
                    <a:pt x="25548" y="27985"/>
                    <a:pt x="24251" y="29644"/>
                    <a:pt x="22265" y="30355"/>
                  </a:cubicBezTo>
                  <a:cubicBezTo>
                    <a:pt x="21448" y="30644"/>
                    <a:pt x="20597" y="30785"/>
                    <a:pt x="19748" y="30785"/>
                  </a:cubicBezTo>
                  <a:cubicBezTo>
                    <a:pt x="18908" y="30785"/>
                    <a:pt x="18068" y="30647"/>
                    <a:pt x="17266" y="30377"/>
                  </a:cubicBezTo>
                  <a:cubicBezTo>
                    <a:pt x="16460" y="30638"/>
                    <a:pt x="15618" y="30776"/>
                    <a:pt x="14772" y="30776"/>
                  </a:cubicBezTo>
                  <a:cubicBezTo>
                    <a:pt x="13934" y="30776"/>
                    <a:pt x="13092" y="30641"/>
                    <a:pt x="12278" y="30355"/>
                  </a:cubicBezTo>
                  <a:cubicBezTo>
                    <a:pt x="10303" y="29644"/>
                    <a:pt x="9006" y="27985"/>
                    <a:pt x="8487" y="26044"/>
                  </a:cubicBezTo>
                  <a:cubicBezTo>
                    <a:pt x="6546" y="25536"/>
                    <a:pt x="4887" y="24239"/>
                    <a:pt x="4176" y="22253"/>
                  </a:cubicBezTo>
                  <a:cubicBezTo>
                    <a:pt x="3601" y="20616"/>
                    <a:pt x="3612" y="18867"/>
                    <a:pt x="4153" y="17265"/>
                  </a:cubicBezTo>
                  <a:cubicBezTo>
                    <a:pt x="3634" y="15651"/>
                    <a:pt x="3601" y="13902"/>
                    <a:pt x="4176" y="12266"/>
                  </a:cubicBezTo>
                  <a:cubicBezTo>
                    <a:pt x="4887" y="10291"/>
                    <a:pt x="6546" y="8994"/>
                    <a:pt x="8487" y="8475"/>
                  </a:cubicBezTo>
                  <a:cubicBezTo>
                    <a:pt x="8994" y="6545"/>
                    <a:pt x="10292" y="4875"/>
                    <a:pt x="12278" y="4175"/>
                  </a:cubicBezTo>
                  <a:cubicBezTo>
                    <a:pt x="13100" y="3880"/>
                    <a:pt x="13951" y="3739"/>
                    <a:pt x="14797" y="3739"/>
                  </a:cubicBezTo>
                  <a:close/>
                  <a:moveTo>
                    <a:pt x="10484" y="0"/>
                  </a:moveTo>
                  <a:cubicBezTo>
                    <a:pt x="10687" y="248"/>
                    <a:pt x="10879" y="485"/>
                    <a:pt x="11059" y="700"/>
                  </a:cubicBezTo>
                  <a:cubicBezTo>
                    <a:pt x="11714" y="1422"/>
                    <a:pt x="12572" y="2144"/>
                    <a:pt x="13531" y="2720"/>
                  </a:cubicBezTo>
                  <a:cubicBezTo>
                    <a:pt x="12808" y="2833"/>
                    <a:pt x="12109" y="3013"/>
                    <a:pt x="11432" y="3306"/>
                  </a:cubicBezTo>
                  <a:cubicBezTo>
                    <a:pt x="9626" y="4085"/>
                    <a:pt x="8171" y="5721"/>
                    <a:pt x="7606" y="7594"/>
                  </a:cubicBezTo>
                  <a:cubicBezTo>
                    <a:pt x="5733" y="8181"/>
                    <a:pt x="4086" y="9626"/>
                    <a:pt x="3318" y="11420"/>
                  </a:cubicBezTo>
                  <a:cubicBezTo>
                    <a:pt x="3025" y="12097"/>
                    <a:pt x="2822" y="12808"/>
                    <a:pt x="2732" y="13519"/>
                  </a:cubicBezTo>
                  <a:cubicBezTo>
                    <a:pt x="2145" y="12560"/>
                    <a:pt x="1423" y="11702"/>
                    <a:pt x="712" y="11059"/>
                  </a:cubicBezTo>
                  <a:cubicBezTo>
                    <a:pt x="497" y="10856"/>
                    <a:pt x="260" y="10675"/>
                    <a:pt x="1" y="10472"/>
                  </a:cubicBezTo>
                  <a:lnTo>
                    <a:pt x="1" y="11961"/>
                  </a:lnTo>
                  <a:cubicBezTo>
                    <a:pt x="46" y="11995"/>
                    <a:pt x="91" y="12029"/>
                    <a:pt x="114" y="12074"/>
                  </a:cubicBezTo>
                  <a:cubicBezTo>
                    <a:pt x="881" y="12819"/>
                    <a:pt x="1490" y="13677"/>
                    <a:pt x="1987" y="14613"/>
                  </a:cubicBezTo>
                  <a:cubicBezTo>
                    <a:pt x="2269" y="15121"/>
                    <a:pt x="2506" y="15663"/>
                    <a:pt x="2743" y="16204"/>
                  </a:cubicBezTo>
                  <a:cubicBezTo>
                    <a:pt x="2799" y="16554"/>
                    <a:pt x="2867" y="16904"/>
                    <a:pt x="2969" y="17265"/>
                  </a:cubicBezTo>
                  <a:cubicBezTo>
                    <a:pt x="2867" y="17615"/>
                    <a:pt x="2799" y="17965"/>
                    <a:pt x="2743" y="18314"/>
                  </a:cubicBezTo>
                  <a:cubicBezTo>
                    <a:pt x="2483" y="18856"/>
                    <a:pt x="2269" y="19409"/>
                    <a:pt x="1987" y="19917"/>
                  </a:cubicBezTo>
                  <a:cubicBezTo>
                    <a:pt x="1479" y="20842"/>
                    <a:pt x="881" y="21700"/>
                    <a:pt x="114" y="22456"/>
                  </a:cubicBezTo>
                  <a:lnTo>
                    <a:pt x="1" y="22569"/>
                  </a:lnTo>
                  <a:lnTo>
                    <a:pt x="1" y="24058"/>
                  </a:lnTo>
                  <a:cubicBezTo>
                    <a:pt x="260" y="23866"/>
                    <a:pt x="497" y="23663"/>
                    <a:pt x="712" y="23483"/>
                  </a:cubicBezTo>
                  <a:cubicBezTo>
                    <a:pt x="1434" y="22828"/>
                    <a:pt x="2145" y="21971"/>
                    <a:pt x="2732" y="21011"/>
                  </a:cubicBezTo>
                  <a:cubicBezTo>
                    <a:pt x="2833" y="21734"/>
                    <a:pt x="3025" y="22433"/>
                    <a:pt x="3318" y="23110"/>
                  </a:cubicBezTo>
                  <a:cubicBezTo>
                    <a:pt x="4097" y="24916"/>
                    <a:pt x="5733" y="26371"/>
                    <a:pt x="7606" y="26936"/>
                  </a:cubicBezTo>
                  <a:cubicBezTo>
                    <a:pt x="8182" y="28809"/>
                    <a:pt x="9638" y="30468"/>
                    <a:pt x="11432" y="31224"/>
                  </a:cubicBezTo>
                  <a:cubicBezTo>
                    <a:pt x="12109" y="31517"/>
                    <a:pt x="12808" y="31720"/>
                    <a:pt x="13531" y="31822"/>
                  </a:cubicBezTo>
                  <a:cubicBezTo>
                    <a:pt x="12572" y="32397"/>
                    <a:pt x="11714" y="33119"/>
                    <a:pt x="11059" y="33830"/>
                  </a:cubicBezTo>
                  <a:cubicBezTo>
                    <a:pt x="10868" y="34045"/>
                    <a:pt x="10687" y="34282"/>
                    <a:pt x="10484" y="34541"/>
                  </a:cubicBezTo>
                  <a:lnTo>
                    <a:pt x="11985" y="34541"/>
                  </a:lnTo>
                  <a:cubicBezTo>
                    <a:pt x="12019" y="34496"/>
                    <a:pt x="12052" y="34451"/>
                    <a:pt x="12098" y="34428"/>
                  </a:cubicBezTo>
                  <a:cubicBezTo>
                    <a:pt x="12842" y="33661"/>
                    <a:pt x="13700" y="33063"/>
                    <a:pt x="14637" y="32555"/>
                  </a:cubicBezTo>
                  <a:cubicBezTo>
                    <a:pt x="15144" y="32273"/>
                    <a:pt x="15686" y="32047"/>
                    <a:pt x="16228" y="31799"/>
                  </a:cubicBezTo>
                  <a:cubicBezTo>
                    <a:pt x="16577" y="31743"/>
                    <a:pt x="16927" y="31675"/>
                    <a:pt x="17277" y="31573"/>
                  </a:cubicBezTo>
                  <a:cubicBezTo>
                    <a:pt x="17638" y="31675"/>
                    <a:pt x="17988" y="31743"/>
                    <a:pt x="18338" y="31799"/>
                  </a:cubicBezTo>
                  <a:cubicBezTo>
                    <a:pt x="18879" y="32059"/>
                    <a:pt x="19432" y="32273"/>
                    <a:pt x="19929" y="32555"/>
                  </a:cubicBezTo>
                  <a:cubicBezTo>
                    <a:pt x="20865" y="33063"/>
                    <a:pt x="21723" y="33661"/>
                    <a:pt x="22468" y="34428"/>
                  </a:cubicBezTo>
                  <a:lnTo>
                    <a:pt x="22581" y="34541"/>
                  </a:lnTo>
                  <a:lnTo>
                    <a:pt x="24081" y="34541"/>
                  </a:lnTo>
                  <a:cubicBezTo>
                    <a:pt x="23867" y="34304"/>
                    <a:pt x="23675" y="34056"/>
                    <a:pt x="23472" y="33853"/>
                  </a:cubicBezTo>
                  <a:cubicBezTo>
                    <a:pt x="22829" y="33131"/>
                    <a:pt x="21971" y="32408"/>
                    <a:pt x="21012" y="31833"/>
                  </a:cubicBezTo>
                  <a:cubicBezTo>
                    <a:pt x="21723" y="31720"/>
                    <a:pt x="22434" y="31540"/>
                    <a:pt x="23111" y="31235"/>
                  </a:cubicBezTo>
                  <a:cubicBezTo>
                    <a:pt x="24916" y="30468"/>
                    <a:pt x="26372" y="28831"/>
                    <a:pt x="26936" y="26947"/>
                  </a:cubicBezTo>
                  <a:cubicBezTo>
                    <a:pt x="28809" y="26371"/>
                    <a:pt x="30457" y="24916"/>
                    <a:pt x="31224" y="23133"/>
                  </a:cubicBezTo>
                  <a:cubicBezTo>
                    <a:pt x="31518" y="22456"/>
                    <a:pt x="31710" y="21745"/>
                    <a:pt x="31811" y="21023"/>
                  </a:cubicBezTo>
                  <a:cubicBezTo>
                    <a:pt x="32387" y="21982"/>
                    <a:pt x="33109" y="22851"/>
                    <a:pt x="33831" y="23494"/>
                  </a:cubicBezTo>
                  <a:cubicBezTo>
                    <a:pt x="34045" y="23697"/>
                    <a:pt x="34282" y="23878"/>
                    <a:pt x="34531" y="24069"/>
                  </a:cubicBezTo>
                  <a:lnTo>
                    <a:pt x="34531" y="22580"/>
                  </a:lnTo>
                  <a:cubicBezTo>
                    <a:pt x="34497" y="22535"/>
                    <a:pt x="34452" y="22512"/>
                    <a:pt x="34418" y="22467"/>
                  </a:cubicBezTo>
                  <a:cubicBezTo>
                    <a:pt x="33662" y="21722"/>
                    <a:pt x="33052" y="20853"/>
                    <a:pt x="32545" y="19928"/>
                  </a:cubicBezTo>
                  <a:cubicBezTo>
                    <a:pt x="32262" y="19420"/>
                    <a:pt x="32037" y="18867"/>
                    <a:pt x="31800" y="18337"/>
                  </a:cubicBezTo>
                  <a:cubicBezTo>
                    <a:pt x="31743" y="17976"/>
                    <a:pt x="31676" y="17626"/>
                    <a:pt x="31574" y="17276"/>
                  </a:cubicBezTo>
                  <a:cubicBezTo>
                    <a:pt x="31676" y="16926"/>
                    <a:pt x="31743" y="16565"/>
                    <a:pt x="31800" y="16216"/>
                  </a:cubicBezTo>
                  <a:cubicBezTo>
                    <a:pt x="32048" y="15685"/>
                    <a:pt x="32262" y="15132"/>
                    <a:pt x="32545" y="14625"/>
                  </a:cubicBezTo>
                  <a:cubicBezTo>
                    <a:pt x="33052" y="13688"/>
                    <a:pt x="33662" y="12830"/>
                    <a:pt x="34418" y="12086"/>
                  </a:cubicBezTo>
                  <a:lnTo>
                    <a:pt x="34531" y="11973"/>
                  </a:lnTo>
                  <a:lnTo>
                    <a:pt x="34531" y="10472"/>
                  </a:lnTo>
                  <a:cubicBezTo>
                    <a:pt x="34282" y="10675"/>
                    <a:pt x="34045" y="10867"/>
                    <a:pt x="33831" y="11059"/>
                  </a:cubicBezTo>
                  <a:cubicBezTo>
                    <a:pt x="33109" y="11702"/>
                    <a:pt x="32387" y="12560"/>
                    <a:pt x="31811" y="13519"/>
                  </a:cubicBezTo>
                  <a:cubicBezTo>
                    <a:pt x="31698" y="12808"/>
                    <a:pt x="31518" y="12097"/>
                    <a:pt x="31224" y="11420"/>
                  </a:cubicBezTo>
                  <a:cubicBezTo>
                    <a:pt x="30446" y="9614"/>
                    <a:pt x="28809" y="8159"/>
                    <a:pt x="26936" y="7594"/>
                  </a:cubicBezTo>
                  <a:cubicBezTo>
                    <a:pt x="26350" y="5721"/>
                    <a:pt x="24905" y="4074"/>
                    <a:pt x="23111" y="3306"/>
                  </a:cubicBezTo>
                  <a:cubicBezTo>
                    <a:pt x="22434" y="3013"/>
                    <a:pt x="21723" y="2821"/>
                    <a:pt x="21012" y="2720"/>
                  </a:cubicBezTo>
                  <a:cubicBezTo>
                    <a:pt x="21971" y="2144"/>
                    <a:pt x="22829" y="1422"/>
                    <a:pt x="23472" y="700"/>
                  </a:cubicBezTo>
                  <a:cubicBezTo>
                    <a:pt x="23675" y="485"/>
                    <a:pt x="23856" y="248"/>
                    <a:pt x="24059" y="0"/>
                  </a:cubicBezTo>
                  <a:lnTo>
                    <a:pt x="22558" y="0"/>
                  </a:lnTo>
                  <a:cubicBezTo>
                    <a:pt x="22513" y="34"/>
                    <a:pt x="22490" y="79"/>
                    <a:pt x="22445" y="113"/>
                  </a:cubicBezTo>
                  <a:cubicBezTo>
                    <a:pt x="21700" y="869"/>
                    <a:pt x="20843" y="1478"/>
                    <a:pt x="19906" y="1986"/>
                  </a:cubicBezTo>
                  <a:cubicBezTo>
                    <a:pt x="19398" y="2268"/>
                    <a:pt x="18846" y="2494"/>
                    <a:pt x="18315" y="2731"/>
                  </a:cubicBezTo>
                  <a:cubicBezTo>
                    <a:pt x="17965" y="2787"/>
                    <a:pt x="17604" y="2855"/>
                    <a:pt x="17254" y="2957"/>
                  </a:cubicBezTo>
                  <a:cubicBezTo>
                    <a:pt x="16905" y="2855"/>
                    <a:pt x="16555" y="2787"/>
                    <a:pt x="16194" y="2731"/>
                  </a:cubicBezTo>
                  <a:cubicBezTo>
                    <a:pt x="15663" y="2483"/>
                    <a:pt x="15110" y="2268"/>
                    <a:pt x="14603" y="1986"/>
                  </a:cubicBezTo>
                  <a:cubicBezTo>
                    <a:pt x="13677" y="1478"/>
                    <a:pt x="12808" y="869"/>
                    <a:pt x="12064" y="113"/>
                  </a:cubicBezTo>
                  <a:lnTo>
                    <a:pt x="11951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46"/>
            <p:cNvSpPr/>
            <p:nvPr/>
          </p:nvSpPr>
          <p:spPr>
            <a:xfrm>
              <a:off x="2377875" y="192327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5799" y="1036"/>
                  </a:moveTo>
                  <a:cubicBezTo>
                    <a:pt x="5881" y="1036"/>
                    <a:pt x="5964" y="1043"/>
                    <a:pt x="6049" y="1056"/>
                  </a:cubicBezTo>
                  <a:cubicBezTo>
                    <a:pt x="8013" y="1350"/>
                    <a:pt x="6026" y="3460"/>
                    <a:pt x="5361" y="4047"/>
                  </a:cubicBezTo>
                  <a:cubicBezTo>
                    <a:pt x="5033" y="4329"/>
                    <a:pt x="4582" y="4679"/>
                    <a:pt x="4131" y="5074"/>
                  </a:cubicBezTo>
                  <a:cubicBezTo>
                    <a:pt x="3679" y="4679"/>
                    <a:pt x="3217" y="4340"/>
                    <a:pt x="2912" y="4047"/>
                  </a:cubicBezTo>
                  <a:cubicBezTo>
                    <a:pt x="2246" y="3460"/>
                    <a:pt x="260" y="1350"/>
                    <a:pt x="2212" y="1056"/>
                  </a:cubicBezTo>
                  <a:cubicBezTo>
                    <a:pt x="2292" y="1045"/>
                    <a:pt x="2370" y="1039"/>
                    <a:pt x="2447" y="1039"/>
                  </a:cubicBezTo>
                  <a:cubicBezTo>
                    <a:pt x="3113" y="1039"/>
                    <a:pt x="3645" y="1461"/>
                    <a:pt x="4131" y="1937"/>
                  </a:cubicBezTo>
                  <a:cubicBezTo>
                    <a:pt x="4622" y="1455"/>
                    <a:pt x="5149" y="1036"/>
                    <a:pt x="5799" y="1036"/>
                  </a:cubicBezTo>
                  <a:close/>
                  <a:moveTo>
                    <a:pt x="2415" y="0"/>
                  </a:moveTo>
                  <a:cubicBezTo>
                    <a:pt x="1508" y="0"/>
                    <a:pt x="595" y="554"/>
                    <a:pt x="351" y="1463"/>
                  </a:cubicBezTo>
                  <a:cubicBezTo>
                    <a:pt x="1" y="2738"/>
                    <a:pt x="1197" y="3934"/>
                    <a:pt x="2043" y="4713"/>
                  </a:cubicBezTo>
                  <a:cubicBezTo>
                    <a:pt x="2765" y="5378"/>
                    <a:pt x="3544" y="5943"/>
                    <a:pt x="4131" y="6642"/>
                  </a:cubicBezTo>
                  <a:cubicBezTo>
                    <a:pt x="4740" y="5943"/>
                    <a:pt x="5519" y="5378"/>
                    <a:pt x="6218" y="4713"/>
                  </a:cubicBezTo>
                  <a:cubicBezTo>
                    <a:pt x="7053" y="3934"/>
                    <a:pt x="8261" y="2738"/>
                    <a:pt x="7911" y="1463"/>
                  </a:cubicBezTo>
                  <a:cubicBezTo>
                    <a:pt x="7667" y="554"/>
                    <a:pt x="6754" y="0"/>
                    <a:pt x="5846" y="0"/>
                  </a:cubicBezTo>
                  <a:cubicBezTo>
                    <a:pt x="5706" y="0"/>
                    <a:pt x="5566" y="14"/>
                    <a:pt x="5428" y="41"/>
                  </a:cubicBezTo>
                  <a:cubicBezTo>
                    <a:pt x="4954" y="120"/>
                    <a:pt x="4514" y="334"/>
                    <a:pt x="4131" y="616"/>
                  </a:cubicBezTo>
                  <a:cubicBezTo>
                    <a:pt x="3747" y="334"/>
                    <a:pt x="3318" y="120"/>
                    <a:pt x="2833" y="41"/>
                  </a:cubicBezTo>
                  <a:cubicBezTo>
                    <a:pt x="2696" y="14"/>
                    <a:pt x="2555" y="0"/>
                    <a:pt x="2415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6"/>
            <p:cNvSpPr/>
            <p:nvPr/>
          </p:nvSpPr>
          <p:spPr>
            <a:xfrm>
              <a:off x="2872975" y="209072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1625" y="1"/>
                  </a:moveTo>
                  <a:cubicBezTo>
                    <a:pt x="678" y="497"/>
                    <a:pt x="1" y="2156"/>
                    <a:pt x="12" y="3025"/>
                  </a:cubicBezTo>
                  <a:cubicBezTo>
                    <a:pt x="12" y="3081"/>
                    <a:pt x="12" y="3149"/>
                    <a:pt x="34" y="3205"/>
                  </a:cubicBezTo>
                  <a:cubicBezTo>
                    <a:pt x="34" y="3273"/>
                    <a:pt x="12" y="3329"/>
                    <a:pt x="12" y="3386"/>
                  </a:cubicBezTo>
                  <a:cubicBezTo>
                    <a:pt x="1" y="4232"/>
                    <a:pt x="678" y="5913"/>
                    <a:pt x="1625" y="6410"/>
                  </a:cubicBezTo>
                  <a:lnTo>
                    <a:pt x="1625" y="4853"/>
                  </a:lnTo>
                  <a:cubicBezTo>
                    <a:pt x="1625" y="4841"/>
                    <a:pt x="1614" y="4808"/>
                    <a:pt x="1592" y="4796"/>
                  </a:cubicBezTo>
                  <a:cubicBezTo>
                    <a:pt x="1580" y="4774"/>
                    <a:pt x="1569" y="4740"/>
                    <a:pt x="1558" y="4695"/>
                  </a:cubicBezTo>
                  <a:cubicBezTo>
                    <a:pt x="1580" y="4684"/>
                    <a:pt x="1592" y="4672"/>
                    <a:pt x="1625" y="4672"/>
                  </a:cubicBezTo>
                  <a:lnTo>
                    <a:pt x="1625" y="1738"/>
                  </a:lnTo>
                  <a:cubicBezTo>
                    <a:pt x="1592" y="1727"/>
                    <a:pt x="1580" y="1704"/>
                    <a:pt x="1558" y="1704"/>
                  </a:cubicBezTo>
                  <a:cubicBezTo>
                    <a:pt x="1569" y="1682"/>
                    <a:pt x="1580" y="1648"/>
                    <a:pt x="1592" y="1614"/>
                  </a:cubicBezTo>
                  <a:cubicBezTo>
                    <a:pt x="1614" y="1592"/>
                    <a:pt x="1614" y="1569"/>
                    <a:pt x="1625" y="1558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6"/>
            <p:cNvSpPr/>
            <p:nvPr/>
          </p:nvSpPr>
          <p:spPr>
            <a:xfrm>
              <a:off x="2401025" y="1738100"/>
              <a:ext cx="160250" cy="40100"/>
            </a:xfrm>
            <a:custGeom>
              <a:avLst/>
              <a:gdLst/>
              <a:ahLst/>
              <a:cxnLst/>
              <a:rect l="l" t="t" r="r" b="b"/>
              <a:pathLst>
                <a:path w="6410" h="1604" extrusionOk="0">
                  <a:moveTo>
                    <a:pt x="0" y="0"/>
                  </a:moveTo>
                  <a:cubicBezTo>
                    <a:pt x="477" y="933"/>
                    <a:pt x="2112" y="1603"/>
                    <a:pt x="2982" y="1603"/>
                  </a:cubicBezTo>
                  <a:cubicBezTo>
                    <a:pt x="2996" y="1603"/>
                    <a:pt x="3010" y="1603"/>
                    <a:pt x="3024" y="1603"/>
                  </a:cubicBezTo>
                  <a:cubicBezTo>
                    <a:pt x="3081" y="1603"/>
                    <a:pt x="3148" y="1603"/>
                    <a:pt x="3205" y="1591"/>
                  </a:cubicBezTo>
                  <a:cubicBezTo>
                    <a:pt x="3272" y="1591"/>
                    <a:pt x="3329" y="1603"/>
                    <a:pt x="3385" y="1603"/>
                  </a:cubicBezTo>
                  <a:cubicBezTo>
                    <a:pt x="3400" y="1603"/>
                    <a:pt x="3414" y="1603"/>
                    <a:pt x="3429" y="1603"/>
                  </a:cubicBezTo>
                  <a:cubicBezTo>
                    <a:pt x="4309" y="1603"/>
                    <a:pt x="5921" y="944"/>
                    <a:pt x="6409" y="0"/>
                  </a:cubicBezTo>
                  <a:lnTo>
                    <a:pt x="4852" y="0"/>
                  </a:lnTo>
                  <a:cubicBezTo>
                    <a:pt x="4841" y="0"/>
                    <a:pt x="4818" y="12"/>
                    <a:pt x="4796" y="34"/>
                  </a:cubicBezTo>
                  <a:cubicBezTo>
                    <a:pt x="4773" y="45"/>
                    <a:pt x="4739" y="57"/>
                    <a:pt x="4706" y="68"/>
                  </a:cubicBezTo>
                  <a:cubicBezTo>
                    <a:pt x="4683" y="45"/>
                    <a:pt x="4672" y="34"/>
                    <a:pt x="4672" y="0"/>
                  </a:cubicBezTo>
                  <a:lnTo>
                    <a:pt x="1738" y="0"/>
                  </a:lnTo>
                  <a:cubicBezTo>
                    <a:pt x="1727" y="34"/>
                    <a:pt x="1715" y="45"/>
                    <a:pt x="1715" y="68"/>
                  </a:cubicBezTo>
                  <a:cubicBezTo>
                    <a:pt x="1681" y="57"/>
                    <a:pt x="1659" y="45"/>
                    <a:pt x="1614" y="34"/>
                  </a:cubicBezTo>
                  <a:cubicBezTo>
                    <a:pt x="1602" y="12"/>
                    <a:pt x="1569" y="12"/>
                    <a:pt x="1557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6"/>
            <p:cNvSpPr/>
            <p:nvPr/>
          </p:nvSpPr>
          <p:spPr>
            <a:xfrm>
              <a:off x="2725425" y="1737825"/>
              <a:ext cx="188200" cy="187900"/>
            </a:xfrm>
            <a:custGeom>
              <a:avLst/>
              <a:gdLst/>
              <a:ahLst/>
              <a:cxnLst/>
              <a:rect l="l" t="t" r="r" b="b"/>
              <a:pathLst>
                <a:path w="7528" h="7516" extrusionOk="0">
                  <a:moveTo>
                    <a:pt x="4053" y="2595"/>
                  </a:moveTo>
                  <a:cubicBezTo>
                    <a:pt x="4326" y="2595"/>
                    <a:pt x="4597" y="2635"/>
                    <a:pt x="4864" y="2697"/>
                  </a:cubicBezTo>
                  <a:cubicBezTo>
                    <a:pt x="5000" y="3374"/>
                    <a:pt x="5034" y="4051"/>
                    <a:pt x="4616" y="4785"/>
                  </a:cubicBezTo>
                  <a:cubicBezTo>
                    <a:pt x="4128" y="5650"/>
                    <a:pt x="3367" y="5897"/>
                    <a:pt x="2535" y="5897"/>
                  </a:cubicBezTo>
                  <a:cubicBezTo>
                    <a:pt x="2271" y="5897"/>
                    <a:pt x="1999" y="5872"/>
                    <a:pt x="1727" y="5834"/>
                  </a:cubicBezTo>
                  <a:cubicBezTo>
                    <a:pt x="1558" y="4694"/>
                    <a:pt x="1648" y="3577"/>
                    <a:pt x="2777" y="2934"/>
                  </a:cubicBezTo>
                  <a:cubicBezTo>
                    <a:pt x="3207" y="2688"/>
                    <a:pt x="3633" y="2595"/>
                    <a:pt x="4053" y="2595"/>
                  </a:cubicBezTo>
                  <a:close/>
                  <a:moveTo>
                    <a:pt x="1" y="0"/>
                  </a:moveTo>
                  <a:cubicBezTo>
                    <a:pt x="881" y="576"/>
                    <a:pt x="1366" y="1253"/>
                    <a:pt x="1682" y="2302"/>
                  </a:cubicBezTo>
                  <a:cubicBezTo>
                    <a:pt x="418" y="3385"/>
                    <a:pt x="294" y="5202"/>
                    <a:pt x="825" y="6714"/>
                  </a:cubicBezTo>
                  <a:cubicBezTo>
                    <a:pt x="1369" y="6900"/>
                    <a:pt x="1950" y="7004"/>
                    <a:pt x="2522" y="7004"/>
                  </a:cubicBezTo>
                  <a:cubicBezTo>
                    <a:pt x="3551" y="7004"/>
                    <a:pt x="4548" y="6665"/>
                    <a:pt x="5237" y="5845"/>
                  </a:cubicBezTo>
                  <a:cubicBezTo>
                    <a:pt x="6286" y="6173"/>
                    <a:pt x="6963" y="6658"/>
                    <a:pt x="7527" y="7515"/>
                  </a:cubicBezTo>
                  <a:lnTo>
                    <a:pt x="7527" y="5721"/>
                  </a:lnTo>
                  <a:cubicBezTo>
                    <a:pt x="7031" y="5326"/>
                    <a:pt x="6467" y="5044"/>
                    <a:pt x="5812" y="4852"/>
                  </a:cubicBezTo>
                  <a:cubicBezTo>
                    <a:pt x="6185" y="3882"/>
                    <a:pt x="6207" y="2674"/>
                    <a:pt x="5857" y="1659"/>
                  </a:cubicBezTo>
                  <a:cubicBezTo>
                    <a:pt x="5379" y="1492"/>
                    <a:pt x="4857" y="1410"/>
                    <a:pt x="4335" y="1410"/>
                  </a:cubicBezTo>
                  <a:cubicBezTo>
                    <a:pt x="3762" y="1410"/>
                    <a:pt x="3189" y="1509"/>
                    <a:pt x="2675" y="1704"/>
                  </a:cubicBezTo>
                  <a:cubicBezTo>
                    <a:pt x="2461" y="1049"/>
                    <a:pt x="2190" y="485"/>
                    <a:pt x="1795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6"/>
            <p:cNvSpPr/>
            <p:nvPr/>
          </p:nvSpPr>
          <p:spPr>
            <a:xfrm>
              <a:off x="2726000" y="2415150"/>
              <a:ext cx="187900" cy="187625"/>
            </a:xfrm>
            <a:custGeom>
              <a:avLst/>
              <a:gdLst/>
              <a:ahLst/>
              <a:cxnLst/>
              <a:rect l="l" t="t" r="r" b="b"/>
              <a:pathLst>
                <a:path w="7516" h="7505" extrusionOk="0">
                  <a:moveTo>
                    <a:pt x="2490" y="1627"/>
                  </a:moveTo>
                  <a:cubicBezTo>
                    <a:pt x="3322" y="1627"/>
                    <a:pt x="4092" y="1887"/>
                    <a:pt x="4582" y="2754"/>
                  </a:cubicBezTo>
                  <a:cubicBezTo>
                    <a:pt x="5011" y="3476"/>
                    <a:pt x="4977" y="4153"/>
                    <a:pt x="4841" y="4830"/>
                  </a:cubicBezTo>
                  <a:cubicBezTo>
                    <a:pt x="4573" y="4884"/>
                    <a:pt x="4305" y="4921"/>
                    <a:pt x="4033" y="4921"/>
                  </a:cubicBezTo>
                  <a:cubicBezTo>
                    <a:pt x="3619" y="4921"/>
                    <a:pt x="3197" y="4834"/>
                    <a:pt x="2754" y="4582"/>
                  </a:cubicBezTo>
                  <a:cubicBezTo>
                    <a:pt x="1603" y="3939"/>
                    <a:pt x="1535" y="2821"/>
                    <a:pt x="1693" y="1693"/>
                  </a:cubicBezTo>
                  <a:cubicBezTo>
                    <a:pt x="1960" y="1653"/>
                    <a:pt x="2228" y="1627"/>
                    <a:pt x="2490" y="1627"/>
                  </a:cubicBezTo>
                  <a:close/>
                  <a:moveTo>
                    <a:pt x="7504" y="0"/>
                  </a:moveTo>
                  <a:cubicBezTo>
                    <a:pt x="6940" y="858"/>
                    <a:pt x="6263" y="1343"/>
                    <a:pt x="5214" y="1670"/>
                  </a:cubicBezTo>
                  <a:cubicBezTo>
                    <a:pt x="4517" y="850"/>
                    <a:pt x="3517" y="506"/>
                    <a:pt x="2490" y="506"/>
                  </a:cubicBezTo>
                  <a:cubicBezTo>
                    <a:pt x="1920" y="506"/>
                    <a:pt x="1341" y="612"/>
                    <a:pt x="802" y="802"/>
                  </a:cubicBezTo>
                  <a:cubicBezTo>
                    <a:pt x="283" y="2325"/>
                    <a:pt x="395" y="4153"/>
                    <a:pt x="1659" y="5225"/>
                  </a:cubicBezTo>
                  <a:cubicBezTo>
                    <a:pt x="1343" y="6263"/>
                    <a:pt x="858" y="6940"/>
                    <a:pt x="0" y="7504"/>
                  </a:cubicBezTo>
                  <a:lnTo>
                    <a:pt x="1795" y="7504"/>
                  </a:lnTo>
                  <a:cubicBezTo>
                    <a:pt x="2190" y="7008"/>
                    <a:pt x="2472" y="6444"/>
                    <a:pt x="2664" y="5800"/>
                  </a:cubicBezTo>
                  <a:cubicBezTo>
                    <a:pt x="3176" y="5991"/>
                    <a:pt x="3754" y="6090"/>
                    <a:pt x="4335" y="6090"/>
                  </a:cubicBezTo>
                  <a:cubicBezTo>
                    <a:pt x="4855" y="6090"/>
                    <a:pt x="5377" y="6011"/>
                    <a:pt x="5857" y="5846"/>
                  </a:cubicBezTo>
                  <a:cubicBezTo>
                    <a:pt x="6207" y="4841"/>
                    <a:pt x="6173" y="3645"/>
                    <a:pt x="5812" y="2652"/>
                  </a:cubicBezTo>
                  <a:cubicBezTo>
                    <a:pt x="6455" y="2438"/>
                    <a:pt x="7019" y="2178"/>
                    <a:pt x="7516" y="1783"/>
                  </a:cubicBezTo>
                  <a:lnTo>
                    <a:pt x="7516" y="0"/>
                  </a:ln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6"/>
            <p:cNvSpPr/>
            <p:nvPr/>
          </p:nvSpPr>
          <p:spPr>
            <a:xfrm>
              <a:off x="2230050" y="2074425"/>
              <a:ext cx="170150" cy="192200"/>
            </a:xfrm>
            <a:custGeom>
              <a:avLst/>
              <a:gdLst/>
              <a:ahLst/>
              <a:cxnLst/>
              <a:rect l="l" t="t" r="r" b="b"/>
              <a:pathLst>
                <a:path w="6806" h="7688" extrusionOk="0">
                  <a:moveTo>
                    <a:pt x="1937" y="1080"/>
                  </a:moveTo>
                  <a:cubicBezTo>
                    <a:pt x="2692" y="1080"/>
                    <a:pt x="3810" y="2159"/>
                    <a:pt x="4221" y="2616"/>
                  </a:cubicBezTo>
                  <a:cubicBezTo>
                    <a:pt x="4503" y="2932"/>
                    <a:pt x="4853" y="3383"/>
                    <a:pt x="5248" y="3835"/>
                  </a:cubicBezTo>
                  <a:cubicBezTo>
                    <a:pt x="4853" y="4297"/>
                    <a:pt x="4503" y="4749"/>
                    <a:pt x="4221" y="5065"/>
                  </a:cubicBezTo>
                  <a:cubicBezTo>
                    <a:pt x="3810" y="5522"/>
                    <a:pt x="2692" y="6601"/>
                    <a:pt x="1937" y="6601"/>
                  </a:cubicBezTo>
                  <a:cubicBezTo>
                    <a:pt x="1592" y="6601"/>
                    <a:pt x="1323" y="6376"/>
                    <a:pt x="1231" y="5764"/>
                  </a:cubicBezTo>
                  <a:cubicBezTo>
                    <a:pt x="1118" y="4986"/>
                    <a:pt x="1581" y="4388"/>
                    <a:pt x="2100" y="3846"/>
                  </a:cubicBezTo>
                  <a:cubicBezTo>
                    <a:pt x="1569" y="3293"/>
                    <a:pt x="1107" y="2695"/>
                    <a:pt x="1231" y="1916"/>
                  </a:cubicBezTo>
                  <a:cubicBezTo>
                    <a:pt x="1323" y="1305"/>
                    <a:pt x="1592" y="1080"/>
                    <a:pt x="1937" y="1080"/>
                  </a:cubicBezTo>
                  <a:close/>
                  <a:moveTo>
                    <a:pt x="2095" y="1"/>
                  </a:moveTo>
                  <a:cubicBezTo>
                    <a:pt x="1940" y="1"/>
                    <a:pt x="1784" y="21"/>
                    <a:pt x="1626" y="66"/>
                  </a:cubicBezTo>
                  <a:cubicBezTo>
                    <a:pt x="565" y="348"/>
                    <a:pt x="1" y="1510"/>
                    <a:pt x="204" y="2548"/>
                  </a:cubicBezTo>
                  <a:cubicBezTo>
                    <a:pt x="283" y="3022"/>
                    <a:pt x="497" y="3462"/>
                    <a:pt x="779" y="3846"/>
                  </a:cubicBezTo>
                  <a:cubicBezTo>
                    <a:pt x="497" y="4218"/>
                    <a:pt x="283" y="4658"/>
                    <a:pt x="204" y="5144"/>
                  </a:cubicBezTo>
                  <a:cubicBezTo>
                    <a:pt x="1" y="6171"/>
                    <a:pt x="565" y="7344"/>
                    <a:pt x="1626" y="7626"/>
                  </a:cubicBezTo>
                  <a:cubicBezTo>
                    <a:pt x="1780" y="7668"/>
                    <a:pt x="1932" y="7688"/>
                    <a:pt x="2083" y="7688"/>
                  </a:cubicBezTo>
                  <a:cubicBezTo>
                    <a:pt x="3183" y="7688"/>
                    <a:pt x="4191" y="6658"/>
                    <a:pt x="4876" y="5934"/>
                  </a:cubicBezTo>
                  <a:cubicBezTo>
                    <a:pt x="5530" y="5223"/>
                    <a:pt x="6094" y="4433"/>
                    <a:pt x="6805" y="3846"/>
                  </a:cubicBezTo>
                  <a:cubicBezTo>
                    <a:pt x="6094" y="3237"/>
                    <a:pt x="5530" y="2458"/>
                    <a:pt x="4876" y="1758"/>
                  </a:cubicBezTo>
                  <a:cubicBezTo>
                    <a:pt x="4193" y="1027"/>
                    <a:pt x="3191" y="1"/>
                    <a:pt x="2095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6"/>
            <p:cNvSpPr/>
            <p:nvPr/>
          </p:nvSpPr>
          <p:spPr>
            <a:xfrm>
              <a:off x="2163200" y="1856150"/>
              <a:ext cx="636175" cy="628600"/>
            </a:xfrm>
            <a:custGeom>
              <a:avLst/>
              <a:gdLst/>
              <a:ahLst/>
              <a:cxnLst/>
              <a:rect l="l" t="t" r="r" b="b"/>
              <a:pathLst>
                <a:path w="25447" h="25144" extrusionOk="0">
                  <a:moveTo>
                    <a:pt x="15014" y="1160"/>
                  </a:moveTo>
                  <a:cubicBezTo>
                    <a:pt x="15633" y="1160"/>
                    <a:pt x="16257" y="1269"/>
                    <a:pt x="16882" y="1519"/>
                  </a:cubicBezTo>
                  <a:cubicBezTo>
                    <a:pt x="17852" y="1891"/>
                    <a:pt x="18687" y="2591"/>
                    <a:pt x="19150" y="3516"/>
                  </a:cubicBezTo>
                  <a:cubicBezTo>
                    <a:pt x="19488" y="4182"/>
                    <a:pt x="19579" y="4904"/>
                    <a:pt x="19703" y="5603"/>
                  </a:cubicBezTo>
                  <a:cubicBezTo>
                    <a:pt x="20414" y="5728"/>
                    <a:pt x="21124" y="5818"/>
                    <a:pt x="21790" y="6156"/>
                  </a:cubicBezTo>
                  <a:cubicBezTo>
                    <a:pt x="22727" y="6619"/>
                    <a:pt x="23415" y="7465"/>
                    <a:pt x="23799" y="8424"/>
                  </a:cubicBezTo>
                  <a:cubicBezTo>
                    <a:pt x="24340" y="9835"/>
                    <a:pt x="24171" y="11245"/>
                    <a:pt x="23697" y="12588"/>
                  </a:cubicBezTo>
                  <a:cubicBezTo>
                    <a:pt x="24194" y="13931"/>
                    <a:pt x="24363" y="15342"/>
                    <a:pt x="23799" y="16752"/>
                  </a:cubicBezTo>
                  <a:cubicBezTo>
                    <a:pt x="23415" y="17723"/>
                    <a:pt x="22727" y="18558"/>
                    <a:pt x="21790" y="19020"/>
                  </a:cubicBezTo>
                  <a:cubicBezTo>
                    <a:pt x="21124" y="19359"/>
                    <a:pt x="20414" y="19438"/>
                    <a:pt x="19703" y="19573"/>
                  </a:cubicBezTo>
                  <a:cubicBezTo>
                    <a:pt x="19579" y="20273"/>
                    <a:pt x="19488" y="20995"/>
                    <a:pt x="19150" y="21661"/>
                  </a:cubicBezTo>
                  <a:cubicBezTo>
                    <a:pt x="18687" y="22575"/>
                    <a:pt x="17852" y="23274"/>
                    <a:pt x="16882" y="23658"/>
                  </a:cubicBezTo>
                  <a:cubicBezTo>
                    <a:pt x="16266" y="23899"/>
                    <a:pt x="15651" y="24003"/>
                    <a:pt x="15041" y="24003"/>
                  </a:cubicBezTo>
                  <a:cubicBezTo>
                    <a:pt x="14253" y="24003"/>
                    <a:pt x="13475" y="23830"/>
                    <a:pt x="12718" y="23557"/>
                  </a:cubicBezTo>
                  <a:cubicBezTo>
                    <a:pt x="11969" y="23836"/>
                    <a:pt x="11195" y="24011"/>
                    <a:pt x="10411" y="24011"/>
                  </a:cubicBezTo>
                  <a:cubicBezTo>
                    <a:pt x="9800" y="24011"/>
                    <a:pt x="9182" y="23905"/>
                    <a:pt x="8565" y="23658"/>
                  </a:cubicBezTo>
                  <a:cubicBezTo>
                    <a:pt x="7583" y="23274"/>
                    <a:pt x="6760" y="22586"/>
                    <a:pt x="6286" y="21661"/>
                  </a:cubicBezTo>
                  <a:cubicBezTo>
                    <a:pt x="5947" y="20995"/>
                    <a:pt x="5868" y="20273"/>
                    <a:pt x="5744" y="19573"/>
                  </a:cubicBezTo>
                  <a:cubicBezTo>
                    <a:pt x="5033" y="19438"/>
                    <a:pt x="4311" y="19359"/>
                    <a:pt x="3657" y="19020"/>
                  </a:cubicBezTo>
                  <a:cubicBezTo>
                    <a:pt x="2720" y="18558"/>
                    <a:pt x="2032" y="17711"/>
                    <a:pt x="1648" y="16752"/>
                  </a:cubicBezTo>
                  <a:cubicBezTo>
                    <a:pt x="1095" y="15342"/>
                    <a:pt x="1264" y="13931"/>
                    <a:pt x="1749" y="12588"/>
                  </a:cubicBezTo>
                  <a:cubicBezTo>
                    <a:pt x="1253" y="11245"/>
                    <a:pt x="1084" y="9835"/>
                    <a:pt x="1648" y="8424"/>
                  </a:cubicBezTo>
                  <a:cubicBezTo>
                    <a:pt x="2032" y="7454"/>
                    <a:pt x="2720" y="6619"/>
                    <a:pt x="3657" y="6156"/>
                  </a:cubicBezTo>
                  <a:cubicBezTo>
                    <a:pt x="4311" y="5818"/>
                    <a:pt x="5033" y="5728"/>
                    <a:pt x="5744" y="5603"/>
                  </a:cubicBezTo>
                  <a:cubicBezTo>
                    <a:pt x="5868" y="4904"/>
                    <a:pt x="5947" y="4182"/>
                    <a:pt x="6286" y="3516"/>
                  </a:cubicBezTo>
                  <a:cubicBezTo>
                    <a:pt x="6748" y="2579"/>
                    <a:pt x="7595" y="1891"/>
                    <a:pt x="8565" y="1519"/>
                  </a:cubicBezTo>
                  <a:cubicBezTo>
                    <a:pt x="9183" y="1276"/>
                    <a:pt x="9802" y="1173"/>
                    <a:pt x="10413" y="1173"/>
                  </a:cubicBezTo>
                  <a:cubicBezTo>
                    <a:pt x="11197" y="1173"/>
                    <a:pt x="11970" y="1343"/>
                    <a:pt x="12718" y="1609"/>
                  </a:cubicBezTo>
                  <a:cubicBezTo>
                    <a:pt x="13466" y="1332"/>
                    <a:pt x="14236" y="1160"/>
                    <a:pt x="15014" y="1160"/>
                  </a:cubicBezTo>
                  <a:close/>
                  <a:moveTo>
                    <a:pt x="10477" y="0"/>
                  </a:moveTo>
                  <a:cubicBezTo>
                    <a:pt x="9580" y="0"/>
                    <a:pt x="8687" y="173"/>
                    <a:pt x="7854" y="559"/>
                  </a:cubicBezTo>
                  <a:cubicBezTo>
                    <a:pt x="6286" y="1270"/>
                    <a:pt x="5022" y="2873"/>
                    <a:pt x="4751" y="4599"/>
                  </a:cubicBezTo>
                  <a:cubicBezTo>
                    <a:pt x="3013" y="4870"/>
                    <a:pt x="1411" y="6122"/>
                    <a:pt x="700" y="7702"/>
                  </a:cubicBezTo>
                  <a:cubicBezTo>
                    <a:pt x="0" y="9248"/>
                    <a:pt x="12" y="10975"/>
                    <a:pt x="497" y="12577"/>
                  </a:cubicBezTo>
                  <a:cubicBezTo>
                    <a:pt x="12" y="14168"/>
                    <a:pt x="0" y="15906"/>
                    <a:pt x="700" y="17440"/>
                  </a:cubicBezTo>
                  <a:cubicBezTo>
                    <a:pt x="1422" y="19009"/>
                    <a:pt x="3013" y="20273"/>
                    <a:pt x="4751" y="20544"/>
                  </a:cubicBezTo>
                  <a:cubicBezTo>
                    <a:pt x="5022" y="22281"/>
                    <a:pt x="6274" y="23884"/>
                    <a:pt x="7854" y="24595"/>
                  </a:cubicBezTo>
                  <a:cubicBezTo>
                    <a:pt x="8684" y="24973"/>
                    <a:pt x="9574" y="25143"/>
                    <a:pt x="10467" y="25143"/>
                  </a:cubicBezTo>
                  <a:cubicBezTo>
                    <a:pt x="11226" y="25143"/>
                    <a:pt x="11987" y="25021"/>
                    <a:pt x="12718" y="24798"/>
                  </a:cubicBezTo>
                  <a:cubicBezTo>
                    <a:pt x="13454" y="25021"/>
                    <a:pt x="14215" y="25143"/>
                    <a:pt x="14974" y="25143"/>
                  </a:cubicBezTo>
                  <a:cubicBezTo>
                    <a:pt x="15868" y="25143"/>
                    <a:pt x="16756" y="24973"/>
                    <a:pt x="17593" y="24595"/>
                  </a:cubicBezTo>
                  <a:cubicBezTo>
                    <a:pt x="19172" y="23884"/>
                    <a:pt x="20425" y="22281"/>
                    <a:pt x="20696" y="20544"/>
                  </a:cubicBezTo>
                  <a:cubicBezTo>
                    <a:pt x="22422" y="20273"/>
                    <a:pt x="24036" y="19020"/>
                    <a:pt x="24735" y="17440"/>
                  </a:cubicBezTo>
                  <a:cubicBezTo>
                    <a:pt x="25446" y="15906"/>
                    <a:pt x="25435" y="14168"/>
                    <a:pt x="24950" y="12577"/>
                  </a:cubicBezTo>
                  <a:cubicBezTo>
                    <a:pt x="25435" y="10975"/>
                    <a:pt x="25446" y="9248"/>
                    <a:pt x="24735" y="7702"/>
                  </a:cubicBezTo>
                  <a:cubicBezTo>
                    <a:pt x="24025" y="6145"/>
                    <a:pt x="22422" y="4870"/>
                    <a:pt x="20696" y="4599"/>
                  </a:cubicBezTo>
                  <a:cubicBezTo>
                    <a:pt x="20425" y="2873"/>
                    <a:pt x="19172" y="1259"/>
                    <a:pt x="17593" y="559"/>
                  </a:cubicBezTo>
                  <a:cubicBezTo>
                    <a:pt x="16753" y="173"/>
                    <a:pt x="15861" y="0"/>
                    <a:pt x="14964" y="0"/>
                  </a:cubicBezTo>
                  <a:cubicBezTo>
                    <a:pt x="14209" y="0"/>
                    <a:pt x="13450" y="123"/>
                    <a:pt x="12718" y="345"/>
                  </a:cubicBezTo>
                  <a:cubicBezTo>
                    <a:pt x="11990" y="123"/>
                    <a:pt x="11232" y="0"/>
                    <a:pt x="10477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6"/>
            <p:cNvSpPr/>
            <p:nvPr/>
          </p:nvSpPr>
          <p:spPr>
            <a:xfrm>
              <a:off x="2048375" y="1738100"/>
              <a:ext cx="188200" cy="187625"/>
            </a:xfrm>
            <a:custGeom>
              <a:avLst/>
              <a:gdLst/>
              <a:ahLst/>
              <a:cxnLst/>
              <a:rect l="l" t="t" r="r" b="b"/>
              <a:pathLst>
                <a:path w="7528" h="7505" extrusionOk="0">
                  <a:moveTo>
                    <a:pt x="3514" y="2571"/>
                  </a:moveTo>
                  <a:cubicBezTo>
                    <a:pt x="3925" y="2571"/>
                    <a:pt x="4345" y="2657"/>
                    <a:pt x="4785" y="2900"/>
                  </a:cubicBezTo>
                  <a:cubicBezTo>
                    <a:pt x="5936" y="3555"/>
                    <a:pt x="6004" y="4672"/>
                    <a:pt x="5846" y="5800"/>
                  </a:cubicBezTo>
                  <a:cubicBezTo>
                    <a:pt x="5579" y="5841"/>
                    <a:pt x="5311" y="5867"/>
                    <a:pt x="5050" y="5867"/>
                  </a:cubicBezTo>
                  <a:cubicBezTo>
                    <a:pt x="4217" y="5867"/>
                    <a:pt x="3447" y="5607"/>
                    <a:pt x="2957" y="4740"/>
                  </a:cubicBezTo>
                  <a:cubicBezTo>
                    <a:pt x="2528" y="4018"/>
                    <a:pt x="2551" y="3340"/>
                    <a:pt x="2698" y="2663"/>
                  </a:cubicBezTo>
                  <a:cubicBezTo>
                    <a:pt x="2969" y="2609"/>
                    <a:pt x="3239" y="2571"/>
                    <a:pt x="3514" y="2571"/>
                  </a:cubicBezTo>
                  <a:close/>
                  <a:moveTo>
                    <a:pt x="5733" y="0"/>
                  </a:moveTo>
                  <a:cubicBezTo>
                    <a:pt x="5338" y="497"/>
                    <a:pt x="5056" y="1061"/>
                    <a:pt x="4853" y="1704"/>
                  </a:cubicBezTo>
                  <a:cubicBezTo>
                    <a:pt x="4345" y="1515"/>
                    <a:pt x="3775" y="1416"/>
                    <a:pt x="3202" y="1416"/>
                  </a:cubicBezTo>
                  <a:cubicBezTo>
                    <a:pt x="2680" y="1416"/>
                    <a:pt x="2155" y="1498"/>
                    <a:pt x="1671" y="1670"/>
                  </a:cubicBezTo>
                  <a:cubicBezTo>
                    <a:pt x="1321" y="2663"/>
                    <a:pt x="1344" y="3871"/>
                    <a:pt x="1716" y="4853"/>
                  </a:cubicBezTo>
                  <a:cubicBezTo>
                    <a:pt x="1061" y="5067"/>
                    <a:pt x="497" y="5338"/>
                    <a:pt x="1" y="5733"/>
                  </a:cubicBezTo>
                  <a:lnTo>
                    <a:pt x="1" y="7504"/>
                  </a:lnTo>
                  <a:lnTo>
                    <a:pt x="23" y="7504"/>
                  </a:lnTo>
                  <a:cubicBezTo>
                    <a:pt x="588" y="6647"/>
                    <a:pt x="1265" y="6162"/>
                    <a:pt x="2303" y="5834"/>
                  </a:cubicBezTo>
                  <a:cubicBezTo>
                    <a:pt x="3007" y="6654"/>
                    <a:pt x="4009" y="6998"/>
                    <a:pt x="5038" y="6998"/>
                  </a:cubicBezTo>
                  <a:cubicBezTo>
                    <a:pt x="5608" y="6998"/>
                    <a:pt x="6187" y="6892"/>
                    <a:pt x="6726" y="6703"/>
                  </a:cubicBezTo>
                  <a:cubicBezTo>
                    <a:pt x="7245" y="5180"/>
                    <a:pt x="7132" y="3363"/>
                    <a:pt x="5857" y="2291"/>
                  </a:cubicBezTo>
                  <a:cubicBezTo>
                    <a:pt x="6185" y="1242"/>
                    <a:pt x="6670" y="565"/>
                    <a:pt x="752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6"/>
            <p:cNvSpPr/>
            <p:nvPr/>
          </p:nvSpPr>
          <p:spPr>
            <a:xfrm>
              <a:off x="2401575" y="2562675"/>
              <a:ext cx="159975" cy="40100"/>
            </a:xfrm>
            <a:custGeom>
              <a:avLst/>
              <a:gdLst/>
              <a:ahLst/>
              <a:cxnLst/>
              <a:rect l="l" t="t" r="r" b="b"/>
              <a:pathLst>
                <a:path w="6399" h="1604" extrusionOk="0">
                  <a:moveTo>
                    <a:pt x="2970" y="0"/>
                  </a:moveTo>
                  <a:cubicBezTo>
                    <a:pt x="2102" y="0"/>
                    <a:pt x="489" y="660"/>
                    <a:pt x="1" y="1603"/>
                  </a:cubicBezTo>
                  <a:lnTo>
                    <a:pt x="1547" y="1603"/>
                  </a:lnTo>
                  <a:cubicBezTo>
                    <a:pt x="1569" y="1603"/>
                    <a:pt x="1592" y="1592"/>
                    <a:pt x="1603" y="1581"/>
                  </a:cubicBezTo>
                  <a:cubicBezTo>
                    <a:pt x="1637" y="1558"/>
                    <a:pt x="1659" y="1547"/>
                    <a:pt x="1705" y="1536"/>
                  </a:cubicBezTo>
                  <a:cubicBezTo>
                    <a:pt x="1716" y="1558"/>
                    <a:pt x="1738" y="1581"/>
                    <a:pt x="1738" y="1603"/>
                  </a:cubicBezTo>
                  <a:lnTo>
                    <a:pt x="4672" y="1603"/>
                  </a:lnTo>
                  <a:cubicBezTo>
                    <a:pt x="4684" y="1581"/>
                    <a:pt x="4695" y="1558"/>
                    <a:pt x="4695" y="1536"/>
                  </a:cubicBezTo>
                  <a:cubicBezTo>
                    <a:pt x="4729" y="1547"/>
                    <a:pt x="4751" y="1558"/>
                    <a:pt x="4796" y="1581"/>
                  </a:cubicBezTo>
                  <a:cubicBezTo>
                    <a:pt x="4808" y="1592"/>
                    <a:pt x="4842" y="1592"/>
                    <a:pt x="4853" y="1603"/>
                  </a:cubicBezTo>
                  <a:lnTo>
                    <a:pt x="6399" y="1603"/>
                  </a:lnTo>
                  <a:cubicBezTo>
                    <a:pt x="5922" y="660"/>
                    <a:pt x="4298" y="0"/>
                    <a:pt x="3429" y="0"/>
                  </a:cubicBezTo>
                  <a:cubicBezTo>
                    <a:pt x="3414" y="0"/>
                    <a:pt x="3400" y="1"/>
                    <a:pt x="3386" y="1"/>
                  </a:cubicBezTo>
                  <a:cubicBezTo>
                    <a:pt x="3329" y="1"/>
                    <a:pt x="3262" y="1"/>
                    <a:pt x="3205" y="12"/>
                  </a:cubicBezTo>
                  <a:cubicBezTo>
                    <a:pt x="3126" y="12"/>
                    <a:pt x="3070" y="1"/>
                    <a:pt x="3013" y="1"/>
                  </a:cubicBezTo>
                  <a:cubicBezTo>
                    <a:pt x="2999" y="1"/>
                    <a:pt x="2985" y="0"/>
                    <a:pt x="297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6"/>
            <p:cNvSpPr/>
            <p:nvPr/>
          </p:nvSpPr>
          <p:spPr>
            <a:xfrm>
              <a:off x="2378175" y="2251525"/>
              <a:ext cx="206525" cy="166075"/>
            </a:xfrm>
            <a:custGeom>
              <a:avLst/>
              <a:gdLst/>
              <a:ahLst/>
              <a:cxnLst/>
              <a:rect l="l" t="t" r="r" b="b"/>
              <a:pathLst>
                <a:path w="8261" h="6643" extrusionOk="0">
                  <a:moveTo>
                    <a:pt x="4119" y="1558"/>
                  </a:moveTo>
                  <a:cubicBezTo>
                    <a:pt x="4570" y="1953"/>
                    <a:pt x="5044" y="2291"/>
                    <a:pt x="5349" y="2585"/>
                  </a:cubicBezTo>
                  <a:cubicBezTo>
                    <a:pt x="6014" y="3194"/>
                    <a:pt x="8001" y="5293"/>
                    <a:pt x="6037" y="5575"/>
                  </a:cubicBezTo>
                  <a:cubicBezTo>
                    <a:pt x="5958" y="5587"/>
                    <a:pt x="5881" y="5592"/>
                    <a:pt x="5806" y="5592"/>
                  </a:cubicBezTo>
                  <a:cubicBezTo>
                    <a:pt x="5147" y="5592"/>
                    <a:pt x="4615" y="5171"/>
                    <a:pt x="4119" y="4695"/>
                  </a:cubicBezTo>
                  <a:cubicBezTo>
                    <a:pt x="3637" y="5176"/>
                    <a:pt x="3111" y="5595"/>
                    <a:pt x="2453" y="5595"/>
                  </a:cubicBezTo>
                  <a:cubicBezTo>
                    <a:pt x="2371" y="5595"/>
                    <a:pt x="2287" y="5589"/>
                    <a:pt x="2200" y="5575"/>
                  </a:cubicBezTo>
                  <a:cubicBezTo>
                    <a:pt x="248" y="5282"/>
                    <a:pt x="2234" y="3171"/>
                    <a:pt x="2900" y="2585"/>
                  </a:cubicBezTo>
                  <a:cubicBezTo>
                    <a:pt x="3216" y="2303"/>
                    <a:pt x="3667" y="1953"/>
                    <a:pt x="4119" y="1558"/>
                  </a:cubicBezTo>
                  <a:close/>
                  <a:moveTo>
                    <a:pt x="4141" y="1"/>
                  </a:moveTo>
                  <a:cubicBezTo>
                    <a:pt x="3532" y="711"/>
                    <a:pt x="2753" y="1276"/>
                    <a:pt x="2054" y="1930"/>
                  </a:cubicBezTo>
                  <a:cubicBezTo>
                    <a:pt x="1219" y="2709"/>
                    <a:pt x="0" y="3905"/>
                    <a:pt x="361" y="5180"/>
                  </a:cubicBezTo>
                  <a:cubicBezTo>
                    <a:pt x="605" y="6097"/>
                    <a:pt x="1506" y="6643"/>
                    <a:pt x="2417" y="6643"/>
                  </a:cubicBezTo>
                  <a:cubicBezTo>
                    <a:pt x="2560" y="6643"/>
                    <a:pt x="2703" y="6629"/>
                    <a:pt x="2844" y="6602"/>
                  </a:cubicBezTo>
                  <a:cubicBezTo>
                    <a:pt x="3318" y="6523"/>
                    <a:pt x="3758" y="6308"/>
                    <a:pt x="4141" y="6026"/>
                  </a:cubicBezTo>
                  <a:cubicBezTo>
                    <a:pt x="4514" y="6308"/>
                    <a:pt x="4954" y="6523"/>
                    <a:pt x="5439" y="6602"/>
                  </a:cubicBezTo>
                  <a:cubicBezTo>
                    <a:pt x="5578" y="6629"/>
                    <a:pt x="5720" y="6643"/>
                    <a:pt x="5862" y="6643"/>
                  </a:cubicBezTo>
                  <a:cubicBezTo>
                    <a:pt x="6768" y="6643"/>
                    <a:pt x="7678" y="6097"/>
                    <a:pt x="7922" y="5180"/>
                  </a:cubicBezTo>
                  <a:cubicBezTo>
                    <a:pt x="8260" y="3905"/>
                    <a:pt x="7053" y="2709"/>
                    <a:pt x="6229" y="1930"/>
                  </a:cubicBezTo>
                  <a:cubicBezTo>
                    <a:pt x="5507" y="1276"/>
                    <a:pt x="4728" y="711"/>
                    <a:pt x="4141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46"/>
            <p:cNvSpPr/>
            <p:nvPr/>
          </p:nvSpPr>
          <p:spPr>
            <a:xfrm>
              <a:off x="2562375" y="2074225"/>
              <a:ext cx="169850" cy="192425"/>
            </a:xfrm>
            <a:custGeom>
              <a:avLst/>
              <a:gdLst/>
              <a:ahLst/>
              <a:cxnLst/>
              <a:rect l="l" t="t" r="r" b="b"/>
              <a:pathLst>
                <a:path w="6794" h="7697" extrusionOk="0">
                  <a:moveTo>
                    <a:pt x="4874" y="1091"/>
                  </a:moveTo>
                  <a:cubicBezTo>
                    <a:pt x="5222" y="1091"/>
                    <a:pt x="5494" y="1318"/>
                    <a:pt x="5586" y="1936"/>
                  </a:cubicBezTo>
                  <a:cubicBezTo>
                    <a:pt x="5699" y="2703"/>
                    <a:pt x="5236" y="3301"/>
                    <a:pt x="4706" y="3854"/>
                  </a:cubicBezTo>
                  <a:cubicBezTo>
                    <a:pt x="5248" y="4396"/>
                    <a:pt x="5710" y="4994"/>
                    <a:pt x="5586" y="5772"/>
                  </a:cubicBezTo>
                  <a:cubicBezTo>
                    <a:pt x="5494" y="6384"/>
                    <a:pt x="5224" y="6609"/>
                    <a:pt x="4878" y="6609"/>
                  </a:cubicBezTo>
                  <a:cubicBezTo>
                    <a:pt x="4120" y="6609"/>
                    <a:pt x="2999" y="5530"/>
                    <a:pt x="2596" y="5073"/>
                  </a:cubicBezTo>
                  <a:cubicBezTo>
                    <a:pt x="2314" y="4757"/>
                    <a:pt x="1964" y="4305"/>
                    <a:pt x="1569" y="3854"/>
                  </a:cubicBezTo>
                  <a:cubicBezTo>
                    <a:pt x="1964" y="3403"/>
                    <a:pt x="2303" y="2929"/>
                    <a:pt x="2596" y="2624"/>
                  </a:cubicBezTo>
                  <a:cubicBezTo>
                    <a:pt x="2998" y="2168"/>
                    <a:pt x="4116" y="1091"/>
                    <a:pt x="4874" y="1091"/>
                  </a:cubicBezTo>
                  <a:close/>
                  <a:moveTo>
                    <a:pt x="4723" y="1"/>
                  </a:moveTo>
                  <a:cubicBezTo>
                    <a:pt x="3622" y="1"/>
                    <a:pt x="2615" y="1031"/>
                    <a:pt x="1930" y="1755"/>
                  </a:cubicBezTo>
                  <a:cubicBezTo>
                    <a:pt x="1264" y="2477"/>
                    <a:pt x="700" y="3256"/>
                    <a:pt x="1" y="3854"/>
                  </a:cubicBezTo>
                  <a:cubicBezTo>
                    <a:pt x="700" y="4452"/>
                    <a:pt x="1264" y="5231"/>
                    <a:pt x="1930" y="5942"/>
                  </a:cubicBezTo>
                  <a:cubicBezTo>
                    <a:pt x="2614" y="6684"/>
                    <a:pt x="3619" y="7697"/>
                    <a:pt x="4716" y="7697"/>
                  </a:cubicBezTo>
                  <a:cubicBezTo>
                    <a:pt x="4869" y="7697"/>
                    <a:pt x="5024" y="7677"/>
                    <a:pt x="5180" y="7634"/>
                  </a:cubicBezTo>
                  <a:cubicBezTo>
                    <a:pt x="6229" y="7352"/>
                    <a:pt x="6794" y="6179"/>
                    <a:pt x="6602" y="5140"/>
                  </a:cubicBezTo>
                  <a:cubicBezTo>
                    <a:pt x="6512" y="4666"/>
                    <a:pt x="6308" y="4226"/>
                    <a:pt x="6026" y="3854"/>
                  </a:cubicBezTo>
                  <a:cubicBezTo>
                    <a:pt x="6308" y="3470"/>
                    <a:pt x="6512" y="3030"/>
                    <a:pt x="6602" y="2556"/>
                  </a:cubicBezTo>
                  <a:cubicBezTo>
                    <a:pt x="6794" y="1518"/>
                    <a:pt x="6229" y="345"/>
                    <a:pt x="5180" y="63"/>
                  </a:cubicBezTo>
                  <a:cubicBezTo>
                    <a:pt x="5026" y="20"/>
                    <a:pt x="4874" y="1"/>
                    <a:pt x="4723" y="1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46"/>
            <p:cNvSpPr/>
            <p:nvPr/>
          </p:nvSpPr>
          <p:spPr>
            <a:xfrm>
              <a:off x="2048950" y="2090175"/>
              <a:ext cx="40650" cy="160250"/>
            </a:xfrm>
            <a:custGeom>
              <a:avLst/>
              <a:gdLst/>
              <a:ahLst/>
              <a:cxnLst/>
              <a:rect l="l" t="t" r="r" b="b"/>
              <a:pathLst>
                <a:path w="1626" h="6410" extrusionOk="0">
                  <a:moveTo>
                    <a:pt x="0" y="0"/>
                  </a:moveTo>
                  <a:lnTo>
                    <a:pt x="0" y="1546"/>
                  </a:lnTo>
                  <a:cubicBezTo>
                    <a:pt x="0" y="1557"/>
                    <a:pt x="12" y="1591"/>
                    <a:pt x="23" y="1602"/>
                  </a:cubicBezTo>
                  <a:cubicBezTo>
                    <a:pt x="45" y="1636"/>
                    <a:pt x="57" y="1659"/>
                    <a:pt x="68" y="1704"/>
                  </a:cubicBezTo>
                  <a:cubicBezTo>
                    <a:pt x="34" y="1715"/>
                    <a:pt x="23" y="1726"/>
                    <a:pt x="0" y="1726"/>
                  </a:cubicBezTo>
                  <a:lnTo>
                    <a:pt x="0" y="4683"/>
                  </a:lnTo>
                  <a:cubicBezTo>
                    <a:pt x="23" y="4694"/>
                    <a:pt x="34" y="4706"/>
                    <a:pt x="68" y="4706"/>
                  </a:cubicBezTo>
                  <a:cubicBezTo>
                    <a:pt x="57" y="4739"/>
                    <a:pt x="34" y="4762"/>
                    <a:pt x="23" y="4807"/>
                  </a:cubicBezTo>
                  <a:cubicBezTo>
                    <a:pt x="12" y="4818"/>
                    <a:pt x="12" y="4852"/>
                    <a:pt x="0" y="4863"/>
                  </a:cubicBezTo>
                  <a:lnTo>
                    <a:pt x="0" y="6409"/>
                  </a:lnTo>
                  <a:cubicBezTo>
                    <a:pt x="948" y="5913"/>
                    <a:pt x="1625" y="4254"/>
                    <a:pt x="1603" y="3397"/>
                  </a:cubicBezTo>
                  <a:cubicBezTo>
                    <a:pt x="1603" y="3340"/>
                    <a:pt x="1603" y="3272"/>
                    <a:pt x="1591" y="3216"/>
                  </a:cubicBezTo>
                  <a:cubicBezTo>
                    <a:pt x="1591" y="3137"/>
                    <a:pt x="1603" y="3081"/>
                    <a:pt x="1603" y="3024"/>
                  </a:cubicBezTo>
                  <a:cubicBezTo>
                    <a:pt x="1625" y="2155"/>
                    <a:pt x="959" y="485"/>
                    <a:pt x="0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46"/>
            <p:cNvSpPr/>
            <p:nvPr/>
          </p:nvSpPr>
          <p:spPr>
            <a:xfrm>
              <a:off x="2449525" y="21367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2540" h="2540" extrusionOk="0">
                  <a:moveTo>
                    <a:pt x="1265" y="1"/>
                  </a:moveTo>
                  <a:cubicBezTo>
                    <a:pt x="565" y="1"/>
                    <a:pt x="1" y="576"/>
                    <a:pt x="1" y="1265"/>
                  </a:cubicBezTo>
                  <a:cubicBezTo>
                    <a:pt x="1" y="1976"/>
                    <a:pt x="576" y="2540"/>
                    <a:pt x="1265" y="2540"/>
                  </a:cubicBezTo>
                  <a:cubicBezTo>
                    <a:pt x="1976" y="2540"/>
                    <a:pt x="2540" y="1953"/>
                    <a:pt x="2540" y="1265"/>
                  </a:cubicBezTo>
                  <a:cubicBezTo>
                    <a:pt x="2540" y="565"/>
                    <a:pt x="1976" y="1"/>
                    <a:pt x="1265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9" name="Google Shape;6029;p46"/>
          <p:cNvGrpSpPr/>
          <p:nvPr/>
        </p:nvGrpSpPr>
        <p:grpSpPr>
          <a:xfrm rot="8100000">
            <a:off x="393606" y="3933373"/>
            <a:ext cx="890616" cy="890616"/>
            <a:chOff x="3349175" y="1749375"/>
            <a:chExt cx="890625" cy="890625"/>
          </a:xfrm>
        </p:grpSpPr>
        <p:sp>
          <p:nvSpPr>
            <p:cNvPr id="6030" name="Google Shape;6030;p46"/>
            <p:cNvSpPr/>
            <p:nvPr/>
          </p:nvSpPr>
          <p:spPr>
            <a:xfrm>
              <a:off x="4001400" y="2401900"/>
              <a:ext cx="238400" cy="238100"/>
            </a:xfrm>
            <a:custGeom>
              <a:avLst/>
              <a:gdLst/>
              <a:ahLst/>
              <a:cxnLst/>
              <a:rect l="l" t="t" r="r" b="b"/>
              <a:pathLst>
                <a:path w="9536" h="9524" extrusionOk="0">
                  <a:moveTo>
                    <a:pt x="9524" y="0"/>
                  </a:moveTo>
                  <a:lnTo>
                    <a:pt x="9524" y="11"/>
                  </a:lnTo>
                  <a:lnTo>
                    <a:pt x="9524" y="11"/>
                  </a:lnTo>
                  <a:cubicBezTo>
                    <a:pt x="9528" y="7"/>
                    <a:pt x="9532" y="4"/>
                    <a:pt x="9535" y="0"/>
                  </a:cubicBezTo>
                  <a:close/>
                  <a:moveTo>
                    <a:pt x="9524" y="11"/>
                  </a:moveTo>
                  <a:lnTo>
                    <a:pt x="9524" y="11"/>
                  </a:lnTo>
                  <a:cubicBezTo>
                    <a:pt x="8104" y="1343"/>
                    <a:pt x="6195" y="3584"/>
                    <a:pt x="6083" y="6071"/>
                  </a:cubicBezTo>
                  <a:cubicBezTo>
                    <a:pt x="3577" y="6184"/>
                    <a:pt x="1343" y="8091"/>
                    <a:pt x="0" y="9524"/>
                  </a:cubicBezTo>
                  <a:lnTo>
                    <a:pt x="1637" y="9524"/>
                  </a:lnTo>
                  <a:cubicBezTo>
                    <a:pt x="2849" y="8418"/>
                    <a:pt x="4543" y="7231"/>
                    <a:pt x="6293" y="7231"/>
                  </a:cubicBezTo>
                  <a:cubicBezTo>
                    <a:pt x="6400" y="7231"/>
                    <a:pt x="6506" y="7235"/>
                    <a:pt x="6613" y="7244"/>
                  </a:cubicBezTo>
                  <a:lnTo>
                    <a:pt x="7290" y="7301"/>
                  </a:lnTo>
                  <a:lnTo>
                    <a:pt x="7234" y="6624"/>
                  </a:lnTo>
                  <a:cubicBezTo>
                    <a:pt x="7076" y="4762"/>
                    <a:pt x="8339" y="2923"/>
                    <a:pt x="9524" y="1648"/>
                  </a:cubicBezTo>
                  <a:lnTo>
                    <a:pt x="9524" y="11"/>
                  </a:ln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46"/>
            <p:cNvSpPr/>
            <p:nvPr/>
          </p:nvSpPr>
          <p:spPr>
            <a:xfrm>
              <a:off x="3349450" y="1749375"/>
              <a:ext cx="238400" cy="238400"/>
            </a:xfrm>
            <a:custGeom>
              <a:avLst/>
              <a:gdLst/>
              <a:ahLst/>
              <a:cxnLst/>
              <a:rect l="l" t="t" r="r" b="b"/>
              <a:pathLst>
                <a:path w="9536" h="9536" extrusionOk="0">
                  <a:moveTo>
                    <a:pt x="7888" y="1"/>
                  </a:moveTo>
                  <a:cubicBezTo>
                    <a:pt x="6676" y="1117"/>
                    <a:pt x="4973" y="2294"/>
                    <a:pt x="3223" y="2294"/>
                  </a:cubicBezTo>
                  <a:cubicBezTo>
                    <a:pt x="3116" y="2294"/>
                    <a:pt x="3008" y="2289"/>
                    <a:pt x="2901" y="2280"/>
                  </a:cubicBezTo>
                  <a:lnTo>
                    <a:pt x="2224" y="2235"/>
                  </a:lnTo>
                  <a:lnTo>
                    <a:pt x="2280" y="2912"/>
                  </a:lnTo>
                  <a:cubicBezTo>
                    <a:pt x="2438" y="4774"/>
                    <a:pt x="1185" y="6602"/>
                    <a:pt x="1" y="7888"/>
                  </a:cubicBezTo>
                  <a:lnTo>
                    <a:pt x="1" y="9536"/>
                  </a:lnTo>
                  <a:cubicBezTo>
                    <a:pt x="1422" y="8193"/>
                    <a:pt x="3341" y="5959"/>
                    <a:pt x="3454" y="3454"/>
                  </a:cubicBezTo>
                  <a:cubicBezTo>
                    <a:pt x="5947" y="3341"/>
                    <a:pt x="8193" y="1434"/>
                    <a:pt x="9536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6"/>
            <p:cNvSpPr/>
            <p:nvPr/>
          </p:nvSpPr>
          <p:spPr>
            <a:xfrm>
              <a:off x="3349175" y="2401900"/>
              <a:ext cx="237825" cy="237825"/>
            </a:xfrm>
            <a:custGeom>
              <a:avLst/>
              <a:gdLst/>
              <a:ahLst/>
              <a:cxnLst/>
              <a:rect l="l" t="t" r="r" b="b"/>
              <a:pathLst>
                <a:path w="9513" h="9513" extrusionOk="0">
                  <a:moveTo>
                    <a:pt x="0" y="0"/>
                  </a:moveTo>
                  <a:lnTo>
                    <a:pt x="0" y="1636"/>
                  </a:lnTo>
                  <a:cubicBezTo>
                    <a:pt x="1185" y="2911"/>
                    <a:pt x="2438" y="4751"/>
                    <a:pt x="2280" y="6613"/>
                  </a:cubicBezTo>
                  <a:lnTo>
                    <a:pt x="2223" y="7290"/>
                  </a:lnTo>
                  <a:lnTo>
                    <a:pt x="2900" y="7233"/>
                  </a:lnTo>
                  <a:cubicBezTo>
                    <a:pt x="3008" y="7224"/>
                    <a:pt x="3115" y="7220"/>
                    <a:pt x="3223" y="7220"/>
                  </a:cubicBezTo>
                  <a:cubicBezTo>
                    <a:pt x="4973" y="7220"/>
                    <a:pt x="6675" y="8396"/>
                    <a:pt x="7877" y="9513"/>
                  </a:cubicBezTo>
                  <a:lnTo>
                    <a:pt x="9513" y="9513"/>
                  </a:lnTo>
                  <a:cubicBezTo>
                    <a:pt x="8193" y="8091"/>
                    <a:pt x="5947" y="6184"/>
                    <a:pt x="3453" y="6071"/>
                  </a:cubicBezTo>
                  <a:cubicBezTo>
                    <a:pt x="3340" y="3577"/>
                    <a:pt x="1433" y="1332"/>
                    <a:pt x="0" y="0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6"/>
            <p:cNvSpPr/>
            <p:nvPr/>
          </p:nvSpPr>
          <p:spPr>
            <a:xfrm>
              <a:off x="3575425" y="2450275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3319" y="1165"/>
                  </a:moveTo>
                  <a:cubicBezTo>
                    <a:pt x="3547" y="1165"/>
                    <a:pt x="3776" y="1206"/>
                    <a:pt x="3995" y="1292"/>
                  </a:cubicBezTo>
                  <a:cubicBezTo>
                    <a:pt x="4672" y="1586"/>
                    <a:pt x="5112" y="2263"/>
                    <a:pt x="5112" y="3008"/>
                  </a:cubicBezTo>
                  <a:cubicBezTo>
                    <a:pt x="5112" y="4046"/>
                    <a:pt x="4266" y="4892"/>
                    <a:pt x="3227" y="4892"/>
                  </a:cubicBezTo>
                  <a:cubicBezTo>
                    <a:pt x="2991" y="4892"/>
                    <a:pt x="2765" y="4847"/>
                    <a:pt x="2550" y="4757"/>
                  </a:cubicBezTo>
                  <a:cubicBezTo>
                    <a:pt x="2347" y="4666"/>
                    <a:pt x="2155" y="4531"/>
                    <a:pt x="1986" y="4362"/>
                  </a:cubicBezTo>
                  <a:cubicBezTo>
                    <a:pt x="1253" y="3628"/>
                    <a:pt x="1253" y="2443"/>
                    <a:pt x="1986" y="1710"/>
                  </a:cubicBezTo>
                  <a:cubicBezTo>
                    <a:pt x="2348" y="1356"/>
                    <a:pt x="2830" y="1165"/>
                    <a:pt x="3319" y="1165"/>
                  </a:cubicBezTo>
                  <a:close/>
                  <a:moveTo>
                    <a:pt x="3328" y="1"/>
                  </a:moveTo>
                  <a:cubicBezTo>
                    <a:pt x="2536" y="1"/>
                    <a:pt x="1761" y="310"/>
                    <a:pt x="1185" y="886"/>
                  </a:cubicBezTo>
                  <a:cubicBezTo>
                    <a:pt x="0" y="2071"/>
                    <a:pt x="0" y="3989"/>
                    <a:pt x="1185" y="5152"/>
                  </a:cubicBezTo>
                  <a:cubicBezTo>
                    <a:pt x="1456" y="5422"/>
                    <a:pt x="1761" y="5637"/>
                    <a:pt x="2122" y="5795"/>
                  </a:cubicBezTo>
                  <a:lnTo>
                    <a:pt x="2133" y="5806"/>
                  </a:lnTo>
                  <a:cubicBezTo>
                    <a:pt x="2483" y="5964"/>
                    <a:pt x="2855" y="6032"/>
                    <a:pt x="3227" y="6032"/>
                  </a:cubicBezTo>
                  <a:cubicBezTo>
                    <a:pt x="4898" y="6032"/>
                    <a:pt x="6263" y="4678"/>
                    <a:pt x="6263" y="2996"/>
                  </a:cubicBezTo>
                  <a:cubicBezTo>
                    <a:pt x="6263" y="1800"/>
                    <a:pt x="5541" y="694"/>
                    <a:pt x="4446" y="220"/>
                  </a:cubicBezTo>
                  <a:lnTo>
                    <a:pt x="4435" y="209"/>
                  </a:lnTo>
                  <a:cubicBezTo>
                    <a:pt x="4075" y="69"/>
                    <a:pt x="3699" y="1"/>
                    <a:pt x="3328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6"/>
            <p:cNvSpPr/>
            <p:nvPr/>
          </p:nvSpPr>
          <p:spPr>
            <a:xfrm>
              <a:off x="3857250" y="2450550"/>
              <a:ext cx="156575" cy="150800"/>
            </a:xfrm>
            <a:custGeom>
              <a:avLst/>
              <a:gdLst/>
              <a:ahLst/>
              <a:cxnLst/>
              <a:rect l="l" t="t" r="r" b="b"/>
              <a:pathLst>
                <a:path w="6263" h="6032" extrusionOk="0">
                  <a:moveTo>
                    <a:pt x="2933" y="1154"/>
                  </a:moveTo>
                  <a:cubicBezTo>
                    <a:pt x="3420" y="1154"/>
                    <a:pt x="3900" y="1345"/>
                    <a:pt x="4254" y="1699"/>
                  </a:cubicBezTo>
                  <a:cubicBezTo>
                    <a:pt x="4988" y="2432"/>
                    <a:pt x="4988" y="3617"/>
                    <a:pt x="4254" y="4351"/>
                  </a:cubicBezTo>
                  <a:cubicBezTo>
                    <a:pt x="4085" y="4520"/>
                    <a:pt x="3904" y="4655"/>
                    <a:pt x="3690" y="4746"/>
                  </a:cubicBezTo>
                  <a:cubicBezTo>
                    <a:pt x="3487" y="4836"/>
                    <a:pt x="3261" y="4881"/>
                    <a:pt x="3013" y="4881"/>
                  </a:cubicBezTo>
                  <a:cubicBezTo>
                    <a:pt x="1986" y="4881"/>
                    <a:pt x="1140" y="4035"/>
                    <a:pt x="1140" y="2997"/>
                  </a:cubicBezTo>
                  <a:cubicBezTo>
                    <a:pt x="1140" y="2252"/>
                    <a:pt x="1580" y="1586"/>
                    <a:pt x="2257" y="1281"/>
                  </a:cubicBezTo>
                  <a:cubicBezTo>
                    <a:pt x="2476" y="1195"/>
                    <a:pt x="2705" y="1154"/>
                    <a:pt x="2933" y="1154"/>
                  </a:cubicBezTo>
                  <a:close/>
                  <a:moveTo>
                    <a:pt x="2930" y="1"/>
                  </a:moveTo>
                  <a:cubicBezTo>
                    <a:pt x="2559" y="1"/>
                    <a:pt x="2185" y="69"/>
                    <a:pt x="1828" y="209"/>
                  </a:cubicBezTo>
                  <a:lnTo>
                    <a:pt x="1817" y="221"/>
                  </a:lnTo>
                  <a:cubicBezTo>
                    <a:pt x="722" y="706"/>
                    <a:pt x="0" y="1789"/>
                    <a:pt x="0" y="2997"/>
                  </a:cubicBezTo>
                  <a:cubicBezTo>
                    <a:pt x="0" y="4667"/>
                    <a:pt x="1354" y="6032"/>
                    <a:pt x="3036" y="6032"/>
                  </a:cubicBezTo>
                  <a:cubicBezTo>
                    <a:pt x="3408" y="6032"/>
                    <a:pt x="3792" y="5964"/>
                    <a:pt x="4141" y="5818"/>
                  </a:cubicBezTo>
                  <a:lnTo>
                    <a:pt x="4164" y="5806"/>
                  </a:lnTo>
                  <a:cubicBezTo>
                    <a:pt x="4514" y="5648"/>
                    <a:pt x="4818" y="5434"/>
                    <a:pt x="5089" y="5174"/>
                  </a:cubicBezTo>
                  <a:cubicBezTo>
                    <a:pt x="6263" y="3990"/>
                    <a:pt x="6263" y="2071"/>
                    <a:pt x="5078" y="886"/>
                  </a:cubicBezTo>
                  <a:cubicBezTo>
                    <a:pt x="4502" y="310"/>
                    <a:pt x="3722" y="1"/>
                    <a:pt x="2930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46"/>
            <p:cNvSpPr/>
            <p:nvPr/>
          </p:nvSpPr>
          <p:spPr>
            <a:xfrm>
              <a:off x="3902375" y="24963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51" y="0"/>
                  </a:moveTo>
                  <a:cubicBezTo>
                    <a:pt x="1005" y="0"/>
                    <a:pt x="859" y="28"/>
                    <a:pt x="723" y="83"/>
                  </a:cubicBezTo>
                  <a:cubicBezTo>
                    <a:pt x="294" y="264"/>
                    <a:pt x="1" y="693"/>
                    <a:pt x="1" y="1189"/>
                  </a:cubicBezTo>
                  <a:cubicBezTo>
                    <a:pt x="1" y="1844"/>
                    <a:pt x="531" y="2385"/>
                    <a:pt x="1197" y="2385"/>
                  </a:cubicBezTo>
                  <a:cubicBezTo>
                    <a:pt x="1355" y="2385"/>
                    <a:pt x="1490" y="2351"/>
                    <a:pt x="1637" y="2295"/>
                  </a:cubicBezTo>
                  <a:cubicBezTo>
                    <a:pt x="1761" y="2239"/>
                    <a:pt x="1885" y="2160"/>
                    <a:pt x="1998" y="2047"/>
                  </a:cubicBezTo>
                  <a:cubicBezTo>
                    <a:pt x="2461" y="1584"/>
                    <a:pt x="2461" y="817"/>
                    <a:pt x="1998" y="354"/>
                  </a:cubicBezTo>
                  <a:cubicBezTo>
                    <a:pt x="1762" y="118"/>
                    <a:pt x="1455" y="0"/>
                    <a:pt x="1151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46"/>
            <p:cNvSpPr/>
            <p:nvPr/>
          </p:nvSpPr>
          <p:spPr>
            <a:xfrm>
              <a:off x="3625075" y="2495950"/>
              <a:ext cx="61800" cy="59700"/>
            </a:xfrm>
            <a:custGeom>
              <a:avLst/>
              <a:gdLst/>
              <a:ahLst/>
              <a:cxnLst/>
              <a:rect l="l" t="t" r="r" b="b"/>
              <a:pathLst>
                <a:path w="2472" h="2388" extrusionOk="0">
                  <a:moveTo>
                    <a:pt x="1311" y="1"/>
                  </a:moveTo>
                  <a:cubicBezTo>
                    <a:pt x="1011" y="1"/>
                    <a:pt x="707" y="116"/>
                    <a:pt x="474" y="357"/>
                  </a:cubicBezTo>
                  <a:cubicBezTo>
                    <a:pt x="0" y="819"/>
                    <a:pt x="0" y="1575"/>
                    <a:pt x="474" y="2049"/>
                  </a:cubicBezTo>
                  <a:cubicBezTo>
                    <a:pt x="576" y="2162"/>
                    <a:pt x="711" y="2241"/>
                    <a:pt x="835" y="2298"/>
                  </a:cubicBezTo>
                  <a:cubicBezTo>
                    <a:pt x="982" y="2354"/>
                    <a:pt x="1117" y="2388"/>
                    <a:pt x="1275" y="2388"/>
                  </a:cubicBezTo>
                  <a:cubicBezTo>
                    <a:pt x="1941" y="2388"/>
                    <a:pt x="2471" y="1846"/>
                    <a:pt x="2471" y="1181"/>
                  </a:cubicBezTo>
                  <a:cubicBezTo>
                    <a:pt x="2471" y="695"/>
                    <a:pt x="2178" y="266"/>
                    <a:pt x="1749" y="86"/>
                  </a:cubicBezTo>
                  <a:cubicBezTo>
                    <a:pt x="1610" y="30"/>
                    <a:pt x="1461" y="1"/>
                    <a:pt x="131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6"/>
            <p:cNvSpPr/>
            <p:nvPr/>
          </p:nvSpPr>
          <p:spPr>
            <a:xfrm>
              <a:off x="4001675" y="1749650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9525" h="9525" extrusionOk="0">
                  <a:moveTo>
                    <a:pt x="1" y="1"/>
                  </a:moveTo>
                  <a:cubicBezTo>
                    <a:pt x="1332" y="1423"/>
                    <a:pt x="3566" y="3330"/>
                    <a:pt x="6072" y="3443"/>
                  </a:cubicBezTo>
                  <a:cubicBezTo>
                    <a:pt x="6184" y="5936"/>
                    <a:pt x="8080" y="8182"/>
                    <a:pt x="9524" y="9525"/>
                  </a:cubicBezTo>
                  <a:lnTo>
                    <a:pt x="9524" y="7889"/>
                  </a:lnTo>
                  <a:cubicBezTo>
                    <a:pt x="8340" y="6602"/>
                    <a:pt x="7087" y="4774"/>
                    <a:pt x="7234" y="2912"/>
                  </a:cubicBezTo>
                  <a:lnTo>
                    <a:pt x="7302" y="2235"/>
                  </a:lnTo>
                  <a:lnTo>
                    <a:pt x="6624" y="2292"/>
                  </a:lnTo>
                  <a:cubicBezTo>
                    <a:pt x="6524" y="2300"/>
                    <a:pt x="6424" y="2303"/>
                    <a:pt x="6323" y="2303"/>
                  </a:cubicBezTo>
                  <a:cubicBezTo>
                    <a:pt x="4566" y="2303"/>
                    <a:pt x="2854" y="1122"/>
                    <a:pt x="1637" y="1"/>
                  </a:cubicBezTo>
                  <a:close/>
                </a:path>
              </a:pathLst>
            </a:custGeom>
            <a:solidFill>
              <a:srgbClr val="F76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6"/>
            <p:cNvSpPr/>
            <p:nvPr/>
          </p:nvSpPr>
          <p:spPr>
            <a:xfrm>
              <a:off x="3746925" y="2146875"/>
              <a:ext cx="95950" cy="95925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885" y="0"/>
                  </a:moveTo>
                  <a:cubicBezTo>
                    <a:pt x="1637" y="0"/>
                    <a:pt x="1389" y="45"/>
                    <a:pt x="1186" y="136"/>
                  </a:cubicBezTo>
                  <a:cubicBezTo>
                    <a:pt x="971" y="237"/>
                    <a:pt x="757" y="361"/>
                    <a:pt x="576" y="542"/>
                  </a:cubicBezTo>
                  <a:lnTo>
                    <a:pt x="565" y="564"/>
                  </a:lnTo>
                  <a:lnTo>
                    <a:pt x="543" y="576"/>
                  </a:lnTo>
                  <a:cubicBezTo>
                    <a:pt x="362" y="756"/>
                    <a:pt x="238" y="959"/>
                    <a:pt x="136" y="1185"/>
                  </a:cubicBezTo>
                  <a:cubicBezTo>
                    <a:pt x="57" y="1411"/>
                    <a:pt x="1" y="1648"/>
                    <a:pt x="1" y="1885"/>
                  </a:cubicBezTo>
                  <a:lnTo>
                    <a:pt x="1" y="1918"/>
                  </a:lnTo>
                  <a:lnTo>
                    <a:pt x="1" y="1941"/>
                  </a:lnTo>
                  <a:cubicBezTo>
                    <a:pt x="1" y="2201"/>
                    <a:pt x="35" y="2438"/>
                    <a:pt x="136" y="2652"/>
                  </a:cubicBezTo>
                  <a:cubicBezTo>
                    <a:pt x="238" y="2866"/>
                    <a:pt x="362" y="3069"/>
                    <a:pt x="543" y="3261"/>
                  </a:cubicBezTo>
                  <a:lnTo>
                    <a:pt x="565" y="3273"/>
                  </a:lnTo>
                  <a:lnTo>
                    <a:pt x="576" y="3284"/>
                  </a:lnTo>
                  <a:cubicBezTo>
                    <a:pt x="757" y="3464"/>
                    <a:pt x="960" y="3600"/>
                    <a:pt x="1186" y="3690"/>
                  </a:cubicBezTo>
                  <a:cubicBezTo>
                    <a:pt x="1412" y="3780"/>
                    <a:pt x="1648" y="3837"/>
                    <a:pt x="1885" y="3837"/>
                  </a:cubicBezTo>
                  <a:lnTo>
                    <a:pt x="1942" y="3837"/>
                  </a:lnTo>
                  <a:cubicBezTo>
                    <a:pt x="2201" y="3837"/>
                    <a:pt x="2438" y="3792"/>
                    <a:pt x="2653" y="3690"/>
                  </a:cubicBezTo>
                  <a:cubicBezTo>
                    <a:pt x="2856" y="3600"/>
                    <a:pt x="3070" y="3464"/>
                    <a:pt x="3251" y="3284"/>
                  </a:cubicBezTo>
                  <a:lnTo>
                    <a:pt x="3273" y="3273"/>
                  </a:lnTo>
                  <a:lnTo>
                    <a:pt x="3285" y="3261"/>
                  </a:lnTo>
                  <a:cubicBezTo>
                    <a:pt x="3465" y="3069"/>
                    <a:pt x="3589" y="2878"/>
                    <a:pt x="3691" y="2652"/>
                  </a:cubicBezTo>
                  <a:cubicBezTo>
                    <a:pt x="3781" y="2426"/>
                    <a:pt x="3838" y="2189"/>
                    <a:pt x="3838" y="1941"/>
                  </a:cubicBezTo>
                  <a:lnTo>
                    <a:pt x="3838" y="1918"/>
                  </a:lnTo>
                  <a:lnTo>
                    <a:pt x="3838" y="1885"/>
                  </a:lnTo>
                  <a:cubicBezTo>
                    <a:pt x="3815" y="1636"/>
                    <a:pt x="3781" y="1399"/>
                    <a:pt x="3691" y="1185"/>
                  </a:cubicBezTo>
                  <a:cubicBezTo>
                    <a:pt x="3589" y="971"/>
                    <a:pt x="3465" y="756"/>
                    <a:pt x="3285" y="576"/>
                  </a:cubicBezTo>
                  <a:lnTo>
                    <a:pt x="3273" y="564"/>
                  </a:lnTo>
                  <a:lnTo>
                    <a:pt x="3251" y="542"/>
                  </a:lnTo>
                  <a:cubicBezTo>
                    <a:pt x="3070" y="361"/>
                    <a:pt x="2878" y="237"/>
                    <a:pt x="2653" y="136"/>
                  </a:cubicBezTo>
                  <a:cubicBezTo>
                    <a:pt x="2427" y="57"/>
                    <a:pt x="2179" y="0"/>
                    <a:pt x="1942" y="0"/>
                  </a:cubicBezTo>
                  <a:close/>
                </a:path>
              </a:pathLst>
            </a:custGeom>
            <a:solidFill>
              <a:srgbClr val="C0E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6"/>
            <p:cNvSpPr/>
            <p:nvPr/>
          </p:nvSpPr>
          <p:spPr>
            <a:xfrm>
              <a:off x="3387825" y="1983250"/>
              <a:ext cx="156575" cy="149250"/>
            </a:xfrm>
            <a:custGeom>
              <a:avLst/>
              <a:gdLst/>
              <a:ahLst/>
              <a:cxnLst/>
              <a:rect l="l" t="t" r="r" b="b"/>
              <a:pathLst>
                <a:path w="6263" h="5970" extrusionOk="0">
                  <a:moveTo>
                    <a:pt x="3002" y="1140"/>
                  </a:moveTo>
                  <a:cubicBezTo>
                    <a:pt x="3498" y="1140"/>
                    <a:pt x="3972" y="1343"/>
                    <a:pt x="4333" y="1693"/>
                  </a:cubicBezTo>
                  <a:cubicBezTo>
                    <a:pt x="4852" y="2212"/>
                    <a:pt x="5022" y="3002"/>
                    <a:pt x="4751" y="3690"/>
                  </a:cubicBezTo>
                  <a:cubicBezTo>
                    <a:pt x="4457" y="4367"/>
                    <a:pt x="3780" y="4807"/>
                    <a:pt x="3036" y="4807"/>
                  </a:cubicBezTo>
                  <a:cubicBezTo>
                    <a:pt x="1997" y="4807"/>
                    <a:pt x="1151" y="3961"/>
                    <a:pt x="1151" y="2934"/>
                  </a:cubicBezTo>
                  <a:cubicBezTo>
                    <a:pt x="1174" y="2709"/>
                    <a:pt x="1219" y="2472"/>
                    <a:pt x="1287" y="2257"/>
                  </a:cubicBezTo>
                  <a:cubicBezTo>
                    <a:pt x="1388" y="2043"/>
                    <a:pt x="1512" y="1851"/>
                    <a:pt x="1682" y="1693"/>
                  </a:cubicBezTo>
                  <a:cubicBezTo>
                    <a:pt x="2031" y="1343"/>
                    <a:pt x="2494" y="1140"/>
                    <a:pt x="3002" y="1140"/>
                  </a:cubicBezTo>
                  <a:close/>
                  <a:moveTo>
                    <a:pt x="3002" y="0"/>
                  </a:moveTo>
                  <a:cubicBezTo>
                    <a:pt x="2201" y="0"/>
                    <a:pt x="1445" y="305"/>
                    <a:pt x="858" y="892"/>
                  </a:cubicBezTo>
                  <a:cubicBezTo>
                    <a:pt x="598" y="1151"/>
                    <a:pt x="384" y="1467"/>
                    <a:pt x="226" y="1817"/>
                  </a:cubicBezTo>
                  <a:lnTo>
                    <a:pt x="215" y="1828"/>
                  </a:lnTo>
                  <a:cubicBezTo>
                    <a:pt x="68" y="2189"/>
                    <a:pt x="0" y="2562"/>
                    <a:pt x="0" y="2945"/>
                  </a:cubicBezTo>
                  <a:cubicBezTo>
                    <a:pt x="11" y="4616"/>
                    <a:pt x="1366" y="5970"/>
                    <a:pt x="3036" y="5970"/>
                  </a:cubicBezTo>
                  <a:cubicBezTo>
                    <a:pt x="4232" y="5970"/>
                    <a:pt x="5338" y="5247"/>
                    <a:pt x="5812" y="4142"/>
                  </a:cubicBezTo>
                  <a:lnTo>
                    <a:pt x="5823" y="4130"/>
                  </a:lnTo>
                  <a:cubicBezTo>
                    <a:pt x="6263" y="3002"/>
                    <a:pt x="5992" y="1738"/>
                    <a:pt x="5146" y="892"/>
                  </a:cubicBezTo>
                  <a:cubicBezTo>
                    <a:pt x="4570" y="305"/>
                    <a:pt x="3826" y="0"/>
                    <a:pt x="300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6"/>
            <p:cNvSpPr/>
            <p:nvPr/>
          </p:nvSpPr>
          <p:spPr>
            <a:xfrm>
              <a:off x="4093350" y="2302300"/>
              <a:ext cx="61825" cy="58925"/>
            </a:xfrm>
            <a:custGeom>
              <a:avLst/>
              <a:gdLst/>
              <a:ahLst/>
              <a:cxnLst/>
              <a:rect l="l" t="t" r="r" b="b"/>
              <a:pathLst>
                <a:path w="2473" h="2357" extrusionOk="0">
                  <a:moveTo>
                    <a:pt x="1276" y="1"/>
                  </a:moveTo>
                  <a:cubicBezTo>
                    <a:pt x="780" y="1"/>
                    <a:pt x="362" y="294"/>
                    <a:pt x="170" y="723"/>
                  </a:cubicBezTo>
                  <a:cubicBezTo>
                    <a:pt x="1" y="1140"/>
                    <a:pt x="91" y="1648"/>
                    <a:pt x="441" y="2009"/>
                  </a:cubicBezTo>
                  <a:cubicBezTo>
                    <a:pt x="672" y="2241"/>
                    <a:pt x="980" y="2356"/>
                    <a:pt x="1287" y="2356"/>
                  </a:cubicBezTo>
                  <a:cubicBezTo>
                    <a:pt x="1595" y="2356"/>
                    <a:pt x="1902" y="2241"/>
                    <a:pt x="2134" y="2009"/>
                  </a:cubicBezTo>
                  <a:cubicBezTo>
                    <a:pt x="2247" y="1908"/>
                    <a:pt x="2337" y="1784"/>
                    <a:pt x="2393" y="1637"/>
                  </a:cubicBezTo>
                  <a:cubicBezTo>
                    <a:pt x="2450" y="1502"/>
                    <a:pt x="2472" y="1355"/>
                    <a:pt x="2472" y="1197"/>
                  </a:cubicBezTo>
                  <a:cubicBezTo>
                    <a:pt x="2472" y="542"/>
                    <a:pt x="1942" y="1"/>
                    <a:pt x="127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6"/>
            <p:cNvSpPr/>
            <p:nvPr/>
          </p:nvSpPr>
          <p:spPr>
            <a:xfrm>
              <a:off x="4044550" y="2257175"/>
              <a:ext cx="156600" cy="149250"/>
            </a:xfrm>
            <a:custGeom>
              <a:avLst/>
              <a:gdLst/>
              <a:ahLst/>
              <a:cxnLst/>
              <a:rect l="l" t="t" r="r" b="b"/>
              <a:pathLst>
                <a:path w="6264" h="5970" extrusionOk="0">
                  <a:moveTo>
                    <a:pt x="3228" y="1163"/>
                  </a:moveTo>
                  <a:cubicBezTo>
                    <a:pt x="4255" y="1163"/>
                    <a:pt x="5101" y="2009"/>
                    <a:pt x="5101" y="3036"/>
                  </a:cubicBezTo>
                  <a:cubicBezTo>
                    <a:pt x="5101" y="3273"/>
                    <a:pt x="5056" y="3498"/>
                    <a:pt x="4977" y="3713"/>
                  </a:cubicBezTo>
                  <a:cubicBezTo>
                    <a:pt x="4876" y="3927"/>
                    <a:pt x="4751" y="4119"/>
                    <a:pt x="4582" y="4277"/>
                  </a:cubicBezTo>
                  <a:cubicBezTo>
                    <a:pt x="4215" y="4644"/>
                    <a:pt x="3736" y="4827"/>
                    <a:pt x="3256" y="4827"/>
                  </a:cubicBezTo>
                  <a:cubicBezTo>
                    <a:pt x="2777" y="4827"/>
                    <a:pt x="2297" y="4644"/>
                    <a:pt x="1930" y="4277"/>
                  </a:cubicBezTo>
                  <a:cubicBezTo>
                    <a:pt x="1411" y="3758"/>
                    <a:pt x="1242" y="2968"/>
                    <a:pt x="1502" y="2268"/>
                  </a:cubicBezTo>
                  <a:cubicBezTo>
                    <a:pt x="1795" y="1591"/>
                    <a:pt x="2483" y="1163"/>
                    <a:pt x="3228" y="1163"/>
                  </a:cubicBezTo>
                  <a:close/>
                  <a:moveTo>
                    <a:pt x="3228" y="0"/>
                  </a:moveTo>
                  <a:cubicBezTo>
                    <a:pt x="2032" y="0"/>
                    <a:pt x="926" y="722"/>
                    <a:pt x="441" y="1817"/>
                  </a:cubicBezTo>
                  <a:lnTo>
                    <a:pt x="430" y="1840"/>
                  </a:lnTo>
                  <a:cubicBezTo>
                    <a:pt x="1" y="2968"/>
                    <a:pt x="260" y="4232"/>
                    <a:pt x="1107" y="5078"/>
                  </a:cubicBezTo>
                  <a:cubicBezTo>
                    <a:pt x="1705" y="5676"/>
                    <a:pt x="2483" y="5970"/>
                    <a:pt x="3251" y="5970"/>
                  </a:cubicBezTo>
                  <a:cubicBezTo>
                    <a:pt x="4029" y="5970"/>
                    <a:pt x="4808" y="5687"/>
                    <a:pt x="5395" y="5089"/>
                  </a:cubicBezTo>
                  <a:cubicBezTo>
                    <a:pt x="5665" y="4830"/>
                    <a:pt x="5880" y="4514"/>
                    <a:pt x="6038" y="4164"/>
                  </a:cubicBezTo>
                  <a:lnTo>
                    <a:pt x="6049" y="4153"/>
                  </a:lnTo>
                  <a:cubicBezTo>
                    <a:pt x="6185" y="3792"/>
                    <a:pt x="6264" y="3419"/>
                    <a:pt x="6264" y="3036"/>
                  </a:cubicBezTo>
                  <a:cubicBezTo>
                    <a:pt x="6264" y="1366"/>
                    <a:pt x="4909" y="0"/>
                    <a:pt x="3228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46"/>
            <p:cNvSpPr/>
            <p:nvPr/>
          </p:nvSpPr>
          <p:spPr>
            <a:xfrm>
              <a:off x="3575425" y="1788300"/>
              <a:ext cx="156575" cy="150950"/>
            </a:xfrm>
            <a:custGeom>
              <a:avLst/>
              <a:gdLst/>
              <a:ahLst/>
              <a:cxnLst/>
              <a:rect l="l" t="t" r="r" b="b"/>
              <a:pathLst>
                <a:path w="6263" h="6038" extrusionOk="0">
                  <a:moveTo>
                    <a:pt x="3227" y="1152"/>
                  </a:moveTo>
                  <a:cubicBezTo>
                    <a:pt x="4254" y="1152"/>
                    <a:pt x="5101" y="1998"/>
                    <a:pt x="5101" y="3025"/>
                  </a:cubicBezTo>
                  <a:cubicBezTo>
                    <a:pt x="5101" y="3781"/>
                    <a:pt x="4672" y="4436"/>
                    <a:pt x="3995" y="4752"/>
                  </a:cubicBezTo>
                  <a:cubicBezTo>
                    <a:pt x="3777" y="4837"/>
                    <a:pt x="3549" y="4879"/>
                    <a:pt x="3322" y="4879"/>
                  </a:cubicBezTo>
                  <a:cubicBezTo>
                    <a:pt x="2832" y="4879"/>
                    <a:pt x="2349" y="4685"/>
                    <a:pt x="1986" y="4323"/>
                  </a:cubicBezTo>
                  <a:cubicBezTo>
                    <a:pt x="1253" y="3589"/>
                    <a:pt x="1253" y="2404"/>
                    <a:pt x="1986" y="1671"/>
                  </a:cubicBezTo>
                  <a:cubicBezTo>
                    <a:pt x="2155" y="1502"/>
                    <a:pt x="2347" y="1378"/>
                    <a:pt x="2550" y="1276"/>
                  </a:cubicBezTo>
                  <a:cubicBezTo>
                    <a:pt x="2765" y="1197"/>
                    <a:pt x="2991" y="1152"/>
                    <a:pt x="3227" y="1152"/>
                  </a:cubicBezTo>
                  <a:close/>
                  <a:moveTo>
                    <a:pt x="3227" y="1"/>
                  </a:moveTo>
                  <a:cubicBezTo>
                    <a:pt x="2855" y="1"/>
                    <a:pt x="2471" y="69"/>
                    <a:pt x="2122" y="204"/>
                  </a:cubicBezTo>
                  <a:lnTo>
                    <a:pt x="2099" y="227"/>
                  </a:lnTo>
                  <a:cubicBezTo>
                    <a:pt x="1749" y="373"/>
                    <a:pt x="1445" y="588"/>
                    <a:pt x="1174" y="859"/>
                  </a:cubicBezTo>
                  <a:cubicBezTo>
                    <a:pt x="0" y="2043"/>
                    <a:pt x="0" y="3962"/>
                    <a:pt x="1174" y="5147"/>
                  </a:cubicBezTo>
                  <a:cubicBezTo>
                    <a:pt x="1749" y="5722"/>
                    <a:pt x="2528" y="6038"/>
                    <a:pt x="3318" y="6038"/>
                  </a:cubicBezTo>
                  <a:cubicBezTo>
                    <a:pt x="3679" y="6038"/>
                    <a:pt x="4063" y="5959"/>
                    <a:pt x="4435" y="5824"/>
                  </a:cubicBezTo>
                  <a:lnTo>
                    <a:pt x="4446" y="5812"/>
                  </a:lnTo>
                  <a:cubicBezTo>
                    <a:pt x="5541" y="5327"/>
                    <a:pt x="6263" y="4244"/>
                    <a:pt x="6263" y="3025"/>
                  </a:cubicBezTo>
                  <a:cubicBezTo>
                    <a:pt x="6263" y="1366"/>
                    <a:pt x="4909" y="1"/>
                    <a:pt x="3227" y="1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46"/>
            <p:cNvSpPr/>
            <p:nvPr/>
          </p:nvSpPr>
          <p:spPr>
            <a:xfrm>
              <a:off x="4044275" y="1983250"/>
              <a:ext cx="156875" cy="148975"/>
            </a:xfrm>
            <a:custGeom>
              <a:avLst/>
              <a:gdLst/>
              <a:ahLst/>
              <a:cxnLst/>
              <a:rect l="l" t="t" r="r" b="b"/>
              <a:pathLst>
                <a:path w="6275" h="5959" extrusionOk="0">
                  <a:moveTo>
                    <a:pt x="3262" y="1140"/>
                  </a:moveTo>
                  <a:cubicBezTo>
                    <a:pt x="3758" y="1140"/>
                    <a:pt x="4243" y="1343"/>
                    <a:pt x="4593" y="1693"/>
                  </a:cubicBezTo>
                  <a:cubicBezTo>
                    <a:pt x="4762" y="1862"/>
                    <a:pt x="4887" y="2043"/>
                    <a:pt x="4988" y="2257"/>
                  </a:cubicBezTo>
                  <a:cubicBezTo>
                    <a:pt x="5067" y="2472"/>
                    <a:pt x="5112" y="2697"/>
                    <a:pt x="5112" y="2934"/>
                  </a:cubicBezTo>
                  <a:cubicBezTo>
                    <a:pt x="5112" y="3961"/>
                    <a:pt x="4266" y="4807"/>
                    <a:pt x="3239" y="4807"/>
                  </a:cubicBezTo>
                  <a:cubicBezTo>
                    <a:pt x="2494" y="4807"/>
                    <a:pt x="1829" y="4367"/>
                    <a:pt x="1513" y="3690"/>
                  </a:cubicBezTo>
                  <a:cubicBezTo>
                    <a:pt x="1242" y="3002"/>
                    <a:pt x="1411" y="2212"/>
                    <a:pt x="1941" y="1693"/>
                  </a:cubicBezTo>
                  <a:cubicBezTo>
                    <a:pt x="2291" y="1343"/>
                    <a:pt x="2754" y="1140"/>
                    <a:pt x="3262" y="1140"/>
                  </a:cubicBezTo>
                  <a:close/>
                  <a:moveTo>
                    <a:pt x="3262" y="0"/>
                  </a:moveTo>
                  <a:cubicBezTo>
                    <a:pt x="2460" y="0"/>
                    <a:pt x="1704" y="305"/>
                    <a:pt x="1118" y="880"/>
                  </a:cubicBezTo>
                  <a:cubicBezTo>
                    <a:pt x="271" y="1727"/>
                    <a:pt x="1" y="3013"/>
                    <a:pt x="441" y="4130"/>
                  </a:cubicBezTo>
                  <a:lnTo>
                    <a:pt x="452" y="4142"/>
                  </a:lnTo>
                  <a:cubicBezTo>
                    <a:pt x="937" y="5247"/>
                    <a:pt x="2020" y="5958"/>
                    <a:pt x="3239" y="5958"/>
                  </a:cubicBezTo>
                  <a:cubicBezTo>
                    <a:pt x="4898" y="5958"/>
                    <a:pt x="6275" y="4604"/>
                    <a:pt x="6275" y="2934"/>
                  </a:cubicBezTo>
                  <a:cubicBezTo>
                    <a:pt x="6275" y="2551"/>
                    <a:pt x="6196" y="2189"/>
                    <a:pt x="6060" y="1828"/>
                  </a:cubicBezTo>
                  <a:lnTo>
                    <a:pt x="6049" y="1817"/>
                  </a:lnTo>
                  <a:cubicBezTo>
                    <a:pt x="5891" y="1467"/>
                    <a:pt x="5676" y="1151"/>
                    <a:pt x="5406" y="880"/>
                  </a:cubicBezTo>
                  <a:cubicBezTo>
                    <a:pt x="4830" y="305"/>
                    <a:pt x="4085" y="0"/>
                    <a:pt x="3262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6"/>
            <p:cNvSpPr/>
            <p:nvPr/>
          </p:nvSpPr>
          <p:spPr>
            <a:xfrm>
              <a:off x="3625075" y="1833725"/>
              <a:ext cx="61800" cy="59575"/>
            </a:xfrm>
            <a:custGeom>
              <a:avLst/>
              <a:gdLst/>
              <a:ahLst/>
              <a:cxnLst/>
              <a:rect l="l" t="t" r="r" b="b"/>
              <a:pathLst>
                <a:path w="2472" h="2383" extrusionOk="0">
                  <a:moveTo>
                    <a:pt x="1275" y="1"/>
                  </a:moveTo>
                  <a:cubicBezTo>
                    <a:pt x="1117" y="1"/>
                    <a:pt x="982" y="23"/>
                    <a:pt x="835" y="80"/>
                  </a:cubicBezTo>
                  <a:cubicBezTo>
                    <a:pt x="711" y="136"/>
                    <a:pt x="587" y="226"/>
                    <a:pt x="474" y="339"/>
                  </a:cubicBezTo>
                  <a:cubicBezTo>
                    <a:pt x="0" y="802"/>
                    <a:pt x="0" y="1569"/>
                    <a:pt x="474" y="2032"/>
                  </a:cubicBezTo>
                  <a:cubicBezTo>
                    <a:pt x="699" y="2264"/>
                    <a:pt x="999" y="2382"/>
                    <a:pt x="1300" y="2382"/>
                  </a:cubicBezTo>
                  <a:cubicBezTo>
                    <a:pt x="1452" y="2382"/>
                    <a:pt x="1605" y="2352"/>
                    <a:pt x="1749" y="2291"/>
                  </a:cubicBezTo>
                  <a:cubicBezTo>
                    <a:pt x="2178" y="2111"/>
                    <a:pt x="2471" y="1693"/>
                    <a:pt x="2471" y="1197"/>
                  </a:cubicBezTo>
                  <a:cubicBezTo>
                    <a:pt x="2471" y="531"/>
                    <a:pt x="1941" y="1"/>
                    <a:pt x="1275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46"/>
            <p:cNvSpPr/>
            <p:nvPr/>
          </p:nvSpPr>
          <p:spPr>
            <a:xfrm>
              <a:off x="4093925" y="2028450"/>
              <a:ext cx="61525" cy="58925"/>
            </a:xfrm>
            <a:custGeom>
              <a:avLst/>
              <a:gdLst/>
              <a:ahLst/>
              <a:cxnLst/>
              <a:rect l="l" t="t" r="r" b="b"/>
              <a:pathLst>
                <a:path w="2461" h="2357" extrusionOk="0">
                  <a:moveTo>
                    <a:pt x="1280" y="1"/>
                  </a:moveTo>
                  <a:cubicBezTo>
                    <a:pt x="974" y="1"/>
                    <a:pt x="666" y="116"/>
                    <a:pt x="429" y="348"/>
                  </a:cubicBezTo>
                  <a:cubicBezTo>
                    <a:pt x="80" y="697"/>
                    <a:pt x="1" y="1194"/>
                    <a:pt x="159" y="1634"/>
                  </a:cubicBezTo>
                  <a:cubicBezTo>
                    <a:pt x="350" y="2051"/>
                    <a:pt x="768" y="2356"/>
                    <a:pt x="1264" y="2356"/>
                  </a:cubicBezTo>
                  <a:cubicBezTo>
                    <a:pt x="1930" y="2356"/>
                    <a:pt x="2461" y="1815"/>
                    <a:pt x="2461" y="1149"/>
                  </a:cubicBezTo>
                  <a:cubicBezTo>
                    <a:pt x="2461" y="1002"/>
                    <a:pt x="2438" y="855"/>
                    <a:pt x="2382" y="720"/>
                  </a:cubicBezTo>
                  <a:cubicBezTo>
                    <a:pt x="2314" y="573"/>
                    <a:pt x="2224" y="449"/>
                    <a:pt x="2122" y="348"/>
                  </a:cubicBezTo>
                  <a:cubicBezTo>
                    <a:pt x="1891" y="116"/>
                    <a:pt x="1586" y="1"/>
                    <a:pt x="1280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46"/>
            <p:cNvSpPr/>
            <p:nvPr/>
          </p:nvSpPr>
          <p:spPr>
            <a:xfrm>
              <a:off x="3433800" y="2027950"/>
              <a:ext cx="61525" cy="58850"/>
            </a:xfrm>
            <a:custGeom>
              <a:avLst/>
              <a:gdLst/>
              <a:ahLst/>
              <a:cxnLst/>
              <a:rect l="l" t="t" r="r" b="b"/>
              <a:pathLst>
                <a:path w="2461" h="2354" extrusionOk="0">
                  <a:moveTo>
                    <a:pt x="1181" y="1"/>
                  </a:moveTo>
                  <a:cubicBezTo>
                    <a:pt x="875" y="1"/>
                    <a:pt x="570" y="119"/>
                    <a:pt x="339" y="356"/>
                  </a:cubicBezTo>
                  <a:cubicBezTo>
                    <a:pt x="226" y="469"/>
                    <a:pt x="136" y="593"/>
                    <a:pt x="80" y="717"/>
                  </a:cubicBezTo>
                  <a:cubicBezTo>
                    <a:pt x="23" y="864"/>
                    <a:pt x="1" y="1000"/>
                    <a:pt x="1" y="1157"/>
                  </a:cubicBezTo>
                  <a:cubicBezTo>
                    <a:pt x="1" y="1823"/>
                    <a:pt x="531" y="2354"/>
                    <a:pt x="1197" y="2354"/>
                  </a:cubicBezTo>
                  <a:cubicBezTo>
                    <a:pt x="1693" y="2354"/>
                    <a:pt x="2111" y="2060"/>
                    <a:pt x="2291" y="1631"/>
                  </a:cubicBezTo>
                  <a:cubicBezTo>
                    <a:pt x="2460" y="1214"/>
                    <a:pt x="2381" y="706"/>
                    <a:pt x="2032" y="356"/>
                  </a:cubicBezTo>
                  <a:cubicBezTo>
                    <a:pt x="1795" y="119"/>
                    <a:pt x="1487" y="1"/>
                    <a:pt x="1181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46"/>
            <p:cNvSpPr/>
            <p:nvPr/>
          </p:nvSpPr>
          <p:spPr>
            <a:xfrm>
              <a:off x="3387825" y="2257175"/>
              <a:ext cx="156575" cy="149525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3036" y="1163"/>
                  </a:moveTo>
                  <a:cubicBezTo>
                    <a:pt x="3780" y="1163"/>
                    <a:pt x="4446" y="1591"/>
                    <a:pt x="4751" y="2268"/>
                  </a:cubicBezTo>
                  <a:cubicBezTo>
                    <a:pt x="5022" y="2968"/>
                    <a:pt x="4852" y="3758"/>
                    <a:pt x="4333" y="4277"/>
                  </a:cubicBezTo>
                  <a:cubicBezTo>
                    <a:pt x="3967" y="4644"/>
                    <a:pt x="3487" y="4827"/>
                    <a:pt x="3007" y="4827"/>
                  </a:cubicBezTo>
                  <a:cubicBezTo>
                    <a:pt x="2528" y="4827"/>
                    <a:pt x="2048" y="4644"/>
                    <a:pt x="1682" y="4277"/>
                  </a:cubicBezTo>
                  <a:cubicBezTo>
                    <a:pt x="1512" y="4108"/>
                    <a:pt x="1388" y="3927"/>
                    <a:pt x="1287" y="3713"/>
                  </a:cubicBezTo>
                  <a:cubicBezTo>
                    <a:pt x="1196" y="3498"/>
                    <a:pt x="1162" y="3273"/>
                    <a:pt x="1162" y="3036"/>
                  </a:cubicBezTo>
                  <a:cubicBezTo>
                    <a:pt x="1162" y="2009"/>
                    <a:pt x="2009" y="1163"/>
                    <a:pt x="3036" y="1163"/>
                  </a:cubicBezTo>
                  <a:close/>
                  <a:moveTo>
                    <a:pt x="3036" y="0"/>
                  </a:moveTo>
                  <a:cubicBezTo>
                    <a:pt x="1366" y="0"/>
                    <a:pt x="0" y="1354"/>
                    <a:pt x="0" y="3036"/>
                  </a:cubicBezTo>
                  <a:cubicBezTo>
                    <a:pt x="0" y="3419"/>
                    <a:pt x="68" y="3792"/>
                    <a:pt x="215" y="4153"/>
                  </a:cubicBezTo>
                  <a:lnTo>
                    <a:pt x="226" y="4164"/>
                  </a:lnTo>
                  <a:cubicBezTo>
                    <a:pt x="384" y="4514"/>
                    <a:pt x="598" y="4830"/>
                    <a:pt x="858" y="5089"/>
                  </a:cubicBezTo>
                  <a:cubicBezTo>
                    <a:pt x="1456" y="5687"/>
                    <a:pt x="2234" y="5981"/>
                    <a:pt x="3002" y="5981"/>
                  </a:cubicBezTo>
                  <a:cubicBezTo>
                    <a:pt x="3780" y="5981"/>
                    <a:pt x="4559" y="5687"/>
                    <a:pt x="5146" y="5089"/>
                  </a:cubicBezTo>
                  <a:cubicBezTo>
                    <a:pt x="5992" y="4232"/>
                    <a:pt x="6263" y="2968"/>
                    <a:pt x="5823" y="1840"/>
                  </a:cubicBezTo>
                  <a:lnTo>
                    <a:pt x="5812" y="1817"/>
                  </a:lnTo>
                  <a:cubicBezTo>
                    <a:pt x="5338" y="722"/>
                    <a:pt x="4243" y="0"/>
                    <a:pt x="3036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46"/>
            <p:cNvSpPr/>
            <p:nvPr/>
          </p:nvSpPr>
          <p:spPr>
            <a:xfrm>
              <a:off x="3433800" y="2302600"/>
              <a:ext cx="61525" cy="58900"/>
            </a:xfrm>
            <a:custGeom>
              <a:avLst/>
              <a:gdLst/>
              <a:ahLst/>
              <a:cxnLst/>
              <a:rect l="l" t="t" r="r" b="b"/>
              <a:pathLst>
                <a:path w="2461" h="2356" extrusionOk="0">
                  <a:moveTo>
                    <a:pt x="1197" y="0"/>
                  </a:moveTo>
                  <a:cubicBezTo>
                    <a:pt x="531" y="0"/>
                    <a:pt x="1" y="542"/>
                    <a:pt x="1" y="1207"/>
                  </a:cubicBezTo>
                  <a:cubicBezTo>
                    <a:pt x="1" y="1354"/>
                    <a:pt x="23" y="1501"/>
                    <a:pt x="80" y="1636"/>
                  </a:cubicBezTo>
                  <a:cubicBezTo>
                    <a:pt x="136" y="1772"/>
                    <a:pt x="226" y="1896"/>
                    <a:pt x="339" y="2009"/>
                  </a:cubicBezTo>
                  <a:cubicBezTo>
                    <a:pt x="570" y="2240"/>
                    <a:pt x="875" y="2356"/>
                    <a:pt x="1181" y="2356"/>
                  </a:cubicBezTo>
                  <a:cubicBezTo>
                    <a:pt x="1487" y="2356"/>
                    <a:pt x="1795" y="2240"/>
                    <a:pt x="2032" y="2009"/>
                  </a:cubicBezTo>
                  <a:cubicBezTo>
                    <a:pt x="2381" y="1659"/>
                    <a:pt x="2460" y="1162"/>
                    <a:pt x="2291" y="722"/>
                  </a:cubicBezTo>
                  <a:cubicBezTo>
                    <a:pt x="2099" y="305"/>
                    <a:pt x="1693" y="0"/>
                    <a:pt x="1197" y="0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46"/>
            <p:cNvSpPr/>
            <p:nvPr/>
          </p:nvSpPr>
          <p:spPr>
            <a:xfrm>
              <a:off x="3856950" y="1788600"/>
              <a:ext cx="156875" cy="150950"/>
            </a:xfrm>
            <a:custGeom>
              <a:avLst/>
              <a:gdLst/>
              <a:ahLst/>
              <a:cxnLst/>
              <a:rect l="l" t="t" r="r" b="b"/>
              <a:pathLst>
                <a:path w="6275" h="6038" extrusionOk="0">
                  <a:moveTo>
                    <a:pt x="3025" y="1140"/>
                  </a:moveTo>
                  <a:cubicBezTo>
                    <a:pt x="3262" y="1140"/>
                    <a:pt x="3488" y="1185"/>
                    <a:pt x="3702" y="1264"/>
                  </a:cubicBezTo>
                  <a:cubicBezTo>
                    <a:pt x="3916" y="1366"/>
                    <a:pt x="4120" y="1490"/>
                    <a:pt x="4266" y="1659"/>
                  </a:cubicBezTo>
                  <a:cubicBezTo>
                    <a:pt x="5000" y="2392"/>
                    <a:pt x="5000" y="3577"/>
                    <a:pt x="4266" y="4311"/>
                  </a:cubicBezTo>
                  <a:cubicBezTo>
                    <a:pt x="3912" y="4673"/>
                    <a:pt x="3430" y="4867"/>
                    <a:pt x="2942" y="4867"/>
                  </a:cubicBezTo>
                  <a:cubicBezTo>
                    <a:pt x="2715" y="4867"/>
                    <a:pt x="2487" y="4825"/>
                    <a:pt x="2269" y="4740"/>
                  </a:cubicBezTo>
                  <a:cubicBezTo>
                    <a:pt x="1592" y="4446"/>
                    <a:pt x="1152" y="3769"/>
                    <a:pt x="1152" y="3013"/>
                  </a:cubicBezTo>
                  <a:cubicBezTo>
                    <a:pt x="1152" y="1986"/>
                    <a:pt x="1998" y="1140"/>
                    <a:pt x="3025" y="1140"/>
                  </a:cubicBezTo>
                  <a:close/>
                  <a:moveTo>
                    <a:pt x="3025" y="0"/>
                  </a:moveTo>
                  <a:cubicBezTo>
                    <a:pt x="1366" y="0"/>
                    <a:pt x="1" y="1354"/>
                    <a:pt x="1" y="3036"/>
                  </a:cubicBezTo>
                  <a:cubicBezTo>
                    <a:pt x="1" y="4232"/>
                    <a:pt x="712" y="5326"/>
                    <a:pt x="1818" y="5812"/>
                  </a:cubicBezTo>
                  <a:lnTo>
                    <a:pt x="1829" y="5823"/>
                  </a:lnTo>
                  <a:cubicBezTo>
                    <a:pt x="2201" y="5970"/>
                    <a:pt x="2562" y="6037"/>
                    <a:pt x="2946" y="6037"/>
                  </a:cubicBezTo>
                  <a:cubicBezTo>
                    <a:pt x="3736" y="6037"/>
                    <a:pt x="4515" y="5721"/>
                    <a:pt x="5090" y="5146"/>
                  </a:cubicBezTo>
                  <a:cubicBezTo>
                    <a:pt x="6275" y="3961"/>
                    <a:pt x="6275" y="2043"/>
                    <a:pt x="5090" y="869"/>
                  </a:cubicBezTo>
                  <a:cubicBezTo>
                    <a:pt x="4819" y="610"/>
                    <a:pt x="4515" y="395"/>
                    <a:pt x="4153" y="237"/>
                  </a:cubicBezTo>
                  <a:lnTo>
                    <a:pt x="4142" y="226"/>
                  </a:lnTo>
                  <a:cubicBezTo>
                    <a:pt x="3792" y="68"/>
                    <a:pt x="3409" y="0"/>
                    <a:pt x="3025" y="0"/>
                  </a:cubicBezTo>
                  <a:close/>
                </a:path>
              </a:pathLst>
            </a:custGeom>
            <a:solidFill>
              <a:srgbClr val="72B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46"/>
            <p:cNvSpPr/>
            <p:nvPr/>
          </p:nvSpPr>
          <p:spPr>
            <a:xfrm>
              <a:off x="3902100" y="1834000"/>
              <a:ext cx="61525" cy="59650"/>
            </a:xfrm>
            <a:custGeom>
              <a:avLst/>
              <a:gdLst/>
              <a:ahLst/>
              <a:cxnLst/>
              <a:rect l="l" t="t" r="r" b="b"/>
              <a:pathLst>
                <a:path w="2461" h="2386" extrusionOk="0">
                  <a:moveTo>
                    <a:pt x="1196" y="1"/>
                  </a:moveTo>
                  <a:cubicBezTo>
                    <a:pt x="531" y="1"/>
                    <a:pt x="0" y="543"/>
                    <a:pt x="0" y="1197"/>
                  </a:cubicBezTo>
                  <a:cubicBezTo>
                    <a:pt x="0" y="1694"/>
                    <a:pt x="294" y="2122"/>
                    <a:pt x="711" y="2303"/>
                  </a:cubicBezTo>
                  <a:cubicBezTo>
                    <a:pt x="851" y="2358"/>
                    <a:pt x="999" y="2386"/>
                    <a:pt x="1148" y="2386"/>
                  </a:cubicBezTo>
                  <a:cubicBezTo>
                    <a:pt x="1454" y="2386"/>
                    <a:pt x="1762" y="2268"/>
                    <a:pt x="1998" y="2032"/>
                  </a:cubicBezTo>
                  <a:cubicBezTo>
                    <a:pt x="2460" y="1569"/>
                    <a:pt x="2460" y="802"/>
                    <a:pt x="1998" y="339"/>
                  </a:cubicBezTo>
                  <a:cubicBezTo>
                    <a:pt x="1885" y="227"/>
                    <a:pt x="1761" y="148"/>
                    <a:pt x="1625" y="91"/>
                  </a:cubicBezTo>
                  <a:cubicBezTo>
                    <a:pt x="1501" y="24"/>
                    <a:pt x="1343" y="1"/>
                    <a:pt x="1196" y="1"/>
                  </a:cubicBezTo>
                  <a:close/>
                </a:path>
              </a:pathLst>
            </a:custGeom>
            <a:solidFill>
              <a:srgbClr val="EF9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46"/>
            <p:cNvSpPr/>
            <p:nvPr/>
          </p:nvSpPr>
          <p:spPr>
            <a:xfrm>
              <a:off x="3393175" y="1793400"/>
              <a:ext cx="801775" cy="802025"/>
            </a:xfrm>
            <a:custGeom>
              <a:avLst/>
              <a:gdLst/>
              <a:ahLst/>
              <a:cxnLst/>
              <a:rect l="l" t="t" r="r" b="b"/>
              <a:pathLst>
                <a:path w="32071" h="32081" extrusionOk="0">
                  <a:moveTo>
                    <a:pt x="16047" y="2110"/>
                  </a:moveTo>
                  <a:cubicBezTo>
                    <a:pt x="17062" y="3825"/>
                    <a:pt x="18247" y="6748"/>
                    <a:pt x="17739" y="10528"/>
                  </a:cubicBezTo>
                  <a:lnTo>
                    <a:pt x="17536" y="12052"/>
                  </a:lnTo>
                  <a:cubicBezTo>
                    <a:pt x="17085" y="11882"/>
                    <a:pt x="16600" y="11792"/>
                    <a:pt x="16103" y="11792"/>
                  </a:cubicBezTo>
                  <a:lnTo>
                    <a:pt x="16013" y="11792"/>
                  </a:lnTo>
                  <a:cubicBezTo>
                    <a:pt x="15516" y="11792"/>
                    <a:pt x="15031" y="11882"/>
                    <a:pt x="14580" y="12052"/>
                  </a:cubicBezTo>
                  <a:lnTo>
                    <a:pt x="14377" y="10528"/>
                  </a:lnTo>
                  <a:cubicBezTo>
                    <a:pt x="13846" y="6748"/>
                    <a:pt x="15031" y="3825"/>
                    <a:pt x="16047" y="2110"/>
                  </a:cubicBezTo>
                  <a:close/>
                  <a:moveTo>
                    <a:pt x="6196" y="6195"/>
                  </a:moveTo>
                  <a:cubicBezTo>
                    <a:pt x="8125" y="6692"/>
                    <a:pt x="11025" y="7922"/>
                    <a:pt x="13327" y="10946"/>
                  </a:cubicBezTo>
                  <a:lnTo>
                    <a:pt x="14264" y="12176"/>
                  </a:lnTo>
                  <a:cubicBezTo>
                    <a:pt x="13824" y="12390"/>
                    <a:pt x="13418" y="12661"/>
                    <a:pt x="13079" y="13011"/>
                  </a:cubicBezTo>
                  <a:lnTo>
                    <a:pt x="13000" y="13078"/>
                  </a:lnTo>
                  <a:cubicBezTo>
                    <a:pt x="12650" y="13428"/>
                    <a:pt x="12379" y="13823"/>
                    <a:pt x="12176" y="14263"/>
                  </a:cubicBezTo>
                  <a:lnTo>
                    <a:pt x="10946" y="13327"/>
                  </a:lnTo>
                  <a:cubicBezTo>
                    <a:pt x="7911" y="11036"/>
                    <a:pt x="6681" y="8125"/>
                    <a:pt x="6196" y="6195"/>
                  </a:cubicBezTo>
                  <a:close/>
                  <a:moveTo>
                    <a:pt x="25909" y="6195"/>
                  </a:moveTo>
                  <a:cubicBezTo>
                    <a:pt x="25413" y="8125"/>
                    <a:pt x="24194" y="11036"/>
                    <a:pt x="21158" y="13338"/>
                  </a:cubicBezTo>
                  <a:lnTo>
                    <a:pt x="19929" y="14263"/>
                  </a:lnTo>
                  <a:cubicBezTo>
                    <a:pt x="19714" y="13823"/>
                    <a:pt x="19443" y="13417"/>
                    <a:pt x="19093" y="13078"/>
                  </a:cubicBezTo>
                  <a:lnTo>
                    <a:pt x="19026" y="13011"/>
                  </a:lnTo>
                  <a:cubicBezTo>
                    <a:pt x="18676" y="12661"/>
                    <a:pt x="18281" y="12390"/>
                    <a:pt x="17841" y="12176"/>
                  </a:cubicBezTo>
                  <a:lnTo>
                    <a:pt x="18778" y="10946"/>
                  </a:lnTo>
                  <a:cubicBezTo>
                    <a:pt x="21068" y="7922"/>
                    <a:pt x="23980" y="6692"/>
                    <a:pt x="25909" y="6195"/>
                  </a:cubicBezTo>
                  <a:close/>
                  <a:moveTo>
                    <a:pt x="8741" y="14243"/>
                  </a:moveTo>
                  <a:cubicBezTo>
                    <a:pt x="9316" y="14243"/>
                    <a:pt x="9916" y="14281"/>
                    <a:pt x="10540" y="14365"/>
                  </a:cubicBezTo>
                  <a:lnTo>
                    <a:pt x="12063" y="14579"/>
                  </a:lnTo>
                  <a:cubicBezTo>
                    <a:pt x="11894" y="15031"/>
                    <a:pt x="11804" y="15505"/>
                    <a:pt x="11804" y="16001"/>
                  </a:cubicBezTo>
                  <a:lnTo>
                    <a:pt x="11804" y="16046"/>
                  </a:lnTo>
                  <a:lnTo>
                    <a:pt x="11804" y="16103"/>
                  </a:lnTo>
                  <a:cubicBezTo>
                    <a:pt x="11804" y="16588"/>
                    <a:pt x="11894" y="17062"/>
                    <a:pt x="12063" y="17524"/>
                  </a:cubicBezTo>
                  <a:lnTo>
                    <a:pt x="10540" y="17739"/>
                  </a:lnTo>
                  <a:cubicBezTo>
                    <a:pt x="9902" y="17826"/>
                    <a:pt x="9289" y="17865"/>
                    <a:pt x="8703" y="17865"/>
                  </a:cubicBezTo>
                  <a:cubicBezTo>
                    <a:pt x="5794" y="17865"/>
                    <a:pt x="3538" y="16903"/>
                    <a:pt x="2111" y="16057"/>
                  </a:cubicBezTo>
                  <a:cubicBezTo>
                    <a:pt x="3552" y="15209"/>
                    <a:pt x="5828" y="14243"/>
                    <a:pt x="8741" y="14243"/>
                  </a:cubicBezTo>
                  <a:close/>
                  <a:moveTo>
                    <a:pt x="23405" y="14250"/>
                  </a:moveTo>
                  <a:cubicBezTo>
                    <a:pt x="26303" y="14250"/>
                    <a:pt x="28569" y="15212"/>
                    <a:pt x="30005" y="16057"/>
                  </a:cubicBezTo>
                  <a:cubicBezTo>
                    <a:pt x="28564" y="16905"/>
                    <a:pt x="26288" y="17872"/>
                    <a:pt x="23375" y="17872"/>
                  </a:cubicBezTo>
                  <a:cubicBezTo>
                    <a:pt x="22800" y="17872"/>
                    <a:pt x="22200" y="17834"/>
                    <a:pt x="21576" y="17750"/>
                  </a:cubicBezTo>
                  <a:lnTo>
                    <a:pt x="20053" y="17536"/>
                  </a:lnTo>
                  <a:cubicBezTo>
                    <a:pt x="20222" y="17084"/>
                    <a:pt x="20312" y="16610"/>
                    <a:pt x="20312" y="16114"/>
                  </a:cubicBezTo>
                  <a:lnTo>
                    <a:pt x="20312" y="16069"/>
                  </a:lnTo>
                  <a:lnTo>
                    <a:pt x="20312" y="16012"/>
                  </a:lnTo>
                  <a:cubicBezTo>
                    <a:pt x="20312" y="15516"/>
                    <a:pt x="20222" y="15053"/>
                    <a:pt x="20053" y="14591"/>
                  </a:cubicBezTo>
                  <a:lnTo>
                    <a:pt x="21576" y="14376"/>
                  </a:lnTo>
                  <a:cubicBezTo>
                    <a:pt x="22210" y="14289"/>
                    <a:pt x="22820" y="14250"/>
                    <a:pt x="23405" y="14250"/>
                  </a:cubicBezTo>
                  <a:close/>
                  <a:moveTo>
                    <a:pt x="16092" y="12966"/>
                  </a:moveTo>
                  <a:cubicBezTo>
                    <a:pt x="16487" y="12966"/>
                    <a:pt x="16870" y="13033"/>
                    <a:pt x="17232" y="13191"/>
                  </a:cubicBezTo>
                  <a:cubicBezTo>
                    <a:pt x="17604" y="13349"/>
                    <a:pt x="17931" y="13552"/>
                    <a:pt x="18213" y="13834"/>
                  </a:cubicBezTo>
                  <a:lnTo>
                    <a:pt x="18281" y="13913"/>
                  </a:lnTo>
                  <a:cubicBezTo>
                    <a:pt x="18563" y="14196"/>
                    <a:pt x="18778" y="14523"/>
                    <a:pt x="18924" y="14873"/>
                  </a:cubicBezTo>
                  <a:cubicBezTo>
                    <a:pt x="19071" y="15234"/>
                    <a:pt x="19150" y="15617"/>
                    <a:pt x="19150" y="16012"/>
                  </a:cubicBezTo>
                  <a:lnTo>
                    <a:pt x="19150" y="16069"/>
                  </a:lnTo>
                  <a:lnTo>
                    <a:pt x="19150" y="16114"/>
                  </a:lnTo>
                  <a:cubicBezTo>
                    <a:pt x="19150" y="16509"/>
                    <a:pt x="19082" y="16904"/>
                    <a:pt x="18924" y="17254"/>
                  </a:cubicBezTo>
                  <a:cubicBezTo>
                    <a:pt x="18778" y="17626"/>
                    <a:pt x="18563" y="17942"/>
                    <a:pt x="18281" y="18224"/>
                  </a:cubicBezTo>
                  <a:lnTo>
                    <a:pt x="18213" y="18303"/>
                  </a:lnTo>
                  <a:cubicBezTo>
                    <a:pt x="17931" y="18585"/>
                    <a:pt x="17604" y="18788"/>
                    <a:pt x="17254" y="18946"/>
                  </a:cubicBezTo>
                  <a:cubicBezTo>
                    <a:pt x="16882" y="19093"/>
                    <a:pt x="16498" y="19172"/>
                    <a:pt x="16103" y="19172"/>
                  </a:cubicBezTo>
                  <a:lnTo>
                    <a:pt x="16013" y="19172"/>
                  </a:lnTo>
                  <a:cubicBezTo>
                    <a:pt x="15618" y="19172"/>
                    <a:pt x="15234" y="19104"/>
                    <a:pt x="14862" y="18946"/>
                  </a:cubicBezTo>
                  <a:cubicBezTo>
                    <a:pt x="14501" y="18788"/>
                    <a:pt x="14174" y="18585"/>
                    <a:pt x="13891" y="18303"/>
                  </a:cubicBezTo>
                  <a:lnTo>
                    <a:pt x="13824" y="18224"/>
                  </a:lnTo>
                  <a:cubicBezTo>
                    <a:pt x="13542" y="17942"/>
                    <a:pt x="13327" y="17626"/>
                    <a:pt x="13169" y="17265"/>
                  </a:cubicBezTo>
                  <a:cubicBezTo>
                    <a:pt x="13034" y="16904"/>
                    <a:pt x="12944" y="16520"/>
                    <a:pt x="12944" y="16125"/>
                  </a:cubicBezTo>
                  <a:lnTo>
                    <a:pt x="12944" y="16069"/>
                  </a:lnTo>
                  <a:lnTo>
                    <a:pt x="12944" y="16024"/>
                  </a:lnTo>
                  <a:cubicBezTo>
                    <a:pt x="12944" y="15629"/>
                    <a:pt x="13023" y="15234"/>
                    <a:pt x="13169" y="14884"/>
                  </a:cubicBezTo>
                  <a:cubicBezTo>
                    <a:pt x="13327" y="14512"/>
                    <a:pt x="13542" y="14196"/>
                    <a:pt x="13824" y="13913"/>
                  </a:cubicBezTo>
                  <a:lnTo>
                    <a:pt x="13891" y="13834"/>
                  </a:lnTo>
                  <a:cubicBezTo>
                    <a:pt x="14174" y="13552"/>
                    <a:pt x="14501" y="13349"/>
                    <a:pt x="14851" y="13191"/>
                  </a:cubicBezTo>
                  <a:cubicBezTo>
                    <a:pt x="15223" y="13045"/>
                    <a:pt x="15595" y="12966"/>
                    <a:pt x="15990" y="12966"/>
                  </a:cubicBezTo>
                  <a:close/>
                  <a:moveTo>
                    <a:pt x="12176" y="17840"/>
                  </a:moveTo>
                  <a:cubicBezTo>
                    <a:pt x="12379" y="18280"/>
                    <a:pt x="12650" y="18687"/>
                    <a:pt x="13000" y="19025"/>
                  </a:cubicBezTo>
                  <a:lnTo>
                    <a:pt x="13079" y="19104"/>
                  </a:lnTo>
                  <a:cubicBezTo>
                    <a:pt x="13429" y="19454"/>
                    <a:pt x="13824" y="19725"/>
                    <a:pt x="14264" y="19928"/>
                  </a:cubicBezTo>
                  <a:lnTo>
                    <a:pt x="13327" y="21158"/>
                  </a:lnTo>
                  <a:cubicBezTo>
                    <a:pt x="11025" y="24193"/>
                    <a:pt x="8125" y="25423"/>
                    <a:pt x="6196" y="25920"/>
                  </a:cubicBezTo>
                  <a:cubicBezTo>
                    <a:pt x="6681" y="23979"/>
                    <a:pt x="7911" y="21079"/>
                    <a:pt x="10946" y="18777"/>
                  </a:cubicBezTo>
                  <a:lnTo>
                    <a:pt x="12176" y="17840"/>
                  </a:lnTo>
                  <a:close/>
                  <a:moveTo>
                    <a:pt x="19929" y="17852"/>
                  </a:moveTo>
                  <a:lnTo>
                    <a:pt x="21158" y="18777"/>
                  </a:lnTo>
                  <a:cubicBezTo>
                    <a:pt x="24194" y="21090"/>
                    <a:pt x="25413" y="23979"/>
                    <a:pt x="25909" y="25920"/>
                  </a:cubicBezTo>
                  <a:cubicBezTo>
                    <a:pt x="23980" y="25423"/>
                    <a:pt x="21068" y="24193"/>
                    <a:pt x="18778" y="21158"/>
                  </a:cubicBezTo>
                  <a:lnTo>
                    <a:pt x="17841" y="19939"/>
                  </a:lnTo>
                  <a:cubicBezTo>
                    <a:pt x="18281" y="19725"/>
                    <a:pt x="18687" y="19454"/>
                    <a:pt x="19026" y="19104"/>
                  </a:cubicBezTo>
                  <a:lnTo>
                    <a:pt x="19093" y="19036"/>
                  </a:lnTo>
                  <a:cubicBezTo>
                    <a:pt x="19432" y="18698"/>
                    <a:pt x="19714" y="18280"/>
                    <a:pt x="19929" y="17852"/>
                  </a:cubicBezTo>
                  <a:close/>
                  <a:moveTo>
                    <a:pt x="17514" y="20052"/>
                  </a:moveTo>
                  <a:lnTo>
                    <a:pt x="17728" y="21575"/>
                  </a:lnTo>
                  <a:cubicBezTo>
                    <a:pt x="18247" y="25367"/>
                    <a:pt x="17062" y="28290"/>
                    <a:pt x="16047" y="29993"/>
                  </a:cubicBezTo>
                  <a:cubicBezTo>
                    <a:pt x="15031" y="28267"/>
                    <a:pt x="13846" y="25356"/>
                    <a:pt x="14354" y="21575"/>
                  </a:cubicBezTo>
                  <a:lnTo>
                    <a:pt x="14569" y="20052"/>
                  </a:lnTo>
                  <a:cubicBezTo>
                    <a:pt x="15020" y="20221"/>
                    <a:pt x="15505" y="20300"/>
                    <a:pt x="15990" y="20300"/>
                  </a:cubicBezTo>
                  <a:lnTo>
                    <a:pt x="16092" y="20300"/>
                  </a:lnTo>
                  <a:cubicBezTo>
                    <a:pt x="16588" y="20300"/>
                    <a:pt x="17051" y="20221"/>
                    <a:pt x="17514" y="20052"/>
                  </a:cubicBezTo>
                  <a:close/>
                  <a:moveTo>
                    <a:pt x="16035" y="0"/>
                  </a:moveTo>
                  <a:lnTo>
                    <a:pt x="15562" y="677"/>
                  </a:lnTo>
                  <a:cubicBezTo>
                    <a:pt x="14546" y="2133"/>
                    <a:pt x="13023" y="4999"/>
                    <a:pt x="13056" y="8858"/>
                  </a:cubicBezTo>
                  <a:cubicBezTo>
                    <a:pt x="10371" y="6082"/>
                    <a:pt x="7268" y="5157"/>
                    <a:pt x="5519" y="4841"/>
                  </a:cubicBezTo>
                  <a:lnTo>
                    <a:pt x="4695" y="4706"/>
                  </a:lnTo>
                  <a:lnTo>
                    <a:pt x="4695" y="4706"/>
                  </a:lnTo>
                  <a:lnTo>
                    <a:pt x="4842" y="5518"/>
                  </a:lnTo>
                  <a:cubicBezTo>
                    <a:pt x="5146" y="7267"/>
                    <a:pt x="6094" y="10370"/>
                    <a:pt x="8859" y="13067"/>
                  </a:cubicBezTo>
                  <a:cubicBezTo>
                    <a:pt x="8789" y="13066"/>
                    <a:pt x="8720" y="13066"/>
                    <a:pt x="8651" y="13066"/>
                  </a:cubicBezTo>
                  <a:cubicBezTo>
                    <a:pt x="4875" y="13066"/>
                    <a:pt x="2107" y="14564"/>
                    <a:pt x="678" y="15561"/>
                  </a:cubicBezTo>
                  <a:lnTo>
                    <a:pt x="1" y="16046"/>
                  </a:lnTo>
                  <a:lnTo>
                    <a:pt x="678" y="16520"/>
                  </a:lnTo>
                  <a:cubicBezTo>
                    <a:pt x="2107" y="17517"/>
                    <a:pt x="4886" y="19015"/>
                    <a:pt x="8651" y="19015"/>
                  </a:cubicBezTo>
                  <a:cubicBezTo>
                    <a:pt x="8720" y="19015"/>
                    <a:pt x="8789" y="19015"/>
                    <a:pt x="8859" y="19014"/>
                  </a:cubicBezTo>
                  <a:lnTo>
                    <a:pt x="8859" y="19014"/>
                  </a:lnTo>
                  <a:cubicBezTo>
                    <a:pt x="6083" y="21711"/>
                    <a:pt x="5146" y="24814"/>
                    <a:pt x="4842" y="26563"/>
                  </a:cubicBezTo>
                  <a:lnTo>
                    <a:pt x="4695" y="27387"/>
                  </a:lnTo>
                  <a:lnTo>
                    <a:pt x="4695" y="27387"/>
                  </a:lnTo>
                  <a:lnTo>
                    <a:pt x="5519" y="27240"/>
                  </a:lnTo>
                  <a:cubicBezTo>
                    <a:pt x="7268" y="26935"/>
                    <a:pt x="10371" y="25988"/>
                    <a:pt x="13056" y="23223"/>
                  </a:cubicBezTo>
                  <a:lnTo>
                    <a:pt x="13056" y="23223"/>
                  </a:lnTo>
                  <a:cubicBezTo>
                    <a:pt x="13000" y="27082"/>
                    <a:pt x="14546" y="29948"/>
                    <a:pt x="15562" y="31404"/>
                  </a:cubicBezTo>
                  <a:lnTo>
                    <a:pt x="16035" y="32081"/>
                  </a:lnTo>
                  <a:lnTo>
                    <a:pt x="16521" y="31404"/>
                  </a:lnTo>
                  <a:cubicBezTo>
                    <a:pt x="17536" y="29948"/>
                    <a:pt x="19060" y="27082"/>
                    <a:pt x="19014" y="23223"/>
                  </a:cubicBezTo>
                  <a:lnTo>
                    <a:pt x="19014" y="23223"/>
                  </a:lnTo>
                  <a:cubicBezTo>
                    <a:pt x="21700" y="25999"/>
                    <a:pt x="24803" y="26935"/>
                    <a:pt x="26564" y="27240"/>
                  </a:cubicBezTo>
                  <a:lnTo>
                    <a:pt x="27376" y="27387"/>
                  </a:lnTo>
                  <a:lnTo>
                    <a:pt x="27241" y="26563"/>
                  </a:lnTo>
                  <a:cubicBezTo>
                    <a:pt x="26925" y="24814"/>
                    <a:pt x="25977" y="21711"/>
                    <a:pt x="23212" y="19014"/>
                  </a:cubicBezTo>
                  <a:lnTo>
                    <a:pt x="23212" y="19014"/>
                  </a:lnTo>
                  <a:cubicBezTo>
                    <a:pt x="23282" y="19015"/>
                    <a:pt x="23351" y="19015"/>
                    <a:pt x="23420" y="19015"/>
                  </a:cubicBezTo>
                  <a:cubicBezTo>
                    <a:pt x="27185" y="19015"/>
                    <a:pt x="29975" y="17517"/>
                    <a:pt x="31393" y="16520"/>
                  </a:cubicBezTo>
                  <a:lnTo>
                    <a:pt x="32070" y="16046"/>
                  </a:lnTo>
                  <a:lnTo>
                    <a:pt x="31393" y="15561"/>
                  </a:lnTo>
                  <a:cubicBezTo>
                    <a:pt x="29970" y="14560"/>
                    <a:pt x="27166" y="13066"/>
                    <a:pt x="23380" y="13066"/>
                  </a:cubicBezTo>
                  <a:cubicBezTo>
                    <a:pt x="23324" y="13066"/>
                    <a:pt x="23268" y="13066"/>
                    <a:pt x="23212" y="13067"/>
                  </a:cubicBezTo>
                  <a:cubicBezTo>
                    <a:pt x="25999" y="10370"/>
                    <a:pt x="26925" y="7267"/>
                    <a:pt x="27241" y="5518"/>
                  </a:cubicBezTo>
                  <a:lnTo>
                    <a:pt x="27376" y="4706"/>
                  </a:lnTo>
                  <a:lnTo>
                    <a:pt x="26564" y="4841"/>
                  </a:lnTo>
                  <a:cubicBezTo>
                    <a:pt x="24803" y="5157"/>
                    <a:pt x="21700" y="6094"/>
                    <a:pt x="19014" y="8858"/>
                  </a:cubicBezTo>
                  <a:cubicBezTo>
                    <a:pt x="19071" y="4999"/>
                    <a:pt x="17536" y="2133"/>
                    <a:pt x="16521" y="677"/>
                  </a:cubicBezTo>
                  <a:lnTo>
                    <a:pt x="16035" y="0"/>
                  </a:lnTo>
                  <a:close/>
                </a:path>
              </a:pathLst>
            </a:custGeom>
            <a:solidFill>
              <a:srgbClr val="F0A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D0A7E-B2D7-484B-B52C-D368588B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4. Organizacija afekta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1" name="Google Shape;6061;p48"/>
          <p:cNvSpPr txBox="1">
            <a:spLocks noGrp="1"/>
          </p:cNvSpPr>
          <p:nvPr>
            <p:ph type="title"/>
          </p:nvPr>
        </p:nvSpPr>
        <p:spPr>
          <a:xfrm>
            <a:off x="690875" y="458606"/>
            <a:ext cx="7717500" cy="5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5. Dinamizmi</a:t>
            </a:r>
            <a:endParaRPr dirty="0"/>
          </a:p>
        </p:txBody>
      </p:sp>
      <p:sp>
        <p:nvSpPr>
          <p:cNvPr id="6106" name="Google Shape;6106;p48"/>
          <p:cNvSpPr txBox="1"/>
          <p:nvPr/>
        </p:nvSpPr>
        <p:spPr>
          <a:xfrm>
            <a:off x="3870401" y="1999050"/>
            <a:ext cx="14031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Motivi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Potrebe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Strahovi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Želje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Konflikti </a:t>
            </a:r>
            <a:endParaRPr sz="1600" dirty="0">
              <a:solidFill>
                <a:srgbClr val="20124D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p49"/>
          <p:cNvSpPr txBox="1">
            <a:spLocks noGrp="1"/>
          </p:cNvSpPr>
          <p:nvPr>
            <p:ph type="title"/>
          </p:nvPr>
        </p:nvSpPr>
        <p:spPr>
          <a:xfrm>
            <a:off x="1340171" y="337310"/>
            <a:ext cx="6526200" cy="7729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/>
              <a:t>6. Plan tretmana</a:t>
            </a:r>
            <a:endParaRPr sz="4000" dirty="0"/>
          </a:p>
        </p:txBody>
      </p:sp>
      <p:sp>
        <p:nvSpPr>
          <p:cNvPr id="6120" name="Google Shape;6120;p49"/>
          <p:cNvSpPr txBox="1">
            <a:spLocks noGrp="1"/>
          </p:cNvSpPr>
          <p:nvPr>
            <p:ph type="subTitle" idx="1"/>
          </p:nvPr>
        </p:nvSpPr>
        <p:spPr>
          <a:xfrm>
            <a:off x="3549378" y="1577323"/>
            <a:ext cx="2107786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Sumiranje nalaza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sz="1600" dirty="0"/>
              <a:t>Predlozi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/>
          </a:p>
        </p:txBody>
      </p:sp>
      <p:grpSp>
        <p:nvGrpSpPr>
          <p:cNvPr id="6121" name="Google Shape;6121;p49"/>
          <p:cNvGrpSpPr/>
          <p:nvPr/>
        </p:nvGrpSpPr>
        <p:grpSpPr>
          <a:xfrm>
            <a:off x="189815" y="544314"/>
            <a:ext cx="8879021" cy="4569948"/>
            <a:chOff x="189815" y="544314"/>
            <a:chExt cx="8879021" cy="4569948"/>
          </a:xfrm>
        </p:grpSpPr>
        <p:grpSp>
          <p:nvGrpSpPr>
            <p:cNvPr id="6122" name="Google Shape;6122;p49"/>
            <p:cNvGrpSpPr/>
            <p:nvPr/>
          </p:nvGrpSpPr>
          <p:grpSpPr>
            <a:xfrm rot="2700000">
              <a:off x="8012832" y="3407371"/>
              <a:ext cx="865242" cy="865517"/>
              <a:chOff x="1042950" y="2743525"/>
              <a:chExt cx="865250" cy="865525"/>
            </a:xfrm>
          </p:grpSpPr>
          <p:sp>
            <p:nvSpPr>
              <p:cNvPr id="6123" name="Google Shape;6123;p49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49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49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49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49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49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49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49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49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49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49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49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49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49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49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49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49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49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1" name="Google Shape;6141;p49"/>
            <p:cNvGrpSpPr/>
            <p:nvPr/>
          </p:nvGrpSpPr>
          <p:grpSpPr>
            <a:xfrm rot="2700000">
              <a:off x="7213750" y="4070314"/>
              <a:ext cx="865242" cy="864667"/>
              <a:chOff x="2048375" y="2743800"/>
              <a:chExt cx="865250" cy="864675"/>
            </a:xfrm>
          </p:grpSpPr>
          <p:sp>
            <p:nvSpPr>
              <p:cNvPr id="6142" name="Google Shape;6142;p49"/>
              <p:cNvSpPr/>
              <p:nvPr/>
            </p:nvSpPr>
            <p:spPr>
              <a:xfrm>
                <a:off x="2438825" y="3558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704" y="0"/>
                    </a:moveTo>
                    <a:cubicBezTo>
                      <a:pt x="767" y="0"/>
                      <a:pt x="0" y="757"/>
                      <a:pt x="0" y="1704"/>
                    </a:cubicBezTo>
                    <a:cubicBezTo>
                      <a:pt x="0" y="1806"/>
                      <a:pt x="11" y="1908"/>
                      <a:pt x="34" y="1987"/>
                    </a:cubicBezTo>
                    <a:lnTo>
                      <a:pt x="3397" y="1987"/>
                    </a:lnTo>
                    <a:cubicBezTo>
                      <a:pt x="3408" y="1908"/>
                      <a:pt x="3419" y="1806"/>
                      <a:pt x="3419" y="1704"/>
                    </a:cubicBezTo>
                    <a:cubicBezTo>
                      <a:pt x="3419" y="757"/>
                      <a:pt x="2652" y="0"/>
                      <a:pt x="1704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49"/>
              <p:cNvSpPr/>
              <p:nvPr/>
            </p:nvSpPr>
            <p:spPr>
              <a:xfrm>
                <a:off x="2711900" y="340675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8057" y="0"/>
                    </a:moveTo>
                    <a:lnTo>
                      <a:pt x="8057" y="4"/>
                    </a:lnTo>
                    <a:lnTo>
                      <a:pt x="8057" y="4"/>
                    </a:lnTo>
                    <a:cubicBezTo>
                      <a:pt x="8061" y="3"/>
                      <a:pt x="8065" y="2"/>
                      <a:pt x="8068" y="0"/>
                    </a:cubicBezTo>
                    <a:close/>
                    <a:moveTo>
                      <a:pt x="8057" y="4"/>
                    </a:moveTo>
                    <a:cubicBezTo>
                      <a:pt x="7373" y="240"/>
                      <a:pt x="6699" y="510"/>
                      <a:pt x="6037" y="824"/>
                    </a:cubicBezTo>
                    <a:cubicBezTo>
                      <a:pt x="4852" y="1366"/>
                      <a:pt x="3747" y="2009"/>
                      <a:pt x="2754" y="2754"/>
                    </a:cubicBezTo>
                    <a:cubicBezTo>
                      <a:pt x="1998" y="3758"/>
                      <a:pt x="1354" y="4864"/>
                      <a:pt x="813" y="6037"/>
                    </a:cubicBezTo>
                    <a:cubicBezTo>
                      <a:pt x="508" y="6703"/>
                      <a:pt x="237" y="7380"/>
                      <a:pt x="0" y="8069"/>
                    </a:cubicBezTo>
                    <a:lnTo>
                      <a:pt x="1196" y="8069"/>
                    </a:lnTo>
                    <a:cubicBezTo>
                      <a:pt x="1377" y="7572"/>
                      <a:pt x="1580" y="7087"/>
                      <a:pt x="1794" y="6613"/>
                    </a:cubicBezTo>
                    <a:cubicBezTo>
                      <a:pt x="2268" y="5563"/>
                      <a:pt x="2844" y="4503"/>
                      <a:pt x="3521" y="3544"/>
                    </a:cubicBezTo>
                    <a:cubicBezTo>
                      <a:pt x="4503" y="2867"/>
                      <a:pt x="5541" y="2291"/>
                      <a:pt x="6601" y="1806"/>
                    </a:cubicBezTo>
                    <a:cubicBezTo>
                      <a:pt x="7075" y="1580"/>
                      <a:pt x="7561" y="1388"/>
                      <a:pt x="8057" y="1219"/>
                    </a:cubicBezTo>
                    <a:lnTo>
                      <a:pt x="8057" y="4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49"/>
              <p:cNvSpPr/>
              <p:nvPr/>
            </p:nvSpPr>
            <p:spPr>
              <a:xfrm>
                <a:off x="2049225" y="3406750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497" y="1388"/>
                      <a:pt x="994" y="1580"/>
                      <a:pt x="1456" y="1795"/>
                    </a:cubicBezTo>
                    <a:cubicBezTo>
                      <a:pt x="2517" y="2268"/>
                      <a:pt x="3566" y="2855"/>
                      <a:pt x="4526" y="3532"/>
                    </a:cubicBezTo>
                    <a:cubicBezTo>
                      <a:pt x="5203" y="4503"/>
                      <a:pt x="5778" y="5541"/>
                      <a:pt x="6263" y="6602"/>
                    </a:cubicBezTo>
                    <a:cubicBezTo>
                      <a:pt x="6489" y="7087"/>
                      <a:pt x="6681" y="7561"/>
                      <a:pt x="6850" y="8057"/>
                    </a:cubicBezTo>
                    <a:lnTo>
                      <a:pt x="8058" y="8057"/>
                    </a:lnTo>
                    <a:cubicBezTo>
                      <a:pt x="7832" y="7380"/>
                      <a:pt x="7550" y="6703"/>
                      <a:pt x="7256" y="6037"/>
                    </a:cubicBezTo>
                    <a:cubicBezTo>
                      <a:pt x="6703" y="4853"/>
                      <a:pt x="6072" y="3758"/>
                      <a:pt x="5315" y="2754"/>
                    </a:cubicBezTo>
                    <a:cubicBezTo>
                      <a:pt x="4311" y="2009"/>
                      <a:pt x="3205" y="1354"/>
                      <a:pt x="2032" y="824"/>
                    </a:cubicBezTo>
                    <a:cubicBezTo>
                      <a:pt x="1366" y="508"/>
                      <a:pt x="689" y="237"/>
                      <a:pt x="1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49"/>
              <p:cNvSpPr/>
              <p:nvPr/>
            </p:nvSpPr>
            <p:spPr>
              <a:xfrm>
                <a:off x="2048375" y="2743800"/>
                <a:ext cx="864975" cy="864675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34587" extrusionOk="0">
                    <a:moveTo>
                      <a:pt x="7888" y="7877"/>
                    </a:moveTo>
                    <a:lnTo>
                      <a:pt x="7888" y="7877"/>
                    </a:lnTo>
                    <a:cubicBezTo>
                      <a:pt x="8701" y="7888"/>
                      <a:pt x="9502" y="7945"/>
                      <a:pt x="10303" y="8170"/>
                    </a:cubicBezTo>
                    <a:cubicBezTo>
                      <a:pt x="11319" y="8452"/>
                      <a:pt x="12210" y="8983"/>
                      <a:pt x="12899" y="9716"/>
                    </a:cubicBezTo>
                    <a:cubicBezTo>
                      <a:pt x="12718" y="9987"/>
                      <a:pt x="12549" y="10258"/>
                      <a:pt x="12368" y="10529"/>
                    </a:cubicBezTo>
                    <a:cubicBezTo>
                      <a:pt x="12120" y="10878"/>
                      <a:pt x="11872" y="11228"/>
                      <a:pt x="11612" y="11601"/>
                    </a:cubicBezTo>
                    <a:cubicBezTo>
                      <a:pt x="11251" y="11849"/>
                      <a:pt x="10901" y="12108"/>
                      <a:pt x="10540" y="12345"/>
                    </a:cubicBezTo>
                    <a:cubicBezTo>
                      <a:pt x="10281" y="12526"/>
                      <a:pt x="10010" y="12695"/>
                      <a:pt x="9739" y="12876"/>
                    </a:cubicBezTo>
                    <a:cubicBezTo>
                      <a:pt x="9006" y="12187"/>
                      <a:pt x="8486" y="11296"/>
                      <a:pt x="8193" y="10280"/>
                    </a:cubicBezTo>
                    <a:cubicBezTo>
                      <a:pt x="7956" y="9479"/>
                      <a:pt x="7911" y="8678"/>
                      <a:pt x="7888" y="7877"/>
                    </a:cubicBezTo>
                    <a:close/>
                    <a:moveTo>
                      <a:pt x="26733" y="7877"/>
                    </a:moveTo>
                    <a:lnTo>
                      <a:pt x="26733" y="7877"/>
                    </a:lnTo>
                    <a:cubicBezTo>
                      <a:pt x="26722" y="8678"/>
                      <a:pt x="26665" y="9479"/>
                      <a:pt x="26440" y="10280"/>
                    </a:cubicBezTo>
                    <a:cubicBezTo>
                      <a:pt x="26158" y="11296"/>
                      <a:pt x="25627" y="12187"/>
                      <a:pt x="24894" y="12876"/>
                    </a:cubicBezTo>
                    <a:cubicBezTo>
                      <a:pt x="24623" y="12695"/>
                      <a:pt x="24352" y="12526"/>
                      <a:pt x="24081" y="12345"/>
                    </a:cubicBezTo>
                    <a:cubicBezTo>
                      <a:pt x="23731" y="12108"/>
                      <a:pt x="23382" y="11849"/>
                      <a:pt x="23009" y="11601"/>
                    </a:cubicBezTo>
                    <a:cubicBezTo>
                      <a:pt x="22761" y="11228"/>
                      <a:pt x="22501" y="10878"/>
                      <a:pt x="22265" y="10529"/>
                    </a:cubicBezTo>
                    <a:cubicBezTo>
                      <a:pt x="22084" y="10258"/>
                      <a:pt x="21915" y="9987"/>
                      <a:pt x="21734" y="9716"/>
                    </a:cubicBezTo>
                    <a:cubicBezTo>
                      <a:pt x="22434" y="8983"/>
                      <a:pt x="23314" y="8464"/>
                      <a:pt x="24330" y="8170"/>
                    </a:cubicBezTo>
                    <a:cubicBezTo>
                      <a:pt x="25131" y="7945"/>
                      <a:pt x="25932" y="7888"/>
                      <a:pt x="26733" y="7877"/>
                    </a:cubicBezTo>
                    <a:close/>
                    <a:moveTo>
                      <a:pt x="13632" y="10709"/>
                    </a:moveTo>
                    <a:cubicBezTo>
                      <a:pt x="13632" y="10720"/>
                      <a:pt x="13643" y="10720"/>
                      <a:pt x="13643" y="10732"/>
                    </a:cubicBezTo>
                    <a:cubicBezTo>
                      <a:pt x="14354" y="11950"/>
                      <a:pt x="14636" y="13327"/>
                      <a:pt x="14738" y="14715"/>
                    </a:cubicBezTo>
                    <a:cubicBezTo>
                      <a:pt x="13350" y="14613"/>
                      <a:pt x="11951" y="14331"/>
                      <a:pt x="10755" y="13632"/>
                    </a:cubicBezTo>
                    <a:cubicBezTo>
                      <a:pt x="10743" y="13632"/>
                      <a:pt x="10743" y="13609"/>
                      <a:pt x="10732" y="13609"/>
                    </a:cubicBezTo>
                    <a:cubicBezTo>
                      <a:pt x="10913" y="13485"/>
                      <a:pt x="11104" y="13361"/>
                      <a:pt x="11296" y="13237"/>
                    </a:cubicBezTo>
                    <a:cubicBezTo>
                      <a:pt x="11669" y="12977"/>
                      <a:pt x="12086" y="12740"/>
                      <a:pt x="12504" y="12470"/>
                    </a:cubicBezTo>
                    <a:cubicBezTo>
                      <a:pt x="12741" y="12063"/>
                      <a:pt x="13000" y="11646"/>
                      <a:pt x="13248" y="11273"/>
                    </a:cubicBezTo>
                    <a:cubicBezTo>
                      <a:pt x="13373" y="11093"/>
                      <a:pt x="13508" y="10890"/>
                      <a:pt x="13632" y="10709"/>
                    </a:cubicBezTo>
                    <a:close/>
                    <a:moveTo>
                      <a:pt x="21012" y="10698"/>
                    </a:moveTo>
                    <a:cubicBezTo>
                      <a:pt x="21136" y="10878"/>
                      <a:pt x="21260" y="11070"/>
                      <a:pt x="21396" y="11262"/>
                    </a:cubicBezTo>
                    <a:cubicBezTo>
                      <a:pt x="21644" y="11634"/>
                      <a:pt x="21881" y="12052"/>
                      <a:pt x="22152" y="12470"/>
                    </a:cubicBezTo>
                    <a:cubicBezTo>
                      <a:pt x="22558" y="12729"/>
                      <a:pt x="22975" y="12977"/>
                      <a:pt x="23370" y="13237"/>
                    </a:cubicBezTo>
                    <a:cubicBezTo>
                      <a:pt x="23551" y="13361"/>
                      <a:pt x="23743" y="13485"/>
                      <a:pt x="23935" y="13609"/>
                    </a:cubicBezTo>
                    <a:cubicBezTo>
                      <a:pt x="23912" y="13609"/>
                      <a:pt x="23912" y="13632"/>
                      <a:pt x="23901" y="13632"/>
                    </a:cubicBezTo>
                    <a:cubicBezTo>
                      <a:pt x="22693" y="14331"/>
                      <a:pt x="21305" y="14613"/>
                      <a:pt x="19929" y="14715"/>
                    </a:cubicBezTo>
                    <a:cubicBezTo>
                      <a:pt x="20008" y="13316"/>
                      <a:pt x="20290" y="11928"/>
                      <a:pt x="21001" y="10720"/>
                    </a:cubicBezTo>
                    <a:cubicBezTo>
                      <a:pt x="21001" y="10709"/>
                      <a:pt x="21012" y="10709"/>
                      <a:pt x="21012" y="10698"/>
                    </a:cubicBezTo>
                    <a:close/>
                    <a:moveTo>
                      <a:pt x="14715" y="19872"/>
                    </a:moveTo>
                    <a:lnTo>
                      <a:pt x="14715" y="19872"/>
                    </a:lnTo>
                    <a:cubicBezTo>
                      <a:pt x="14636" y="21271"/>
                      <a:pt x="14343" y="22659"/>
                      <a:pt x="13643" y="23867"/>
                    </a:cubicBezTo>
                    <a:cubicBezTo>
                      <a:pt x="13643" y="23878"/>
                      <a:pt x="13632" y="23878"/>
                      <a:pt x="13632" y="23900"/>
                    </a:cubicBezTo>
                    <a:cubicBezTo>
                      <a:pt x="13508" y="23709"/>
                      <a:pt x="13384" y="23517"/>
                      <a:pt x="13248" y="23336"/>
                    </a:cubicBezTo>
                    <a:cubicBezTo>
                      <a:pt x="13000" y="22953"/>
                      <a:pt x="12752" y="22546"/>
                      <a:pt x="12492" y="22117"/>
                    </a:cubicBezTo>
                    <a:cubicBezTo>
                      <a:pt x="12086" y="21869"/>
                      <a:pt x="11669" y="21610"/>
                      <a:pt x="11274" y="21361"/>
                    </a:cubicBezTo>
                    <a:cubicBezTo>
                      <a:pt x="11093" y="21226"/>
                      <a:pt x="10890" y="21102"/>
                      <a:pt x="10709" y="20978"/>
                    </a:cubicBezTo>
                    <a:cubicBezTo>
                      <a:pt x="10732" y="20978"/>
                      <a:pt x="10732" y="20966"/>
                      <a:pt x="10743" y="20966"/>
                    </a:cubicBezTo>
                    <a:cubicBezTo>
                      <a:pt x="11951" y="20256"/>
                      <a:pt x="13339" y="19973"/>
                      <a:pt x="14715" y="19872"/>
                    </a:cubicBezTo>
                    <a:close/>
                    <a:moveTo>
                      <a:pt x="19906" y="19894"/>
                    </a:moveTo>
                    <a:lnTo>
                      <a:pt x="19906" y="19894"/>
                    </a:lnTo>
                    <a:cubicBezTo>
                      <a:pt x="21294" y="19985"/>
                      <a:pt x="22693" y="20267"/>
                      <a:pt x="23889" y="20978"/>
                    </a:cubicBezTo>
                    <a:cubicBezTo>
                      <a:pt x="23901" y="20978"/>
                      <a:pt x="23901" y="20989"/>
                      <a:pt x="23912" y="20989"/>
                    </a:cubicBezTo>
                    <a:cubicBezTo>
                      <a:pt x="23731" y="21113"/>
                      <a:pt x="23540" y="21249"/>
                      <a:pt x="23348" y="21373"/>
                    </a:cubicBezTo>
                    <a:cubicBezTo>
                      <a:pt x="22975" y="21621"/>
                      <a:pt x="22558" y="21869"/>
                      <a:pt x="22140" y="22129"/>
                    </a:cubicBezTo>
                    <a:cubicBezTo>
                      <a:pt x="21881" y="22524"/>
                      <a:pt x="21644" y="22953"/>
                      <a:pt x="21396" y="23336"/>
                    </a:cubicBezTo>
                    <a:cubicBezTo>
                      <a:pt x="21260" y="23517"/>
                      <a:pt x="21136" y="23709"/>
                      <a:pt x="21012" y="23900"/>
                    </a:cubicBezTo>
                    <a:cubicBezTo>
                      <a:pt x="21012" y="23878"/>
                      <a:pt x="21001" y="23878"/>
                      <a:pt x="21001" y="23867"/>
                    </a:cubicBezTo>
                    <a:cubicBezTo>
                      <a:pt x="20290" y="22659"/>
                      <a:pt x="20008" y="21271"/>
                      <a:pt x="19906" y="19894"/>
                    </a:cubicBezTo>
                    <a:close/>
                    <a:moveTo>
                      <a:pt x="9739" y="21711"/>
                    </a:moveTo>
                    <a:cubicBezTo>
                      <a:pt x="10010" y="21892"/>
                      <a:pt x="10269" y="22061"/>
                      <a:pt x="10540" y="22242"/>
                    </a:cubicBezTo>
                    <a:cubicBezTo>
                      <a:pt x="10901" y="22490"/>
                      <a:pt x="11251" y="22738"/>
                      <a:pt x="11612" y="22998"/>
                    </a:cubicBezTo>
                    <a:cubicBezTo>
                      <a:pt x="11872" y="23359"/>
                      <a:pt x="12120" y="23709"/>
                      <a:pt x="12368" y="24070"/>
                    </a:cubicBezTo>
                    <a:cubicBezTo>
                      <a:pt x="12549" y="24329"/>
                      <a:pt x="12718" y="24600"/>
                      <a:pt x="12899" y="24871"/>
                    </a:cubicBezTo>
                    <a:cubicBezTo>
                      <a:pt x="12210" y="25604"/>
                      <a:pt x="11319" y="26135"/>
                      <a:pt x="10303" y="26417"/>
                    </a:cubicBezTo>
                    <a:cubicBezTo>
                      <a:pt x="9502" y="26642"/>
                      <a:pt x="8701" y="26699"/>
                      <a:pt x="7888" y="26721"/>
                    </a:cubicBezTo>
                    <a:cubicBezTo>
                      <a:pt x="7911" y="25909"/>
                      <a:pt x="7956" y="25108"/>
                      <a:pt x="8193" y="24307"/>
                    </a:cubicBezTo>
                    <a:cubicBezTo>
                      <a:pt x="8475" y="23291"/>
                      <a:pt x="9006" y="22400"/>
                      <a:pt x="9739" y="21711"/>
                    </a:cubicBezTo>
                    <a:close/>
                    <a:moveTo>
                      <a:pt x="24894" y="21711"/>
                    </a:moveTo>
                    <a:cubicBezTo>
                      <a:pt x="25627" y="22411"/>
                      <a:pt x="26158" y="23291"/>
                      <a:pt x="26440" y="24307"/>
                    </a:cubicBezTo>
                    <a:cubicBezTo>
                      <a:pt x="26665" y="25108"/>
                      <a:pt x="26722" y="25909"/>
                      <a:pt x="26733" y="26721"/>
                    </a:cubicBezTo>
                    <a:cubicBezTo>
                      <a:pt x="25932" y="26699"/>
                      <a:pt x="25131" y="26642"/>
                      <a:pt x="24330" y="26417"/>
                    </a:cubicBezTo>
                    <a:cubicBezTo>
                      <a:pt x="23303" y="26135"/>
                      <a:pt x="22422" y="25604"/>
                      <a:pt x="21734" y="24871"/>
                    </a:cubicBezTo>
                    <a:cubicBezTo>
                      <a:pt x="21915" y="24600"/>
                      <a:pt x="22084" y="24329"/>
                      <a:pt x="22265" y="24070"/>
                    </a:cubicBezTo>
                    <a:cubicBezTo>
                      <a:pt x="22501" y="23709"/>
                      <a:pt x="22761" y="23359"/>
                      <a:pt x="23009" y="22998"/>
                    </a:cubicBezTo>
                    <a:cubicBezTo>
                      <a:pt x="23382" y="22738"/>
                      <a:pt x="23731" y="22479"/>
                      <a:pt x="24081" y="22242"/>
                    </a:cubicBezTo>
                    <a:cubicBezTo>
                      <a:pt x="24352" y="22061"/>
                      <a:pt x="24623" y="21892"/>
                      <a:pt x="24894" y="21711"/>
                    </a:cubicBezTo>
                    <a:close/>
                    <a:moveTo>
                      <a:pt x="17333" y="5169"/>
                    </a:moveTo>
                    <a:cubicBezTo>
                      <a:pt x="17909" y="6038"/>
                      <a:pt x="18496" y="6929"/>
                      <a:pt x="19082" y="7798"/>
                    </a:cubicBezTo>
                    <a:lnTo>
                      <a:pt x="20324" y="9682"/>
                    </a:lnTo>
                    <a:cubicBezTo>
                      <a:pt x="19500" y="10867"/>
                      <a:pt x="19060" y="12255"/>
                      <a:pt x="18868" y="13688"/>
                    </a:cubicBezTo>
                    <a:cubicBezTo>
                      <a:pt x="18766" y="14422"/>
                      <a:pt x="18755" y="15133"/>
                      <a:pt x="18766" y="15866"/>
                    </a:cubicBezTo>
                    <a:cubicBezTo>
                      <a:pt x="19500" y="15866"/>
                      <a:pt x="20233" y="15866"/>
                      <a:pt x="20956" y="15776"/>
                    </a:cubicBezTo>
                    <a:cubicBezTo>
                      <a:pt x="22377" y="15573"/>
                      <a:pt x="23777" y="15133"/>
                      <a:pt x="24961" y="14320"/>
                    </a:cubicBezTo>
                    <a:lnTo>
                      <a:pt x="26835" y="15561"/>
                    </a:lnTo>
                    <a:cubicBezTo>
                      <a:pt x="27715" y="16137"/>
                      <a:pt x="28595" y="16735"/>
                      <a:pt x="29475" y="17310"/>
                    </a:cubicBezTo>
                    <a:cubicBezTo>
                      <a:pt x="28595" y="17886"/>
                      <a:pt x="27715" y="18484"/>
                      <a:pt x="26835" y="19059"/>
                    </a:cubicBezTo>
                    <a:lnTo>
                      <a:pt x="24961" y="20301"/>
                    </a:lnTo>
                    <a:cubicBezTo>
                      <a:pt x="23777" y="19477"/>
                      <a:pt x="22377" y="19048"/>
                      <a:pt x="20956" y="18845"/>
                    </a:cubicBezTo>
                    <a:cubicBezTo>
                      <a:pt x="20364" y="18763"/>
                      <a:pt x="19780" y="18740"/>
                      <a:pt x="19192" y="18740"/>
                    </a:cubicBezTo>
                    <a:cubicBezTo>
                      <a:pt x="19050" y="18740"/>
                      <a:pt x="18908" y="18741"/>
                      <a:pt x="18766" y="18744"/>
                    </a:cubicBezTo>
                    <a:cubicBezTo>
                      <a:pt x="18766" y="19477"/>
                      <a:pt x="18766" y="20210"/>
                      <a:pt x="18868" y="20933"/>
                    </a:cubicBezTo>
                    <a:cubicBezTo>
                      <a:pt x="19060" y="22354"/>
                      <a:pt x="19500" y="23754"/>
                      <a:pt x="20324" y="24939"/>
                    </a:cubicBezTo>
                    <a:lnTo>
                      <a:pt x="19082" y="26812"/>
                    </a:lnTo>
                    <a:cubicBezTo>
                      <a:pt x="18496" y="27692"/>
                      <a:pt x="17909" y="28583"/>
                      <a:pt x="17333" y="29452"/>
                    </a:cubicBezTo>
                    <a:cubicBezTo>
                      <a:pt x="16747" y="28583"/>
                      <a:pt x="16160" y="27692"/>
                      <a:pt x="15584" y="26812"/>
                    </a:cubicBezTo>
                    <a:lnTo>
                      <a:pt x="14343" y="24939"/>
                    </a:lnTo>
                    <a:cubicBezTo>
                      <a:pt x="15155" y="23754"/>
                      <a:pt x="15596" y="22354"/>
                      <a:pt x="15787" y="20933"/>
                    </a:cubicBezTo>
                    <a:cubicBezTo>
                      <a:pt x="15889" y="20199"/>
                      <a:pt x="15900" y="19477"/>
                      <a:pt x="15889" y="18744"/>
                    </a:cubicBezTo>
                    <a:cubicBezTo>
                      <a:pt x="15155" y="18744"/>
                      <a:pt x="14422" y="18744"/>
                      <a:pt x="13700" y="18845"/>
                    </a:cubicBezTo>
                    <a:cubicBezTo>
                      <a:pt x="12278" y="19048"/>
                      <a:pt x="10879" y="19477"/>
                      <a:pt x="9694" y="20301"/>
                    </a:cubicBezTo>
                    <a:lnTo>
                      <a:pt x="7821" y="19059"/>
                    </a:lnTo>
                    <a:cubicBezTo>
                      <a:pt x="6952" y="18484"/>
                      <a:pt x="6060" y="17886"/>
                      <a:pt x="5180" y="17310"/>
                    </a:cubicBezTo>
                    <a:cubicBezTo>
                      <a:pt x="6060" y="16735"/>
                      <a:pt x="6952" y="16137"/>
                      <a:pt x="7821" y="15561"/>
                    </a:cubicBezTo>
                    <a:lnTo>
                      <a:pt x="9694" y="14320"/>
                    </a:lnTo>
                    <a:cubicBezTo>
                      <a:pt x="10879" y="15133"/>
                      <a:pt x="12278" y="15573"/>
                      <a:pt x="13700" y="15776"/>
                    </a:cubicBezTo>
                    <a:cubicBezTo>
                      <a:pt x="14260" y="15845"/>
                      <a:pt x="14814" y="15874"/>
                      <a:pt x="15371" y="15874"/>
                    </a:cubicBezTo>
                    <a:cubicBezTo>
                      <a:pt x="15543" y="15874"/>
                      <a:pt x="15716" y="15871"/>
                      <a:pt x="15889" y="15866"/>
                    </a:cubicBezTo>
                    <a:cubicBezTo>
                      <a:pt x="15889" y="15133"/>
                      <a:pt x="15889" y="14399"/>
                      <a:pt x="15787" y="13688"/>
                    </a:cubicBezTo>
                    <a:cubicBezTo>
                      <a:pt x="15596" y="12255"/>
                      <a:pt x="15155" y="10867"/>
                      <a:pt x="14343" y="9682"/>
                    </a:cubicBezTo>
                    <a:lnTo>
                      <a:pt x="15584" y="7798"/>
                    </a:lnTo>
                    <a:cubicBezTo>
                      <a:pt x="16160" y="6929"/>
                      <a:pt x="16747" y="6038"/>
                      <a:pt x="17333" y="5169"/>
                    </a:cubicBezTo>
                    <a:close/>
                    <a:moveTo>
                      <a:pt x="10800" y="0"/>
                    </a:moveTo>
                    <a:cubicBezTo>
                      <a:pt x="11104" y="497"/>
                      <a:pt x="11375" y="982"/>
                      <a:pt x="11612" y="1513"/>
                    </a:cubicBezTo>
                    <a:cubicBezTo>
                      <a:pt x="12109" y="2562"/>
                      <a:pt x="12447" y="3713"/>
                      <a:pt x="12639" y="4864"/>
                    </a:cubicBezTo>
                    <a:cubicBezTo>
                      <a:pt x="12831" y="5947"/>
                      <a:pt x="12752" y="7098"/>
                      <a:pt x="12887" y="8193"/>
                    </a:cubicBezTo>
                    <a:cubicBezTo>
                      <a:pt x="11557" y="7202"/>
                      <a:pt x="9825" y="6684"/>
                      <a:pt x="8131" y="6684"/>
                    </a:cubicBezTo>
                    <a:cubicBezTo>
                      <a:pt x="7684" y="6684"/>
                      <a:pt x="7239" y="6720"/>
                      <a:pt x="6805" y="6794"/>
                    </a:cubicBezTo>
                    <a:cubicBezTo>
                      <a:pt x="6455" y="8870"/>
                      <a:pt x="6929" y="11194"/>
                      <a:pt x="8204" y="12876"/>
                    </a:cubicBezTo>
                    <a:cubicBezTo>
                      <a:pt x="7099" y="12752"/>
                      <a:pt x="5959" y="12819"/>
                      <a:pt x="4876" y="12639"/>
                    </a:cubicBezTo>
                    <a:cubicBezTo>
                      <a:pt x="3713" y="12458"/>
                      <a:pt x="2574" y="12097"/>
                      <a:pt x="1513" y="11612"/>
                    </a:cubicBezTo>
                    <a:cubicBezTo>
                      <a:pt x="994" y="11364"/>
                      <a:pt x="486" y="11082"/>
                      <a:pt x="1" y="10788"/>
                    </a:cubicBezTo>
                    <a:lnTo>
                      <a:pt x="1" y="12120"/>
                    </a:lnTo>
                    <a:cubicBezTo>
                      <a:pt x="588" y="12436"/>
                      <a:pt x="1174" y="12706"/>
                      <a:pt x="1784" y="12966"/>
                    </a:cubicBezTo>
                    <a:cubicBezTo>
                      <a:pt x="2856" y="13384"/>
                      <a:pt x="3973" y="13666"/>
                      <a:pt x="5101" y="13824"/>
                    </a:cubicBezTo>
                    <a:cubicBezTo>
                      <a:pt x="5802" y="13916"/>
                      <a:pt x="6565" y="14003"/>
                      <a:pt x="7316" y="14003"/>
                    </a:cubicBezTo>
                    <a:cubicBezTo>
                      <a:pt x="7569" y="14003"/>
                      <a:pt x="7821" y="13993"/>
                      <a:pt x="8069" y="13970"/>
                    </a:cubicBezTo>
                    <a:lnTo>
                      <a:pt x="8069" y="13970"/>
                    </a:lnTo>
                    <a:cubicBezTo>
                      <a:pt x="7730" y="14196"/>
                      <a:pt x="7381" y="14422"/>
                      <a:pt x="7042" y="14659"/>
                    </a:cubicBezTo>
                    <a:lnTo>
                      <a:pt x="3409" y="17073"/>
                    </a:lnTo>
                    <a:cubicBezTo>
                      <a:pt x="3296" y="17141"/>
                      <a:pt x="3183" y="17209"/>
                      <a:pt x="3048" y="17299"/>
                    </a:cubicBezTo>
                    <a:cubicBezTo>
                      <a:pt x="3183" y="17367"/>
                      <a:pt x="3296" y="17435"/>
                      <a:pt x="3409" y="17525"/>
                    </a:cubicBezTo>
                    <a:lnTo>
                      <a:pt x="7042" y="19928"/>
                    </a:lnTo>
                    <a:cubicBezTo>
                      <a:pt x="7381" y="20154"/>
                      <a:pt x="7730" y="20380"/>
                      <a:pt x="8069" y="20628"/>
                    </a:cubicBezTo>
                    <a:cubicBezTo>
                      <a:pt x="7802" y="20600"/>
                      <a:pt x="7530" y="20589"/>
                      <a:pt x="7257" y="20589"/>
                    </a:cubicBezTo>
                    <a:cubicBezTo>
                      <a:pt x="6525" y="20589"/>
                      <a:pt x="5783" y="20673"/>
                      <a:pt x="5101" y="20763"/>
                    </a:cubicBezTo>
                    <a:cubicBezTo>
                      <a:pt x="3950" y="20921"/>
                      <a:pt x="2844" y="21203"/>
                      <a:pt x="1784" y="21621"/>
                    </a:cubicBezTo>
                    <a:cubicBezTo>
                      <a:pt x="1174" y="21869"/>
                      <a:pt x="588" y="22151"/>
                      <a:pt x="1" y="22467"/>
                    </a:cubicBezTo>
                    <a:lnTo>
                      <a:pt x="1" y="23799"/>
                    </a:lnTo>
                    <a:cubicBezTo>
                      <a:pt x="497" y="23483"/>
                      <a:pt x="994" y="23223"/>
                      <a:pt x="1513" y="22975"/>
                    </a:cubicBezTo>
                    <a:cubicBezTo>
                      <a:pt x="2574" y="22490"/>
                      <a:pt x="3713" y="22151"/>
                      <a:pt x="4876" y="21948"/>
                    </a:cubicBezTo>
                    <a:cubicBezTo>
                      <a:pt x="5959" y="21768"/>
                      <a:pt x="7099" y="21835"/>
                      <a:pt x="8204" y="21711"/>
                    </a:cubicBezTo>
                    <a:lnTo>
                      <a:pt x="8204" y="21711"/>
                    </a:lnTo>
                    <a:cubicBezTo>
                      <a:pt x="6941" y="23393"/>
                      <a:pt x="6455" y="25717"/>
                      <a:pt x="6805" y="27793"/>
                    </a:cubicBezTo>
                    <a:cubicBezTo>
                      <a:pt x="7243" y="27867"/>
                      <a:pt x="7692" y="27904"/>
                      <a:pt x="8144" y="27904"/>
                    </a:cubicBezTo>
                    <a:cubicBezTo>
                      <a:pt x="9834" y="27904"/>
                      <a:pt x="11561" y="27391"/>
                      <a:pt x="12887" y="26394"/>
                    </a:cubicBezTo>
                    <a:lnTo>
                      <a:pt x="12887" y="26394"/>
                    </a:lnTo>
                    <a:cubicBezTo>
                      <a:pt x="12752" y="27489"/>
                      <a:pt x="12831" y="28640"/>
                      <a:pt x="12639" y="29723"/>
                    </a:cubicBezTo>
                    <a:cubicBezTo>
                      <a:pt x="12459" y="30874"/>
                      <a:pt x="12109" y="32025"/>
                      <a:pt x="11612" y="33074"/>
                    </a:cubicBezTo>
                    <a:cubicBezTo>
                      <a:pt x="11375" y="33605"/>
                      <a:pt x="11093" y="34113"/>
                      <a:pt x="10800" y="34587"/>
                    </a:cubicBezTo>
                    <a:lnTo>
                      <a:pt x="12120" y="34587"/>
                    </a:lnTo>
                    <a:cubicBezTo>
                      <a:pt x="12447" y="34011"/>
                      <a:pt x="12718" y="33413"/>
                      <a:pt x="12966" y="32815"/>
                    </a:cubicBezTo>
                    <a:cubicBezTo>
                      <a:pt x="13395" y="31743"/>
                      <a:pt x="13677" y="30626"/>
                      <a:pt x="13824" y="29497"/>
                    </a:cubicBezTo>
                    <a:cubicBezTo>
                      <a:pt x="13959" y="28549"/>
                      <a:pt x="14072" y="27511"/>
                      <a:pt x="13971" y="26518"/>
                    </a:cubicBezTo>
                    <a:lnTo>
                      <a:pt x="13971" y="26518"/>
                    </a:lnTo>
                    <a:cubicBezTo>
                      <a:pt x="14196" y="26857"/>
                      <a:pt x="14422" y="27207"/>
                      <a:pt x="14659" y="27545"/>
                    </a:cubicBezTo>
                    <a:lnTo>
                      <a:pt x="17074" y="31190"/>
                    </a:lnTo>
                    <a:cubicBezTo>
                      <a:pt x="17141" y="31303"/>
                      <a:pt x="17209" y="31416"/>
                      <a:pt x="17299" y="31540"/>
                    </a:cubicBezTo>
                    <a:cubicBezTo>
                      <a:pt x="17367" y="31416"/>
                      <a:pt x="17435" y="31303"/>
                      <a:pt x="17525" y="31190"/>
                    </a:cubicBezTo>
                    <a:lnTo>
                      <a:pt x="19940" y="27545"/>
                    </a:lnTo>
                    <a:cubicBezTo>
                      <a:pt x="20166" y="27207"/>
                      <a:pt x="20391" y="26857"/>
                      <a:pt x="20628" y="26518"/>
                    </a:cubicBezTo>
                    <a:lnTo>
                      <a:pt x="20628" y="26518"/>
                    </a:lnTo>
                    <a:cubicBezTo>
                      <a:pt x="20527" y="27511"/>
                      <a:pt x="20640" y="28549"/>
                      <a:pt x="20764" y="29497"/>
                    </a:cubicBezTo>
                    <a:cubicBezTo>
                      <a:pt x="20922" y="30637"/>
                      <a:pt x="21204" y="31754"/>
                      <a:pt x="21633" y="32815"/>
                    </a:cubicBezTo>
                    <a:cubicBezTo>
                      <a:pt x="21870" y="33413"/>
                      <a:pt x="22152" y="34011"/>
                      <a:pt x="22479" y="34587"/>
                    </a:cubicBezTo>
                    <a:lnTo>
                      <a:pt x="23799" y="34587"/>
                    </a:lnTo>
                    <a:cubicBezTo>
                      <a:pt x="23506" y="34113"/>
                      <a:pt x="23224" y="33605"/>
                      <a:pt x="22987" y="33074"/>
                    </a:cubicBezTo>
                    <a:cubicBezTo>
                      <a:pt x="22490" y="32025"/>
                      <a:pt x="22152" y="30874"/>
                      <a:pt x="21960" y="29723"/>
                    </a:cubicBezTo>
                    <a:cubicBezTo>
                      <a:pt x="21768" y="28640"/>
                      <a:pt x="21847" y="27489"/>
                      <a:pt x="21712" y="26394"/>
                    </a:cubicBezTo>
                    <a:lnTo>
                      <a:pt x="21712" y="26394"/>
                    </a:lnTo>
                    <a:cubicBezTo>
                      <a:pt x="23042" y="27385"/>
                      <a:pt x="24774" y="27903"/>
                      <a:pt x="26468" y="27903"/>
                    </a:cubicBezTo>
                    <a:cubicBezTo>
                      <a:pt x="26915" y="27903"/>
                      <a:pt x="27360" y="27867"/>
                      <a:pt x="27794" y="27793"/>
                    </a:cubicBezTo>
                    <a:cubicBezTo>
                      <a:pt x="28144" y="25717"/>
                      <a:pt x="27670" y="23393"/>
                      <a:pt x="26395" y="21711"/>
                    </a:cubicBezTo>
                    <a:lnTo>
                      <a:pt x="26395" y="21711"/>
                    </a:lnTo>
                    <a:cubicBezTo>
                      <a:pt x="27500" y="21835"/>
                      <a:pt x="28640" y="21768"/>
                      <a:pt x="29723" y="21948"/>
                    </a:cubicBezTo>
                    <a:cubicBezTo>
                      <a:pt x="30886" y="22129"/>
                      <a:pt x="32025" y="22490"/>
                      <a:pt x="33086" y="22975"/>
                    </a:cubicBezTo>
                    <a:cubicBezTo>
                      <a:pt x="33605" y="23223"/>
                      <a:pt x="34113" y="23505"/>
                      <a:pt x="34598" y="23799"/>
                    </a:cubicBezTo>
                    <a:lnTo>
                      <a:pt x="34598" y="22467"/>
                    </a:lnTo>
                    <a:cubicBezTo>
                      <a:pt x="34011" y="22151"/>
                      <a:pt x="33425" y="21881"/>
                      <a:pt x="32815" y="21621"/>
                    </a:cubicBezTo>
                    <a:cubicBezTo>
                      <a:pt x="31743" y="21203"/>
                      <a:pt x="30626" y="20921"/>
                      <a:pt x="29498" y="20763"/>
                    </a:cubicBezTo>
                    <a:cubicBezTo>
                      <a:pt x="28816" y="20673"/>
                      <a:pt x="28074" y="20589"/>
                      <a:pt x="27342" y="20589"/>
                    </a:cubicBezTo>
                    <a:cubicBezTo>
                      <a:pt x="27069" y="20589"/>
                      <a:pt x="26797" y="20600"/>
                      <a:pt x="26530" y="20628"/>
                    </a:cubicBezTo>
                    <a:cubicBezTo>
                      <a:pt x="26868" y="20402"/>
                      <a:pt x="27218" y="20177"/>
                      <a:pt x="27557" y="19928"/>
                    </a:cubicBezTo>
                    <a:lnTo>
                      <a:pt x="31190" y="17525"/>
                    </a:lnTo>
                    <a:cubicBezTo>
                      <a:pt x="31303" y="17446"/>
                      <a:pt x="31416" y="17378"/>
                      <a:pt x="31540" y="17299"/>
                    </a:cubicBezTo>
                    <a:cubicBezTo>
                      <a:pt x="31416" y="17220"/>
                      <a:pt x="31303" y="17152"/>
                      <a:pt x="31190" y="17073"/>
                    </a:cubicBezTo>
                    <a:lnTo>
                      <a:pt x="27557" y="14659"/>
                    </a:lnTo>
                    <a:cubicBezTo>
                      <a:pt x="27218" y="14433"/>
                      <a:pt x="26868" y="14207"/>
                      <a:pt x="26530" y="13970"/>
                    </a:cubicBezTo>
                    <a:lnTo>
                      <a:pt x="26530" y="13970"/>
                    </a:lnTo>
                    <a:cubicBezTo>
                      <a:pt x="26778" y="13993"/>
                      <a:pt x="27030" y="14003"/>
                      <a:pt x="27283" y="14003"/>
                    </a:cubicBezTo>
                    <a:cubicBezTo>
                      <a:pt x="28034" y="14003"/>
                      <a:pt x="28797" y="13916"/>
                      <a:pt x="29498" y="13824"/>
                    </a:cubicBezTo>
                    <a:cubicBezTo>
                      <a:pt x="30649" y="13666"/>
                      <a:pt x="31755" y="13384"/>
                      <a:pt x="32815" y="12966"/>
                    </a:cubicBezTo>
                    <a:cubicBezTo>
                      <a:pt x="33425" y="12718"/>
                      <a:pt x="34011" y="12436"/>
                      <a:pt x="34598" y="12120"/>
                    </a:cubicBezTo>
                    <a:lnTo>
                      <a:pt x="34598" y="10788"/>
                    </a:lnTo>
                    <a:cubicBezTo>
                      <a:pt x="34102" y="11104"/>
                      <a:pt x="33605" y="11364"/>
                      <a:pt x="33086" y="11612"/>
                    </a:cubicBezTo>
                    <a:cubicBezTo>
                      <a:pt x="32025" y="12097"/>
                      <a:pt x="30886" y="12436"/>
                      <a:pt x="29723" y="12639"/>
                    </a:cubicBezTo>
                    <a:cubicBezTo>
                      <a:pt x="28640" y="12819"/>
                      <a:pt x="27500" y="12752"/>
                      <a:pt x="26395" y="12876"/>
                    </a:cubicBezTo>
                    <a:cubicBezTo>
                      <a:pt x="27658" y="11194"/>
                      <a:pt x="28144" y="8870"/>
                      <a:pt x="27794" y="6794"/>
                    </a:cubicBezTo>
                    <a:cubicBezTo>
                      <a:pt x="27356" y="6720"/>
                      <a:pt x="26907" y="6683"/>
                      <a:pt x="26455" y="6683"/>
                    </a:cubicBezTo>
                    <a:cubicBezTo>
                      <a:pt x="24765" y="6683"/>
                      <a:pt x="23038" y="7196"/>
                      <a:pt x="21712" y="8193"/>
                    </a:cubicBezTo>
                    <a:cubicBezTo>
                      <a:pt x="21847" y="7098"/>
                      <a:pt x="21768" y="5947"/>
                      <a:pt x="21960" y="4864"/>
                    </a:cubicBezTo>
                    <a:cubicBezTo>
                      <a:pt x="22140" y="3713"/>
                      <a:pt x="22490" y="2562"/>
                      <a:pt x="22987" y="1513"/>
                    </a:cubicBezTo>
                    <a:cubicBezTo>
                      <a:pt x="23224" y="982"/>
                      <a:pt x="23506" y="474"/>
                      <a:pt x="23799" y="0"/>
                    </a:cubicBezTo>
                    <a:lnTo>
                      <a:pt x="22479" y="0"/>
                    </a:lnTo>
                    <a:cubicBezTo>
                      <a:pt x="22152" y="576"/>
                      <a:pt x="21881" y="1174"/>
                      <a:pt x="21633" y="1772"/>
                    </a:cubicBezTo>
                    <a:cubicBezTo>
                      <a:pt x="21204" y="2844"/>
                      <a:pt x="20922" y="3961"/>
                      <a:pt x="20764" y="5090"/>
                    </a:cubicBezTo>
                    <a:cubicBezTo>
                      <a:pt x="20640" y="6038"/>
                      <a:pt x="20527" y="7076"/>
                      <a:pt x="20628" y="8069"/>
                    </a:cubicBezTo>
                    <a:cubicBezTo>
                      <a:pt x="20403" y="7730"/>
                      <a:pt x="20177" y="7380"/>
                      <a:pt x="19940" y="7042"/>
                    </a:cubicBezTo>
                    <a:lnTo>
                      <a:pt x="17525" y="3397"/>
                    </a:lnTo>
                    <a:cubicBezTo>
                      <a:pt x="17457" y="3284"/>
                      <a:pt x="17378" y="3171"/>
                      <a:pt x="17299" y="3047"/>
                    </a:cubicBezTo>
                    <a:cubicBezTo>
                      <a:pt x="17232" y="3171"/>
                      <a:pt x="17153" y="3284"/>
                      <a:pt x="17074" y="3397"/>
                    </a:cubicBezTo>
                    <a:lnTo>
                      <a:pt x="14659" y="7042"/>
                    </a:lnTo>
                    <a:cubicBezTo>
                      <a:pt x="14433" y="7380"/>
                      <a:pt x="14208" y="7730"/>
                      <a:pt x="13971" y="8069"/>
                    </a:cubicBezTo>
                    <a:cubicBezTo>
                      <a:pt x="14072" y="7076"/>
                      <a:pt x="13959" y="6038"/>
                      <a:pt x="13824" y="5090"/>
                    </a:cubicBezTo>
                    <a:cubicBezTo>
                      <a:pt x="13677" y="3950"/>
                      <a:pt x="13395" y="2833"/>
                      <a:pt x="12966" y="1772"/>
                    </a:cubicBezTo>
                    <a:cubicBezTo>
                      <a:pt x="12729" y="1174"/>
                      <a:pt x="12447" y="576"/>
                      <a:pt x="1212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49"/>
              <p:cNvSpPr/>
              <p:nvPr/>
            </p:nvSpPr>
            <p:spPr>
              <a:xfrm>
                <a:off x="27680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88"/>
                      <a:pt x="1" y="1276"/>
                    </a:cubicBezTo>
                    <a:cubicBezTo>
                      <a:pt x="1" y="1975"/>
                      <a:pt x="565" y="2540"/>
                      <a:pt x="1265" y="2540"/>
                    </a:cubicBezTo>
                    <a:cubicBezTo>
                      <a:pt x="1976" y="2540"/>
                      <a:pt x="2540" y="1975"/>
                      <a:pt x="2540" y="1276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49"/>
              <p:cNvSpPr/>
              <p:nvPr/>
            </p:nvSpPr>
            <p:spPr>
              <a:xfrm>
                <a:off x="2863950" y="3133100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1704" y="1"/>
                    </a:moveTo>
                    <a:cubicBezTo>
                      <a:pt x="756" y="12"/>
                      <a:pt x="0" y="779"/>
                      <a:pt x="0" y="1727"/>
                    </a:cubicBezTo>
                    <a:cubicBezTo>
                      <a:pt x="0" y="2664"/>
                      <a:pt x="756" y="3431"/>
                      <a:pt x="1704" y="3431"/>
                    </a:cubicBezTo>
                    <a:cubicBezTo>
                      <a:pt x="1806" y="3431"/>
                      <a:pt x="1896" y="3420"/>
                      <a:pt x="1986" y="3397"/>
                    </a:cubicBezTo>
                    <a:lnTo>
                      <a:pt x="1986" y="35"/>
                    </a:lnTo>
                    <a:cubicBezTo>
                      <a:pt x="1885" y="12"/>
                      <a:pt x="1806" y="1"/>
                      <a:pt x="1704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49"/>
              <p:cNvSpPr/>
              <p:nvPr/>
            </p:nvSpPr>
            <p:spPr>
              <a:xfrm>
                <a:off x="2635450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4" y="1"/>
                    </a:moveTo>
                    <a:cubicBezTo>
                      <a:pt x="576" y="1"/>
                      <a:pt x="0" y="565"/>
                      <a:pt x="0" y="1265"/>
                    </a:cubicBezTo>
                    <a:cubicBezTo>
                      <a:pt x="0" y="1975"/>
                      <a:pt x="564" y="2540"/>
                      <a:pt x="1264" y="2540"/>
                    </a:cubicBezTo>
                    <a:cubicBezTo>
                      <a:pt x="1975" y="2540"/>
                      <a:pt x="2539" y="1975"/>
                      <a:pt x="2539" y="1265"/>
                    </a:cubicBezTo>
                    <a:cubicBezTo>
                      <a:pt x="2539" y="565"/>
                      <a:pt x="1975" y="1"/>
                      <a:pt x="126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49"/>
              <p:cNvSpPr/>
              <p:nvPr/>
            </p:nvSpPr>
            <p:spPr>
              <a:xfrm>
                <a:off x="2048950" y="274380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6861" y="0"/>
                    </a:moveTo>
                    <a:cubicBezTo>
                      <a:pt x="6681" y="497"/>
                      <a:pt x="6489" y="993"/>
                      <a:pt x="6274" y="1456"/>
                    </a:cubicBezTo>
                    <a:cubicBezTo>
                      <a:pt x="5789" y="2517"/>
                      <a:pt x="5214" y="3566"/>
                      <a:pt x="4537" y="4525"/>
                    </a:cubicBezTo>
                    <a:cubicBezTo>
                      <a:pt x="3566" y="5202"/>
                      <a:pt x="2528" y="5778"/>
                      <a:pt x="1467" y="6263"/>
                    </a:cubicBezTo>
                    <a:cubicBezTo>
                      <a:pt x="982" y="6489"/>
                      <a:pt x="508" y="6681"/>
                      <a:pt x="12" y="6850"/>
                    </a:cubicBezTo>
                    <a:lnTo>
                      <a:pt x="12" y="8065"/>
                    </a:lnTo>
                    <a:lnTo>
                      <a:pt x="12" y="8065"/>
                    </a:lnTo>
                    <a:cubicBezTo>
                      <a:pt x="696" y="7829"/>
                      <a:pt x="1369" y="7559"/>
                      <a:pt x="2031" y="7256"/>
                    </a:cubicBezTo>
                    <a:cubicBezTo>
                      <a:pt x="3216" y="6703"/>
                      <a:pt x="4311" y="6071"/>
                      <a:pt x="5315" y="5315"/>
                    </a:cubicBezTo>
                    <a:cubicBezTo>
                      <a:pt x="6060" y="4311"/>
                      <a:pt x="6714" y="3205"/>
                      <a:pt x="7245" y="2032"/>
                    </a:cubicBezTo>
                    <a:cubicBezTo>
                      <a:pt x="7561" y="1366"/>
                      <a:pt x="7832" y="689"/>
                      <a:pt x="8069" y="0"/>
                    </a:cubicBezTo>
                    <a:close/>
                    <a:moveTo>
                      <a:pt x="12" y="8065"/>
                    </a:moveTo>
                    <a:lnTo>
                      <a:pt x="12" y="8065"/>
                    </a:lnTo>
                    <a:cubicBezTo>
                      <a:pt x="8" y="8066"/>
                      <a:pt x="4" y="8067"/>
                      <a:pt x="0" y="8069"/>
                    </a:cubicBezTo>
                    <a:lnTo>
                      <a:pt x="12" y="8069"/>
                    </a:lnTo>
                    <a:lnTo>
                      <a:pt x="12" y="8065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49"/>
              <p:cNvSpPr/>
              <p:nvPr/>
            </p:nvSpPr>
            <p:spPr>
              <a:xfrm>
                <a:off x="2712175" y="2744075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1"/>
                    </a:moveTo>
                    <a:cubicBezTo>
                      <a:pt x="226" y="678"/>
                      <a:pt x="497" y="1355"/>
                      <a:pt x="802" y="2021"/>
                    </a:cubicBezTo>
                    <a:cubicBezTo>
                      <a:pt x="1355" y="3205"/>
                      <a:pt x="1987" y="4311"/>
                      <a:pt x="2743" y="5304"/>
                    </a:cubicBezTo>
                    <a:cubicBezTo>
                      <a:pt x="3736" y="6049"/>
                      <a:pt x="4853" y="6704"/>
                      <a:pt x="6026" y="7245"/>
                    </a:cubicBezTo>
                    <a:cubicBezTo>
                      <a:pt x="6692" y="7550"/>
                      <a:pt x="7369" y="7821"/>
                      <a:pt x="8057" y="8058"/>
                    </a:cubicBezTo>
                    <a:lnTo>
                      <a:pt x="8057" y="6862"/>
                    </a:lnTo>
                    <a:cubicBezTo>
                      <a:pt x="7561" y="6681"/>
                      <a:pt x="7064" y="6478"/>
                      <a:pt x="6602" y="6263"/>
                    </a:cubicBezTo>
                    <a:cubicBezTo>
                      <a:pt x="5541" y="5790"/>
                      <a:pt x="4492" y="5203"/>
                      <a:pt x="3532" y="4537"/>
                    </a:cubicBezTo>
                    <a:cubicBezTo>
                      <a:pt x="2855" y="3555"/>
                      <a:pt x="2269" y="2517"/>
                      <a:pt x="1795" y="1456"/>
                    </a:cubicBezTo>
                    <a:cubicBezTo>
                      <a:pt x="1569" y="982"/>
                      <a:pt x="1366" y="497"/>
                      <a:pt x="119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49"/>
              <p:cNvSpPr/>
              <p:nvPr/>
            </p:nvSpPr>
            <p:spPr>
              <a:xfrm>
                <a:off x="2635150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64"/>
                      <a:pt x="576" y="2540"/>
                      <a:pt x="1276" y="2540"/>
                    </a:cubicBezTo>
                    <a:cubicBezTo>
                      <a:pt x="1976" y="2540"/>
                      <a:pt x="2540" y="1964"/>
                      <a:pt x="2540" y="1265"/>
                    </a:cubicBezTo>
                    <a:cubicBezTo>
                      <a:pt x="2540" y="565"/>
                      <a:pt x="1976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49"/>
              <p:cNvSpPr/>
              <p:nvPr/>
            </p:nvSpPr>
            <p:spPr>
              <a:xfrm>
                <a:off x="2768025" y="33303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0"/>
                    </a:moveTo>
                    <a:cubicBezTo>
                      <a:pt x="565" y="0"/>
                      <a:pt x="1" y="576"/>
                      <a:pt x="1" y="1264"/>
                    </a:cubicBezTo>
                    <a:cubicBezTo>
                      <a:pt x="1" y="1975"/>
                      <a:pt x="565" y="2539"/>
                      <a:pt x="1265" y="2539"/>
                    </a:cubicBezTo>
                    <a:cubicBezTo>
                      <a:pt x="1976" y="2539"/>
                      <a:pt x="2540" y="1975"/>
                      <a:pt x="2540" y="1264"/>
                    </a:cubicBezTo>
                    <a:cubicBezTo>
                      <a:pt x="2540" y="565"/>
                      <a:pt x="1976" y="0"/>
                      <a:pt x="126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49"/>
              <p:cNvSpPr/>
              <p:nvPr/>
            </p:nvSpPr>
            <p:spPr>
              <a:xfrm>
                <a:off x="21313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5" y="1"/>
                    </a:moveTo>
                    <a:cubicBezTo>
                      <a:pt x="565" y="1"/>
                      <a:pt x="0" y="588"/>
                      <a:pt x="0" y="1276"/>
                    </a:cubicBezTo>
                    <a:cubicBezTo>
                      <a:pt x="0" y="1975"/>
                      <a:pt x="565" y="2540"/>
                      <a:pt x="1275" y="2540"/>
                    </a:cubicBezTo>
                    <a:cubicBezTo>
                      <a:pt x="1975" y="2540"/>
                      <a:pt x="2539" y="1975"/>
                      <a:pt x="2539" y="1276"/>
                    </a:cubicBezTo>
                    <a:cubicBezTo>
                      <a:pt x="2539" y="565"/>
                      <a:pt x="1975" y="1"/>
                      <a:pt x="127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49"/>
              <p:cNvSpPr/>
              <p:nvPr/>
            </p:nvSpPr>
            <p:spPr>
              <a:xfrm>
                <a:off x="2263625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75"/>
                      <a:pt x="565" y="2540"/>
                      <a:pt x="1276" y="2540"/>
                    </a:cubicBezTo>
                    <a:cubicBezTo>
                      <a:pt x="1975" y="2540"/>
                      <a:pt x="2540" y="1975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49"/>
              <p:cNvSpPr/>
              <p:nvPr/>
            </p:nvSpPr>
            <p:spPr>
              <a:xfrm>
                <a:off x="2049225" y="3133375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283" y="1"/>
                    </a:moveTo>
                    <a:cubicBezTo>
                      <a:pt x="181" y="1"/>
                      <a:pt x="91" y="24"/>
                      <a:pt x="1" y="35"/>
                    </a:cubicBezTo>
                    <a:lnTo>
                      <a:pt x="1" y="3409"/>
                    </a:lnTo>
                    <a:cubicBezTo>
                      <a:pt x="102" y="3420"/>
                      <a:pt x="181" y="3431"/>
                      <a:pt x="283" y="3431"/>
                    </a:cubicBezTo>
                    <a:cubicBezTo>
                      <a:pt x="1219" y="3431"/>
                      <a:pt x="1987" y="2653"/>
                      <a:pt x="1987" y="1716"/>
                    </a:cubicBezTo>
                    <a:cubicBezTo>
                      <a:pt x="1987" y="768"/>
                      <a:pt x="1231" y="1"/>
                      <a:pt x="283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49"/>
              <p:cNvSpPr/>
              <p:nvPr/>
            </p:nvSpPr>
            <p:spPr>
              <a:xfrm>
                <a:off x="2263625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65" y="1"/>
                      <a:pt x="1" y="565"/>
                      <a:pt x="1" y="1265"/>
                    </a:cubicBezTo>
                    <a:cubicBezTo>
                      <a:pt x="1" y="1976"/>
                      <a:pt x="565" y="2540"/>
                      <a:pt x="1276" y="2540"/>
                    </a:cubicBezTo>
                    <a:cubicBezTo>
                      <a:pt x="1975" y="2540"/>
                      <a:pt x="2540" y="1964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49"/>
              <p:cNvSpPr/>
              <p:nvPr/>
            </p:nvSpPr>
            <p:spPr>
              <a:xfrm>
                <a:off x="2438525" y="2743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2" y="0"/>
                    </a:moveTo>
                    <a:cubicBezTo>
                      <a:pt x="1" y="102"/>
                      <a:pt x="1" y="181"/>
                      <a:pt x="1" y="283"/>
                    </a:cubicBezTo>
                    <a:cubicBezTo>
                      <a:pt x="1" y="1230"/>
                      <a:pt x="768" y="1986"/>
                      <a:pt x="1705" y="1986"/>
                    </a:cubicBezTo>
                    <a:cubicBezTo>
                      <a:pt x="2653" y="1986"/>
                      <a:pt x="3420" y="1230"/>
                      <a:pt x="3420" y="283"/>
                    </a:cubicBezTo>
                    <a:cubicBezTo>
                      <a:pt x="3420" y="181"/>
                      <a:pt x="3397" y="91"/>
                      <a:pt x="3386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49"/>
              <p:cNvSpPr/>
              <p:nvPr/>
            </p:nvSpPr>
            <p:spPr>
              <a:xfrm>
                <a:off x="2131050" y="3330300"/>
                <a:ext cx="6347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540" extrusionOk="0">
                    <a:moveTo>
                      <a:pt x="1264" y="0"/>
                    </a:moveTo>
                    <a:cubicBezTo>
                      <a:pt x="564" y="0"/>
                      <a:pt x="0" y="565"/>
                      <a:pt x="0" y="1264"/>
                    </a:cubicBezTo>
                    <a:cubicBezTo>
                      <a:pt x="0" y="1975"/>
                      <a:pt x="564" y="2539"/>
                      <a:pt x="1264" y="2539"/>
                    </a:cubicBezTo>
                    <a:cubicBezTo>
                      <a:pt x="1975" y="2539"/>
                      <a:pt x="2539" y="1975"/>
                      <a:pt x="2539" y="1264"/>
                    </a:cubicBezTo>
                    <a:cubicBezTo>
                      <a:pt x="2539" y="565"/>
                      <a:pt x="1975" y="0"/>
                      <a:pt x="1264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9" name="Google Shape;6159;p49"/>
            <p:cNvGrpSpPr/>
            <p:nvPr/>
          </p:nvGrpSpPr>
          <p:grpSpPr>
            <a:xfrm rot="2700000">
              <a:off x="7993904" y="2010189"/>
              <a:ext cx="890341" cy="890891"/>
              <a:chOff x="4335125" y="2742400"/>
              <a:chExt cx="890350" cy="890900"/>
            </a:xfrm>
          </p:grpSpPr>
          <p:sp>
            <p:nvSpPr>
              <p:cNvPr id="6160" name="Google Shape;6160;p49"/>
              <p:cNvSpPr/>
              <p:nvPr/>
            </p:nvSpPr>
            <p:spPr>
              <a:xfrm>
                <a:off x="5101900" y="3516175"/>
                <a:ext cx="12357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4685" extrusionOk="0">
                    <a:moveTo>
                      <a:pt x="3545" y="0"/>
                    </a:moveTo>
                    <a:cubicBezTo>
                      <a:pt x="2705" y="0"/>
                      <a:pt x="1867" y="319"/>
                      <a:pt x="1219" y="961"/>
                    </a:cubicBezTo>
                    <a:cubicBezTo>
                      <a:pt x="226" y="1976"/>
                      <a:pt x="0" y="3455"/>
                      <a:pt x="564" y="4685"/>
                    </a:cubicBezTo>
                    <a:lnTo>
                      <a:pt x="4943" y="4685"/>
                    </a:lnTo>
                    <a:lnTo>
                      <a:pt x="4943" y="306"/>
                    </a:lnTo>
                    <a:cubicBezTo>
                      <a:pt x="4498" y="102"/>
                      <a:pt x="4021" y="0"/>
                      <a:pt x="3545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49"/>
              <p:cNvSpPr/>
              <p:nvPr/>
            </p:nvSpPr>
            <p:spPr>
              <a:xfrm>
                <a:off x="5102450" y="2742400"/>
                <a:ext cx="1230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82" extrusionOk="0">
                    <a:moveTo>
                      <a:pt x="542" y="0"/>
                    </a:moveTo>
                    <a:cubicBezTo>
                      <a:pt x="1" y="1230"/>
                      <a:pt x="204" y="2708"/>
                      <a:pt x="1197" y="3724"/>
                    </a:cubicBezTo>
                    <a:cubicBezTo>
                      <a:pt x="1848" y="4360"/>
                      <a:pt x="2689" y="4682"/>
                      <a:pt x="3533" y="4682"/>
                    </a:cubicBezTo>
                    <a:cubicBezTo>
                      <a:pt x="4005" y="4682"/>
                      <a:pt x="4479" y="4581"/>
                      <a:pt x="4921" y="4378"/>
                    </a:cubicBez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49"/>
              <p:cNvSpPr/>
              <p:nvPr/>
            </p:nvSpPr>
            <p:spPr>
              <a:xfrm>
                <a:off x="4937425" y="30917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92" y="1"/>
                    </a:moveTo>
                    <a:cubicBezTo>
                      <a:pt x="680" y="1"/>
                      <a:pt x="469" y="83"/>
                      <a:pt x="305" y="246"/>
                    </a:cubicBezTo>
                    <a:cubicBezTo>
                      <a:pt x="57" y="483"/>
                      <a:pt x="0" y="867"/>
                      <a:pt x="136" y="1183"/>
                    </a:cubicBezTo>
                    <a:cubicBezTo>
                      <a:pt x="249" y="1499"/>
                      <a:pt x="565" y="1724"/>
                      <a:pt x="914" y="1724"/>
                    </a:cubicBezTo>
                    <a:cubicBezTo>
                      <a:pt x="1377" y="1724"/>
                      <a:pt x="1749" y="1363"/>
                      <a:pt x="1749" y="901"/>
                    </a:cubicBezTo>
                    <a:cubicBezTo>
                      <a:pt x="1749" y="765"/>
                      <a:pt x="1716" y="652"/>
                      <a:pt x="1670" y="540"/>
                    </a:cubicBezTo>
                    <a:cubicBezTo>
                      <a:pt x="1637" y="427"/>
                      <a:pt x="1580" y="336"/>
                      <a:pt x="1479" y="246"/>
                    </a:cubicBezTo>
                    <a:cubicBezTo>
                      <a:pt x="1315" y="83"/>
                      <a:pt x="1103" y="1"/>
                      <a:pt x="892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49"/>
              <p:cNvSpPr/>
              <p:nvPr/>
            </p:nvSpPr>
            <p:spPr>
              <a:xfrm>
                <a:off x="4335125" y="3515950"/>
                <a:ext cx="1230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71" extrusionOk="0">
                    <a:moveTo>
                      <a:pt x="1387" y="0"/>
                    </a:moveTo>
                    <a:cubicBezTo>
                      <a:pt x="913" y="0"/>
                      <a:pt x="439" y="101"/>
                      <a:pt x="1" y="304"/>
                    </a:cubicBezTo>
                    <a:lnTo>
                      <a:pt x="1" y="4671"/>
                    </a:lnTo>
                    <a:lnTo>
                      <a:pt x="4368" y="4671"/>
                    </a:lnTo>
                    <a:cubicBezTo>
                      <a:pt x="4920" y="3464"/>
                      <a:pt x="4706" y="1963"/>
                      <a:pt x="3724" y="947"/>
                    </a:cubicBezTo>
                    <a:cubicBezTo>
                      <a:pt x="3074" y="319"/>
                      <a:pt x="2230" y="0"/>
                      <a:pt x="1387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49"/>
              <p:cNvSpPr/>
              <p:nvPr/>
            </p:nvSpPr>
            <p:spPr>
              <a:xfrm>
                <a:off x="5169600" y="3016325"/>
                <a:ext cx="55875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3711" extrusionOk="0">
                    <a:moveTo>
                      <a:pt x="2235" y="0"/>
                    </a:moveTo>
                    <a:cubicBezTo>
                      <a:pt x="1129" y="1456"/>
                      <a:pt x="0" y="3690"/>
                      <a:pt x="34" y="6861"/>
                    </a:cubicBezTo>
                    <a:cubicBezTo>
                      <a:pt x="0" y="10032"/>
                      <a:pt x="1129" y="12266"/>
                      <a:pt x="2235" y="13710"/>
                    </a:cubicBezTo>
                    <a:lnTo>
                      <a:pt x="2235" y="11532"/>
                    </a:lnTo>
                    <a:cubicBezTo>
                      <a:pt x="1625" y="10325"/>
                      <a:pt x="1174" y="8779"/>
                      <a:pt x="1185" y="6861"/>
                    </a:cubicBezTo>
                    <a:cubicBezTo>
                      <a:pt x="1174" y="4942"/>
                      <a:pt x="1625" y="3408"/>
                      <a:pt x="2235" y="2189"/>
                    </a:cubicBez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49"/>
              <p:cNvSpPr/>
              <p:nvPr/>
            </p:nvSpPr>
            <p:spPr>
              <a:xfrm>
                <a:off x="4335125" y="3016325"/>
                <a:ext cx="556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3711" extrusionOk="0">
                    <a:moveTo>
                      <a:pt x="1" y="0"/>
                    </a:moveTo>
                    <a:lnTo>
                      <a:pt x="1" y="2189"/>
                    </a:lnTo>
                    <a:cubicBezTo>
                      <a:pt x="599" y="3385"/>
                      <a:pt x="1050" y="4942"/>
                      <a:pt x="1039" y="6861"/>
                    </a:cubicBezTo>
                    <a:cubicBezTo>
                      <a:pt x="1050" y="8779"/>
                      <a:pt x="599" y="10314"/>
                      <a:pt x="1" y="11532"/>
                    </a:cubicBezTo>
                    <a:lnTo>
                      <a:pt x="1" y="13710"/>
                    </a:lnTo>
                    <a:cubicBezTo>
                      <a:pt x="1095" y="12266"/>
                      <a:pt x="2224" y="10032"/>
                      <a:pt x="2190" y="6861"/>
                    </a:cubicBezTo>
                    <a:cubicBezTo>
                      <a:pt x="2224" y="3690"/>
                      <a:pt x="1095" y="1456"/>
                      <a:pt x="1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49"/>
              <p:cNvSpPr/>
              <p:nvPr/>
            </p:nvSpPr>
            <p:spPr>
              <a:xfrm>
                <a:off x="4335125" y="2742400"/>
                <a:ext cx="123300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4677" extrusionOk="0">
                    <a:moveTo>
                      <a:pt x="1" y="0"/>
                    </a:moveTo>
                    <a:lnTo>
                      <a:pt x="1" y="4367"/>
                    </a:lnTo>
                    <a:cubicBezTo>
                      <a:pt x="445" y="4573"/>
                      <a:pt x="926" y="4677"/>
                      <a:pt x="1406" y="4677"/>
                    </a:cubicBezTo>
                    <a:cubicBezTo>
                      <a:pt x="2243" y="4677"/>
                      <a:pt x="3079" y="4362"/>
                      <a:pt x="3724" y="3724"/>
                    </a:cubicBezTo>
                    <a:cubicBezTo>
                      <a:pt x="4706" y="2708"/>
                      <a:pt x="4932" y="1230"/>
                      <a:pt x="4368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49"/>
              <p:cNvSpPr/>
              <p:nvPr/>
            </p:nvSpPr>
            <p:spPr>
              <a:xfrm>
                <a:off x="4972675" y="2742400"/>
                <a:ext cx="2528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11" extrusionOk="0">
                    <a:moveTo>
                      <a:pt x="1" y="0"/>
                    </a:moveTo>
                    <a:cubicBezTo>
                      <a:pt x="193" y="1828"/>
                      <a:pt x="926" y="4401"/>
                      <a:pt x="3341" y="6771"/>
                    </a:cubicBezTo>
                    <a:cubicBezTo>
                      <a:pt x="5711" y="9197"/>
                      <a:pt x="8272" y="9919"/>
                      <a:pt x="10112" y="10111"/>
                    </a:cubicBezTo>
                    <a:lnTo>
                      <a:pt x="10112" y="8948"/>
                    </a:lnTo>
                    <a:cubicBezTo>
                      <a:pt x="8475" y="8745"/>
                      <a:pt x="6230" y="8068"/>
                      <a:pt x="4153" y="5958"/>
                    </a:cubicBezTo>
                    <a:cubicBezTo>
                      <a:pt x="2043" y="3882"/>
                      <a:pt x="1366" y="1648"/>
                      <a:pt x="1163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49"/>
              <p:cNvSpPr/>
              <p:nvPr/>
            </p:nvSpPr>
            <p:spPr>
              <a:xfrm>
                <a:off x="5005975" y="2918700"/>
                <a:ext cx="457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7" extrusionOk="0">
                    <a:moveTo>
                      <a:pt x="914" y="1"/>
                    </a:moveTo>
                    <a:cubicBezTo>
                      <a:pt x="703" y="1"/>
                      <a:pt x="491" y="80"/>
                      <a:pt x="328" y="238"/>
                    </a:cubicBezTo>
                    <a:cubicBezTo>
                      <a:pt x="0" y="565"/>
                      <a:pt x="0" y="1084"/>
                      <a:pt x="328" y="1411"/>
                    </a:cubicBezTo>
                    <a:cubicBezTo>
                      <a:pt x="491" y="1575"/>
                      <a:pt x="703" y="1657"/>
                      <a:pt x="914" y="1657"/>
                    </a:cubicBezTo>
                    <a:cubicBezTo>
                      <a:pt x="1126" y="1657"/>
                      <a:pt x="1338" y="1575"/>
                      <a:pt x="1501" y="1411"/>
                    </a:cubicBezTo>
                    <a:cubicBezTo>
                      <a:pt x="1828" y="1084"/>
                      <a:pt x="1828" y="565"/>
                      <a:pt x="1501" y="238"/>
                    </a:cubicBezTo>
                    <a:cubicBezTo>
                      <a:pt x="1338" y="80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49"/>
              <p:cNvSpPr/>
              <p:nvPr/>
            </p:nvSpPr>
            <p:spPr>
              <a:xfrm>
                <a:off x="4335125" y="3380225"/>
                <a:ext cx="252800" cy="2530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23" extrusionOk="0">
                    <a:moveTo>
                      <a:pt x="1" y="1"/>
                    </a:moveTo>
                    <a:lnTo>
                      <a:pt x="1" y="1174"/>
                    </a:lnTo>
                    <a:cubicBezTo>
                      <a:pt x="1625" y="1366"/>
                      <a:pt x="3871" y="2054"/>
                      <a:pt x="5947" y="4164"/>
                    </a:cubicBezTo>
                    <a:cubicBezTo>
                      <a:pt x="8069" y="6241"/>
                      <a:pt x="8746" y="8464"/>
                      <a:pt x="8938" y="10123"/>
                    </a:cubicBezTo>
                    <a:lnTo>
                      <a:pt x="10111" y="10123"/>
                    </a:lnTo>
                    <a:cubicBezTo>
                      <a:pt x="9908" y="8272"/>
                      <a:pt x="9197" y="5722"/>
                      <a:pt x="6771" y="3352"/>
                    </a:cubicBezTo>
                    <a:cubicBezTo>
                      <a:pt x="4401" y="926"/>
                      <a:pt x="1829" y="204"/>
                      <a:pt x="1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49"/>
              <p:cNvSpPr/>
              <p:nvPr/>
            </p:nvSpPr>
            <p:spPr>
              <a:xfrm>
                <a:off x="4972975" y="337995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10100" y="0"/>
                    </a:moveTo>
                    <a:cubicBezTo>
                      <a:pt x="8260" y="203"/>
                      <a:pt x="5699" y="914"/>
                      <a:pt x="3340" y="3340"/>
                    </a:cubicBezTo>
                    <a:cubicBezTo>
                      <a:pt x="914" y="5710"/>
                      <a:pt x="192" y="8283"/>
                      <a:pt x="0" y="10111"/>
                    </a:cubicBezTo>
                    <a:lnTo>
                      <a:pt x="1162" y="10111"/>
                    </a:lnTo>
                    <a:cubicBezTo>
                      <a:pt x="1366" y="8475"/>
                      <a:pt x="2043" y="6240"/>
                      <a:pt x="4153" y="4164"/>
                    </a:cubicBezTo>
                    <a:cubicBezTo>
                      <a:pt x="6218" y="2043"/>
                      <a:pt x="8463" y="1366"/>
                      <a:pt x="10100" y="1174"/>
                    </a:cubicBezTo>
                    <a:lnTo>
                      <a:pt x="10100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49"/>
              <p:cNvSpPr/>
              <p:nvPr/>
            </p:nvSpPr>
            <p:spPr>
              <a:xfrm>
                <a:off x="4608475" y="3578250"/>
                <a:ext cx="343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2202" extrusionOk="0">
                    <a:moveTo>
                      <a:pt x="7012" y="0"/>
                    </a:moveTo>
                    <a:cubicBezTo>
                      <a:pt x="6966" y="0"/>
                      <a:pt x="6919" y="1"/>
                      <a:pt x="6873" y="1"/>
                    </a:cubicBezTo>
                    <a:lnTo>
                      <a:pt x="6738" y="1"/>
                    </a:lnTo>
                    <a:cubicBezTo>
                      <a:pt x="3634" y="1"/>
                      <a:pt x="1445" y="1107"/>
                      <a:pt x="1" y="2202"/>
                    </a:cubicBezTo>
                    <a:lnTo>
                      <a:pt x="2190" y="2202"/>
                    </a:lnTo>
                    <a:cubicBezTo>
                      <a:pt x="3375" y="1603"/>
                      <a:pt x="4876" y="1152"/>
                      <a:pt x="6749" y="1152"/>
                    </a:cubicBezTo>
                    <a:lnTo>
                      <a:pt x="6873" y="1152"/>
                    </a:lnTo>
                    <a:cubicBezTo>
                      <a:pt x="6897" y="1152"/>
                      <a:pt x="6920" y="1152"/>
                      <a:pt x="6943" y="1152"/>
                    </a:cubicBezTo>
                    <a:cubicBezTo>
                      <a:pt x="8829" y="1152"/>
                      <a:pt x="10352" y="1600"/>
                      <a:pt x="11533" y="2202"/>
                    </a:cubicBezTo>
                    <a:lnTo>
                      <a:pt x="13723" y="2202"/>
                    </a:lnTo>
                    <a:cubicBezTo>
                      <a:pt x="12299" y="1112"/>
                      <a:pt x="10098" y="0"/>
                      <a:pt x="701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49"/>
              <p:cNvSpPr/>
              <p:nvPr/>
            </p:nvSpPr>
            <p:spPr>
              <a:xfrm>
                <a:off x="4608475" y="2742400"/>
                <a:ext cx="3433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2202" extrusionOk="0">
                    <a:moveTo>
                      <a:pt x="1" y="0"/>
                    </a:moveTo>
                    <a:cubicBezTo>
                      <a:pt x="1458" y="1090"/>
                      <a:pt x="3637" y="2201"/>
                      <a:pt x="6723" y="2201"/>
                    </a:cubicBezTo>
                    <a:cubicBezTo>
                      <a:pt x="6769" y="2201"/>
                      <a:pt x="6815" y="2201"/>
                      <a:pt x="6862" y="2200"/>
                    </a:cubicBezTo>
                    <a:lnTo>
                      <a:pt x="7008" y="2200"/>
                    </a:lnTo>
                    <a:cubicBezTo>
                      <a:pt x="10112" y="2200"/>
                      <a:pt x="12289" y="1083"/>
                      <a:pt x="13734" y="0"/>
                    </a:cubicBezTo>
                    <a:lnTo>
                      <a:pt x="11545" y="0"/>
                    </a:lnTo>
                    <a:cubicBezTo>
                      <a:pt x="10360" y="598"/>
                      <a:pt x="8870" y="1038"/>
                      <a:pt x="6986" y="1038"/>
                    </a:cubicBezTo>
                    <a:lnTo>
                      <a:pt x="6738" y="1038"/>
                    </a:lnTo>
                    <a:cubicBezTo>
                      <a:pt x="4876" y="1038"/>
                      <a:pt x="3375" y="587"/>
                      <a:pt x="219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49"/>
              <p:cNvSpPr/>
              <p:nvPr/>
            </p:nvSpPr>
            <p:spPr>
              <a:xfrm>
                <a:off x="4335125" y="274240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8926" y="0"/>
                    </a:moveTo>
                    <a:cubicBezTo>
                      <a:pt x="8723" y="1636"/>
                      <a:pt x="8046" y="3882"/>
                      <a:pt x="5936" y="5958"/>
                    </a:cubicBezTo>
                    <a:cubicBezTo>
                      <a:pt x="3871" y="8068"/>
                      <a:pt x="1637" y="8745"/>
                      <a:pt x="1" y="8948"/>
                    </a:cubicBezTo>
                    <a:lnTo>
                      <a:pt x="1" y="10111"/>
                    </a:lnTo>
                    <a:cubicBezTo>
                      <a:pt x="1829" y="9919"/>
                      <a:pt x="4401" y="9197"/>
                      <a:pt x="6749" y="6771"/>
                    </a:cubicBezTo>
                    <a:cubicBezTo>
                      <a:pt x="9175" y="4401"/>
                      <a:pt x="9897" y="1828"/>
                      <a:pt x="1010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49"/>
              <p:cNvSpPr/>
              <p:nvPr/>
            </p:nvSpPr>
            <p:spPr>
              <a:xfrm>
                <a:off x="4682125" y="3346375"/>
                <a:ext cx="454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2" extrusionOk="0">
                    <a:moveTo>
                      <a:pt x="913" y="0"/>
                    </a:moveTo>
                    <a:cubicBezTo>
                      <a:pt x="698" y="0"/>
                      <a:pt x="482" y="83"/>
                      <a:pt x="316" y="249"/>
                    </a:cubicBezTo>
                    <a:cubicBezTo>
                      <a:pt x="0" y="565"/>
                      <a:pt x="0" y="1095"/>
                      <a:pt x="316" y="1411"/>
                    </a:cubicBezTo>
                    <a:cubicBezTo>
                      <a:pt x="406" y="1501"/>
                      <a:pt x="519" y="1569"/>
                      <a:pt x="609" y="1614"/>
                    </a:cubicBezTo>
                    <a:cubicBezTo>
                      <a:pt x="722" y="1671"/>
                      <a:pt x="835" y="1682"/>
                      <a:pt x="971" y="1682"/>
                    </a:cubicBezTo>
                    <a:cubicBezTo>
                      <a:pt x="1433" y="1682"/>
                      <a:pt x="1806" y="1321"/>
                      <a:pt x="1806" y="847"/>
                    </a:cubicBezTo>
                    <a:cubicBezTo>
                      <a:pt x="1817" y="497"/>
                      <a:pt x="1591" y="192"/>
                      <a:pt x="1264" y="79"/>
                    </a:cubicBezTo>
                    <a:cubicBezTo>
                      <a:pt x="1154" y="27"/>
                      <a:pt x="1034" y="0"/>
                      <a:pt x="91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49"/>
              <p:cNvSpPr/>
              <p:nvPr/>
            </p:nvSpPr>
            <p:spPr>
              <a:xfrm>
                <a:off x="5107825" y="3167125"/>
                <a:ext cx="474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64" extrusionOk="0">
                    <a:moveTo>
                      <a:pt x="945" y="0"/>
                    </a:moveTo>
                    <a:cubicBezTo>
                      <a:pt x="840" y="0"/>
                      <a:pt x="734" y="20"/>
                      <a:pt x="632" y="61"/>
                    </a:cubicBezTo>
                    <a:cubicBezTo>
                      <a:pt x="203" y="242"/>
                      <a:pt x="0" y="727"/>
                      <a:pt x="181" y="1156"/>
                    </a:cubicBezTo>
                    <a:cubicBezTo>
                      <a:pt x="315" y="1476"/>
                      <a:pt x="619" y="1664"/>
                      <a:pt x="943" y="1664"/>
                    </a:cubicBezTo>
                    <a:cubicBezTo>
                      <a:pt x="1054" y="1664"/>
                      <a:pt x="1166" y="1642"/>
                      <a:pt x="1275" y="1596"/>
                    </a:cubicBezTo>
                    <a:cubicBezTo>
                      <a:pt x="1693" y="1427"/>
                      <a:pt x="1896" y="930"/>
                      <a:pt x="1715" y="513"/>
                    </a:cubicBezTo>
                    <a:cubicBezTo>
                      <a:pt x="1579" y="189"/>
                      <a:pt x="1269" y="0"/>
                      <a:pt x="945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49"/>
              <p:cNvSpPr/>
              <p:nvPr/>
            </p:nvSpPr>
            <p:spPr>
              <a:xfrm>
                <a:off x="5005975" y="3415550"/>
                <a:ext cx="4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5" extrusionOk="0">
                    <a:moveTo>
                      <a:pt x="914" y="1"/>
                    </a:moveTo>
                    <a:cubicBezTo>
                      <a:pt x="703" y="1"/>
                      <a:pt x="491" y="83"/>
                      <a:pt x="328" y="246"/>
                    </a:cubicBezTo>
                    <a:cubicBezTo>
                      <a:pt x="0" y="562"/>
                      <a:pt x="0" y="1093"/>
                      <a:pt x="328" y="1409"/>
                    </a:cubicBezTo>
                    <a:cubicBezTo>
                      <a:pt x="491" y="1572"/>
                      <a:pt x="703" y="1654"/>
                      <a:pt x="914" y="1654"/>
                    </a:cubicBezTo>
                    <a:cubicBezTo>
                      <a:pt x="1126" y="1654"/>
                      <a:pt x="1338" y="1572"/>
                      <a:pt x="1501" y="1409"/>
                    </a:cubicBezTo>
                    <a:cubicBezTo>
                      <a:pt x="1828" y="1093"/>
                      <a:pt x="1828" y="562"/>
                      <a:pt x="1501" y="246"/>
                    </a:cubicBezTo>
                    <a:cubicBezTo>
                      <a:pt x="1338" y="83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49"/>
              <p:cNvSpPr/>
              <p:nvPr/>
            </p:nvSpPr>
            <p:spPr>
              <a:xfrm>
                <a:off x="4400850" y="2808675"/>
                <a:ext cx="758325" cy="758050"/>
              </a:xfrm>
              <a:custGeom>
                <a:avLst/>
                <a:gdLst/>
                <a:ahLst/>
                <a:cxnLst/>
                <a:rect l="l" t="t" r="r" b="b"/>
                <a:pathLst>
                  <a:path w="30333" h="30322" extrusionOk="0">
                    <a:moveTo>
                      <a:pt x="9581" y="1648"/>
                    </a:moveTo>
                    <a:cubicBezTo>
                      <a:pt x="10585" y="2213"/>
                      <a:pt x="11420" y="2867"/>
                      <a:pt x="12097" y="3600"/>
                    </a:cubicBezTo>
                    <a:cubicBezTo>
                      <a:pt x="11624" y="3849"/>
                      <a:pt x="11172" y="4165"/>
                      <a:pt x="10777" y="4526"/>
                    </a:cubicBezTo>
                    <a:cubicBezTo>
                      <a:pt x="10236" y="4560"/>
                      <a:pt x="9705" y="4639"/>
                      <a:pt x="9186" y="4797"/>
                    </a:cubicBezTo>
                    <a:cubicBezTo>
                      <a:pt x="9141" y="3815"/>
                      <a:pt x="9276" y="2765"/>
                      <a:pt x="9581" y="1648"/>
                    </a:cubicBezTo>
                    <a:close/>
                    <a:moveTo>
                      <a:pt x="20764" y="1648"/>
                    </a:moveTo>
                    <a:cubicBezTo>
                      <a:pt x="21080" y="2754"/>
                      <a:pt x="21204" y="3804"/>
                      <a:pt x="21159" y="4808"/>
                    </a:cubicBezTo>
                    <a:cubicBezTo>
                      <a:pt x="20651" y="4650"/>
                      <a:pt x="20121" y="4571"/>
                      <a:pt x="19568" y="4537"/>
                    </a:cubicBezTo>
                    <a:cubicBezTo>
                      <a:pt x="19173" y="4176"/>
                      <a:pt x="18721" y="3871"/>
                      <a:pt x="18259" y="3612"/>
                    </a:cubicBezTo>
                    <a:cubicBezTo>
                      <a:pt x="18936" y="2878"/>
                      <a:pt x="19771" y="2213"/>
                      <a:pt x="20764" y="1648"/>
                    </a:cubicBezTo>
                    <a:close/>
                    <a:moveTo>
                      <a:pt x="15178" y="3973"/>
                    </a:moveTo>
                    <a:cubicBezTo>
                      <a:pt x="15607" y="3973"/>
                      <a:pt x="16013" y="4029"/>
                      <a:pt x="16419" y="4120"/>
                    </a:cubicBezTo>
                    <a:cubicBezTo>
                      <a:pt x="15900" y="4921"/>
                      <a:pt x="15584" y="5711"/>
                      <a:pt x="15392" y="6388"/>
                    </a:cubicBezTo>
                    <a:cubicBezTo>
                      <a:pt x="15313" y="6692"/>
                      <a:pt x="15234" y="6997"/>
                      <a:pt x="15178" y="7290"/>
                    </a:cubicBezTo>
                    <a:cubicBezTo>
                      <a:pt x="15122" y="6997"/>
                      <a:pt x="15054" y="6692"/>
                      <a:pt x="14964" y="6388"/>
                    </a:cubicBezTo>
                    <a:cubicBezTo>
                      <a:pt x="14772" y="5711"/>
                      <a:pt x="14467" y="4943"/>
                      <a:pt x="13937" y="4120"/>
                    </a:cubicBezTo>
                    <a:cubicBezTo>
                      <a:pt x="14332" y="4041"/>
                      <a:pt x="14761" y="3973"/>
                      <a:pt x="15178" y="3973"/>
                    </a:cubicBezTo>
                    <a:close/>
                    <a:moveTo>
                      <a:pt x="8238" y="6478"/>
                    </a:moveTo>
                    <a:cubicBezTo>
                      <a:pt x="8453" y="7403"/>
                      <a:pt x="8780" y="8193"/>
                      <a:pt x="9118" y="8803"/>
                    </a:cubicBezTo>
                    <a:cubicBezTo>
                      <a:pt x="9276" y="9085"/>
                      <a:pt x="9446" y="9333"/>
                      <a:pt x="9615" y="9592"/>
                    </a:cubicBezTo>
                    <a:cubicBezTo>
                      <a:pt x="9355" y="9423"/>
                      <a:pt x="9107" y="9254"/>
                      <a:pt x="8825" y="9096"/>
                    </a:cubicBezTo>
                    <a:cubicBezTo>
                      <a:pt x="8204" y="8757"/>
                      <a:pt x="7426" y="8441"/>
                      <a:pt x="6489" y="8227"/>
                    </a:cubicBezTo>
                    <a:cubicBezTo>
                      <a:pt x="6715" y="7888"/>
                      <a:pt x="6974" y="7561"/>
                      <a:pt x="7268" y="7257"/>
                    </a:cubicBezTo>
                    <a:cubicBezTo>
                      <a:pt x="7561" y="6952"/>
                      <a:pt x="7888" y="6692"/>
                      <a:pt x="8238" y="6478"/>
                    </a:cubicBezTo>
                    <a:close/>
                    <a:moveTo>
                      <a:pt x="22107" y="6489"/>
                    </a:moveTo>
                    <a:cubicBezTo>
                      <a:pt x="22456" y="6704"/>
                      <a:pt x="22784" y="6974"/>
                      <a:pt x="23077" y="7268"/>
                    </a:cubicBezTo>
                    <a:cubicBezTo>
                      <a:pt x="23382" y="7561"/>
                      <a:pt x="23641" y="7888"/>
                      <a:pt x="23856" y="8238"/>
                    </a:cubicBezTo>
                    <a:cubicBezTo>
                      <a:pt x="22930" y="8453"/>
                      <a:pt x="22140" y="8769"/>
                      <a:pt x="21531" y="9118"/>
                    </a:cubicBezTo>
                    <a:cubicBezTo>
                      <a:pt x="21249" y="9265"/>
                      <a:pt x="20989" y="9434"/>
                      <a:pt x="20741" y="9604"/>
                    </a:cubicBezTo>
                    <a:cubicBezTo>
                      <a:pt x="20910" y="9355"/>
                      <a:pt x="21080" y="9096"/>
                      <a:pt x="21238" y="8814"/>
                    </a:cubicBezTo>
                    <a:cubicBezTo>
                      <a:pt x="21576" y="8193"/>
                      <a:pt x="21892" y="7426"/>
                      <a:pt x="22107" y="6489"/>
                    </a:cubicBezTo>
                    <a:close/>
                    <a:moveTo>
                      <a:pt x="12831" y="4526"/>
                    </a:moveTo>
                    <a:cubicBezTo>
                      <a:pt x="13294" y="5203"/>
                      <a:pt x="13632" y="5936"/>
                      <a:pt x="13858" y="6715"/>
                    </a:cubicBezTo>
                    <a:cubicBezTo>
                      <a:pt x="14422" y="8667"/>
                      <a:pt x="14083" y="10484"/>
                      <a:pt x="13643" y="11488"/>
                    </a:cubicBezTo>
                    <a:cubicBezTo>
                      <a:pt x="12628" y="11071"/>
                      <a:pt x="11104" y="10021"/>
                      <a:pt x="10123" y="8250"/>
                    </a:cubicBezTo>
                    <a:cubicBezTo>
                      <a:pt x="9728" y="7539"/>
                      <a:pt x="9457" y="6771"/>
                      <a:pt x="9299" y="5970"/>
                    </a:cubicBezTo>
                    <a:cubicBezTo>
                      <a:pt x="9841" y="5790"/>
                      <a:pt x="10405" y="5688"/>
                      <a:pt x="10969" y="5688"/>
                    </a:cubicBezTo>
                    <a:lnTo>
                      <a:pt x="10980" y="5688"/>
                    </a:lnTo>
                    <a:lnTo>
                      <a:pt x="10992" y="5101"/>
                    </a:lnTo>
                    <a:lnTo>
                      <a:pt x="10992" y="5688"/>
                    </a:lnTo>
                    <a:lnTo>
                      <a:pt x="11229" y="5688"/>
                    </a:lnTo>
                    <a:lnTo>
                      <a:pt x="11409" y="5508"/>
                    </a:lnTo>
                    <a:cubicBezTo>
                      <a:pt x="11849" y="5090"/>
                      <a:pt x="12323" y="4774"/>
                      <a:pt x="12831" y="4526"/>
                    </a:cubicBezTo>
                    <a:close/>
                    <a:moveTo>
                      <a:pt x="17525" y="4526"/>
                    </a:moveTo>
                    <a:cubicBezTo>
                      <a:pt x="18033" y="4785"/>
                      <a:pt x="18496" y="5113"/>
                      <a:pt x="18924" y="5519"/>
                    </a:cubicBezTo>
                    <a:lnTo>
                      <a:pt x="19128" y="5699"/>
                    </a:lnTo>
                    <a:lnTo>
                      <a:pt x="19376" y="5699"/>
                    </a:lnTo>
                    <a:cubicBezTo>
                      <a:pt x="19951" y="5699"/>
                      <a:pt x="20515" y="5812"/>
                      <a:pt x="21046" y="5993"/>
                    </a:cubicBezTo>
                    <a:cubicBezTo>
                      <a:pt x="20899" y="6805"/>
                      <a:pt x="20628" y="7561"/>
                      <a:pt x="20233" y="8283"/>
                    </a:cubicBezTo>
                    <a:cubicBezTo>
                      <a:pt x="19263" y="10044"/>
                      <a:pt x="17740" y="11104"/>
                      <a:pt x="16701" y="11511"/>
                    </a:cubicBezTo>
                    <a:cubicBezTo>
                      <a:pt x="16273" y="10506"/>
                      <a:pt x="15945" y="8678"/>
                      <a:pt x="16498" y="6749"/>
                    </a:cubicBezTo>
                    <a:cubicBezTo>
                      <a:pt x="16724" y="5925"/>
                      <a:pt x="17063" y="5192"/>
                      <a:pt x="17525" y="4526"/>
                    </a:cubicBezTo>
                    <a:close/>
                    <a:moveTo>
                      <a:pt x="4429" y="9166"/>
                    </a:moveTo>
                    <a:cubicBezTo>
                      <a:pt x="4564" y="9166"/>
                      <a:pt x="4698" y="9169"/>
                      <a:pt x="4830" y="9175"/>
                    </a:cubicBezTo>
                    <a:cubicBezTo>
                      <a:pt x="4672" y="9683"/>
                      <a:pt x="4593" y="10213"/>
                      <a:pt x="4560" y="10766"/>
                    </a:cubicBezTo>
                    <a:cubicBezTo>
                      <a:pt x="4199" y="11161"/>
                      <a:pt x="3883" y="11612"/>
                      <a:pt x="3634" y="12075"/>
                    </a:cubicBezTo>
                    <a:cubicBezTo>
                      <a:pt x="2878" y="11398"/>
                      <a:pt x="2235" y="10563"/>
                      <a:pt x="1671" y="9570"/>
                    </a:cubicBezTo>
                    <a:cubicBezTo>
                      <a:pt x="2621" y="9296"/>
                      <a:pt x="3545" y="9166"/>
                      <a:pt x="4429" y="9166"/>
                    </a:cubicBezTo>
                    <a:close/>
                    <a:moveTo>
                      <a:pt x="25937" y="9166"/>
                    </a:moveTo>
                    <a:cubicBezTo>
                      <a:pt x="26817" y="9166"/>
                      <a:pt x="27727" y="9296"/>
                      <a:pt x="28697" y="9570"/>
                    </a:cubicBezTo>
                    <a:cubicBezTo>
                      <a:pt x="28121" y="10563"/>
                      <a:pt x="27467" y="11398"/>
                      <a:pt x="26733" y="12075"/>
                    </a:cubicBezTo>
                    <a:cubicBezTo>
                      <a:pt x="26485" y="11612"/>
                      <a:pt x="26169" y="11161"/>
                      <a:pt x="25808" y="10766"/>
                    </a:cubicBezTo>
                    <a:cubicBezTo>
                      <a:pt x="25774" y="10213"/>
                      <a:pt x="25695" y="9694"/>
                      <a:pt x="25537" y="9175"/>
                    </a:cubicBezTo>
                    <a:cubicBezTo>
                      <a:pt x="25670" y="9169"/>
                      <a:pt x="25803" y="9166"/>
                      <a:pt x="25937" y="9166"/>
                    </a:cubicBezTo>
                    <a:close/>
                    <a:moveTo>
                      <a:pt x="24363" y="9299"/>
                    </a:moveTo>
                    <a:cubicBezTo>
                      <a:pt x="24544" y="9829"/>
                      <a:pt x="24645" y="10394"/>
                      <a:pt x="24645" y="10958"/>
                    </a:cubicBezTo>
                    <a:lnTo>
                      <a:pt x="24645" y="11229"/>
                    </a:lnTo>
                    <a:lnTo>
                      <a:pt x="24826" y="11409"/>
                    </a:lnTo>
                    <a:cubicBezTo>
                      <a:pt x="25244" y="11815"/>
                      <a:pt x="25560" y="12301"/>
                      <a:pt x="25808" y="12797"/>
                    </a:cubicBezTo>
                    <a:cubicBezTo>
                      <a:pt x="25131" y="13260"/>
                      <a:pt x="24397" y="13598"/>
                      <a:pt x="23619" y="13824"/>
                    </a:cubicBezTo>
                    <a:cubicBezTo>
                      <a:pt x="22887" y="14035"/>
                      <a:pt x="22174" y="14120"/>
                      <a:pt x="21516" y="14120"/>
                    </a:cubicBezTo>
                    <a:cubicBezTo>
                      <a:pt x="20419" y="14120"/>
                      <a:pt x="19473" y="13885"/>
                      <a:pt x="18845" y="13610"/>
                    </a:cubicBezTo>
                    <a:cubicBezTo>
                      <a:pt x="19263" y="12594"/>
                      <a:pt x="20312" y="11071"/>
                      <a:pt x="22084" y="10089"/>
                    </a:cubicBezTo>
                    <a:cubicBezTo>
                      <a:pt x="22795" y="9717"/>
                      <a:pt x="23562" y="9457"/>
                      <a:pt x="24363" y="9299"/>
                    </a:cubicBezTo>
                    <a:close/>
                    <a:moveTo>
                      <a:pt x="5993" y="9299"/>
                    </a:moveTo>
                    <a:cubicBezTo>
                      <a:pt x="6805" y="9457"/>
                      <a:pt x="7561" y="9717"/>
                      <a:pt x="8283" y="10111"/>
                    </a:cubicBezTo>
                    <a:cubicBezTo>
                      <a:pt x="10044" y="11093"/>
                      <a:pt x="11104" y="12617"/>
                      <a:pt x="11511" y="13643"/>
                    </a:cubicBezTo>
                    <a:cubicBezTo>
                      <a:pt x="10891" y="13918"/>
                      <a:pt x="9943" y="14144"/>
                      <a:pt x="8849" y="14144"/>
                    </a:cubicBezTo>
                    <a:cubicBezTo>
                      <a:pt x="8188" y="14144"/>
                      <a:pt x="7475" y="14062"/>
                      <a:pt x="6749" y="13858"/>
                    </a:cubicBezTo>
                    <a:cubicBezTo>
                      <a:pt x="5959" y="13632"/>
                      <a:pt x="5237" y="13294"/>
                      <a:pt x="4560" y="12820"/>
                    </a:cubicBezTo>
                    <a:cubicBezTo>
                      <a:pt x="4785" y="12301"/>
                      <a:pt x="5113" y="11838"/>
                      <a:pt x="5519" y="11432"/>
                    </a:cubicBezTo>
                    <a:lnTo>
                      <a:pt x="5699" y="11217"/>
                    </a:lnTo>
                    <a:lnTo>
                      <a:pt x="5699" y="10980"/>
                    </a:lnTo>
                    <a:cubicBezTo>
                      <a:pt x="5699" y="10394"/>
                      <a:pt x="5812" y="9829"/>
                      <a:pt x="5993" y="9299"/>
                    </a:cubicBezTo>
                    <a:close/>
                    <a:moveTo>
                      <a:pt x="4142" y="13926"/>
                    </a:moveTo>
                    <a:cubicBezTo>
                      <a:pt x="4943" y="14445"/>
                      <a:pt x="5733" y="14761"/>
                      <a:pt x="6410" y="14952"/>
                    </a:cubicBezTo>
                    <a:cubicBezTo>
                      <a:pt x="6715" y="15043"/>
                      <a:pt x="7020" y="15110"/>
                      <a:pt x="7313" y="15167"/>
                    </a:cubicBezTo>
                    <a:cubicBezTo>
                      <a:pt x="7020" y="15223"/>
                      <a:pt x="6704" y="15291"/>
                      <a:pt x="6410" y="15381"/>
                    </a:cubicBezTo>
                    <a:cubicBezTo>
                      <a:pt x="5733" y="15573"/>
                      <a:pt x="4955" y="15889"/>
                      <a:pt x="4142" y="16408"/>
                    </a:cubicBezTo>
                    <a:cubicBezTo>
                      <a:pt x="4041" y="16013"/>
                      <a:pt x="3995" y="15584"/>
                      <a:pt x="3995" y="15167"/>
                    </a:cubicBezTo>
                    <a:cubicBezTo>
                      <a:pt x="3995" y="14738"/>
                      <a:pt x="4052" y="14332"/>
                      <a:pt x="4142" y="13926"/>
                    </a:cubicBezTo>
                    <a:close/>
                    <a:moveTo>
                      <a:pt x="26214" y="13926"/>
                    </a:moveTo>
                    <a:cubicBezTo>
                      <a:pt x="26316" y="14320"/>
                      <a:pt x="26349" y="14738"/>
                      <a:pt x="26349" y="15167"/>
                    </a:cubicBezTo>
                    <a:cubicBezTo>
                      <a:pt x="26349" y="15584"/>
                      <a:pt x="26293" y="15991"/>
                      <a:pt x="26214" y="16408"/>
                    </a:cubicBezTo>
                    <a:cubicBezTo>
                      <a:pt x="25413" y="15878"/>
                      <a:pt x="24623" y="15573"/>
                      <a:pt x="23946" y="15370"/>
                    </a:cubicBezTo>
                    <a:cubicBezTo>
                      <a:pt x="23641" y="15291"/>
                      <a:pt x="23337" y="15223"/>
                      <a:pt x="23043" y="15167"/>
                    </a:cubicBezTo>
                    <a:cubicBezTo>
                      <a:pt x="23337" y="15110"/>
                      <a:pt x="23641" y="15043"/>
                      <a:pt x="23946" y="14952"/>
                    </a:cubicBezTo>
                    <a:cubicBezTo>
                      <a:pt x="24623" y="14761"/>
                      <a:pt x="25390" y="14445"/>
                      <a:pt x="26214" y="13926"/>
                    </a:cubicBezTo>
                    <a:close/>
                    <a:moveTo>
                      <a:pt x="15178" y="10348"/>
                    </a:moveTo>
                    <a:cubicBezTo>
                      <a:pt x="15336" y="11217"/>
                      <a:pt x="15607" y="11962"/>
                      <a:pt x="15912" y="12481"/>
                    </a:cubicBezTo>
                    <a:lnTo>
                      <a:pt x="16137" y="12854"/>
                    </a:lnTo>
                    <a:lnTo>
                      <a:pt x="16555" y="12752"/>
                    </a:lnTo>
                    <a:cubicBezTo>
                      <a:pt x="17141" y="12605"/>
                      <a:pt x="17864" y="12267"/>
                      <a:pt x="18586" y="11759"/>
                    </a:cubicBezTo>
                    <a:lnTo>
                      <a:pt x="18586" y="11759"/>
                    </a:lnTo>
                    <a:cubicBezTo>
                      <a:pt x="18078" y="12481"/>
                      <a:pt x="17740" y="13203"/>
                      <a:pt x="17593" y="13790"/>
                    </a:cubicBezTo>
                    <a:lnTo>
                      <a:pt x="17491" y="14208"/>
                    </a:lnTo>
                    <a:lnTo>
                      <a:pt x="17864" y="14433"/>
                    </a:lnTo>
                    <a:cubicBezTo>
                      <a:pt x="18383" y="14738"/>
                      <a:pt x="19128" y="15020"/>
                      <a:pt x="19985" y="15167"/>
                    </a:cubicBezTo>
                    <a:cubicBezTo>
                      <a:pt x="19128" y="15325"/>
                      <a:pt x="18383" y="15584"/>
                      <a:pt x="17864" y="15900"/>
                    </a:cubicBezTo>
                    <a:lnTo>
                      <a:pt x="17491" y="16126"/>
                    </a:lnTo>
                    <a:lnTo>
                      <a:pt x="17593" y="16532"/>
                    </a:lnTo>
                    <a:cubicBezTo>
                      <a:pt x="17740" y="17130"/>
                      <a:pt x="18078" y="17841"/>
                      <a:pt x="18586" y="18563"/>
                    </a:cubicBezTo>
                    <a:cubicBezTo>
                      <a:pt x="17864" y="18056"/>
                      <a:pt x="17141" y="17717"/>
                      <a:pt x="16555" y="17582"/>
                    </a:cubicBezTo>
                    <a:lnTo>
                      <a:pt x="16137" y="17480"/>
                    </a:lnTo>
                    <a:lnTo>
                      <a:pt x="15912" y="17841"/>
                    </a:lnTo>
                    <a:cubicBezTo>
                      <a:pt x="15607" y="18371"/>
                      <a:pt x="15325" y="19116"/>
                      <a:pt x="15178" y="19974"/>
                    </a:cubicBezTo>
                    <a:cubicBezTo>
                      <a:pt x="15031" y="19116"/>
                      <a:pt x="14761" y="18371"/>
                      <a:pt x="14445" y="17841"/>
                    </a:cubicBezTo>
                    <a:lnTo>
                      <a:pt x="14219" y="17480"/>
                    </a:lnTo>
                    <a:lnTo>
                      <a:pt x="13813" y="17582"/>
                    </a:lnTo>
                    <a:cubicBezTo>
                      <a:pt x="13215" y="17717"/>
                      <a:pt x="12504" y="18056"/>
                      <a:pt x="11781" y="18563"/>
                    </a:cubicBezTo>
                    <a:cubicBezTo>
                      <a:pt x="12289" y="17841"/>
                      <a:pt x="12628" y="17119"/>
                      <a:pt x="12763" y="16532"/>
                    </a:cubicBezTo>
                    <a:lnTo>
                      <a:pt x="12865" y="16126"/>
                    </a:lnTo>
                    <a:lnTo>
                      <a:pt x="12504" y="15900"/>
                    </a:lnTo>
                    <a:cubicBezTo>
                      <a:pt x="11973" y="15584"/>
                      <a:pt x="11229" y="15302"/>
                      <a:pt x="10371" y="15167"/>
                    </a:cubicBezTo>
                    <a:cubicBezTo>
                      <a:pt x="11229" y="15009"/>
                      <a:pt x="11985" y="14738"/>
                      <a:pt x="12504" y="14433"/>
                    </a:cubicBezTo>
                    <a:lnTo>
                      <a:pt x="12865" y="14208"/>
                    </a:lnTo>
                    <a:lnTo>
                      <a:pt x="12763" y="13790"/>
                    </a:lnTo>
                    <a:cubicBezTo>
                      <a:pt x="12628" y="13203"/>
                      <a:pt x="12289" y="12481"/>
                      <a:pt x="11781" y="11759"/>
                    </a:cubicBezTo>
                    <a:lnTo>
                      <a:pt x="11781" y="11759"/>
                    </a:lnTo>
                    <a:cubicBezTo>
                      <a:pt x="12504" y="12267"/>
                      <a:pt x="13215" y="12605"/>
                      <a:pt x="13813" y="12752"/>
                    </a:cubicBezTo>
                    <a:lnTo>
                      <a:pt x="14219" y="12854"/>
                    </a:lnTo>
                    <a:lnTo>
                      <a:pt x="14445" y="12481"/>
                    </a:lnTo>
                    <a:cubicBezTo>
                      <a:pt x="14761" y="11962"/>
                      <a:pt x="15043" y="11217"/>
                      <a:pt x="15178" y="10348"/>
                    </a:cubicBezTo>
                    <a:close/>
                    <a:moveTo>
                      <a:pt x="8832" y="16191"/>
                    </a:moveTo>
                    <a:cubicBezTo>
                      <a:pt x="9926" y="16191"/>
                      <a:pt x="10872" y="16426"/>
                      <a:pt x="11499" y="16701"/>
                    </a:cubicBezTo>
                    <a:cubicBezTo>
                      <a:pt x="11093" y="17717"/>
                      <a:pt x="10032" y="19240"/>
                      <a:pt x="8272" y="20233"/>
                    </a:cubicBezTo>
                    <a:cubicBezTo>
                      <a:pt x="7550" y="20594"/>
                      <a:pt x="6805" y="20877"/>
                      <a:pt x="6004" y="21023"/>
                    </a:cubicBezTo>
                    <a:cubicBezTo>
                      <a:pt x="5812" y="20482"/>
                      <a:pt x="5722" y="19917"/>
                      <a:pt x="5699" y="19353"/>
                    </a:cubicBezTo>
                    <a:lnTo>
                      <a:pt x="5699" y="19082"/>
                    </a:lnTo>
                    <a:lnTo>
                      <a:pt x="5519" y="18902"/>
                    </a:lnTo>
                    <a:cubicBezTo>
                      <a:pt x="5113" y="18496"/>
                      <a:pt x="4785" y="18010"/>
                      <a:pt x="4548" y="17525"/>
                    </a:cubicBezTo>
                    <a:cubicBezTo>
                      <a:pt x="5225" y="17051"/>
                      <a:pt x="5959" y="16713"/>
                      <a:pt x="6737" y="16487"/>
                    </a:cubicBezTo>
                    <a:cubicBezTo>
                      <a:pt x="7465" y="16276"/>
                      <a:pt x="8175" y="16191"/>
                      <a:pt x="8832" y="16191"/>
                    </a:cubicBezTo>
                    <a:close/>
                    <a:moveTo>
                      <a:pt x="21506" y="16185"/>
                    </a:moveTo>
                    <a:cubicBezTo>
                      <a:pt x="22165" y="16185"/>
                      <a:pt x="22878" y="16268"/>
                      <a:pt x="23607" y="16476"/>
                    </a:cubicBezTo>
                    <a:cubicBezTo>
                      <a:pt x="24397" y="16701"/>
                      <a:pt x="25108" y="17040"/>
                      <a:pt x="25785" y="17503"/>
                    </a:cubicBezTo>
                    <a:cubicBezTo>
                      <a:pt x="25560" y="18010"/>
                      <a:pt x="25244" y="18484"/>
                      <a:pt x="24826" y="18902"/>
                    </a:cubicBezTo>
                    <a:lnTo>
                      <a:pt x="24645" y="19116"/>
                    </a:lnTo>
                    <a:lnTo>
                      <a:pt x="24645" y="19353"/>
                    </a:lnTo>
                    <a:cubicBezTo>
                      <a:pt x="24645" y="19929"/>
                      <a:pt x="24533" y="20493"/>
                      <a:pt x="24352" y="21035"/>
                    </a:cubicBezTo>
                    <a:cubicBezTo>
                      <a:pt x="23551" y="20877"/>
                      <a:pt x="22784" y="20606"/>
                      <a:pt x="22061" y="20211"/>
                    </a:cubicBezTo>
                    <a:cubicBezTo>
                      <a:pt x="20301" y="19240"/>
                      <a:pt x="19240" y="17717"/>
                      <a:pt x="18834" y="16690"/>
                    </a:cubicBezTo>
                    <a:cubicBezTo>
                      <a:pt x="19461" y="16415"/>
                      <a:pt x="20409" y="16185"/>
                      <a:pt x="21506" y="16185"/>
                    </a:cubicBezTo>
                    <a:close/>
                    <a:moveTo>
                      <a:pt x="3612" y="18236"/>
                    </a:moveTo>
                    <a:cubicBezTo>
                      <a:pt x="3871" y="18710"/>
                      <a:pt x="4176" y="19161"/>
                      <a:pt x="4548" y="19556"/>
                    </a:cubicBezTo>
                    <a:cubicBezTo>
                      <a:pt x="4571" y="20098"/>
                      <a:pt x="4661" y="20628"/>
                      <a:pt x="4808" y="21147"/>
                    </a:cubicBezTo>
                    <a:cubicBezTo>
                      <a:pt x="4685" y="21153"/>
                      <a:pt x="4560" y="21156"/>
                      <a:pt x="4435" y="21156"/>
                    </a:cubicBezTo>
                    <a:cubicBezTo>
                      <a:pt x="3559" y="21156"/>
                      <a:pt x="2628" y="21019"/>
                      <a:pt x="1671" y="20752"/>
                    </a:cubicBezTo>
                    <a:cubicBezTo>
                      <a:pt x="2235" y="19748"/>
                      <a:pt x="2878" y="18913"/>
                      <a:pt x="3612" y="18236"/>
                    </a:cubicBezTo>
                    <a:close/>
                    <a:moveTo>
                      <a:pt x="26722" y="18236"/>
                    </a:moveTo>
                    <a:cubicBezTo>
                      <a:pt x="27467" y="18913"/>
                      <a:pt x="28121" y="19759"/>
                      <a:pt x="28685" y="20752"/>
                    </a:cubicBezTo>
                    <a:cubicBezTo>
                      <a:pt x="27718" y="21019"/>
                      <a:pt x="26786" y="21156"/>
                      <a:pt x="25903" y="21156"/>
                    </a:cubicBezTo>
                    <a:cubicBezTo>
                      <a:pt x="25776" y="21156"/>
                      <a:pt x="25650" y="21153"/>
                      <a:pt x="25526" y="21147"/>
                    </a:cubicBezTo>
                    <a:cubicBezTo>
                      <a:pt x="25672" y="20640"/>
                      <a:pt x="25763" y="20098"/>
                      <a:pt x="25785" y="19556"/>
                    </a:cubicBezTo>
                    <a:cubicBezTo>
                      <a:pt x="26158" y="19161"/>
                      <a:pt x="26462" y="18710"/>
                      <a:pt x="26722" y="18236"/>
                    </a:cubicBezTo>
                    <a:close/>
                    <a:moveTo>
                      <a:pt x="9626" y="20719"/>
                    </a:moveTo>
                    <a:lnTo>
                      <a:pt x="9626" y="20719"/>
                    </a:lnTo>
                    <a:cubicBezTo>
                      <a:pt x="9457" y="20978"/>
                      <a:pt x="9288" y="21226"/>
                      <a:pt x="9130" y="21509"/>
                    </a:cubicBezTo>
                    <a:cubicBezTo>
                      <a:pt x="8780" y="22118"/>
                      <a:pt x="8453" y="22896"/>
                      <a:pt x="8261" y="23844"/>
                    </a:cubicBezTo>
                    <a:cubicBezTo>
                      <a:pt x="7900" y="23630"/>
                      <a:pt x="7584" y="23359"/>
                      <a:pt x="7279" y="23066"/>
                    </a:cubicBezTo>
                    <a:cubicBezTo>
                      <a:pt x="6986" y="22772"/>
                      <a:pt x="6715" y="22434"/>
                      <a:pt x="6500" y="22095"/>
                    </a:cubicBezTo>
                    <a:cubicBezTo>
                      <a:pt x="7437" y="21881"/>
                      <a:pt x="8227" y="21554"/>
                      <a:pt x="8836" y="21215"/>
                    </a:cubicBezTo>
                    <a:cubicBezTo>
                      <a:pt x="9118" y="21057"/>
                      <a:pt x="9367" y="20888"/>
                      <a:pt x="9626" y="20719"/>
                    </a:cubicBezTo>
                    <a:close/>
                    <a:moveTo>
                      <a:pt x="20741" y="20719"/>
                    </a:moveTo>
                    <a:cubicBezTo>
                      <a:pt x="20989" y="20888"/>
                      <a:pt x="21249" y="21057"/>
                      <a:pt x="21531" y="21215"/>
                    </a:cubicBezTo>
                    <a:cubicBezTo>
                      <a:pt x="22152" y="21554"/>
                      <a:pt x="22919" y="21881"/>
                      <a:pt x="23856" y="22095"/>
                    </a:cubicBezTo>
                    <a:cubicBezTo>
                      <a:pt x="23630" y="22445"/>
                      <a:pt x="23382" y="22772"/>
                      <a:pt x="23077" y="23066"/>
                    </a:cubicBezTo>
                    <a:cubicBezTo>
                      <a:pt x="22784" y="23359"/>
                      <a:pt x="22456" y="23619"/>
                      <a:pt x="22107" y="23844"/>
                    </a:cubicBezTo>
                    <a:cubicBezTo>
                      <a:pt x="21892" y="22908"/>
                      <a:pt x="21576" y="22118"/>
                      <a:pt x="21226" y="21509"/>
                    </a:cubicBezTo>
                    <a:cubicBezTo>
                      <a:pt x="21080" y="21226"/>
                      <a:pt x="20910" y="20978"/>
                      <a:pt x="20741" y="20719"/>
                    </a:cubicBezTo>
                    <a:close/>
                    <a:moveTo>
                      <a:pt x="13643" y="18823"/>
                    </a:moveTo>
                    <a:cubicBezTo>
                      <a:pt x="14083" y="19816"/>
                      <a:pt x="14399" y="21655"/>
                      <a:pt x="13858" y="23585"/>
                    </a:cubicBezTo>
                    <a:cubicBezTo>
                      <a:pt x="13632" y="24386"/>
                      <a:pt x="13294" y="25119"/>
                      <a:pt x="12831" y="25796"/>
                    </a:cubicBezTo>
                    <a:cubicBezTo>
                      <a:pt x="12323" y="25548"/>
                      <a:pt x="11849" y="25221"/>
                      <a:pt x="11432" y="24815"/>
                    </a:cubicBezTo>
                    <a:lnTo>
                      <a:pt x="11217" y="24634"/>
                    </a:lnTo>
                    <a:lnTo>
                      <a:pt x="10980" y="24634"/>
                    </a:lnTo>
                    <a:cubicBezTo>
                      <a:pt x="10405" y="24634"/>
                      <a:pt x="9841" y="24521"/>
                      <a:pt x="9299" y="24330"/>
                    </a:cubicBezTo>
                    <a:cubicBezTo>
                      <a:pt x="9457" y="23528"/>
                      <a:pt x="9716" y="22772"/>
                      <a:pt x="10111" y="22050"/>
                    </a:cubicBezTo>
                    <a:cubicBezTo>
                      <a:pt x="11093" y="20290"/>
                      <a:pt x="12617" y="19229"/>
                      <a:pt x="13643" y="18823"/>
                    </a:cubicBezTo>
                    <a:close/>
                    <a:moveTo>
                      <a:pt x="16701" y="18845"/>
                    </a:moveTo>
                    <a:cubicBezTo>
                      <a:pt x="17717" y="19252"/>
                      <a:pt x="19240" y="20312"/>
                      <a:pt x="20233" y="22073"/>
                    </a:cubicBezTo>
                    <a:cubicBezTo>
                      <a:pt x="20628" y="22795"/>
                      <a:pt x="20899" y="23562"/>
                      <a:pt x="21046" y="24363"/>
                    </a:cubicBezTo>
                    <a:cubicBezTo>
                      <a:pt x="20515" y="24544"/>
                      <a:pt x="19951" y="24646"/>
                      <a:pt x="19387" y="24646"/>
                    </a:cubicBezTo>
                    <a:lnTo>
                      <a:pt x="19116" y="24646"/>
                    </a:lnTo>
                    <a:lnTo>
                      <a:pt x="18936" y="24826"/>
                    </a:lnTo>
                    <a:cubicBezTo>
                      <a:pt x="18496" y="25221"/>
                      <a:pt x="18033" y="25548"/>
                      <a:pt x="17525" y="25796"/>
                    </a:cubicBezTo>
                    <a:cubicBezTo>
                      <a:pt x="17063" y="25119"/>
                      <a:pt x="16724" y="24386"/>
                      <a:pt x="16498" y="23619"/>
                    </a:cubicBezTo>
                    <a:cubicBezTo>
                      <a:pt x="15934" y="21666"/>
                      <a:pt x="16273" y="19850"/>
                      <a:pt x="16701" y="18845"/>
                    </a:cubicBezTo>
                    <a:close/>
                    <a:moveTo>
                      <a:pt x="15178" y="23021"/>
                    </a:moveTo>
                    <a:cubicBezTo>
                      <a:pt x="15234" y="23314"/>
                      <a:pt x="15313" y="23630"/>
                      <a:pt x="15392" y="23923"/>
                    </a:cubicBezTo>
                    <a:cubicBezTo>
                      <a:pt x="15596" y="24600"/>
                      <a:pt x="15900" y="25379"/>
                      <a:pt x="16419" y="26191"/>
                    </a:cubicBezTo>
                    <a:cubicBezTo>
                      <a:pt x="16013" y="26293"/>
                      <a:pt x="15596" y="26338"/>
                      <a:pt x="15178" y="26338"/>
                    </a:cubicBezTo>
                    <a:cubicBezTo>
                      <a:pt x="14761" y="26338"/>
                      <a:pt x="14343" y="26282"/>
                      <a:pt x="13937" y="26191"/>
                    </a:cubicBezTo>
                    <a:cubicBezTo>
                      <a:pt x="14467" y="25390"/>
                      <a:pt x="14772" y="24600"/>
                      <a:pt x="14964" y="23923"/>
                    </a:cubicBezTo>
                    <a:cubicBezTo>
                      <a:pt x="15054" y="23630"/>
                      <a:pt x="15122" y="23314"/>
                      <a:pt x="15178" y="23021"/>
                    </a:cubicBezTo>
                    <a:close/>
                    <a:moveTo>
                      <a:pt x="9186" y="25503"/>
                    </a:moveTo>
                    <a:lnTo>
                      <a:pt x="9186" y="25503"/>
                    </a:lnTo>
                    <a:cubicBezTo>
                      <a:pt x="9694" y="25661"/>
                      <a:pt x="10236" y="25740"/>
                      <a:pt x="10777" y="25774"/>
                    </a:cubicBezTo>
                    <a:cubicBezTo>
                      <a:pt x="11172" y="26135"/>
                      <a:pt x="11624" y="26451"/>
                      <a:pt x="12097" y="26699"/>
                    </a:cubicBezTo>
                    <a:cubicBezTo>
                      <a:pt x="11420" y="27455"/>
                      <a:pt x="10585" y="28098"/>
                      <a:pt x="9581" y="28663"/>
                    </a:cubicBezTo>
                    <a:cubicBezTo>
                      <a:pt x="9276" y="27568"/>
                      <a:pt x="9141" y="26507"/>
                      <a:pt x="9186" y="25503"/>
                    </a:cubicBezTo>
                    <a:close/>
                    <a:moveTo>
                      <a:pt x="21159" y="25514"/>
                    </a:moveTo>
                    <a:lnTo>
                      <a:pt x="21159" y="25514"/>
                    </a:lnTo>
                    <a:cubicBezTo>
                      <a:pt x="21204" y="26507"/>
                      <a:pt x="21080" y="27568"/>
                      <a:pt x="20764" y="28663"/>
                    </a:cubicBezTo>
                    <a:cubicBezTo>
                      <a:pt x="19771" y="28098"/>
                      <a:pt x="18936" y="27455"/>
                      <a:pt x="18259" y="26722"/>
                    </a:cubicBezTo>
                    <a:cubicBezTo>
                      <a:pt x="18721" y="26462"/>
                      <a:pt x="19173" y="26158"/>
                      <a:pt x="19568" y="25785"/>
                    </a:cubicBezTo>
                    <a:cubicBezTo>
                      <a:pt x="20121" y="25763"/>
                      <a:pt x="20640" y="25672"/>
                      <a:pt x="21159" y="25514"/>
                    </a:cubicBezTo>
                    <a:close/>
                    <a:moveTo>
                      <a:pt x="8893" y="1"/>
                    </a:moveTo>
                    <a:lnTo>
                      <a:pt x="8678" y="633"/>
                    </a:lnTo>
                    <a:cubicBezTo>
                      <a:pt x="8080" y="2416"/>
                      <a:pt x="7945" y="3962"/>
                      <a:pt x="8058" y="5259"/>
                    </a:cubicBezTo>
                    <a:cubicBezTo>
                      <a:pt x="7460" y="5575"/>
                      <a:pt x="6929" y="5970"/>
                      <a:pt x="6444" y="6444"/>
                    </a:cubicBezTo>
                    <a:cubicBezTo>
                      <a:pt x="5970" y="6929"/>
                      <a:pt x="5575" y="7482"/>
                      <a:pt x="5259" y="8058"/>
                    </a:cubicBezTo>
                    <a:cubicBezTo>
                      <a:pt x="4986" y="8034"/>
                      <a:pt x="4704" y="8021"/>
                      <a:pt x="4411" y="8021"/>
                    </a:cubicBezTo>
                    <a:cubicBezTo>
                      <a:pt x="3300" y="8021"/>
                      <a:pt x="2044" y="8205"/>
                      <a:pt x="633" y="8678"/>
                    </a:cubicBezTo>
                    <a:lnTo>
                      <a:pt x="1" y="8893"/>
                    </a:lnTo>
                    <a:lnTo>
                      <a:pt x="294" y="9480"/>
                    </a:lnTo>
                    <a:cubicBezTo>
                      <a:pt x="1140" y="11161"/>
                      <a:pt x="2133" y="12346"/>
                      <a:pt x="3138" y="13192"/>
                    </a:cubicBezTo>
                    <a:cubicBezTo>
                      <a:pt x="2935" y="13824"/>
                      <a:pt x="2822" y="14490"/>
                      <a:pt x="2822" y="15167"/>
                    </a:cubicBezTo>
                    <a:cubicBezTo>
                      <a:pt x="2822" y="15844"/>
                      <a:pt x="2923" y="16510"/>
                      <a:pt x="3138" y="17142"/>
                    </a:cubicBezTo>
                    <a:cubicBezTo>
                      <a:pt x="2133" y="17988"/>
                      <a:pt x="1140" y="19173"/>
                      <a:pt x="294" y="20854"/>
                    </a:cubicBezTo>
                    <a:lnTo>
                      <a:pt x="1" y="21441"/>
                    </a:lnTo>
                    <a:lnTo>
                      <a:pt x="633" y="21655"/>
                    </a:lnTo>
                    <a:cubicBezTo>
                      <a:pt x="2066" y="22118"/>
                      <a:pt x="3330" y="22298"/>
                      <a:pt x="4447" y="22298"/>
                    </a:cubicBezTo>
                    <a:cubicBezTo>
                      <a:pt x="4729" y="22298"/>
                      <a:pt x="5000" y="22287"/>
                      <a:pt x="5259" y="22276"/>
                    </a:cubicBezTo>
                    <a:cubicBezTo>
                      <a:pt x="5575" y="22863"/>
                      <a:pt x="5970" y="23404"/>
                      <a:pt x="6444" y="23878"/>
                    </a:cubicBezTo>
                    <a:cubicBezTo>
                      <a:pt x="6929" y="24363"/>
                      <a:pt x="7482" y="24758"/>
                      <a:pt x="8058" y="25063"/>
                    </a:cubicBezTo>
                    <a:cubicBezTo>
                      <a:pt x="7945" y="26372"/>
                      <a:pt x="8080" y="27918"/>
                      <a:pt x="8678" y="29690"/>
                    </a:cubicBezTo>
                    <a:lnTo>
                      <a:pt x="8893" y="30321"/>
                    </a:lnTo>
                    <a:lnTo>
                      <a:pt x="9480" y="30028"/>
                    </a:lnTo>
                    <a:cubicBezTo>
                      <a:pt x="11161" y="29182"/>
                      <a:pt x="12346" y="28200"/>
                      <a:pt x="13192" y="27196"/>
                    </a:cubicBezTo>
                    <a:cubicBezTo>
                      <a:pt x="13824" y="27388"/>
                      <a:pt x="14490" y="27500"/>
                      <a:pt x="15167" y="27500"/>
                    </a:cubicBezTo>
                    <a:cubicBezTo>
                      <a:pt x="15844" y="27500"/>
                      <a:pt x="16510" y="27410"/>
                      <a:pt x="17141" y="27196"/>
                    </a:cubicBezTo>
                    <a:cubicBezTo>
                      <a:pt x="17988" y="28200"/>
                      <a:pt x="19173" y="29182"/>
                      <a:pt x="20854" y="30028"/>
                    </a:cubicBezTo>
                    <a:lnTo>
                      <a:pt x="21441" y="30321"/>
                    </a:lnTo>
                    <a:lnTo>
                      <a:pt x="21655" y="29690"/>
                    </a:lnTo>
                    <a:cubicBezTo>
                      <a:pt x="22242" y="27918"/>
                      <a:pt x="22389" y="26361"/>
                      <a:pt x="22276" y="25063"/>
                    </a:cubicBezTo>
                    <a:cubicBezTo>
                      <a:pt x="22874" y="24758"/>
                      <a:pt x="23404" y="24363"/>
                      <a:pt x="23889" y="23878"/>
                    </a:cubicBezTo>
                    <a:cubicBezTo>
                      <a:pt x="24363" y="23404"/>
                      <a:pt x="24758" y="22851"/>
                      <a:pt x="25074" y="22276"/>
                    </a:cubicBezTo>
                    <a:cubicBezTo>
                      <a:pt x="25334" y="22298"/>
                      <a:pt x="25605" y="22298"/>
                      <a:pt x="25887" y="22298"/>
                    </a:cubicBezTo>
                    <a:cubicBezTo>
                      <a:pt x="27004" y="22298"/>
                      <a:pt x="28268" y="22118"/>
                      <a:pt x="29701" y="21655"/>
                    </a:cubicBezTo>
                    <a:lnTo>
                      <a:pt x="30333" y="21441"/>
                    </a:lnTo>
                    <a:lnTo>
                      <a:pt x="30039" y="20854"/>
                    </a:lnTo>
                    <a:cubicBezTo>
                      <a:pt x="29193" y="19173"/>
                      <a:pt x="28200" y="17988"/>
                      <a:pt x="27196" y="17142"/>
                    </a:cubicBezTo>
                    <a:cubicBezTo>
                      <a:pt x="27399" y="16510"/>
                      <a:pt x="27512" y="15844"/>
                      <a:pt x="27512" y="15167"/>
                    </a:cubicBezTo>
                    <a:cubicBezTo>
                      <a:pt x="27512" y="14490"/>
                      <a:pt x="27410" y="13824"/>
                      <a:pt x="27196" y="13192"/>
                    </a:cubicBezTo>
                    <a:cubicBezTo>
                      <a:pt x="28200" y="12346"/>
                      <a:pt x="29193" y="11161"/>
                      <a:pt x="30039" y="9480"/>
                    </a:cubicBezTo>
                    <a:lnTo>
                      <a:pt x="30333" y="8893"/>
                    </a:lnTo>
                    <a:lnTo>
                      <a:pt x="29701" y="8678"/>
                    </a:lnTo>
                    <a:cubicBezTo>
                      <a:pt x="28290" y="8205"/>
                      <a:pt x="27027" y="8021"/>
                      <a:pt x="25918" y="8021"/>
                    </a:cubicBezTo>
                    <a:cubicBezTo>
                      <a:pt x="25626" y="8021"/>
                      <a:pt x="25345" y="8034"/>
                      <a:pt x="25074" y="8058"/>
                    </a:cubicBezTo>
                    <a:cubicBezTo>
                      <a:pt x="24758" y="7460"/>
                      <a:pt x="24363" y="6929"/>
                      <a:pt x="23889" y="6444"/>
                    </a:cubicBezTo>
                    <a:cubicBezTo>
                      <a:pt x="23404" y="5970"/>
                      <a:pt x="22851" y="5575"/>
                      <a:pt x="22276" y="5259"/>
                    </a:cubicBezTo>
                    <a:cubicBezTo>
                      <a:pt x="22389" y="3950"/>
                      <a:pt x="22242" y="2416"/>
                      <a:pt x="21655" y="633"/>
                    </a:cubicBezTo>
                    <a:lnTo>
                      <a:pt x="21441" y="1"/>
                    </a:lnTo>
                    <a:lnTo>
                      <a:pt x="20854" y="294"/>
                    </a:lnTo>
                    <a:cubicBezTo>
                      <a:pt x="19173" y="1141"/>
                      <a:pt x="17988" y="2134"/>
                      <a:pt x="17141" y="3138"/>
                    </a:cubicBezTo>
                    <a:cubicBezTo>
                      <a:pt x="16510" y="2935"/>
                      <a:pt x="15844" y="2822"/>
                      <a:pt x="15167" y="2822"/>
                    </a:cubicBezTo>
                    <a:cubicBezTo>
                      <a:pt x="14490" y="2822"/>
                      <a:pt x="13824" y="2923"/>
                      <a:pt x="13192" y="3138"/>
                    </a:cubicBezTo>
                    <a:cubicBezTo>
                      <a:pt x="12346" y="2134"/>
                      <a:pt x="11161" y="1141"/>
                      <a:pt x="9480" y="294"/>
                    </a:cubicBezTo>
                    <a:lnTo>
                      <a:pt x="8893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49"/>
              <p:cNvSpPr/>
              <p:nvPr/>
            </p:nvSpPr>
            <p:spPr>
              <a:xfrm>
                <a:off x="4579425" y="32403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36" y="1"/>
                    </a:moveTo>
                    <a:cubicBezTo>
                      <a:pt x="362" y="1"/>
                      <a:pt x="1" y="373"/>
                      <a:pt x="1" y="836"/>
                    </a:cubicBezTo>
                    <a:cubicBezTo>
                      <a:pt x="1" y="960"/>
                      <a:pt x="23" y="1073"/>
                      <a:pt x="68" y="1185"/>
                    </a:cubicBezTo>
                    <a:cubicBezTo>
                      <a:pt x="114" y="1298"/>
                      <a:pt x="170" y="1400"/>
                      <a:pt x="272" y="1479"/>
                    </a:cubicBezTo>
                    <a:cubicBezTo>
                      <a:pt x="429" y="1642"/>
                      <a:pt x="641" y="1724"/>
                      <a:pt x="853" y="1724"/>
                    </a:cubicBezTo>
                    <a:cubicBezTo>
                      <a:pt x="1064" y="1724"/>
                      <a:pt x="1276" y="1642"/>
                      <a:pt x="1434" y="1479"/>
                    </a:cubicBezTo>
                    <a:cubicBezTo>
                      <a:pt x="1693" y="1242"/>
                      <a:pt x="1750" y="858"/>
                      <a:pt x="1603" y="554"/>
                    </a:cubicBezTo>
                    <a:cubicBezTo>
                      <a:pt x="1490" y="226"/>
                      <a:pt x="1186" y="1"/>
                      <a:pt x="8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49"/>
              <p:cNvSpPr/>
              <p:nvPr/>
            </p:nvSpPr>
            <p:spPr>
              <a:xfrm>
                <a:off x="4832750" y="3346300"/>
                <a:ext cx="457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85" extrusionOk="0">
                    <a:moveTo>
                      <a:pt x="901" y="0"/>
                    </a:moveTo>
                    <a:cubicBezTo>
                      <a:pt x="783" y="0"/>
                      <a:pt x="664" y="24"/>
                      <a:pt x="554" y="71"/>
                    </a:cubicBezTo>
                    <a:cubicBezTo>
                      <a:pt x="227" y="184"/>
                      <a:pt x="1" y="500"/>
                      <a:pt x="1" y="850"/>
                    </a:cubicBezTo>
                    <a:cubicBezTo>
                      <a:pt x="1" y="1312"/>
                      <a:pt x="373" y="1685"/>
                      <a:pt x="836" y="1685"/>
                    </a:cubicBezTo>
                    <a:cubicBezTo>
                      <a:pt x="971" y="1685"/>
                      <a:pt x="1073" y="1651"/>
                      <a:pt x="1197" y="1617"/>
                    </a:cubicBezTo>
                    <a:cubicBezTo>
                      <a:pt x="1299" y="1572"/>
                      <a:pt x="1400" y="1516"/>
                      <a:pt x="1490" y="1414"/>
                    </a:cubicBezTo>
                    <a:cubicBezTo>
                      <a:pt x="1829" y="1098"/>
                      <a:pt x="1829" y="568"/>
                      <a:pt x="1502" y="252"/>
                    </a:cubicBezTo>
                    <a:cubicBezTo>
                      <a:pt x="1340" y="83"/>
                      <a:pt x="1121" y="0"/>
                      <a:pt x="901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49"/>
              <p:cNvSpPr/>
              <p:nvPr/>
            </p:nvSpPr>
            <p:spPr>
              <a:xfrm>
                <a:off x="4579425" y="3091425"/>
                <a:ext cx="437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36" extrusionOk="0">
                    <a:moveTo>
                      <a:pt x="853" y="0"/>
                    </a:moveTo>
                    <a:cubicBezTo>
                      <a:pt x="641" y="0"/>
                      <a:pt x="429" y="82"/>
                      <a:pt x="272" y="246"/>
                    </a:cubicBezTo>
                    <a:cubicBezTo>
                      <a:pt x="181" y="325"/>
                      <a:pt x="114" y="438"/>
                      <a:pt x="68" y="539"/>
                    </a:cubicBezTo>
                    <a:cubicBezTo>
                      <a:pt x="12" y="652"/>
                      <a:pt x="1" y="765"/>
                      <a:pt x="1" y="889"/>
                    </a:cubicBezTo>
                    <a:cubicBezTo>
                      <a:pt x="1" y="1363"/>
                      <a:pt x="362" y="1735"/>
                      <a:pt x="836" y="1735"/>
                    </a:cubicBezTo>
                    <a:cubicBezTo>
                      <a:pt x="1186" y="1735"/>
                      <a:pt x="1490" y="1510"/>
                      <a:pt x="1603" y="1194"/>
                    </a:cubicBezTo>
                    <a:cubicBezTo>
                      <a:pt x="1750" y="878"/>
                      <a:pt x="1693" y="494"/>
                      <a:pt x="1434" y="246"/>
                    </a:cubicBezTo>
                    <a:cubicBezTo>
                      <a:pt x="1276" y="82"/>
                      <a:pt x="1064" y="0"/>
                      <a:pt x="85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49"/>
              <p:cNvSpPr/>
              <p:nvPr/>
            </p:nvSpPr>
            <p:spPr>
              <a:xfrm>
                <a:off x="4937425" y="3240575"/>
                <a:ext cx="4402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8" extrusionOk="0">
                    <a:moveTo>
                      <a:pt x="914" y="1"/>
                    </a:moveTo>
                    <a:cubicBezTo>
                      <a:pt x="565" y="1"/>
                      <a:pt x="249" y="227"/>
                      <a:pt x="136" y="554"/>
                    </a:cubicBezTo>
                    <a:cubicBezTo>
                      <a:pt x="0" y="870"/>
                      <a:pt x="57" y="1242"/>
                      <a:pt x="305" y="1502"/>
                    </a:cubicBezTo>
                    <a:cubicBezTo>
                      <a:pt x="469" y="1665"/>
                      <a:pt x="680" y="1747"/>
                      <a:pt x="892" y="1747"/>
                    </a:cubicBezTo>
                    <a:cubicBezTo>
                      <a:pt x="1103" y="1747"/>
                      <a:pt x="1315" y="1665"/>
                      <a:pt x="1479" y="1502"/>
                    </a:cubicBezTo>
                    <a:cubicBezTo>
                      <a:pt x="1558" y="1411"/>
                      <a:pt x="1625" y="1299"/>
                      <a:pt x="1670" y="1208"/>
                    </a:cubicBezTo>
                    <a:cubicBezTo>
                      <a:pt x="1727" y="1095"/>
                      <a:pt x="1749" y="983"/>
                      <a:pt x="1749" y="847"/>
                    </a:cubicBezTo>
                    <a:cubicBezTo>
                      <a:pt x="1761" y="373"/>
                      <a:pt x="1377" y="1"/>
                      <a:pt x="91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49"/>
              <p:cNvSpPr/>
              <p:nvPr/>
            </p:nvSpPr>
            <p:spPr>
              <a:xfrm>
                <a:off x="4407900" y="3166950"/>
                <a:ext cx="417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71" extrusionOk="0">
                    <a:moveTo>
                      <a:pt x="836" y="1"/>
                    </a:moveTo>
                    <a:cubicBezTo>
                      <a:pt x="373" y="1"/>
                      <a:pt x="1" y="373"/>
                      <a:pt x="1" y="836"/>
                    </a:cubicBezTo>
                    <a:cubicBezTo>
                      <a:pt x="1" y="1287"/>
                      <a:pt x="373" y="1671"/>
                      <a:pt x="836" y="1671"/>
                    </a:cubicBezTo>
                    <a:cubicBezTo>
                      <a:pt x="1299" y="1671"/>
                      <a:pt x="1671" y="1298"/>
                      <a:pt x="1671" y="836"/>
                    </a:cubicBezTo>
                    <a:cubicBezTo>
                      <a:pt x="1671" y="373"/>
                      <a:pt x="1299" y="1"/>
                      <a:pt x="836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49"/>
              <p:cNvSpPr/>
              <p:nvPr/>
            </p:nvSpPr>
            <p:spPr>
              <a:xfrm>
                <a:off x="4759700" y="3518450"/>
                <a:ext cx="415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71" extrusionOk="0">
                    <a:moveTo>
                      <a:pt x="824" y="1"/>
                    </a:moveTo>
                    <a:cubicBezTo>
                      <a:pt x="361" y="1"/>
                      <a:pt x="0" y="373"/>
                      <a:pt x="0" y="836"/>
                    </a:cubicBezTo>
                    <a:cubicBezTo>
                      <a:pt x="0" y="1299"/>
                      <a:pt x="361" y="1671"/>
                      <a:pt x="824" y="1671"/>
                    </a:cubicBezTo>
                    <a:cubicBezTo>
                      <a:pt x="1298" y="1671"/>
                      <a:pt x="1659" y="1299"/>
                      <a:pt x="1659" y="836"/>
                    </a:cubicBezTo>
                    <a:cubicBezTo>
                      <a:pt x="1659" y="373"/>
                      <a:pt x="1298" y="1"/>
                      <a:pt x="82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49"/>
              <p:cNvSpPr/>
              <p:nvPr/>
            </p:nvSpPr>
            <p:spPr>
              <a:xfrm>
                <a:off x="4508900" y="2918700"/>
                <a:ext cx="45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7" extrusionOk="0">
                    <a:moveTo>
                      <a:pt x="909" y="1"/>
                    </a:moveTo>
                    <a:cubicBezTo>
                      <a:pt x="697" y="1"/>
                      <a:pt x="486" y="80"/>
                      <a:pt x="328" y="238"/>
                    </a:cubicBezTo>
                    <a:cubicBezTo>
                      <a:pt x="1" y="565"/>
                      <a:pt x="1" y="1084"/>
                      <a:pt x="328" y="1411"/>
                    </a:cubicBezTo>
                    <a:cubicBezTo>
                      <a:pt x="486" y="1575"/>
                      <a:pt x="697" y="1657"/>
                      <a:pt x="909" y="1657"/>
                    </a:cubicBezTo>
                    <a:cubicBezTo>
                      <a:pt x="1121" y="1657"/>
                      <a:pt x="1332" y="1575"/>
                      <a:pt x="1490" y="1411"/>
                    </a:cubicBezTo>
                    <a:cubicBezTo>
                      <a:pt x="1817" y="1084"/>
                      <a:pt x="1817" y="565"/>
                      <a:pt x="1490" y="238"/>
                    </a:cubicBezTo>
                    <a:cubicBezTo>
                      <a:pt x="1332" y="80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49"/>
              <p:cNvSpPr/>
              <p:nvPr/>
            </p:nvSpPr>
            <p:spPr>
              <a:xfrm>
                <a:off x="4759425" y="2815450"/>
                <a:ext cx="417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60" extrusionOk="0">
                    <a:moveTo>
                      <a:pt x="835" y="1"/>
                    </a:moveTo>
                    <a:cubicBezTo>
                      <a:pt x="372" y="1"/>
                      <a:pt x="0" y="362"/>
                      <a:pt x="0" y="836"/>
                    </a:cubicBezTo>
                    <a:cubicBezTo>
                      <a:pt x="0" y="1298"/>
                      <a:pt x="372" y="1659"/>
                      <a:pt x="835" y="1659"/>
                    </a:cubicBezTo>
                    <a:cubicBezTo>
                      <a:pt x="1309" y="1659"/>
                      <a:pt x="1670" y="1287"/>
                      <a:pt x="1670" y="836"/>
                    </a:cubicBezTo>
                    <a:cubicBezTo>
                      <a:pt x="1670" y="362"/>
                      <a:pt x="1309" y="1"/>
                      <a:pt x="835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49"/>
              <p:cNvSpPr/>
              <p:nvPr/>
            </p:nvSpPr>
            <p:spPr>
              <a:xfrm>
                <a:off x="4682125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982" y="0"/>
                    </a:moveTo>
                    <a:cubicBezTo>
                      <a:pt x="858" y="0"/>
                      <a:pt x="745" y="34"/>
                      <a:pt x="632" y="79"/>
                    </a:cubicBezTo>
                    <a:cubicBezTo>
                      <a:pt x="519" y="113"/>
                      <a:pt x="418" y="169"/>
                      <a:pt x="339" y="271"/>
                    </a:cubicBezTo>
                    <a:cubicBezTo>
                      <a:pt x="0" y="598"/>
                      <a:pt x="0" y="1117"/>
                      <a:pt x="316" y="1445"/>
                    </a:cubicBezTo>
                    <a:cubicBezTo>
                      <a:pt x="484" y="1605"/>
                      <a:pt x="704" y="1685"/>
                      <a:pt x="921" y="1685"/>
                    </a:cubicBezTo>
                    <a:cubicBezTo>
                      <a:pt x="1039" y="1685"/>
                      <a:pt x="1156" y="1662"/>
                      <a:pt x="1264" y="1614"/>
                    </a:cubicBezTo>
                    <a:cubicBezTo>
                      <a:pt x="1591" y="1501"/>
                      <a:pt x="1817" y="1185"/>
                      <a:pt x="1817" y="835"/>
                    </a:cubicBezTo>
                    <a:cubicBezTo>
                      <a:pt x="1817" y="373"/>
                      <a:pt x="1445" y="0"/>
                      <a:pt x="98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49"/>
              <p:cNvSpPr/>
              <p:nvPr/>
            </p:nvSpPr>
            <p:spPr>
              <a:xfrm>
                <a:off x="4833050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847" y="0"/>
                    </a:moveTo>
                    <a:cubicBezTo>
                      <a:pt x="373" y="0"/>
                      <a:pt x="11" y="373"/>
                      <a:pt x="11" y="835"/>
                    </a:cubicBezTo>
                    <a:cubicBezTo>
                      <a:pt x="0" y="1185"/>
                      <a:pt x="237" y="1501"/>
                      <a:pt x="542" y="1614"/>
                    </a:cubicBezTo>
                    <a:cubicBezTo>
                      <a:pt x="653" y="1662"/>
                      <a:pt x="773" y="1685"/>
                      <a:pt x="893" y="1685"/>
                    </a:cubicBezTo>
                    <a:cubicBezTo>
                      <a:pt x="1112" y="1685"/>
                      <a:pt x="1329" y="1605"/>
                      <a:pt x="1490" y="1445"/>
                    </a:cubicBezTo>
                    <a:cubicBezTo>
                      <a:pt x="1817" y="1117"/>
                      <a:pt x="1817" y="598"/>
                      <a:pt x="1490" y="271"/>
                    </a:cubicBezTo>
                    <a:cubicBezTo>
                      <a:pt x="1411" y="192"/>
                      <a:pt x="1298" y="113"/>
                      <a:pt x="1196" y="79"/>
                    </a:cubicBezTo>
                    <a:cubicBezTo>
                      <a:pt x="1083" y="23"/>
                      <a:pt x="971" y="0"/>
                      <a:pt x="847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49"/>
              <p:cNvSpPr/>
              <p:nvPr/>
            </p:nvSpPr>
            <p:spPr>
              <a:xfrm>
                <a:off x="4508900" y="3415550"/>
                <a:ext cx="454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5" extrusionOk="0">
                    <a:moveTo>
                      <a:pt x="909" y="1"/>
                    </a:moveTo>
                    <a:cubicBezTo>
                      <a:pt x="697" y="1"/>
                      <a:pt x="486" y="83"/>
                      <a:pt x="328" y="246"/>
                    </a:cubicBezTo>
                    <a:cubicBezTo>
                      <a:pt x="1" y="562"/>
                      <a:pt x="1" y="1093"/>
                      <a:pt x="328" y="1409"/>
                    </a:cubicBezTo>
                    <a:cubicBezTo>
                      <a:pt x="486" y="1572"/>
                      <a:pt x="697" y="1654"/>
                      <a:pt x="909" y="1654"/>
                    </a:cubicBezTo>
                    <a:cubicBezTo>
                      <a:pt x="1121" y="1654"/>
                      <a:pt x="1332" y="1572"/>
                      <a:pt x="1490" y="1409"/>
                    </a:cubicBezTo>
                    <a:cubicBezTo>
                      <a:pt x="1817" y="1093"/>
                      <a:pt x="1817" y="562"/>
                      <a:pt x="1490" y="246"/>
                    </a:cubicBezTo>
                    <a:cubicBezTo>
                      <a:pt x="1332" y="83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9" name="Google Shape;6189;p49"/>
            <p:cNvGrpSpPr/>
            <p:nvPr/>
          </p:nvGrpSpPr>
          <p:grpSpPr>
            <a:xfrm rot="-8100000" flipH="1">
              <a:off x="8006389" y="723496"/>
              <a:ext cx="865364" cy="865639"/>
              <a:chOff x="1042950" y="2743525"/>
              <a:chExt cx="865250" cy="865525"/>
            </a:xfrm>
          </p:grpSpPr>
          <p:sp>
            <p:nvSpPr>
              <p:cNvPr id="6190" name="Google Shape;6190;p49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49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49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49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49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49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49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49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49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49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49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49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49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49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49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49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49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49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8" name="Google Shape;6208;p49"/>
            <p:cNvGrpSpPr/>
            <p:nvPr/>
          </p:nvGrpSpPr>
          <p:grpSpPr>
            <a:xfrm rot="-2700000" flipH="1">
              <a:off x="380578" y="3407371"/>
              <a:ext cx="865242" cy="865517"/>
              <a:chOff x="1042950" y="2743525"/>
              <a:chExt cx="865250" cy="865525"/>
            </a:xfrm>
          </p:grpSpPr>
          <p:sp>
            <p:nvSpPr>
              <p:cNvPr id="6209" name="Google Shape;6209;p49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49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49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49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49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49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49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49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49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49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49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49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49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49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49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49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49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49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7" name="Google Shape;6227;p49"/>
            <p:cNvGrpSpPr/>
            <p:nvPr/>
          </p:nvGrpSpPr>
          <p:grpSpPr>
            <a:xfrm rot="-2700000" flipH="1">
              <a:off x="1179660" y="4070314"/>
              <a:ext cx="865242" cy="864667"/>
              <a:chOff x="2048375" y="2743800"/>
              <a:chExt cx="865250" cy="864675"/>
            </a:xfrm>
          </p:grpSpPr>
          <p:sp>
            <p:nvSpPr>
              <p:cNvPr id="6228" name="Google Shape;6228;p49"/>
              <p:cNvSpPr/>
              <p:nvPr/>
            </p:nvSpPr>
            <p:spPr>
              <a:xfrm>
                <a:off x="2438825" y="3558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704" y="0"/>
                    </a:moveTo>
                    <a:cubicBezTo>
                      <a:pt x="767" y="0"/>
                      <a:pt x="0" y="757"/>
                      <a:pt x="0" y="1704"/>
                    </a:cubicBezTo>
                    <a:cubicBezTo>
                      <a:pt x="0" y="1806"/>
                      <a:pt x="11" y="1908"/>
                      <a:pt x="34" y="1987"/>
                    </a:cubicBezTo>
                    <a:lnTo>
                      <a:pt x="3397" y="1987"/>
                    </a:lnTo>
                    <a:cubicBezTo>
                      <a:pt x="3408" y="1908"/>
                      <a:pt x="3419" y="1806"/>
                      <a:pt x="3419" y="1704"/>
                    </a:cubicBezTo>
                    <a:cubicBezTo>
                      <a:pt x="3419" y="757"/>
                      <a:pt x="2652" y="0"/>
                      <a:pt x="1704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49"/>
              <p:cNvSpPr/>
              <p:nvPr/>
            </p:nvSpPr>
            <p:spPr>
              <a:xfrm>
                <a:off x="2711900" y="340675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8057" y="0"/>
                    </a:moveTo>
                    <a:lnTo>
                      <a:pt x="8057" y="4"/>
                    </a:lnTo>
                    <a:lnTo>
                      <a:pt x="8057" y="4"/>
                    </a:lnTo>
                    <a:cubicBezTo>
                      <a:pt x="8061" y="3"/>
                      <a:pt x="8065" y="2"/>
                      <a:pt x="8068" y="0"/>
                    </a:cubicBezTo>
                    <a:close/>
                    <a:moveTo>
                      <a:pt x="8057" y="4"/>
                    </a:moveTo>
                    <a:cubicBezTo>
                      <a:pt x="7373" y="240"/>
                      <a:pt x="6699" y="510"/>
                      <a:pt x="6037" y="824"/>
                    </a:cubicBezTo>
                    <a:cubicBezTo>
                      <a:pt x="4852" y="1366"/>
                      <a:pt x="3747" y="2009"/>
                      <a:pt x="2754" y="2754"/>
                    </a:cubicBezTo>
                    <a:cubicBezTo>
                      <a:pt x="1998" y="3758"/>
                      <a:pt x="1354" y="4864"/>
                      <a:pt x="813" y="6037"/>
                    </a:cubicBezTo>
                    <a:cubicBezTo>
                      <a:pt x="508" y="6703"/>
                      <a:pt x="237" y="7380"/>
                      <a:pt x="0" y="8069"/>
                    </a:cubicBezTo>
                    <a:lnTo>
                      <a:pt x="1196" y="8069"/>
                    </a:lnTo>
                    <a:cubicBezTo>
                      <a:pt x="1377" y="7572"/>
                      <a:pt x="1580" y="7087"/>
                      <a:pt x="1794" y="6613"/>
                    </a:cubicBezTo>
                    <a:cubicBezTo>
                      <a:pt x="2268" y="5563"/>
                      <a:pt x="2844" y="4503"/>
                      <a:pt x="3521" y="3544"/>
                    </a:cubicBezTo>
                    <a:cubicBezTo>
                      <a:pt x="4503" y="2867"/>
                      <a:pt x="5541" y="2291"/>
                      <a:pt x="6601" y="1806"/>
                    </a:cubicBezTo>
                    <a:cubicBezTo>
                      <a:pt x="7075" y="1580"/>
                      <a:pt x="7561" y="1388"/>
                      <a:pt x="8057" y="1219"/>
                    </a:cubicBezTo>
                    <a:lnTo>
                      <a:pt x="8057" y="4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49"/>
              <p:cNvSpPr/>
              <p:nvPr/>
            </p:nvSpPr>
            <p:spPr>
              <a:xfrm>
                <a:off x="2049225" y="3406750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497" y="1388"/>
                      <a:pt x="994" y="1580"/>
                      <a:pt x="1456" y="1795"/>
                    </a:cubicBezTo>
                    <a:cubicBezTo>
                      <a:pt x="2517" y="2268"/>
                      <a:pt x="3566" y="2855"/>
                      <a:pt x="4526" y="3532"/>
                    </a:cubicBezTo>
                    <a:cubicBezTo>
                      <a:pt x="5203" y="4503"/>
                      <a:pt x="5778" y="5541"/>
                      <a:pt x="6263" y="6602"/>
                    </a:cubicBezTo>
                    <a:cubicBezTo>
                      <a:pt x="6489" y="7087"/>
                      <a:pt x="6681" y="7561"/>
                      <a:pt x="6850" y="8057"/>
                    </a:cubicBezTo>
                    <a:lnTo>
                      <a:pt x="8058" y="8057"/>
                    </a:lnTo>
                    <a:cubicBezTo>
                      <a:pt x="7832" y="7380"/>
                      <a:pt x="7550" y="6703"/>
                      <a:pt x="7256" y="6037"/>
                    </a:cubicBezTo>
                    <a:cubicBezTo>
                      <a:pt x="6703" y="4853"/>
                      <a:pt x="6072" y="3758"/>
                      <a:pt x="5315" y="2754"/>
                    </a:cubicBezTo>
                    <a:cubicBezTo>
                      <a:pt x="4311" y="2009"/>
                      <a:pt x="3205" y="1354"/>
                      <a:pt x="2032" y="824"/>
                    </a:cubicBezTo>
                    <a:cubicBezTo>
                      <a:pt x="1366" y="508"/>
                      <a:pt x="689" y="237"/>
                      <a:pt x="1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49"/>
              <p:cNvSpPr/>
              <p:nvPr/>
            </p:nvSpPr>
            <p:spPr>
              <a:xfrm>
                <a:off x="2048375" y="2743800"/>
                <a:ext cx="864975" cy="864675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34587" extrusionOk="0">
                    <a:moveTo>
                      <a:pt x="7888" y="7877"/>
                    </a:moveTo>
                    <a:lnTo>
                      <a:pt x="7888" y="7877"/>
                    </a:lnTo>
                    <a:cubicBezTo>
                      <a:pt x="8701" y="7888"/>
                      <a:pt x="9502" y="7945"/>
                      <a:pt x="10303" y="8170"/>
                    </a:cubicBezTo>
                    <a:cubicBezTo>
                      <a:pt x="11319" y="8452"/>
                      <a:pt x="12210" y="8983"/>
                      <a:pt x="12899" y="9716"/>
                    </a:cubicBezTo>
                    <a:cubicBezTo>
                      <a:pt x="12718" y="9987"/>
                      <a:pt x="12549" y="10258"/>
                      <a:pt x="12368" y="10529"/>
                    </a:cubicBezTo>
                    <a:cubicBezTo>
                      <a:pt x="12120" y="10878"/>
                      <a:pt x="11872" y="11228"/>
                      <a:pt x="11612" y="11601"/>
                    </a:cubicBezTo>
                    <a:cubicBezTo>
                      <a:pt x="11251" y="11849"/>
                      <a:pt x="10901" y="12108"/>
                      <a:pt x="10540" y="12345"/>
                    </a:cubicBezTo>
                    <a:cubicBezTo>
                      <a:pt x="10281" y="12526"/>
                      <a:pt x="10010" y="12695"/>
                      <a:pt x="9739" y="12876"/>
                    </a:cubicBezTo>
                    <a:cubicBezTo>
                      <a:pt x="9006" y="12187"/>
                      <a:pt x="8486" y="11296"/>
                      <a:pt x="8193" y="10280"/>
                    </a:cubicBezTo>
                    <a:cubicBezTo>
                      <a:pt x="7956" y="9479"/>
                      <a:pt x="7911" y="8678"/>
                      <a:pt x="7888" y="7877"/>
                    </a:cubicBezTo>
                    <a:close/>
                    <a:moveTo>
                      <a:pt x="26733" y="7877"/>
                    </a:moveTo>
                    <a:lnTo>
                      <a:pt x="26733" y="7877"/>
                    </a:lnTo>
                    <a:cubicBezTo>
                      <a:pt x="26722" y="8678"/>
                      <a:pt x="26665" y="9479"/>
                      <a:pt x="26440" y="10280"/>
                    </a:cubicBezTo>
                    <a:cubicBezTo>
                      <a:pt x="26158" y="11296"/>
                      <a:pt x="25627" y="12187"/>
                      <a:pt x="24894" y="12876"/>
                    </a:cubicBezTo>
                    <a:cubicBezTo>
                      <a:pt x="24623" y="12695"/>
                      <a:pt x="24352" y="12526"/>
                      <a:pt x="24081" y="12345"/>
                    </a:cubicBezTo>
                    <a:cubicBezTo>
                      <a:pt x="23731" y="12108"/>
                      <a:pt x="23382" y="11849"/>
                      <a:pt x="23009" y="11601"/>
                    </a:cubicBezTo>
                    <a:cubicBezTo>
                      <a:pt x="22761" y="11228"/>
                      <a:pt x="22501" y="10878"/>
                      <a:pt x="22265" y="10529"/>
                    </a:cubicBezTo>
                    <a:cubicBezTo>
                      <a:pt x="22084" y="10258"/>
                      <a:pt x="21915" y="9987"/>
                      <a:pt x="21734" y="9716"/>
                    </a:cubicBezTo>
                    <a:cubicBezTo>
                      <a:pt x="22434" y="8983"/>
                      <a:pt x="23314" y="8464"/>
                      <a:pt x="24330" y="8170"/>
                    </a:cubicBezTo>
                    <a:cubicBezTo>
                      <a:pt x="25131" y="7945"/>
                      <a:pt x="25932" y="7888"/>
                      <a:pt x="26733" y="7877"/>
                    </a:cubicBezTo>
                    <a:close/>
                    <a:moveTo>
                      <a:pt x="13632" y="10709"/>
                    </a:moveTo>
                    <a:cubicBezTo>
                      <a:pt x="13632" y="10720"/>
                      <a:pt x="13643" y="10720"/>
                      <a:pt x="13643" y="10732"/>
                    </a:cubicBezTo>
                    <a:cubicBezTo>
                      <a:pt x="14354" y="11950"/>
                      <a:pt x="14636" y="13327"/>
                      <a:pt x="14738" y="14715"/>
                    </a:cubicBezTo>
                    <a:cubicBezTo>
                      <a:pt x="13350" y="14613"/>
                      <a:pt x="11951" y="14331"/>
                      <a:pt x="10755" y="13632"/>
                    </a:cubicBezTo>
                    <a:cubicBezTo>
                      <a:pt x="10743" y="13632"/>
                      <a:pt x="10743" y="13609"/>
                      <a:pt x="10732" y="13609"/>
                    </a:cubicBezTo>
                    <a:cubicBezTo>
                      <a:pt x="10913" y="13485"/>
                      <a:pt x="11104" y="13361"/>
                      <a:pt x="11296" y="13237"/>
                    </a:cubicBezTo>
                    <a:cubicBezTo>
                      <a:pt x="11669" y="12977"/>
                      <a:pt x="12086" y="12740"/>
                      <a:pt x="12504" y="12470"/>
                    </a:cubicBezTo>
                    <a:cubicBezTo>
                      <a:pt x="12741" y="12063"/>
                      <a:pt x="13000" y="11646"/>
                      <a:pt x="13248" y="11273"/>
                    </a:cubicBezTo>
                    <a:cubicBezTo>
                      <a:pt x="13373" y="11093"/>
                      <a:pt x="13508" y="10890"/>
                      <a:pt x="13632" y="10709"/>
                    </a:cubicBezTo>
                    <a:close/>
                    <a:moveTo>
                      <a:pt x="21012" y="10698"/>
                    </a:moveTo>
                    <a:cubicBezTo>
                      <a:pt x="21136" y="10878"/>
                      <a:pt x="21260" y="11070"/>
                      <a:pt x="21396" y="11262"/>
                    </a:cubicBezTo>
                    <a:cubicBezTo>
                      <a:pt x="21644" y="11634"/>
                      <a:pt x="21881" y="12052"/>
                      <a:pt x="22152" y="12470"/>
                    </a:cubicBezTo>
                    <a:cubicBezTo>
                      <a:pt x="22558" y="12729"/>
                      <a:pt x="22975" y="12977"/>
                      <a:pt x="23370" y="13237"/>
                    </a:cubicBezTo>
                    <a:cubicBezTo>
                      <a:pt x="23551" y="13361"/>
                      <a:pt x="23743" y="13485"/>
                      <a:pt x="23935" y="13609"/>
                    </a:cubicBezTo>
                    <a:cubicBezTo>
                      <a:pt x="23912" y="13609"/>
                      <a:pt x="23912" y="13632"/>
                      <a:pt x="23901" y="13632"/>
                    </a:cubicBezTo>
                    <a:cubicBezTo>
                      <a:pt x="22693" y="14331"/>
                      <a:pt x="21305" y="14613"/>
                      <a:pt x="19929" y="14715"/>
                    </a:cubicBezTo>
                    <a:cubicBezTo>
                      <a:pt x="20008" y="13316"/>
                      <a:pt x="20290" y="11928"/>
                      <a:pt x="21001" y="10720"/>
                    </a:cubicBezTo>
                    <a:cubicBezTo>
                      <a:pt x="21001" y="10709"/>
                      <a:pt x="21012" y="10709"/>
                      <a:pt x="21012" y="10698"/>
                    </a:cubicBezTo>
                    <a:close/>
                    <a:moveTo>
                      <a:pt x="14715" y="19872"/>
                    </a:moveTo>
                    <a:lnTo>
                      <a:pt x="14715" y="19872"/>
                    </a:lnTo>
                    <a:cubicBezTo>
                      <a:pt x="14636" y="21271"/>
                      <a:pt x="14343" y="22659"/>
                      <a:pt x="13643" y="23867"/>
                    </a:cubicBezTo>
                    <a:cubicBezTo>
                      <a:pt x="13643" y="23878"/>
                      <a:pt x="13632" y="23878"/>
                      <a:pt x="13632" y="23900"/>
                    </a:cubicBezTo>
                    <a:cubicBezTo>
                      <a:pt x="13508" y="23709"/>
                      <a:pt x="13384" y="23517"/>
                      <a:pt x="13248" y="23336"/>
                    </a:cubicBezTo>
                    <a:cubicBezTo>
                      <a:pt x="13000" y="22953"/>
                      <a:pt x="12752" y="22546"/>
                      <a:pt x="12492" y="22117"/>
                    </a:cubicBezTo>
                    <a:cubicBezTo>
                      <a:pt x="12086" y="21869"/>
                      <a:pt x="11669" y="21610"/>
                      <a:pt x="11274" y="21361"/>
                    </a:cubicBezTo>
                    <a:cubicBezTo>
                      <a:pt x="11093" y="21226"/>
                      <a:pt x="10890" y="21102"/>
                      <a:pt x="10709" y="20978"/>
                    </a:cubicBezTo>
                    <a:cubicBezTo>
                      <a:pt x="10732" y="20978"/>
                      <a:pt x="10732" y="20966"/>
                      <a:pt x="10743" y="20966"/>
                    </a:cubicBezTo>
                    <a:cubicBezTo>
                      <a:pt x="11951" y="20256"/>
                      <a:pt x="13339" y="19973"/>
                      <a:pt x="14715" y="19872"/>
                    </a:cubicBezTo>
                    <a:close/>
                    <a:moveTo>
                      <a:pt x="19906" y="19894"/>
                    </a:moveTo>
                    <a:lnTo>
                      <a:pt x="19906" y="19894"/>
                    </a:lnTo>
                    <a:cubicBezTo>
                      <a:pt x="21294" y="19985"/>
                      <a:pt x="22693" y="20267"/>
                      <a:pt x="23889" y="20978"/>
                    </a:cubicBezTo>
                    <a:cubicBezTo>
                      <a:pt x="23901" y="20978"/>
                      <a:pt x="23901" y="20989"/>
                      <a:pt x="23912" y="20989"/>
                    </a:cubicBezTo>
                    <a:cubicBezTo>
                      <a:pt x="23731" y="21113"/>
                      <a:pt x="23540" y="21249"/>
                      <a:pt x="23348" y="21373"/>
                    </a:cubicBezTo>
                    <a:cubicBezTo>
                      <a:pt x="22975" y="21621"/>
                      <a:pt x="22558" y="21869"/>
                      <a:pt x="22140" y="22129"/>
                    </a:cubicBezTo>
                    <a:cubicBezTo>
                      <a:pt x="21881" y="22524"/>
                      <a:pt x="21644" y="22953"/>
                      <a:pt x="21396" y="23336"/>
                    </a:cubicBezTo>
                    <a:cubicBezTo>
                      <a:pt x="21260" y="23517"/>
                      <a:pt x="21136" y="23709"/>
                      <a:pt x="21012" y="23900"/>
                    </a:cubicBezTo>
                    <a:cubicBezTo>
                      <a:pt x="21012" y="23878"/>
                      <a:pt x="21001" y="23878"/>
                      <a:pt x="21001" y="23867"/>
                    </a:cubicBezTo>
                    <a:cubicBezTo>
                      <a:pt x="20290" y="22659"/>
                      <a:pt x="20008" y="21271"/>
                      <a:pt x="19906" y="19894"/>
                    </a:cubicBezTo>
                    <a:close/>
                    <a:moveTo>
                      <a:pt x="9739" y="21711"/>
                    </a:moveTo>
                    <a:cubicBezTo>
                      <a:pt x="10010" y="21892"/>
                      <a:pt x="10269" y="22061"/>
                      <a:pt x="10540" y="22242"/>
                    </a:cubicBezTo>
                    <a:cubicBezTo>
                      <a:pt x="10901" y="22490"/>
                      <a:pt x="11251" y="22738"/>
                      <a:pt x="11612" y="22998"/>
                    </a:cubicBezTo>
                    <a:cubicBezTo>
                      <a:pt x="11872" y="23359"/>
                      <a:pt x="12120" y="23709"/>
                      <a:pt x="12368" y="24070"/>
                    </a:cubicBezTo>
                    <a:cubicBezTo>
                      <a:pt x="12549" y="24329"/>
                      <a:pt x="12718" y="24600"/>
                      <a:pt x="12899" y="24871"/>
                    </a:cubicBezTo>
                    <a:cubicBezTo>
                      <a:pt x="12210" y="25604"/>
                      <a:pt x="11319" y="26135"/>
                      <a:pt x="10303" y="26417"/>
                    </a:cubicBezTo>
                    <a:cubicBezTo>
                      <a:pt x="9502" y="26642"/>
                      <a:pt x="8701" y="26699"/>
                      <a:pt x="7888" y="26721"/>
                    </a:cubicBezTo>
                    <a:cubicBezTo>
                      <a:pt x="7911" y="25909"/>
                      <a:pt x="7956" y="25108"/>
                      <a:pt x="8193" y="24307"/>
                    </a:cubicBezTo>
                    <a:cubicBezTo>
                      <a:pt x="8475" y="23291"/>
                      <a:pt x="9006" y="22400"/>
                      <a:pt x="9739" y="21711"/>
                    </a:cubicBezTo>
                    <a:close/>
                    <a:moveTo>
                      <a:pt x="24894" y="21711"/>
                    </a:moveTo>
                    <a:cubicBezTo>
                      <a:pt x="25627" y="22411"/>
                      <a:pt x="26158" y="23291"/>
                      <a:pt x="26440" y="24307"/>
                    </a:cubicBezTo>
                    <a:cubicBezTo>
                      <a:pt x="26665" y="25108"/>
                      <a:pt x="26722" y="25909"/>
                      <a:pt x="26733" y="26721"/>
                    </a:cubicBezTo>
                    <a:cubicBezTo>
                      <a:pt x="25932" y="26699"/>
                      <a:pt x="25131" y="26642"/>
                      <a:pt x="24330" y="26417"/>
                    </a:cubicBezTo>
                    <a:cubicBezTo>
                      <a:pt x="23303" y="26135"/>
                      <a:pt x="22422" y="25604"/>
                      <a:pt x="21734" y="24871"/>
                    </a:cubicBezTo>
                    <a:cubicBezTo>
                      <a:pt x="21915" y="24600"/>
                      <a:pt x="22084" y="24329"/>
                      <a:pt x="22265" y="24070"/>
                    </a:cubicBezTo>
                    <a:cubicBezTo>
                      <a:pt x="22501" y="23709"/>
                      <a:pt x="22761" y="23359"/>
                      <a:pt x="23009" y="22998"/>
                    </a:cubicBezTo>
                    <a:cubicBezTo>
                      <a:pt x="23382" y="22738"/>
                      <a:pt x="23731" y="22479"/>
                      <a:pt x="24081" y="22242"/>
                    </a:cubicBezTo>
                    <a:cubicBezTo>
                      <a:pt x="24352" y="22061"/>
                      <a:pt x="24623" y="21892"/>
                      <a:pt x="24894" y="21711"/>
                    </a:cubicBezTo>
                    <a:close/>
                    <a:moveTo>
                      <a:pt x="17333" y="5169"/>
                    </a:moveTo>
                    <a:cubicBezTo>
                      <a:pt x="17909" y="6038"/>
                      <a:pt x="18496" y="6929"/>
                      <a:pt x="19082" y="7798"/>
                    </a:cubicBezTo>
                    <a:lnTo>
                      <a:pt x="20324" y="9682"/>
                    </a:lnTo>
                    <a:cubicBezTo>
                      <a:pt x="19500" y="10867"/>
                      <a:pt x="19060" y="12255"/>
                      <a:pt x="18868" y="13688"/>
                    </a:cubicBezTo>
                    <a:cubicBezTo>
                      <a:pt x="18766" y="14422"/>
                      <a:pt x="18755" y="15133"/>
                      <a:pt x="18766" y="15866"/>
                    </a:cubicBezTo>
                    <a:cubicBezTo>
                      <a:pt x="19500" y="15866"/>
                      <a:pt x="20233" y="15866"/>
                      <a:pt x="20956" y="15776"/>
                    </a:cubicBezTo>
                    <a:cubicBezTo>
                      <a:pt x="22377" y="15573"/>
                      <a:pt x="23777" y="15133"/>
                      <a:pt x="24961" y="14320"/>
                    </a:cubicBezTo>
                    <a:lnTo>
                      <a:pt x="26835" y="15561"/>
                    </a:lnTo>
                    <a:cubicBezTo>
                      <a:pt x="27715" y="16137"/>
                      <a:pt x="28595" y="16735"/>
                      <a:pt x="29475" y="17310"/>
                    </a:cubicBezTo>
                    <a:cubicBezTo>
                      <a:pt x="28595" y="17886"/>
                      <a:pt x="27715" y="18484"/>
                      <a:pt x="26835" y="19059"/>
                    </a:cubicBezTo>
                    <a:lnTo>
                      <a:pt x="24961" y="20301"/>
                    </a:lnTo>
                    <a:cubicBezTo>
                      <a:pt x="23777" y="19477"/>
                      <a:pt x="22377" y="19048"/>
                      <a:pt x="20956" y="18845"/>
                    </a:cubicBezTo>
                    <a:cubicBezTo>
                      <a:pt x="20364" y="18763"/>
                      <a:pt x="19780" y="18740"/>
                      <a:pt x="19192" y="18740"/>
                    </a:cubicBezTo>
                    <a:cubicBezTo>
                      <a:pt x="19050" y="18740"/>
                      <a:pt x="18908" y="18741"/>
                      <a:pt x="18766" y="18744"/>
                    </a:cubicBezTo>
                    <a:cubicBezTo>
                      <a:pt x="18766" y="19477"/>
                      <a:pt x="18766" y="20210"/>
                      <a:pt x="18868" y="20933"/>
                    </a:cubicBezTo>
                    <a:cubicBezTo>
                      <a:pt x="19060" y="22354"/>
                      <a:pt x="19500" y="23754"/>
                      <a:pt x="20324" y="24939"/>
                    </a:cubicBezTo>
                    <a:lnTo>
                      <a:pt x="19082" y="26812"/>
                    </a:lnTo>
                    <a:cubicBezTo>
                      <a:pt x="18496" y="27692"/>
                      <a:pt x="17909" y="28583"/>
                      <a:pt x="17333" y="29452"/>
                    </a:cubicBezTo>
                    <a:cubicBezTo>
                      <a:pt x="16747" y="28583"/>
                      <a:pt x="16160" y="27692"/>
                      <a:pt x="15584" y="26812"/>
                    </a:cubicBezTo>
                    <a:lnTo>
                      <a:pt x="14343" y="24939"/>
                    </a:lnTo>
                    <a:cubicBezTo>
                      <a:pt x="15155" y="23754"/>
                      <a:pt x="15596" y="22354"/>
                      <a:pt x="15787" y="20933"/>
                    </a:cubicBezTo>
                    <a:cubicBezTo>
                      <a:pt x="15889" y="20199"/>
                      <a:pt x="15900" y="19477"/>
                      <a:pt x="15889" y="18744"/>
                    </a:cubicBezTo>
                    <a:cubicBezTo>
                      <a:pt x="15155" y="18744"/>
                      <a:pt x="14422" y="18744"/>
                      <a:pt x="13700" y="18845"/>
                    </a:cubicBezTo>
                    <a:cubicBezTo>
                      <a:pt x="12278" y="19048"/>
                      <a:pt x="10879" y="19477"/>
                      <a:pt x="9694" y="20301"/>
                    </a:cubicBezTo>
                    <a:lnTo>
                      <a:pt x="7821" y="19059"/>
                    </a:lnTo>
                    <a:cubicBezTo>
                      <a:pt x="6952" y="18484"/>
                      <a:pt x="6060" y="17886"/>
                      <a:pt x="5180" y="17310"/>
                    </a:cubicBezTo>
                    <a:cubicBezTo>
                      <a:pt x="6060" y="16735"/>
                      <a:pt x="6952" y="16137"/>
                      <a:pt x="7821" y="15561"/>
                    </a:cubicBezTo>
                    <a:lnTo>
                      <a:pt x="9694" y="14320"/>
                    </a:lnTo>
                    <a:cubicBezTo>
                      <a:pt x="10879" y="15133"/>
                      <a:pt x="12278" y="15573"/>
                      <a:pt x="13700" y="15776"/>
                    </a:cubicBezTo>
                    <a:cubicBezTo>
                      <a:pt x="14260" y="15845"/>
                      <a:pt x="14814" y="15874"/>
                      <a:pt x="15371" y="15874"/>
                    </a:cubicBezTo>
                    <a:cubicBezTo>
                      <a:pt x="15543" y="15874"/>
                      <a:pt x="15716" y="15871"/>
                      <a:pt x="15889" y="15866"/>
                    </a:cubicBezTo>
                    <a:cubicBezTo>
                      <a:pt x="15889" y="15133"/>
                      <a:pt x="15889" y="14399"/>
                      <a:pt x="15787" y="13688"/>
                    </a:cubicBezTo>
                    <a:cubicBezTo>
                      <a:pt x="15596" y="12255"/>
                      <a:pt x="15155" y="10867"/>
                      <a:pt x="14343" y="9682"/>
                    </a:cubicBezTo>
                    <a:lnTo>
                      <a:pt x="15584" y="7798"/>
                    </a:lnTo>
                    <a:cubicBezTo>
                      <a:pt x="16160" y="6929"/>
                      <a:pt x="16747" y="6038"/>
                      <a:pt x="17333" y="5169"/>
                    </a:cubicBezTo>
                    <a:close/>
                    <a:moveTo>
                      <a:pt x="10800" y="0"/>
                    </a:moveTo>
                    <a:cubicBezTo>
                      <a:pt x="11104" y="497"/>
                      <a:pt x="11375" y="982"/>
                      <a:pt x="11612" y="1513"/>
                    </a:cubicBezTo>
                    <a:cubicBezTo>
                      <a:pt x="12109" y="2562"/>
                      <a:pt x="12447" y="3713"/>
                      <a:pt x="12639" y="4864"/>
                    </a:cubicBezTo>
                    <a:cubicBezTo>
                      <a:pt x="12831" y="5947"/>
                      <a:pt x="12752" y="7098"/>
                      <a:pt x="12887" y="8193"/>
                    </a:cubicBezTo>
                    <a:cubicBezTo>
                      <a:pt x="11557" y="7202"/>
                      <a:pt x="9825" y="6684"/>
                      <a:pt x="8131" y="6684"/>
                    </a:cubicBezTo>
                    <a:cubicBezTo>
                      <a:pt x="7684" y="6684"/>
                      <a:pt x="7239" y="6720"/>
                      <a:pt x="6805" y="6794"/>
                    </a:cubicBezTo>
                    <a:cubicBezTo>
                      <a:pt x="6455" y="8870"/>
                      <a:pt x="6929" y="11194"/>
                      <a:pt x="8204" y="12876"/>
                    </a:cubicBezTo>
                    <a:cubicBezTo>
                      <a:pt x="7099" y="12752"/>
                      <a:pt x="5959" y="12819"/>
                      <a:pt x="4876" y="12639"/>
                    </a:cubicBezTo>
                    <a:cubicBezTo>
                      <a:pt x="3713" y="12458"/>
                      <a:pt x="2574" y="12097"/>
                      <a:pt x="1513" y="11612"/>
                    </a:cubicBezTo>
                    <a:cubicBezTo>
                      <a:pt x="994" y="11364"/>
                      <a:pt x="486" y="11082"/>
                      <a:pt x="1" y="10788"/>
                    </a:cubicBezTo>
                    <a:lnTo>
                      <a:pt x="1" y="12120"/>
                    </a:lnTo>
                    <a:cubicBezTo>
                      <a:pt x="588" y="12436"/>
                      <a:pt x="1174" y="12706"/>
                      <a:pt x="1784" y="12966"/>
                    </a:cubicBezTo>
                    <a:cubicBezTo>
                      <a:pt x="2856" y="13384"/>
                      <a:pt x="3973" y="13666"/>
                      <a:pt x="5101" y="13824"/>
                    </a:cubicBezTo>
                    <a:cubicBezTo>
                      <a:pt x="5802" y="13916"/>
                      <a:pt x="6565" y="14003"/>
                      <a:pt x="7316" y="14003"/>
                    </a:cubicBezTo>
                    <a:cubicBezTo>
                      <a:pt x="7569" y="14003"/>
                      <a:pt x="7821" y="13993"/>
                      <a:pt x="8069" y="13970"/>
                    </a:cubicBezTo>
                    <a:lnTo>
                      <a:pt x="8069" y="13970"/>
                    </a:lnTo>
                    <a:cubicBezTo>
                      <a:pt x="7730" y="14196"/>
                      <a:pt x="7381" y="14422"/>
                      <a:pt x="7042" y="14659"/>
                    </a:cubicBezTo>
                    <a:lnTo>
                      <a:pt x="3409" y="17073"/>
                    </a:lnTo>
                    <a:cubicBezTo>
                      <a:pt x="3296" y="17141"/>
                      <a:pt x="3183" y="17209"/>
                      <a:pt x="3048" y="17299"/>
                    </a:cubicBezTo>
                    <a:cubicBezTo>
                      <a:pt x="3183" y="17367"/>
                      <a:pt x="3296" y="17435"/>
                      <a:pt x="3409" y="17525"/>
                    </a:cubicBezTo>
                    <a:lnTo>
                      <a:pt x="7042" y="19928"/>
                    </a:lnTo>
                    <a:cubicBezTo>
                      <a:pt x="7381" y="20154"/>
                      <a:pt x="7730" y="20380"/>
                      <a:pt x="8069" y="20628"/>
                    </a:cubicBezTo>
                    <a:cubicBezTo>
                      <a:pt x="7802" y="20600"/>
                      <a:pt x="7530" y="20589"/>
                      <a:pt x="7257" y="20589"/>
                    </a:cubicBezTo>
                    <a:cubicBezTo>
                      <a:pt x="6525" y="20589"/>
                      <a:pt x="5783" y="20673"/>
                      <a:pt x="5101" y="20763"/>
                    </a:cubicBezTo>
                    <a:cubicBezTo>
                      <a:pt x="3950" y="20921"/>
                      <a:pt x="2844" y="21203"/>
                      <a:pt x="1784" y="21621"/>
                    </a:cubicBezTo>
                    <a:cubicBezTo>
                      <a:pt x="1174" y="21869"/>
                      <a:pt x="588" y="22151"/>
                      <a:pt x="1" y="22467"/>
                    </a:cubicBezTo>
                    <a:lnTo>
                      <a:pt x="1" y="23799"/>
                    </a:lnTo>
                    <a:cubicBezTo>
                      <a:pt x="497" y="23483"/>
                      <a:pt x="994" y="23223"/>
                      <a:pt x="1513" y="22975"/>
                    </a:cubicBezTo>
                    <a:cubicBezTo>
                      <a:pt x="2574" y="22490"/>
                      <a:pt x="3713" y="22151"/>
                      <a:pt x="4876" y="21948"/>
                    </a:cubicBezTo>
                    <a:cubicBezTo>
                      <a:pt x="5959" y="21768"/>
                      <a:pt x="7099" y="21835"/>
                      <a:pt x="8204" y="21711"/>
                    </a:cubicBezTo>
                    <a:lnTo>
                      <a:pt x="8204" y="21711"/>
                    </a:lnTo>
                    <a:cubicBezTo>
                      <a:pt x="6941" y="23393"/>
                      <a:pt x="6455" y="25717"/>
                      <a:pt x="6805" y="27793"/>
                    </a:cubicBezTo>
                    <a:cubicBezTo>
                      <a:pt x="7243" y="27867"/>
                      <a:pt x="7692" y="27904"/>
                      <a:pt x="8144" y="27904"/>
                    </a:cubicBezTo>
                    <a:cubicBezTo>
                      <a:pt x="9834" y="27904"/>
                      <a:pt x="11561" y="27391"/>
                      <a:pt x="12887" y="26394"/>
                    </a:cubicBezTo>
                    <a:lnTo>
                      <a:pt x="12887" y="26394"/>
                    </a:lnTo>
                    <a:cubicBezTo>
                      <a:pt x="12752" y="27489"/>
                      <a:pt x="12831" y="28640"/>
                      <a:pt x="12639" y="29723"/>
                    </a:cubicBezTo>
                    <a:cubicBezTo>
                      <a:pt x="12459" y="30874"/>
                      <a:pt x="12109" y="32025"/>
                      <a:pt x="11612" y="33074"/>
                    </a:cubicBezTo>
                    <a:cubicBezTo>
                      <a:pt x="11375" y="33605"/>
                      <a:pt x="11093" y="34113"/>
                      <a:pt x="10800" y="34587"/>
                    </a:cubicBezTo>
                    <a:lnTo>
                      <a:pt x="12120" y="34587"/>
                    </a:lnTo>
                    <a:cubicBezTo>
                      <a:pt x="12447" y="34011"/>
                      <a:pt x="12718" y="33413"/>
                      <a:pt x="12966" y="32815"/>
                    </a:cubicBezTo>
                    <a:cubicBezTo>
                      <a:pt x="13395" y="31743"/>
                      <a:pt x="13677" y="30626"/>
                      <a:pt x="13824" y="29497"/>
                    </a:cubicBezTo>
                    <a:cubicBezTo>
                      <a:pt x="13959" y="28549"/>
                      <a:pt x="14072" y="27511"/>
                      <a:pt x="13971" y="26518"/>
                    </a:cubicBezTo>
                    <a:lnTo>
                      <a:pt x="13971" y="26518"/>
                    </a:lnTo>
                    <a:cubicBezTo>
                      <a:pt x="14196" y="26857"/>
                      <a:pt x="14422" y="27207"/>
                      <a:pt x="14659" y="27545"/>
                    </a:cubicBezTo>
                    <a:lnTo>
                      <a:pt x="17074" y="31190"/>
                    </a:lnTo>
                    <a:cubicBezTo>
                      <a:pt x="17141" y="31303"/>
                      <a:pt x="17209" y="31416"/>
                      <a:pt x="17299" y="31540"/>
                    </a:cubicBezTo>
                    <a:cubicBezTo>
                      <a:pt x="17367" y="31416"/>
                      <a:pt x="17435" y="31303"/>
                      <a:pt x="17525" y="31190"/>
                    </a:cubicBezTo>
                    <a:lnTo>
                      <a:pt x="19940" y="27545"/>
                    </a:lnTo>
                    <a:cubicBezTo>
                      <a:pt x="20166" y="27207"/>
                      <a:pt x="20391" y="26857"/>
                      <a:pt x="20628" y="26518"/>
                    </a:cubicBezTo>
                    <a:lnTo>
                      <a:pt x="20628" y="26518"/>
                    </a:lnTo>
                    <a:cubicBezTo>
                      <a:pt x="20527" y="27511"/>
                      <a:pt x="20640" y="28549"/>
                      <a:pt x="20764" y="29497"/>
                    </a:cubicBezTo>
                    <a:cubicBezTo>
                      <a:pt x="20922" y="30637"/>
                      <a:pt x="21204" y="31754"/>
                      <a:pt x="21633" y="32815"/>
                    </a:cubicBezTo>
                    <a:cubicBezTo>
                      <a:pt x="21870" y="33413"/>
                      <a:pt x="22152" y="34011"/>
                      <a:pt x="22479" y="34587"/>
                    </a:cubicBezTo>
                    <a:lnTo>
                      <a:pt x="23799" y="34587"/>
                    </a:lnTo>
                    <a:cubicBezTo>
                      <a:pt x="23506" y="34113"/>
                      <a:pt x="23224" y="33605"/>
                      <a:pt x="22987" y="33074"/>
                    </a:cubicBezTo>
                    <a:cubicBezTo>
                      <a:pt x="22490" y="32025"/>
                      <a:pt x="22152" y="30874"/>
                      <a:pt x="21960" y="29723"/>
                    </a:cubicBezTo>
                    <a:cubicBezTo>
                      <a:pt x="21768" y="28640"/>
                      <a:pt x="21847" y="27489"/>
                      <a:pt x="21712" y="26394"/>
                    </a:cubicBezTo>
                    <a:lnTo>
                      <a:pt x="21712" y="26394"/>
                    </a:lnTo>
                    <a:cubicBezTo>
                      <a:pt x="23042" y="27385"/>
                      <a:pt x="24774" y="27903"/>
                      <a:pt x="26468" y="27903"/>
                    </a:cubicBezTo>
                    <a:cubicBezTo>
                      <a:pt x="26915" y="27903"/>
                      <a:pt x="27360" y="27867"/>
                      <a:pt x="27794" y="27793"/>
                    </a:cubicBezTo>
                    <a:cubicBezTo>
                      <a:pt x="28144" y="25717"/>
                      <a:pt x="27670" y="23393"/>
                      <a:pt x="26395" y="21711"/>
                    </a:cubicBezTo>
                    <a:lnTo>
                      <a:pt x="26395" y="21711"/>
                    </a:lnTo>
                    <a:cubicBezTo>
                      <a:pt x="27500" y="21835"/>
                      <a:pt x="28640" y="21768"/>
                      <a:pt x="29723" y="21948"/>
                    </a:cubicBezTo>
                    <a:cubicBezTo>
                      <a:pt x="30886" y="22129"/>
                      <a:pt x="32025" y="22490"/>
                      <a:pt x="33086" y="22975"/>
                    </a:cubicBezTo>
                    <a:cubicBezTo>
                      <a:pt x="33605" y="23223"/>
                      <a:pt x="34113" y="23505"/>
                      <a:pt x="34598" y="23799"/>
                    </a:cubicBezTo>
                    <a:lnTo>
                      <a:pt x="34598" y="22467"/>
                    </a:lnTo>
                    <a:cubicBezTo>
                      <a:pt x="34011" y="22151"/>
                      <a:pt x="33425" y="21881"/>
                      <a:pt x="32815" y="21621"/>
                    </a:cubicBezTo>
                    <a:cubicBezTo>
                      <a:pt x="31743" y="21203"/>
                      <a:pt x="30626" y="20921"/>
                      <a:pt x="29498" y="20763"/>
                    </a:cubicBezTo>
                    <a:cubicBezTo>
                      <a:pt x="28816" y="20673"/>
                      <a:pt x="28074" y="20589"/>
                      <a:pt x="27342" y="20589"/>
                    </a:cubicBezTo>
                    <a:cubicBezTo>
                      <a:pt x="27069" y="20589"/>
                      <a:pt x="26797" y="20600"/>
                      <a:pt x="26530" y="20628"/>
                    </a:cubicBezTo>
                    <a:cubicBezTo>
                      <a:pt x="26868" y="20402"/>
                      <a:pt x="27218" y="20177"/>
                      <a:pt x="27557" y="19928"/>
                    </a:cubicBezTo>
                    <a:lnTo>
                      <a:pt x="31190" y="17525"/>
                    </a:lnTo>
                    <a:cubicBezTo>
                      <a:pt x="31303" y="17446"/>
                      <a:pt x="31416" y="17378"/>
                      <a:pt x="31540" y="17299"/>
                    </a:cubicBezTo>
                    <a:cubicBezTo>
                      <a:pt x="31416" y="17220"/>
                      <a:pt x="31303" y="17152"/>
                      <a:pt x="31190" y="17073"/>
                    </a:cubicBezTo>
                    <a:lnTo>
                      <a:pt x="27557" y="14659"/>
                    </a:lnTo>
                    <a:cubicBezTo>
                      <a:pt x="27218" y="14433"/>
                      <a:pt x="26868" y="14207"/>
                      <a:pt x="26530" y="13970"/>
                    </a:cubicBezTo>
                    <a:lnTo>
                      <a:pt x="26530" y="13970"/>
                    </a:lnTo>
                    <a:cubicBezTo>
                      <a:pt x="26778" y="13993"/>
                      <a:pt x="27030" y="14003"/>
                      <a:pt x="27283" y="14003"/>
                    </a:cubicBezTo>
                    <a:cubicBezTo>
                      <a:pt x="28034" y="14003"/>
                      <a:pt x="28797" y="13916"/>
                      <a:pt x="29498" y="13824"/>
                    </a:cubicBezTo>
                    <a:cubicBezTo>
                      <a:pt x="30649" y="13666"/>
                      <a:pt x="31755" y="13384"/>
                      <a:pt x="32815" y="12966"/>
                    </a:cubicBezTo>
                    <a:cubicBezTo>
                      <a:pt x="33425" y="12718"/>
                      <a:pt x="34011" y="12436"/>
                      <a:pt x="34598" y="12120"/>
                    </a:cubicBezTo>
                    <a:lnTo>
                      <a:pt x="34598" y="10788"/>
                    </a:lnTo>
                    <a:cubicBezTo>
                      <a:pt x="34102" y="11104"/>
                      <a:pt x="33605" y="11364"/>
                      <a:pt x="33086" y="11612"/>
                    </a:cubicBezTo>
                    <a:cubicBezTo>
                      <a:pt x="32025" y="12097"/>
                      <a:pt x="30886" y="12436"/>
                      <a:pt x="29723" y="12639"/>
                    </a:cubicBezTo>
                    <a:cubicBezTo>
                      <a:pt x="28640" y="12819"/>
                      <a:pt x="27500" y="12752"/>
                      <a:pt x="26395" y="12876"/>
                    </a:cubicBezTo>
                    <a:cubicBezTo>
                      <a:pt x="27658" y="11194"/>
                      <a:pt x="28144" y="8870"/>
                      <a:pt x="27794" y="6794"/>
                    </a:cubicBezTo>
                    <a:cubicBezTo>
                      <a:pt x="27356" y="6720"/>
                      <a:pt x="26907" y="6683"/>
                      <a:pt x="26455" y="6683"/>
                    </a:cubicBezTo>
                    <a:cubicBezTo>
                      <a:pt x="24765" y="6683"/>
                      <a:pt x="23038" y="7196"/>
                      <a:pt x="21712" y="8193"/>
                    </a:cubicBezTo>
                    <a:cubicBezTo>
                      <a:pt x="21847" y="7098"/>
                      <a:pt x="21768" y="5947"/>
                      <a:pt x="21960" y="4864"/>
                    </a:cubicBezTo>
                    <a:cubicBezTo>
                      <a:pt x="22140" y="3713"/>
                      <a:pt x="22490" y="2562"/>
                      <a:pt x="22987" y="1513"/>
                    </a:cubicBezTo>
                    <a:cubicBezTo>
                      <a:pt x="23224" y="982"/>
                      <a:pt x="23506" y="474"/>
                      <a:pt x="23799" y="0"/>
                    </a:cubicBezTo>
                    <a:lnTo>
                      <a:pt x="22479" y="0"/>
                    </a:lnTo>
                    <a:cubicBezTo>
                      <a:pt x="22152" y="576"/>
                      <a:pt x="21881" y="1174"/>
                      <a:pt x="21633" y="1772"/>
                    </a:cubicBezTo>
                    <a:cubicBezTo>
                      <a:pt x="21204" y="2844"/>
                      <a:pt x="20922" y="3961"/>
                      <a:pt x="20764" y="5090"/>
                    </a:cubicBezTo>
                    <a:cubicBezTo>
                      <a:pt x="20640" y="6038"/>
                      <a:pt x="20527" y="7076"/>
                      <a:pt x="20628" y="8069"/>
                    </a:cubicBezTo>
                    <a:cubicBezTo>
                      <a:pt x="20403" y="7730"/>
                      <a:pt x="20177" y="7380"/>
                      <a:pt x="19940" y="7042"/>
                    </a:cubicBezTo>
                    <a:lnTo>
                      <a:pt x="17525" y="3397"/>
                    </a:lnTo>
                    <a:cubicBezTo>
                      <a:pt x="17457" y="3284"/>
                      <a:pt x="17378" y="3171"/>
                      <a:pt x="17299" y="3047"/>
                    </a:cubicBezTo>
                    <a:cubicBezTo>
                      <a:pt x="17232" y="3171"/>
                      <a:pt x="17153" y="3284"/>
                      <a:pt x="17074" y="3397"/>
                    </a:cubicBezTo>
                    <a:lnTo>
                      <a:pt x="14659" y="7042"/>
                    </a:lnTo>
                    <a:cubicBezTo>
                      <a:pt x="14433" y="7380"/>
                      <a:pt x="14208" y="7730"/>
                      <a:pt x="13971" y="8069"/>
                    </a:cubicBezTo>
                    <a:cubicBezTo>
                      <a:pt x="14072" y="7076"/>
                      <a:pt x="13959" y="6038"/>
                      <a:pt x="13824" y="5090"/>
                    </a:cubicBezTo>
                    <a:cubicBezTo>
                      <a:pt x="13677" y="3950"/>
                      <a:pt x="13395" y="2833"/>
                      <a:pt x="12966" y="1772"/>
                    </a:cubicBezTo>
                    <a:cubicBezTo>
                      <a:pt x="12729" y="1174"/>
                      <a:pt x="12447" y="576"/>
                      <a:pt x="1212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49"/>
              <p:cNvSpPr/>
              <p:nvPr/>
            </p:nvSpPr>
            <p:spPr>
              <a:xfrm>
                <a:off x="27680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1"/>
                    </a:moveTo>
                    <a:cubicBezTo>
                      <a:pt x="565" y="1"/>
                      <a:pt x="1" y="588"/>
                      <a:pt x="1" y="1276"/>
                    </a:cubicBezTo>
                    <a:cubicBezTo>
                      <a:pt x="1" y="1975"/>
                      <a:pt x="565" y="2540"/>
                      <a:pt x="1265" y="2540"/>
                    </a:cubicBezTo>
                    <a:cubicBezTo>
                      <a:pt x="1976" y="2540"/>
                      <a:pt x="2540" y="1975"/>
                      <a:pt x="2540" y="1276"/>
                    </a:cubicBezTo>
                    <a:cubicBezTo>
                      <a:pt x="2540" y="565"/>
                      <a:pt x="1976" y="1"/>
                      <a:pt x="126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49"/>
              <p:cNvSpPr/>
              <p:nvPr/>
            </p:nvSpPr>
            <p:spPr>
              <a:xfrm>
                <a:off x="2863950" y="3133100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1704" y="1"/>
                    </a:moveTo>
                    <a:cubicBezTo>
                      <a:pt x="756" y="12"/>
                      <a:pt x="0" y="779"/>
                      <a:pt x="0" y="1727"/>
                    </a:cubicBezTo>
                    <a:cubicBezTo>
                      <a:pt x="0" y="2664"/>
                      <a:pt x="756" y="3431"/>
                      <a:pt x="1704" y="3431"/>
                    </a:cubicBezTo>
                    <a:cubicBezTo>
                      <a:pt x="1806" y="3431"/>
                      <a:pt x="1896" y="3420"/>
                      <a:pt x="1986" y="3397"/>
                    </a:cubicBezTo>
                    <a:lnTo>
                      <a:pt x="1986" y="35"/>
                    </a:lnTo>
                    <a:cubicBezTo>
                      <a:pt x="1885" y="12"/>
                      <a:pt x="1806" y="1"/>
                      <a:pt x="1704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49"/>
              <p:cNvSpPr/>
              <p:nvPr/>
            </p:nvSpPr>
            <p:spPr>
              <a:xfrm>
                <a:off x="2635450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4" y="1"/>
                    </a:moveTo>
                    <a:cubicBezTo>
                      <a:pt x="576" y="1"/>
                      <a:pt x="0" y="565"/>
                      <a:pt x="0" y="1265"/>
                    </a:cubicBezTo>
                    <a:cubicBezTo>
                      <a:pt x="0" y="1975"/>
                      <a:pt x="564" y="2540"/>
                      <a:pt x="1264" y="2540"/>
                    </a:cubicBezTo>
                    <a:cubicBezTo>
                      <a:pt x="1975" y="2540"/>
                      <a:pt x="2539" y="1975"/>
                      <a:pt x="2539" y="1265"/>
                    </a:cubicBezTo>
                    <a:cubicBezTo>
                      <a:pt x="2539" y="565"/>
                      <a:pt x="1975" y="1"/>
                      <a:pt x="126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49"/>
              <p:cNvSpPr/>
              <p:nvPr/>
            </p:nvSpPr>
            <p:spPr>
              <a:xfrm>
                <a:off x="2048950" y="2743800"/>
                <a:ext cx="201725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8069" extrusionOk="0">
                    <a:moveTo>
                      <a:pt x="6861" y="0"/>
                    </a:moveTo>
                    <a:cubicBezTo>
                      <a:pt x="6681" y="497"/>
                      <a:pt x="6489" y="993"/>
                      <a:pt x="6274" y="1456"/>
                    </a:cubicBezTo>
                    <a:cubicBezTo>
                      <a:pt x="5789" y="2517"/>
                      <a:pt x="5214" y="3566"/>
                      <a:pt x="4537" y="4525"/>
                    </a:cubicBezTo>
                    <a:cubicBezTo>
                      <a:pt x="3566" y="5202"/>
                      <a:pt x="2528" y="5778"/>
                      <a:pt x="1467" y="6263"/>
                    </a:cubicBezTo>
                    <a:cubicBezTo>
                      <a:pt x="982" y="6489"/>
                      <a:pt x="508" y="6681"/>
                      <a:pt x="12" y="6850"/>
                    </a:cubicBezTo>
                    <a:lnTo>
                      <a:pt x="12" y="8065"/>
                    </a:lnTo>
                    <a:lnTo>
                      <a:pt x="12" y="8065"/>
                    </a:lnTo>
                    <a:cubicBezTo>
                      <a:pt x="696" y="7829"/>
                      <a:pt x="1369" y="7559"/>
                      <a:pt x="2031" y="7256"/>
                    </a:cubicBezTo>
                    <a:cubicBezTo>
                      <a:pt x="3216" y="6703"/>
                      <a:pt x="4311" y="6071"/>
                      <a:pt x="5315" y="5315"/>
                    </a:cubicBezTo>
                    <a:cubicBezTo>
                      <a:pt x="6060" y="4311"/>
                      <a:pt x="6714" y="3205"/>
                      <a:pt x="7245" y="2032"/>
                    </a:cubicBezTo>
                    <a:cubicBezTo>
                      <a:pt x="7561" y="1366"/>
                      <a:pt x="7832" y="689"/>
                      <a:pt x="8069" y="0"/>
                    </a:cubicBezTo>
                    <a:close/>
                    <a:moveTo>
                      <a:pt x="12" y="8065"/>
                    </a:moveTo>
                    <a:lnTo>
                      <a:pt x="12" y="8065"/>
                    </a:lnTo>
                    <a:cubicBezTo>
                      <a:pt x="8" y="8066"/>
                      <a:pt x="4" y="8067"/>
                      <a:pt x="0" y="8069"/>
                    </a:cubicBezTo>
                    <a:lnTo>
                      <a:pt x="12" y="8069"/>
                    </a:lnTo>
                    <a:lnTo>
                      <a:pt x="12" y="8065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49"/>
              <p:cNvSpPr/>
              <p:nvPr/>
            </p:nvSpPr>
            <p:spPr>
              <a:xfrm>
                <a:off x="2712175" y="2744075"/>
                <a:ext cx="201450" cy="201450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8058" extrusionOk="0">
                    <a:moveTo>
                      <a:pt x="1" y="1"/>
                    </a:moveTo>
                    <a:cubicBezTo>
                      <a:pt x="226" y="678"/>
                      <a:pt x="497" y="1355"/>
                      <a:pt x="802" y="2021"/>
                    </a:cubicBezTo>
                    <a:cubicBezTo>
                      <a:pt x="1355" y="3205"/>
                      <a:pt x="1987" y="4311"/>
                      <a:pt x="2743" y="5304"/>
                    </a:cubicBezTo>
                    <a:cubicBezTo>
                      <a:pt x="3736" y="6049"/>
                      <a:pt x="4853" y="6704"/>
                      <a:pt x="6026" y="7245"/>
                    </a:cubicBezTo>
                    <a:cubicBezTo>
                      <a:pt x="6692" y="7550"/>
                      <a:pt x="7369" y="7821"/>
                      <a:pt x="8057" y="8058"/>
                    </a:cubicBezTo>
                    <a:lnTo>
                      <a:pt x="8057" y="6862"/>
                    </a:lnTo>
                    <a:cubicBezTo>
                      <a:pt x="7561" y="6681"/>
                      <a:pt x="7064" y="6478"/>
                      <a:pt x="6602" y="6263"/>
                    </a:cubicBezTo>
                    <a:cubicBezTo>
                      <a:pt x="5541" y="5790"/>
                      <a:pt x="4492" y="5203"/>
                      <a:pt x="3532" y="4537"/>
                    </a:cubicBezTo>
                    <a:cubicBezTo>
                      <a:pt x="2855" y="3555"/>
                      <a:pt x="2269" y="2517"/>
                      <a:pt x="1795" y="1456"/>
                    </a:cubicBezTo>
                    <a:cubicBezTo>
                      <a:pt x="1569" y="982"/>
                      <a:pt x="1366" y="497"/>
                      <a:pt x="1197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49"/>
              <p:cNvSpPr/>
              <p:nvPr/>
            </p:nvSpPr>
            <p:spPr>
              <a:xfrm>
                <a:off x="2635150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64"/>
                      <a:pt x="576" y="2540"/>
                      <a:pt x="1276" y="2540"/>
                    </a:cubicBezTo>
                    <a:cubicBezTo>
                      <a:pt x="1976" y="2540"/>
                      <a:pt x="2540" y="1964"/>
                      <a:pt x="2540" y="1265"/>
                    </a:cubicBezTo>
                    <a:cubicBezTo>
                      <a:pt x="2540" y="565"/>
                      <a:pt x="1976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49"/>
              <p:cNvSpPr/>
              <p:nvPr/>
            </p:nvSpPr>
            <p:spPr>
              <a:xfrm>
                <a:off x="2768025" y="333030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65" y="0"/>
                    </a:moveTo>
                    <a:cubicBezTo>
                      <a:pt x="565" y="0"/>
                      <a:pt x="1" y="576"/>
                      <a:pt x="1" y="1264"/>
                    </a:cubicBezTo>
                    <a:cubicBezTo>
                      <a:pt x="1" y="1975"/>
                      <a:pt x="565" y="2539"/>
                      <a:pt x="1265" y="2539"/>
                    </a:cubicBezTo>
                    <a:cubicBezTo>
                      <a:pt x="1976" y="2539"/>
                      <a:pt x="2540" y="1975"/>
                      <a:pt x="2540" y="1264"/>
                    </a:cubicBezTo>
                    <a:cubicBezTo>
                      <a:pt x="2540" y="565"/>
                      <a:pt x="1976" y="0"/>
                      <a:pt x="1265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49"/>
              <p:cNvSpPr/>
              <p:nvPr/>
            </p:nvSpPr>
            <p:spPr>
              <a:xfrm>
                <a:off x="2131325" y="29584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5" y="1"/>
                    </a:moveTo>
                    <a:cubicBezTo>
                      <a:pt x="565" y="1"/>
                      <a:pt x="0" y="588"/>
                      <a:pt x="0" y="1276"/>
                    </a:cubicBezTo>
                    <a:cubicBezTo>
                      <a:pt x="0" y="1975"/>
                      <a:pt x="565" y="2540"/>
                      <a:pt x="1275" y="2540"/>
                    </a:cubicBezTo>
                    <a:cubicBezTo>
                      <a:pt x="1975" y="2540"/>
                      <a:pt x="2539" y="1975"/>
                      <a:pt x="2539" y="1276"/>
                    </a:cubicBezTo>
                    <a:cubicBezTo>
                      <a:pt x="2539" y="565"/>
                      <a:pt x="1975" y="1"/>
                      <a:pt x="1275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49"/>
              <p:cNvSpPr/>
              <p:nvPr/>
            </p:nvSpPr>
            <p:spPr>
              <a:xfrm>
                <a:off x="2263625" y="2826450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76" y="1"/>
                      <a:pt x="1" y="565"/>
                      <a:pt x="1" y="1265"/>
                    </a:cubicBezTo>
                    <a:cubicBezTo>
                      <a:pt x="1" y="1975"/>
                      <a:pt x="565" y="2540"/>
                      <a:pt x="1276" y="2540"/>
                    </a:cubicBezTo>
                    <a:cubicBezTo>
                      <a:pt x="1975" y="2540"/>
                      <a:pt x="2540" y="1975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49"/>
              <p:cNvSpPr/>
              <p:nvPr/>
            </p:nvSpPr>
            <p:spPr>
              <a:xfrm>
                <a:off x="2049225" y="3133375"/>
                <a:ext cx="49675" cy="858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432" extrusionOk="0">
                    <a:moveTo>
                      <a:pt x="283" y="1"/>
                    </a:moveTo>
                    <a:cubicBezTo>
                      <a:pt x="181" y="1"/>
                      <a:pt x="91" y="24"/>
                      <a:pt x="1" y="35"/>
                    </a:cubicBezTo>
                    <a:lnTo>
                      <a:pt x="1" y="3409"/>
                    </a:lnTo>
                    <a:cubicBezTo>
                      <a:pt x="102" y="3420"/>
                      <a:pt x="181" y="3431"/>
                      <a:pt x="283" y="3431"/>
                    </a:cubicBezTo>
                    <a:cubicBezTo>
                      <a:pt x="1219" y="3431"/>
                      <a:pt x="1987" y="2653"/>
                      <a:pt x="1987" y="1716"/>
                    </a:cubicBezTo>
                    <a:cubicBezTo>
                      <a:pt x="1987" y="768"/>
                      <a:pt x="1231" y="1"/>
                      <a:pt x="283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49"/>
              <p:cNvSpPr/>
              <p:nvPr/>
            </p:nvSpPr>
            <p:spPr>
              <a:xfrm>
                <a:off x="2263625" y="3462875"/>
                <a:ext cx="6350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540" extrusionOk="0">
                    <a:moveTo>
                      <a:pt x="1276" y="1"/>
                    </a:moveTo>
                    <a:cubicBezTo>
                      <a:pt x="565" y="1"/>
                      <a:pt x="1" y="565"/>
                      <a:pt x="1" y="1265"/>
                    </a:cubicBezTo>
                    <a:cubicBezTo>
                      <a:pt x="1" y="1976"/>
                      <a:pt x="565" y="2540"/>
                      <a:pt x="1276" y="2540"/>
                    </a:cubicBezTo>
                    <a:cubicBezTo>
                      <a:pt x="1975" y="2540"/>
                      <a:pt x="2540" y="1964"/>
                      <a:pt x="2540" y="1265"/>
                    </a:cubicBezTo>
                    <a:cubicBezTo>
                      <a:pt x="2540" y="565"/>
                      <a:pt x="1975" y="1"/>
                      <a:pt x="127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49"/>
              <p:cNvSpPr/>
              <p:nvPr/>
            </p:nvSpPr>
            <p:spPr>
              <a:xfrm>
                <a:off x="2438525" y="2743800"/>
                <a:ext cx="85500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1987" extrusionOk="0">
                    <a:moveTo>
                      <a:pt x="12" y="0"/>
                    </a:moveTo>
                    <a:cubicBezTo>
                      <a:pt x="1" y="102"/>
                      <a:pt x="1" y="181"/>
                      <a:pt x="1" y="283"/>
                    </a:cubicBezTo>
                    <a:cubicBezTo>
                      <a:pt x="1" y="1230"/>
                      <a:pt x="768" y="1986"/>
                      <a:pt x="1705" y="1986"/>
                    </a:cubicBezTo>
                    <a:cubicBezTo>
                      <a:pt x="2653" y="1986"/>
                      <a:pt x="3420" y="1230"/>
                      <a:pt x="3420" y="283"/>
                    </a:cubicBezTo>
                    <a:cubicBezTo>
                      <a:pt x="3420" y="181"/>
                      <a:pt x="3397" y="91"/>
                      <a:pt x="3386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49"/>
              <p:cNvSpPr/>
              <p:nvPr/>
            </p:nvSpPr>
            <p:spPr>
              <a:xfrm>
                <a:off x="2131050" y="3330300"/>
                <a:ext cx="6347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540" extrusionOk="0">
                    <a:moveTo>
                      <a:pt x="1264" y="0"/>
                    </a:moveTo>
                    <a:cubicBezTo>
                      <a:pt x="564" y="0"/>
                      <a:pt x="0" y="565"/>
                      <a:pt x="0" y="1264"/>
                    </a:cubicBezTo>
                    <a:cubicBezTo>
                      <a:pt x="0" y="1975"/>
                      <a:pt x="564" y="2539"/>
                      <a:pt x="1264" y="2539"/>
                    </a:cubicBezTo>
                    <a:cubicBezTo>
                      <a:pt x="1975" y="2539"/>
                      <a:pt x="2539" y="1975"/>
                      <a:pt x="2539" y="1264"/>
                    </a:cubicBezTo>
                    <a:cubicBezTo>
                      <a:pt x="2539" y="565"/>
                      <a:pt x="1975" y="0"/>
                      <a:pt x="1264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5" name="Google Shape;6245;p49"/>
            <p:cNvGrpSpPr/>
            <p:nvPr/>
          </p:nvGrpSpPr>
          <p:grpSpPr>
            <a:xfrm rot="-2700000" flipH="1">
              <a:off x="374405" y="2010189"/>
              <a:ext cx="890341" cy="890891"/>
              <a:chOff x="4335125" y="2742400"/>
              <a:chExt cx="890350" cy="890900"/>
            </a:xfrm>
          </p:grpSpPr>
          <p:sp>
            <p:nvSpPr>
              <p:cNvPr id="6246" name="Google Shape;6246;p49"/>
              <p:cNvSpPr/>
              <p:nvPr/>
            </p:nvSpPr>
            <p:spPr>
              <a:xfrm>
                <a:off x="5101900" y="3516175"/>
                <a:ext cx="12357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4685" extrusionOk="0">
                    <a:moveTo>
                      <a:pt x="3545" y="0"/>
                    </a:moveTo>
                    <a:cubicBezTo>
                      <a:pt x="2705" y="0"/>
                      <a:pt x="1867" y="319"/>
                      <a:pt x="1219" y="961"/>
                    </a:cubicBezTo>
                    <a:cubicBezTo>
                      <a:pt x="226" y="1976"/>
                      <a:pt x="0" y="3455"/>
                      <a:pt x="564" y="4685"/>
                    </a:cubicBezTo>
                    <a:lnTo>
                      <a:pt x="4943" y="4685"/>
                    </a:lnTo>
                    <a:lnTo>
                      <a:pt x="4943" y="306"/>
                    </a:lnTo>
                    <a:cubicBezTo>
                      <a:pt x="4498" y="102"/>
                      <a:pt x="4021" y="0"/>
                      <a:pt x="3545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49"/>
              <p:cNvSpPr/>
              <p:nvPr/>
            </p:nvSpPr>
            <p:spPr>
              <a:xfrm>
                <a:off x="5102450" y="2742400"/>
                <a:ext cx="1230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82" extrusionOk="0">
                    <a:moveTo>
                      <a:pt x="542" y="0"/>
                    </a:moveTo>
                    <a:cubicBezTo>
                      <a:pt x="1" y="1230"/>
                      <a:pt x="204" y="2708"/>
                      <a:pt x="1197" y="3724"/>
                    </a:cubicBezTo>
                    <a:cubicBezTo>
                      <a:pt x="1848" y="4360"/>
                      <a:pt x="2689" y="4682"/>
                      <a:pt x="3533" y="4682"/>
                    </a:cubicBezTo>
                    <a:cubicBezTo>
                      <a:pt x="4005" y="4682"/>
                      <a:pt x="4479" y="4581"/>
                      <a:pt x="4921" y="4378"/>
                    </a:cubicBezTo>
                    <a:lnTo>
                      <a:pt x="4921" y="0"/>
                    </a:ln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49"/>
              <p:cNvSpPr/>
              <p:nvPr/>
            </p:nvSpPr>
            <p:spPr>
              <a:xfrm>
                <a:off x="4937425" y="30917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92" y="1"/>
                    </a:moveTo>
                    <a:cubicBezTo>
                      <a:pt x="680" y="1"/>
                      <a:pt x="469" y="83"/>
                      <a:pt x="305" y="246"/>
                    </a:cubicBezTo>
                    <a:cubicBezTo>
                      <a:pt x="57" y="483"/>
                      <a:pt x="0" y="867"/>
                      <a:pt x="136" y="1183"/>
                    </a:cubicBezTo>
                    <a:cubicBezTo>
                      <a:pt x="249" y="1499"/>
                      <a:pt x="565" y="1724"/>
                      <a:pt x="914" y="1724"/>
                    </a:cubicBezTo>
                    <a:cubicBezTo>
                      <a:pt x="1377" y="1724"/>
                      <a:pt x="1749" y="1363"/>
                      <a:pt x="1749" y="901"/>
                    </a:cubicBezTo>
                    <a:cubicBezTo>
                      <a:pt x="1749" y="765"/>
                      <a:pt x="1716" y="652"/>
                      <a:pt x="1670" y="540"/>
                    </a:cubicBezTo>
                    <a:cubicBezTo>
                      <a:pt x="1637" y="427"/>
                      <a:pt x="1580" y="336"/>
                      <a:pt x="1479" y="246"/>
                    </a:cubicBezTo>
                    <a:cubicBezTo>
                      <a:pt x="1315" y="83"/>
                      <a:pt x="1103" y="1"/>
                      <a:pt x="892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49"/>
              <p:cNvSpPr/>
              <p:nvPr/>
            </p:nvSpPr>
            <p:spPr>
              <a:xfrm>
                <a:off x="4335125" y="3515950"/>
                <a:ext cx="123025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4671" extrusionOk="0">
                    <a:moveTo>
                      <a:pt x="1387" y="0"/>
                    </a:moveTo>
                    <a:cubicBezTo>
                      <a:pt x="913" y="0"/>
                      <a:pt x="439" y="101"/>
                      <a:pt x="1" y="304"/>
                    </a:cubicBezTo>
                    <a:lnTo>
                      <a:pt x="1" y="4671"/>
                    </a:lnTo>
                    <a:lnTo>
                      <a:pt x="4368" y="4671"/>
                    </a:lnTo>
                    <a:cubicBezTo>
                      <a:pt x="4920" y="3464"/>
                      <a:pt x="4706" y="1963"/>
                      <a:pt x="3724" y="947"/>
                    </a:cubicBezTo>
                    <a:cubicBezTo>
                      <a:pt x="3074" y="319"/>
                      <a:pt x="2230" y="0"/>
                      <a:pt x="1387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49"/>
              <p:cNvSpPr/>
              <p:nvPr/>
            </p:nvSpPr>
            <p:spPr>
              <a:xfrm>
                <a:off x="5169600" y="3016325"/>
                <a:ext cx="55875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3711" extrusionOk="0">
                    <a:moveTo>
                      <a:pt x="2235" y="0"/>
                    </a:moveTo>
                    <a:cubicBezTo>
                      <a:pt x="1129" y="1456"/>
                      <a:pt x="0" y="3690"/>
                      <a:pt x="34" y="6861"/>
                    </a:cubicBezTo>
                    <a:cubicBezTo>
                      <a:pt x="0" y="10032"/>
                      <a:pt x="1129" y="12266"/>
                      <a:pt x="2235" y="13710"/>
                    </a:cubicBezTo>
                    <a:lnTo>
                      <a:pt x="2235" y="11532"/>
                    </a:lnTo>
                    <a:cubicBezTo>
                      <a:pt x="1625" y="10325"/>
                      <a:pt x="1174" y="8779"/>
                      <a:pt x="1185" y="6861"/>
                    </a:cubicBezTo>
                    <a:cubicBezTo>
                      <a:pt x="1174" y="4942"/>
                      <a:pt x="1625" y="3408"/>
                      <a:pt x="2235" y="2189"/>
                    </a:cubicBezTo>
                    <a:lnTo>
                      <a:pt x="2235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49"/>
              <p:cNvSpPr/>
              <p:nvPr/>
            </p:nvSpPr>
            <p:spPr>
              <a:xfrm>
                <a:off x="4335125" y="3016325"/>
                <a:ext cx="55600" cy="3427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3711" extrusionOk="0">
                    <a:moveTo>
                      <a:pt x="1" y="0"/>
                    </a:moveTo>
                    <a:lnTo>
                      <a:pt x="1" y="2189"/>
                    </a:lnTo>
                    <a:cubicBezTo>
                      <a:pt x="599" y="3385"/>
                      <a:pt x="1050" y="4942"/>
                      <a:pt x="1039" y="6861"/>
                    </a:cubicBezTo>
                    <a:cubicBezTo>
                      <a:pt x="1050" y="8779"/>
                      <a:pt x="599" y="10314"/>
                      <a:pt x="1" y="11532"/>
                    </a:cubicBezTo>
                    <a:lnTo>
                      <a:pt x="1" y="13710"/>
                    </a:lnTo>
                    <a:cubicBezTo>
                      <a:pt x="1095" y="12266"/>
                      <a:pt x="2224" y="10032"/>
                      <a:pt x="2190" y="6861"/>
                    </a:cubicBezTo>
                    <a:cubicBezTo>
                      <a:pt x="2224" y="3690"/>
                      <a:pt x="1095" y="1456"/>
                      <a:pt x="1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49"/>
              <p:cNvSpPr/>
              <p:nvPr/>
            </p:nvSpPr>
            <p:spPr>
              <a:xfrm>
                <a:off x="4335125" y="2742400"/>
                <a:ext cx="123300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4677" extrusionOk="0">
                    <a:moveTo>
                      <a:pt x="1" y="0"/>
                    </a:moveTo>
                    <a:lnTo>
                      <a:pt x="1" y="4367"/>
                    </a:lnTo>
                    <a:cubicBezTo>
                      <a:pt x="445" y="4573"/>
                      <a:pt x="926" y="4677"/>
                      <a:pt x="1406" y="4677"/>
                    </a:cubicBezTo>
                    <a:cubicBezTo>
                      <a:pt x="2243" y="4677"/>
                      <a:pt x="3079" y="4362"/>
                      <a:pt x="3724" y="3724"/>
                    </a:cubicBezTo>
                    <a:cubicBezTo>
                      <a:pt x="4706" y="2708"/>
                      <a:pt x="4932" y="1230"/>
                      <a:pt x="4368" y="0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49"/>
              <p:cNvSpPr/>
              <p:nvPr/>
            </p:nvSpPr>
            <p:spPr>
              <a:xfrm>
                <a:off x="4972675" y="2742400"/>
                <a:ext cx="2528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11" extrusionOk="0">
                    <a:moveTo>
                      <a:pt x="1" y="0"/>
                    </a:moveTo>
                    <a:cubicBezTo>
                      <a:pt x="193" y="1828"/>
                      <a:pt x="926" y="4401"/>
                      <a:pt x="3341" y="6771"/>
                    </a:cubicBezTo>
                    <a:cubicBezTo>
                      <a:pt x="5711" y="9197"/>
                      <a:pt x="8272" y="9919"/>
                      <a:pt x="10112" y="10111"/>
                    </a:cubicBezTo>
                    <a:lnTo>
                      <a:pt x="10112" y="8948"/>
                    </a:lnTo>
                    <a:cubicBezTo>
                      <a:pt x="8475" y="8745"/>
                      <a:pt x="6230" y="8068"/>
                      <a:pt x="4153" y="5958"/>
                    </a:cubicBezTo>
                    <a:cubicBezTo>
                      <a:pt x="2043" y="3882"/>
                      <a:pt x="1366" y="1648"/>
                      <a:pt x="1163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49"/>
              <p:cNvSpPr/>
              <p:nvPr/>
            </p:nvSpPr>
            <p:spPr>
              <a:xfrm>
                <a:off x="5005975" y="2918700"/>
                <a:ext cx="45725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7" extrusionOk="0">
                    <a:moveTo>
                      <a:pt x="914" y="1"/>
                    </a:moveTo>
                    <a:cubicBezTo>
                      <a:pt x="703" y="1"/>
                      <a:pt x="491" y="80"/>
                      <a:pt x="328" y="238"/>
                    </a:cubicBezTo>
                    <a:cubicBezTo>
                      <a:pt x="0" y="565"/>
                      <a:pt x="0" y="1084"/>
                      <a:pt x="328" y="1411"/>
                    </a:cubicBezTo>
                    <a:cubicBezTo>
                      <a:pt x="491" y="1575"/>
                      <a:pt x="703" y="1657"/>
                      <a:pt x="914" y="1657"/>
                    </a:cubicBezTo>
                    <a:cubicBezTo>
                      <a:pt x="1126" y="1657"/>
                      <a:pt x="1338" y="1575"/>
                      <a:pt x="1501" y="1411"/>
                    </a:cubicBezTo>
                    <a:cubicBezTo>
                      <a:pt x="1828" y="1084"/>
                      <a:pt x="1828" y="565"/>
                      <a:pt x="1501" y="238"/>
                    </a:cubicBezTo>
                    <a:cubicBezTo>
                      <a:pt x="1338" y="80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49"/>
              <p:cNvSpPr/>
              <p:nvPr/>
            </p:nvSpPr>
            <p:spPr>
              <a:xfrm>
                <a:off x="4335125" y="3380225"/>
                <a:ext cx="252800" cy="253075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0123" extrusionOk="0">
                    <a:moveTo>
                      <a:pt x="1" y="1"/>
                    </a:moveTo>
                    <a:lnTo>
                      <a:pt x="1" y="1174"/>
                    </a:lnTo>
                    <a:cubicBezTo>
                      <a:pt x="1625" y="1366"/>
                      <a:pt x="3871" y="2054"/>
                      <a:pt x="5947" y="4164"/>
                    </a:cubicBezTo>
                    <a:cubicBezTo>
                      <a:pt x="8069" y="6241"/>
                      <a:pt x="8746" y="8464"/>
                      <a:pt x="8938" y="10123"/>
                    </a:cubicBezTo>
                    <a:lnTo>
                      <a:pt x="10111" y="10123"/>
                    </a:lnTo>
                    <a:cubicBezTo>
                      <a:pt x="9908" y="8272"/>
                      <a:pt x="9197" y="5722"/>
                      <a:pt x="6771" y="3352"/>
                    </a:cubicBezTo>
                    <a:cubicBezTo>
                      <a:pt x="4401" y="926"/>
                      <a:pt x="1829" y="204"/>
                      <a:pt x="1" y="1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49"/>
              <p:cNvSpPr/>
              <p:nvPr/>
            </p:nvSpPr>
            <p:spPr>
              <a:xfrm>
                <a:off x="4972975" y="337995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10100" y="0"/>
                    </a:moveTo>
                    <a:cubicBezTo>
                      <a:pt x="8260" y="203"/>
                      <a:pt x="5699" y="914"/>
                      <a:pt x="3340" y="3340"/>
                    </a:cubicBezTo>
                    <a:cubicBezTo>
                      <a:pt x="914" y="5710"/>
                      <a:pt x="192" y="8283"/>
                      <a:pt x="0" y="10111"/>
                    </a:cubicBezTo>
                    <a:lnTo>
                      <a:pt x="1162" y="10111"/>
                    </a:lnTo>
                    <a:cubicBezTo>
                      <a:pt x="1366" y="8475"/>
                      <a:pt x="2043" y="6240"/>
                      <a:pt x="4153" y="4164"/>
                    </a:cubicBezTo>
                    <a:cubicBezTo>
                      <a:pt x="6218" y="2043"/>
                      <a:pt x="8463" y="1366"/>
                      <a:pt x="10100" y="1174"/>
                    </a:cubicBezTo>
                    <a:lnTo>
                      <a:pt x="10100" y="0"/>
                    </a:ln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49"/>
              <p:cNvSpPr/>
              <p:nvPr/>
            </p:nvSpPr>
            <p:spPr>
              <a:xfrm>
                <a:off x="4608475" y="3578250"/>
                <a:ext cx="343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2202" extrusionOk="0">
                    <a:moveTo>
                      <a:pt x="7012" y="0"/>
                    </a:moveTo>
                    <a:cubicBezTo>
                      <a:pt x="6966" y="0"/>
                      <a:pt x="6919" y="1"/>
                      <a:pt x="6873" y="1"/>
                    </a:cubicBezTo>
                    <a:lnTo>
                      <a:pt x="6738" y="1"/>
                    </a:lnTo>
                    <a:cubicBezTo>
                      <a:pt x="3634" y="1"/>
                      <a:pt x="1445" y="1107"/>
                      <a:pt x="1" y="2202"/>
                    </a:cubicBezTo>
                    <a:lnTo>
                      <a:pt x="2190" y="2202"/>
                    </a:lnTo>
                    <a:cubicBezTo>
                      <a:pt x="3375" y="1603"/>
                      <a:pt x="4876" y="1152"/>
                      <a:pt x="6749" y="1152"/>
                    </a:cubicBezTo>
                    <a:lnTo>
                      <a:pt x="6873" y="1152"/>
                    </a:lnTo>
                    <a:cubicBezTo>
                      <a:pt x="6897" y="1152"/>
                      <a:pt x="6920" y="1152"/>
                      <a:pt x="6943" y="1152"/>
                    </a:cubicBezTo>
                    <a:cubicBezTo>
                      <a:pt x="8829" y="1152"/>
                      <a:pt x="10352" y="1600"/>
                      <a:pt x="11533" y="2202"/>
                    </a:cubicBezTo>
                    <a:lnTo>
                      <a:pt x="13723" y="2202"/>
                    </a:lnTo>
                    <a:cubicBezTo>
                      <a:pt x="12299" y="1112"/>
                      <a:pt x="10098" y="0"/>
                      <a:pt x="7012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49"/>
              <p:cNvSpPr/>
              <p:nvPr/>
            </p:nvSpPr>
            <p:spPr>
              <a:xfrm>
                <a:off x="4608475" y="2742400"/>
                <a:ext cx="3433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3734" h="2202" extrusionOk="0">
                    <a:moveTo>
                      <a:pt x="1" y="0"/>
                    </a:moveTo>
                    <a:cubicBezTo>
                      <a:pt x="1458" y="1090"/>
                      <a:pt x="3637" y="2201"/>
                      <a:pt x="6723" y="2201"/>
                    </a:cubicBezTo>
                    <a:cubicBezTo>
                      <a:pt x="6769" y="2201"/>
                      <a:pt x="6815" y="2201"/>
                      <a:pt x="6862" y="2200"/>
                    </a:cubicBezTo>
                    <a:lnTo>
                      <a:pt x="7008" y="2200"/>
                    </a:lnTo>
                    <a:cubicBezTo>
                      <a:pt x="10112" y="2200"/>
                      <a:pt x="12289" y="1083"/>
                      <a:pt x="13734" y="0"/>
                    </a:cubicBezTo>
                    <a:lnTo>
                      <a:pt x="11545" y="0"/>
                    </a:lnTo>
                    <a:cubicBezTo>
                      <a:pt x="10360" y="598"/>
                      <a:pt x="8870" y="1038"/>
                      <a:pt x="6986" y="1038"/>
                    </a:cubicBezTo>
                    <a:lnTo>
                      <a:pt x="6738" y="1038"/>
                    </a:lnTo>
                    <a:cubicBezTo>
                      <a:pt x="4876" y="1038"/>
                      <a:pt x="3375" y="587"/>
                      <a:pt x="219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49"/>
              <p:cNvSpPr/>
              <p:nvPr/>
            </p:nvSpPr>
            <p:spPr>
              <a:xfrm>
                <a:off x="4335125" y="2742400"/>
                <a:ext cx="252500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100" h="10111" extrusionOk="0">
                    <a:moveTo>
                      <a:pt x="8926" y="0"/>
                    </a:moveTo>
                    <a:cubicBezTo>
                      <a:pt x="8723" y="1636"/>
                      <a:pt x="8046" y="3882"/>
                      <a:pt x="5936" y="5958"/>
                    </a:cubicBezTo>
                    <a:cubicBezTo>
                      <a:pt x="3871" y="8068"/>
                      <a:pt x="1637" y="8745"/>
                      <a:pt x="1" y="8948"/>
                    </a:cubicBezTo>
                    <a:lnTo>
                      <a:pt x="1" y="10111"/>
                    </a:lnTo>
                    <a:cubicBezTo>
                      <a:pt x="1829" y="9919"/>
                      <a:pt x="4401" y="9197"/>
                      <a:pt x="6749" y="6771"/>
                    </a:cubicBezTo>
                    <a:cubicBezTo>
                      <a:pt x="9175" y="4401"/>
                      <a:pt x="9897" y="1828"/>
                      <a:pt x="10100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49"/>
              <p:cNvSpPr/>
              <p:nvPr/>
            </p:nvSpPr>
            <p:spPr>
              <a:xfrm>
                <a:off x="4682125" y="3346375"/>
                <a:ext cx="454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2" extrusionOk="0">
                    <a:moveTo>
                      <a:pt x="913" y="0"/>
                    </a:moveTo>
                    <a:cubicBezTo>
                      <a:pt x="698" y="0"/>
                      <a:pt x="482" y="83"/>
                      <a:pt x="316" y="249"/>
                    </a:cubicBezTo>
                    <a:cubicBezTo>
                      <a:pt x="0" y="565"/>
                      <a:pt x="0" y="1095"/>
                      <a:pt x="316" y="1411"/>
                    </a:cubicBezTo>
                    <a:cubicBezTo>
                      <a:pt x="406" y="1501"/>
                      <a:pt x="519" y="1569"/>
                      <a:pt x="609" y="1614"/>
                    </a:cubicBezTo>
                    <a:cubicBezTo>
                      <a:pt x="722" y="1671"/>
                      <a:pt x="835" y="1682"/>
                      <a:pt x="971" y="1682"/>
                    </a:cubicBezTo>
                    <a:cubicBezTo>
                      <a:pt x="1433" y="1682"/>
                      <a:pt x="1806" y="1321"/>
                      <a:pt x="1806" y="847"/>
                    </a:cubicBezTo>
                    <a:cubicBezTo>
                      <a:pt x="1817" y="497"/>
                      <a:pt x="1591" y="192"/>
                      <a:pt x="1264" y="79"/>
                    </a:cubicBezTo>
                    <a:cubicBezTo>
                      <a:pt x="1154" y="27"/>
                      <a:pt x="1034" y="0"/>
                      <a:pt x="91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49"/>
              <p:cNvSpPr/>
              <p:nvPr/>
            </p:nvSpPr>
            <p:spPr>
              <a:xfrm>
                <a:off x="5107825" y="3167125"/>
                <a:ext cx="474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664" extrusionOk="0">
                    <a:moveTo>
                      <a:pt x="945" y="0"/>
                    </a:moveTo>
                    <a:cubicBezTo>
                      <a:pt x="840" y="0"/>
                      <a:pt x="734" y="20"/>
                      <a:pt x="632" y="61"/>
                    </a:cubicBezTo>
                    <a:cubicBezTo>
                      <a:pt x="203" y="242"/>
                      <a:pt x="0" y="727"/>
                      <a:pt x="181" y="1156"/>
                    </a:cubicBezTo>
                    <a:cubicBezTo>
                      <a:pt x="315" y="1476"/>
                      <a:pt x="619" y="1664"/>
                      <a:pt x="943" y="1664"/>
                    </a:cubicBezTo>
                    <a:cubicBezTo>
                      <a:pt x="1054" y="1664"/>
                      <a:pt x="1166" y="1642"/>
                      <a:pt x="1275" y="1596"/>
                    </a:cubicBezTo>
                    <a:cubicBezTo>
                      <a:pt x="1693" y="1427"/>
                      <a:pt x="1896" y="930"/>
                      <a:pt x="1715" y="513"/>
                    </a:cubicBezTo>
                    <a:cubicBezTo>
                      <a:pt x="1579" y="189"/>
                      <a:pt x="1269" y="0"/>
                      <a:pt x="945" y="0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49"/>
              <p:cNvSpPr/>
              <p:nvPr/>
            </p:nvSpPr>
            <p:spPr>
              <a:xfrm>
                <a:off x="5005975" y="3415550"/>
                <a:ext cx="4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55" extrusionOk="0">
                    <a:moveTo>
                      <a:pt x="914" y="1"/>
                    </a:moveTo>
                    <a:cubicBezTo>
                      <a:pt x="703" y="1"/>
                      <a:pt x="491" y="83"/>
                      <a:pt x="328" y="246"/>
                    </a:cubicBezTo>
                    <a:cubicBezTo>
                      <a:pt x="0" y="562"/>
                      <a:pt x="0" y="1093"/>
                      <a:pt x="328" y="1409"/>
                    </a:cubicBezTo>
                    <a:cubicBezTo>
                      <a:pt x="491" y="1572"/>
                      <a:pt x="703" y="1654"/>
                      <a:pt x="914" y="1654"/>
                    </a:cubicBezTo>
                    <a:cubicBezTo>
                      <a:pt x="1126" y="1654"/>
                      <a:pt x="1338" y="1572"/>
                      <a:pt x="1501" y="1409"/>
                    </a:cubicBezTo>
                    <a:cubicBezTo>
                      <a:pt x="1828" y="1093"/>
                      <a:pt x="1828" y="562"/>
                      <a:pt x="1501" y="246"/>
                    </a:cubicBezTo>
                    <a:cubicBezTo>
                      <a:pt x="1338" y="83"/>
                      <a:pt x="1126" y="1"/>
                      <a:pt x="91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49"/>
              <p:cNvSpPr/>
              <p:nvPr/>
            </p:nvSpPr>
            <p:spPr>
              <a:xfrm>
                <a:off x="4400850" y="2808675"/>
                <a:ext cx="758325" cy="758050"/>
              </a:xfrm>
              <a:custGeom>
                <a:avLst/>
                <a:gdLst/>
                <a:ahLst/>
                <a:cxnLst/>
                <a:rect l="l" t="t" r="r" b="b"/>
                <a:pathLst>
                  <a:path w="30333" h="30322" extrusionOk="0">
                    <a:moveTo>
                      <a:pt x="9581" y="1648"/>
                    </a:moveTo>
                    <a:cubicBezTo>
                      <a:pt x="10585" y="2213"/>
                      <a:pt x="11420" y="2867"/>
                      <a:pt x="12097" y="3600"/>
                    </a:cubicBezTo>
                    <a:cubicBezTo>
                      <a:pt x="11624" y="3849"/>
                      <a:pt x="11172" y="4165"/>
                      <a:pt x="10777" y="4526"/>
                    </a:cubicBezTo>
                    <a:cubicBezTo>
                      <a:pt x="10236" y="4560"/>
                      <a:pt x="9705" y="4639"/>
                      <a:pt x="9186" y="4797"/>
                    </a:cubicBezTo>
                    <a:cubicBezTo>
                      <a:pt x="9141" y="3815"/>
                      <a:pt x="9276" y="2765"/>
                      <a:pt x="9581" y="1648"/>
                    </a:cubicBezTo>
                    <a:close/>
                    <a:moveTo>
                      <a:pt x="20764" y="1648"/>
                    </a:moveTo>
                    <a:cubicBezTo>
                      <a:pt x="21080" y="2754"/>
                      <a:pt x="21204" y="3804"/>
                      <a:pt x="21159" y="4808"/>
                    </a:cubicBezTo>
                    <a:cubicBezTo>
                      <a:pt x="20651" y="4650"/>
                      <a:pt x="20121" y="4571"/>
                      <a:pt x="19568" y="4537"/>
                    </a:cubicBezTo>
                    <a:cubicBezTo>
                      <a:pt x="19173" y="4176"/>
                      <a:pt x="18721" y="3871"/>
                      <a:pt x="18259" y="3612"/>
                    </a:cubicBezTo>
                    <a:cubicBezTo>
                      <a:pt x="18936" y="2878"/>
                      <a:pt x="19771" y="2213"/>
                      <a:pt x="20764" y="1648"/>
                    </a:cubicBezTo>
                    <a:close/>
                    <a:moveTo>
                      <a:pt x="15178" y="3973"/>
                    </a:moveTo>
                    <a:cubicBezTo>
                      <a:pt x="15607" y="3973"/>
                      <a:pt x="16013" y="4029"/>
                      <a:pt x="16419" y="4120"/>
                    </a:cubicBezTo>
                    <a:cubicBezTo>
                      <a:pt x="15900" y="4921"/>
                      <a:pt x="15584" y="5711"/>
                      <a:pt x="15392" y="6388"/>
                    </a:cubicBezTo>
                    <a:cubicBezTo>
                      <a:pt x="15313" y="6692"/>
                      <a:pt x="15234" y="6997"/>
                      <a:pt x="15178" y="7290"/>
                    </a:cubicBezTo>
                    <a:cubicBezTo>
                      <a:pt x="15122" y="6997"/>
                      <a:pt x="15054" y="6692"/>
                      <a:pt x="14964" y="6388"/>
                    </a:cubicBezTo>
                    <a:cubicBezTo>
                      <a:pt x="14772" y="5711"/>
                      <a:pt x="14467" y="4943"/>
                      <a:pt x="13937" y="4120"/>
                    </a:cubicBezTo>
                    <a:cubicBezTo>
                      <a:pt x="14332" y="4041"/>
                      <a:pt x="14761" y="3973"/>
                      <a:pt x="15178" y="3973"/>
                    </a:cubicBezTo>
                    <a:close/>
                    <a:moveTo>
                      <a:pt x="8238" y="6478"/>
                    </a:moveTo>
                    <a:cubicBezTo>
                      <a:pt x="8453" y="7403"/>
                      <a:pt x="8780" y="8193"/>
                      <a:pt x="9118" y="8803"/>
                    </a:cubicBezTo>
                    <a:cubicBezTo>
                      <a:pt x="9276" y="9085"/>
                      <a:pt x="9446" y="9333"/>
                      <a:pt x="9615" y="9592"/>
                    </a:cubicBezTo>
                    <a:cubicBezTo>
                      <a:pt x="9355" y="9423"/>
                      <a:pt x="9107" y="9254"/>
                      <a:pt x="8825" y="9096"/>
                    </a:cubicBezTo>
                    <a:cubicBezTo>
                      <a:pt x="8204" y="8757"/>
                      <a:pt x="7426" y="8441"/>
                      <a:pt x="6489" y="8227"/>
                    </a:cubicBezTo>
                    <a:cubicBezTo>
                      <a:pt x="6715" y="7888"/>
                      <a:pt x="6974" y="7561"/>
                      <a:pt x="7268" y="7257"/>
                    </a:cubicBezTo>
                    <a:cubicBezTo>
                      <a:pt x="7561" y="6952"/>
                      <a:pt x="7888" y="6692"/>
                      <a:pt x="8238" y="6478"/>
                    </a:cubicBezTo>
                    <a:close/>
                    <a:moveTo>
                      <a:pt x="22107" y="6489"/>
                    </a:moveTo>
                    <a:cubicBezTo>
                      <a:pt x="22456" y="6704"/>
                      <a:pt x="22784" y="6974"/>
                      <a:pt x="23077" y="7268"/>
                    </a:cubicBezTo>
                    <a:cubicBezTo>
                      <a:pt x="23382" y="7561"/>
                      <a:pt x="23641" y="7888"/>
                      <a:pt x="23856" y="8238"/>
                    </a:cubicBezTo>
                    <a:cubicBezTo>
                      <a:pt x="22930" y="8453"/>
                      <a:pt x="22140" y="8769"/>
                      <a:pt x="21531" y="9118"/>
                    </a:cubicBezTo>
                    <a:cubicBezTo>
                      <a:pt x="21249" y="9265"/>
                      <a:pt x="20989" y="9434"/>
                      <a:pt x="20741" y="9604"/>
                    </a:cubicBezTo>
                    <a:cubicBezTo>
                      <a:pt x="20910" y="9355"/>
                      <a:pt x="21080" y="9096"/>
                      <a:pt x="21238" y="8814"/>
                    </a:cubicBezTo>
                    <a:cubicBezTo>
                      <a:pt x="21576" y="8193"/>
                      <a:pt x="21892" y="7426"/>
                      <a:pt x="22107" y="6489"/>
                    </a:cubicBezTo>
                    <a:close/>
                    <a:moveTo>
                      <a:pt x="12831" y="4526"/>
                    </a:moveTo>
                    <a:cubicBezTo>
                      <a:pt x="13294" y="5203"/>
                      <a:pt x="13632" y="5936"/>
                      <a:pt x="13858" y="6715"/>
                    </a:cubicBezTo>
                    <a:cubicBezTo>
                      <a:pt x="14422" y="8667"/>
                      <a:pt x="14083" y="10484"/>
                      <a:pt x="13643" y="11488"/>
                    </a:cubicBezTo>
                    <a:cubicBezTo>
                      <a:pt x="12628" y="11071"/>
                      <a:pt x="11104" y="10021"/>
                      <a:pt x="10123" y="8250"/>
                    </a:cubicBezTo>
                    <a:cubicBezTo>
                      <a:pt x="9728" y="7539"/>
                      <a:pt x="9457" y="6771"/>
                      <a:pt x="9299" y="5970"/>
                    </a:cubicBezTo>
                    <a:cubicBezTo>
                      <a:pt x="9841" y="5790"/>
                      <a:pt x="10405" y="5688"/>
                      <a:pt x="10969" y="5688"/>
                    </a:cubicBezTo>
                    <a:lnTo>
                      <a:pt x="10980" y="5688"/>
                    </a:lnTo>
                    <a:lnTo>
                      <a:pt x="10992" y="5101"/>
                    </a:lnTo>
                    <a:lnTo>
                      <a:pt x="10992" y="5688"/>
                    </a:lnTo>
                    <a:lnTo>
                      <a:pt x="11229" y="5688"/>
                    </a:lnTo>
                    <a:lnTo>
                      <a:pt x="11409" y="5508"/>
                    </a:lnTo>
                    <a:cubicBezTo>
                      <a:pt x="11849" y="5090"/>
                      <a:pt x="12323" y="4774"/>
                      <a:pt x="12831" y="4526"/>
                    </a:cubicBezTo>
                    <a:close/>
                    <a:moveTo>
                      <a:pt x="17525" y="4526"/>
                    </a:moveTo>
                    <a:cubicBezTo>
                      <a:pt x="18033" y="4785"/>
                      <a:pt x="18496" y="5113"/>
                      <a:pt x="18924" y="5519"/>
                    </a:cubicBezTo>
                    <a:lnTo>
                      <a:pt x="19128" y="5699"/>
                    </a:lnTo>
                    <a:lnTo>
                      <a:pt x="19376" y="5699"/>
                    </a:lnTo>
                    <a:cubicBezTo>
                      <a:pt x="19951" y="5699"/>
                      <a:pt x="20515" y="5812"/>
                      <a:pt x="21046" y="5993"/>
                    </a:cubicBezTo>
                    <a:cubicBezTo>
                      <a:pt x="20899" y="6805"/>
                      <a:pt x="20628" y="7561"/>
                      <a:pt x="20233" y="8283"/>
                    </a:cubicBezTo>
                    <a:cubicBezTo>
                      <a:pt x="19263" y="10044"/>
                      <a:pt x="17740" y="11104"/>
                      <a:pt x="16701" y="11511"/>
                    </a:cubicBezTo>
                    <a:cubicBezTo>
                      <a:pt x="16273" y="10506"/>
                      <a:pt x="15945" y="8678"/>
                      <a:pt x="16498" y="6749"/>
                    </a:cubicBezTo>
                    <a:cubicBezTo>
                      <a:pt x="16724" y="5925"/>
                      <a:pt x="17063" y="5192"/>
                      <a:pt x="17525" y="4526"/>
                    </a:cubicBezTo>
                    <a:close/>
                    <a:moveTo>
                      <a:pt x="4429" y="9166"/>
                    </a:moveTo>
                    <a:cubicBezTo>
                      <a:pt x="4564" y="9166"/>
                      <a:pt x="4698" y="9169"/>
                      <a:pt x="4830" y="9175"/>
                    </a:cubicBezTo>
                    <a:cubicBezTo>
                      <a:pt x="4672" y="9683"/>
                      <a:pt x="4593" y="10213"/>
                      <a:pt x="4560" y="10766"/>
                    </a:cubicBezTo>
                    <a:cubicBezTo>
                      <a:pt x="4199" y="11161"/>
                      <a:pt x="3883" y="11612"/>
                      <a:pt x="3634" y="12075"/>
                    </a:cubicBezTo>
                    <a:cubicBezTo>
                      <a:pt x="2878" y="11398"/>
                      <a:pt x="2235" y="10563"/>
                      <a:pt x="1671" y="9570"/>
                    </a:cubicBezTo>
                    <a:cubicBezTo>
                      <a:pt x="2621" y="9296"/>
                      <a:pt x="3545" y="9166"/>
                      <a:pt x="4429" y="9166"/>
                    </a:cubicBezTo>
                    <a:close/>
                    <a:moveTo>
                      <a:pt x="25937" y="9166"/>
                    </a:moveTo>
                    <a:cubicBezTo>
                      <a:pt x="26817" y="9166"/>
                      <a:pt x="27727" y="9296"/>
                      <a:pt x="28697" y="9570"/>
                    </a:cubicBezTo>
                    <a:cubicBezTo>
                      <a:pt x="28121" y="10563"/>
                      <a:pt x="27467" y="11398"/>
                      <a:pt x="26733" y="12075"/>
                    </a:cubicBezTo>
                    <a:cubicBezTo>
                      <a:pt x="26485" y="11612"/>
                      <a:pt x="26169" y="11161"/>
                      <a:pt x="25808" y="10766"/>
                    </a:cubicBezTo>
                    <a:cubicBezTo>
                      <a:pt x="25774" y="10213"/>
                      <a:pt x="25695" y="9694"/>
                      <a:pt x="25537" y="9175"/>
                    </a:cubicBezTo>
                    <a:cubicBezTo>
                      <a:pt x="25670" y="9169"/>
                      <a:pt x="25803" y="9166"/>
                      <a:pt x="25937" y="9166"/>
                    </a:cubicBezTo>
                    <a:close/>
                    <a:moveTo>
                      <a:pt x="24363" y="9299"/>
                    </a:moveTo>
                    <a:cubicBezTo>
                      <a:pt x="24544" y="9829"/>
                      <a:pt x="24645" y="10394"/>
                      <a:pt x="24645" y="10958"/>
                    </a:cubicBezTo>
                    <a:lnTo>
                      <a:pt x="24645" y="11229"/>
                    </a:lnTo>
                    <a:lnTo>
                      <a:pt x="24826" y="11409"/>
                    </a:lnTo>
                    <a:cubicBezTo>
                      <a:pt x="25244" y="11815"/>
                      <a:pt x="25560" y="12301"/>
                      <a:pt x="25808" y="12797"/>
                    </a:cubicBezTo>
                    <a:cubicBezTo>
                      <a:pt x="25131" y="13260"/>
                      <a:pt x="24397" y="13598"/>
                      <a:pt x="23619" y="13824"/>
                    </a:cubicBezTo>
                    <a:cubicBezTo>
                      <a:pt x="22887" y="14035"/>
                      <a:pt x="22174" y="14120"/>
                      <a:pt x="21516" y="14120"/>
                    </a:cubicBezTo>
                    <a:cubicBezTo>
                      <a:pt x="20419" y="14120"/>
                      <a:pt x="19473" y="13885"/>
                      <a:pt x="18845" y="13610"/>
                    </a:cubicBezTo>
                    <a:cubicBezTo>
                      <a:pt x="19263" y="12594"/>
                      <a:pt x="20312" y="11071"/>
                      <a:pt x="22084" y="10089"/>
                    </a:cubicBezTo>
                    <a:cubicBezTo>
                      <a:pt x="22795" y="9717"/>
                      <a:pt x="23562" y="9457"/>
                      <a:pt x="24363" y="9299"/>
                    </a:cubicBezTo>
                    <a:close/>
                    <a:moveTo>
                      <a:pt x="5993" y="9299"/>
                    </a:moveTo>
                    <a:cubicBezTo>
                      <a:pt x="6805" y="9457"/>
                      <a:pt x="7561" y="9717"/>
                      <a:pt x="8283" y="10111"/>
                    </a:cubicBezTo>
                    <a:cubicBezTo>
                      <a:pt x="10044" y="11093"/>
                      <a:pt x="11104" y="12617"/>
                      <a:pt x="11511" y="13643"/>
                    </a:cubicBezTo>
                    <a:cubicBezTo>
                      <a:pt x="10891" y="13918"/>
                      <a:pt x="9943" y="14144"/>
                      <a:pt x="8849" y="14144"/>
                    </a:cubicBezTo>
                    <a:cubicBezTo>
                      <a:pt x="8188" y="14144"/>
                      <a:pt x="7475" y="14062"/>
                      <a:pt x="6749" y="13858"/>
                    </a:cubicBezTo>
                    <a:cubicBezTo>
                      <a:pt x="5959" y="13632"/>
                      <a:pt x="5237" y="13294"/>
                      <a:pt x="4560" y="12820"/>
                    </a:cubicBezTo>
                    <a:cubicBezTo>
                      <a:pt x="4785" y="12301"/>
                      <a:pt x="5113" y="11838"/>
                      <a:pt x="5519" y="11432"/>
                    </a:cubicBezTo>
                    <a:lnTo>
                      <a:pt x="5699" y="11217"/>
                    </a:lnTo>
                    <a:lnTo>
                      <a:pt x="5699" y="10980"/>
                    </a:lnTo>
                    <a:cubicBezTo>
                      <a:pt x="5699" y="10394"/>
                      <a:pt x="5812" y="9829"/>
                      <a:pt x="5993" y="9299"/>
                    </a:cubicBezTo>
                    <a:close/>
                    <a:moveTo>
                      <a:pt x="4142" y="13926"/>
                    </a:moveTo>
                    <a:cubicBezTo>
                      <a:pt x="4943" y="14445"/>
                      <a:pt x="5733" y="14761"/>
                      <a:pt x="6410" y="14952"/>
                    </a:cubicBezTo>
                    <a:cubicBezTo>
                      <a:pt x="6715" y="15043"/>
                      <a:pt x="7020" y="15110"/>
                      <a:pt x="7313" y="15167"/>
                    </a:cubicBezTo>
                    <a:cubicBezTo>
                      <a:pt x="7020" y="15223"/>
                      <a:pt x="6704" y="15291"/>
                      <a:pt x="6410" y="15381"/>
                    </a:cubicBezTo>
                    <a:cubicBezTo>
                      <a:pt x="5733" y="15573"/>
                      <a:pt x="4955" y="15889"/>
                      <a:pt x="4142" y="16408"/>
                    </a:cubicBezTo>
                    <a:cubicBezTo>
                      <a:pt x="4041" y="16013"/>
                      <a:pt x="3995" y="15584"/>
                      <a:pt x="3995" y="15167"/>
                    </a:cubicBezTo>
                    <a:cubicBezTo>
                      <a:pt x="3995" y="14738"/>
                      <a:pt x="4052" y="14332"/>
                      <a:pt x="4142" y="13926"/>
                    </a:cubicBezTo>
                    <a:close/>
                    <a:moveTo>
                      <a:pt x="26214" y="13926"/>
                    </a:moveTo>
                    <a:cubicBezTo>
                      <a:pt x="26316" y="14320"/>
                      <a:pt x="26349" y="14738"/>
                      <a:pt x="26349" y="15167"/>
                    </a:cubicBezTo>
                    <a:cubicBezTo>
                      <a:pt x="26349" y="15584"/>
                      <a:pt x="26293" y="15991"/>
                      <a:pt x="26214" y="16408"/>
                    </a:cubicBezTo>
                    <a:cubicBezTo>
                      <a:pt x="25413" y="15878"/>
                      <a:pt x="24623" y="15573"/>
                      <a:pt x="23946" y="15370"/>
                    </a:cubicBezTo>
                    <a:cubicBezTo>
                      <a:pt x="23641" y="15291"/>
                      <a:pt x="23337" y="15223"/>
                      <a:pt x="23043" y="15167"/>
                    </a:cubicBezTo>
                    <a:cubicBezTo>
                      <a:pt x="23337" y="15110"/>
                      <a:pt x="23641" y="15043"/>
                      <a:pt x="23946" y="14952"/>
                    </a:cubicBezTo>
                    <a:cubicBezTo>
                      <a:pt x="24623" y="14761"/>
                      <a:pt x="25390" y="14445"/>
                      <a:pt x="26214" y="13926"/>
                    </a:cubicBezTo>
                    <a:close/>
                    <a:moveTo>
                      <a:pt x="15178" y="10348"/>
                    </a:moveTo>
                    <a:cubicBezTo>
                      <a:pt x="15336" y="11217"/>
                      <a:pt x="15607" y="11962"/>
                      <a:pt x="15912" y="12481"/>
                    </a:cubicBezTo>
                    <a:lnTo>
                      <a:pt x="16137" y="12854"/>
                    </a:lnTo>
                    <a:lnTo>
                      <a:pt x="16555" y="12752"/>
                    </a:lnTo>
                    <a:cubicBezTo>
                      <a:pt x="17141" y="12605"/>
                      <a:pt x="17864" y="12267"/>
                      <a:pt x="18586" y="11759"/>
                    </a:cubicBezTo>
                    <a:lnTo>
                      <a:pt x="18586" y="11759"/>
                    </a:lnTo>
                    <a:cubicBezTo>
                      <a:pt x="18078" y="12481"/>
                      <a:pt x="17740" y="13203"/>
                      <a:pt x="17593" y="13790"/>
                    </a:cubicBezTo>
                    <a:lnTo>
                      <a:pt x="17491" y="14208"/>
                    </a:lnTo>
                    <a:lnTo>
                      <a:pt x="17864" y="14433"/>
                    </a:lnTo>
                    <a:cubicBezTo>
                      <a:pt x="18383" y="14738"/>
                      <a:pt x="19128" y="15020"/>
                      <a:pt x="19985" y="15167"/>
                    </a:cubicBezTo>
                    <a:cubicBezTo>
                      <a:pt x="19128" y="15325"/>
                      <a:pt x="18383" y="15584"/>
                      <a:pt x="17864" y="15900"/>
                    </a:cubicBezTo>
                    <a:lnTo>
                      <a:pt x="17491" y="16126"/>
                    </a:lnTo>
                    <a:lnTo>
                      <a:pt x="17593" y="16532"/>
                    </a:lnTo>
                    <a:cubicBezTo>
                      <a:pt x="17740" y="17130"/>
                      <a:pt x="18078" y="17841"/>
                      <a:pt x="18586" y="18563"/>
                    </a:cubicBezTo>
                    <a:cubicBezTo>
                      <a:pt x="17864" y="18056"/>
                      <a:pt x="17141" y="17717"/>
                      <a:pt x="16555" y="17582"/>
                    </a:cubicBezTo>
                    <a:lnTo>
                      <a:pt x="16137" y="17480"/>
                    </a:lnTo>
                    <a:lnTo>
                      <a:pt x="15912" y="17841"/>
                    </a:lnTo>
                    <a:cubicBezTo>
                      <a:pt x="15607" y="18371"/>
                      <a:pt x="15325" y="19116"/>
                      <a:pt x="15178" y="19974"/>
                    </a:cubicBezTo>
                    <a:cubicBezTo>
                      <a:pt x="15031" y="19116"/>
                      <a:pt x="14761" y="18371"/>
                      <a:pt x="14445" y="17841"/>
                    </a:cubicBezTo>
                    <a:lnTo>
                      <a:pt x="14219" y="17480"/>
                    </a:lnTo>
                    <a:lnTo>
                      <a:pt x="13813" y="17582"/>
                    </a:lnTo>
                    <a:cubicBezTo>
                      <a:pt x="13215" y="17717"/>
                      <a:pt x="12504" y="18056"/>
                      <a:pt x="11781" y="18563"/>
                    </a:cubicBezTo>
                    <a:cubicBezTo>
                      <a:pt x="12289" y="17841"/>
                      <a:pt x="12628" y="17119"/>
                      <a:pt x="12763" y="16532"/>
                    </a:cubicBezTo>
                    <a:lnTo>
                      <a:pt x="12865" y="16126"/>
                    </a:lnTo>
                    <a:lnTo>
                      <a:pt x="12504" y="15900"/>
                    </a:lnTo>
                    <a:cubicBezTo>
                      <a:pt x="11973" y="15584"/>
                      <a:pt x="11229" y="15302"/>
                      <a:pt x="10371" y="15167"/>
                    </a:cubicBezTo>
                    <a:cubicBezTo>
                      <a:pt x="11229" y="15009"/>
                      <a:pt x="11985" y="14738"/>
                      <a:pt x="12504" y="14433"/>
                    </a:cubicBezTo>
                    <a:lnTo>
                      <a:pt x="12865" y="14208"/>
                    </a:lnTo>
                    <a:lnTo>
                      <a:pt x="12763" y="13790"/>
                    </a:lnTo>
                    <a:cubicBezTo>
                      <a:pt x="12628" y="13203"/>
                      <a:pt x="12289" y="12481"/>
                      <a:pt x="11781" y="11759"/>
                    </a:cubicBezTo>
                    <a:lnTo>
                      <a:pt x="11781" y="11759"/>
                    </a:lnTo>
                    <a:cubicBezTo>
                      <a:pt x="12504" y="12267"/>
                      <a:pt x="13215" y="12605"/>
                      <a:pt x="13813" y="12752"/>
                    </a:cubicBezTo>
                    <a:lnTo>
                      <a:pt x="14219" y="12854"/>
                    </a:lnTo>
                    <a:lnTo>
                      <a:pt x="14445" y="12481"/>
                    </a:lnTo>
                    <a:cubicBezTo>
                      <a:pt x="14761" y="11962"/>
                      <a:pt x="15043" y="11217"/>
                      <a:pt x="15178" y="10348"/>
                    </a:cubicBezTo>
                    <a:close/>
                    <a:moveTo>
                      <a:pt x="8832" y="16191"/>
                    </a:moveTo>
                    <a:cubicBezTo>
                      <a:pt x="9926" y="16191"/>
                      <a:pt x="10872" y="16426"/>
                      <a:pt x="11499" y="16701"/>
                    </a:cubicBezTo>
                    <a:cubicBezTo>
                      <a:pt x="11093" y="17717"/>
                      <a:pt x="10032" y="19240"/>
                      <a:pt x="8272" y="20233"/>
                    </a:cubicBezTo>
                    <a:cubicBezTo>
                      <a:pt x="7550" y="20594"/>
                      <a:pt x="6805" y="20877"/>
                      <a:pt x="6004" y="21023"/>
                    </a:cubicBezTo>
                    <a:cubicBezTo>
                      <a:pt x="5812" y="20482"/>
                      <a:pt x="5722" y="19917"/>
                      <a:pt x="5699" y="19353"/>
                    </a:cubicBezTo>
                    <a:lnTo>
                      <a:pt x="5699" y="19082"/>
                    </a:lnTo>
                    <a:lnTo>
                      <a:pt x="5519" y="18902"/>
                    </a:lnTo>
                    <a:cubicBezTo>
                      <a:pt x="5113" y="18496"/>
                      <a:pt x="4785" y="18010"/>
                      <a:pt x="4548" y="17525"/>
                    </a:cubicBezTo>
                    <a:cubicBezTo>
                      <a:pt x="5225" y="17051"/>
                      <a:pt x="5959" y="16713"/>
                      <a:pt x="6737" y="16487"/>
                    </a:cubicBezTo>
                    <a:cubicBezTo>
                      <a:pt x="7465" y="16276"/>
                      <a:pt x="8175" y="16191"/>
                      <a:pt x="8832" y="16191"/>
                    </a:cubicBezTo>
                    <a:close/>
                    <a:moveTo>
                      <a:pt x="21506" y="16185"/>
                    </a:moveTo>
                    <a:cubicBezTo>
                      <a:pt x="22165" y="16185"/>
                      <a:pt x="22878" y="16268"/>
                      <a:pt x="23607" y="16476"/>
                    </a:cubicBezTo>
                    <a:cubicBezTo>
                      <a:pt x="24397" y="16701"/>
                      <a:pt x="25108" y="17040"/>
                      <a:pt x="25785" y="17503"/>
                    </a:cubicBezTo>
                    <a:cubicBezTo>
                      <a:pt x="25560" y="18010"/>
                      <a:pt x="25244" y="18484"/>
                      <a:pt x="24826" y="18902"/>
                    </a:cubicBezTo>
                    <a:lnTo>
                      <a:pt x="24645" y="19116"/>
                    </a:lnTo>
                    <a:lnTo>
                      <a:pt x="24645" y="19353"/>
                    </a:lnTo>
                    <a:cubicBezTo>
                      <a:pt x="24645" y="19929"/>
                      <a:pt x="24533" y="20493"/>
                      <a:pt x="24352" y="21035"/>
                    </a:cubicBezTo>
                    <a:cubicBezTo>
                      <a:pt x="23551" y="20877"/>
                      <a:pt x="22784" y="20606"/>
                      <a:pt x="22061" y="20211"/>
                    </a:cubicBezTo>
                    <a:cubicBezTo>
                      <a:pt x="20301" y="19240"/>
                      <a:pt x="19240" y="17717"/>
                      <a:pt x="18834" y="16690"/>
                    </a:cubicBezTo>
                    <a:cubicBezTo>
                      <a:pt x="19461" y="16415"/>
                      <a:pt x="20409" y="16185"/>
                      <a:pt x="21506" y="16185"/>
                    </a:cubicBezTo>
                    <a:close/>
                    <a:moveTo>
                      <a:pt x="3612" y="18236"/>
                    </a:moveTo>
                    <a:cubicBezTo>
                      <a:pt x="3871" y="18710"/>
                      <a:pt x="4176" y="19161"/>
                      <a:pt x="4548" y="19556"/>
                    </a:cubicBezTo>
                    <a:cubicBezTo>
                      <a:pt x="4571" y="20098"/>
                      <a:pt x="4661" y="20628"/>
                      <a:pt x="4808" y="21147"/>
                    </a:cubicBezTo>
                    <a:cubicBezTo>
                      <a:pt x="4685" y="21153"/>
                      <a:pt x="4560" y="21156"/>
                      <a:pt x="4435" y="21156"/>
                    </a:cubicBezTo>
                    <a:cubicBezTo>
                      <a:pt x="3559" y="21156"/>
                      <a:pt x="2628" y="21019"/>
                      <a:pt x="1671" y="20752"/>
                    </a:cubicBezTo>
                    <a:cubicBezTo>
                      <a:pt x="2235" y="19748"/>
                      <a:pt x="2878" y="18913"/>
                      <a:pt x="3612" y="18236"/>
                    </a:cubicBezTo>
                    <a:close/>
                    <a:moveTo>
                      <a:pt x="26722" y="18236"/>
                    </a:moveTo>
                    <a:cubicBezTo>
                      <a:pt x="27467" y="18913"/>
                      <a:pt x="28121" y="19759"/>
                      <a:pt x="28685" y="20752"/>
                    </a:cubicBezTo>
                    <a:cubicBezTo>
                      <a:pt x="27718" y="21019"/>
                      <a:pt x="26786" y="21156"/>
                      <a:pt x="25903" y="21156"/>
                    </a:cubicBezTo>
                    <a:cubicBezTo>
                      <a:pt x="25776" y="21156"/>
                      <a:pt x="25650" y="21153"/>
                      <a:pt x="25526" y="21147"/>
                    </a:cubicBezTo>
                    <a:cubicBezTo>
                      <a:pt x="25672" y="20640"/>
                      <a:pt x="25763" y="20098"/>
                      <a:pt x="25785" y="19556"/>
                    </a:cubicBezTo>
                    <a:cubicBezTo>
                      <a:pt x="26158" y="19161"/>
                      <a:pt x="26462" y="18710"/>
                      <a:pt x="26722" y="18236"/>
                    </a:cubicBezTo>
                    <a:close/>
                    <a:moveTo>
                      <a:pt x="9626" y="20719"/>
                    </a:moveTo>
                    <a:lnTo>
                      <a:pt x="9626" y="20719"/>
                    </a:lnTo>
                    <a:cubicBezTo>
                      <a:pt x="9457" y="20978"/>
                      <a:pt x="9288" y="21226"/>
                      <a:pt x="9130" y="21509"/>
                    </a:cubicBezTo>
                    <a:cubicBezTo>
                      <a:pt x="8780" y="22118"/>
                      <a:pt x="8453" y="22896"/>
                      <a:pt x="8261" y="23844"/>
                    </a:cubicBezTo>
                    <a:cubicBezTo>
                      <a:pt x="7900" y="23630"/>
                      <a:pt x="7584" y="23359"/>
                      <a:pt x="7279" y="23066"/>
                    </a:cubicBezTo>
                    <a:cubicBezTo>
                      <a:pt x="6986" y="22772"/>
                      <a:pt x="6715" y="22434"/>
                      <a:pt x="6500" y="22095"/>
                    </a:cubicBezTo>
                    <a:cubicBezTo>
                      <a:pt x="7437" y="21881"/>
                      <a:pt x="8227" y="21554"/>
                      <a:pt x="8836" y="21215"/>
                    </a:cubicBezTo>
                    <a:cubicBezTo>
                      <a:pt x="9118" y="21057"/>
                      <a:pt x="9367" y="20888"/>
                      <a:pt x="9626" y="20719"/>
                    </a:cubicBezTo>
                    <a:close/>
                    <a:moveTo>
                      <a:pt x="20741" y="20719"/>
                    </a:moveTo>
                    <a:cubicBezTo>
                      <a:pt x="20989" y="20888"/>
                      <a:pt x="21249" y="21057"/>
                      <a:pt x="21531" y="21215"/>
                    </a:cubicBezTo>
                    <a:cubicBezTo>
                      <a:pt x="22152" y="21554"/>
                      <a:pt x="22919" y="21881"/>
                      <a:pt x="23856" y="22095"/>
                    </a:cubicBezTo>
                    <a:cubicBezTo>
                      <a:pt x="23630" y="22445"/>
                      <a:pt x="23382" y="22772"/>
                      <a:pt x="23077" y="23066"/>
                    </a:cubicBezTo>
                    <a:cubicBezTo>
                      <a:pt x="22784" y="23359"/>
                      <a:pt x="22456" y="23619"/>
                      <a:pt x="22107" y="23844"/>
                    </a:cubicBezTo>
                    <a:cubicBezTo>
                      <a:pt x="21892" y="22908"/>
                      <a:pt x="21576" y="22118"/>
                      <a:pt x="21226" y="21509"/>
                    </a:cubicBezTo>
                    <a:cubicBezTo>
                      <a:pt x="21080" y="21226"/>
                      <a:pt x="20910" y="20978"/>
                      <a:pt x="20741" y="20719"/>
                    </a:cubicBezTo>
                    <a:close/>
                    <a:moveTo>
                      <a:pt x="13643" y="18823"/>
                    </a:moveTo>
                    <a:cubicBezTo>
                      <a:pt x="14083" y="19816"/>
                      <a:pt x="14399" y="21655"/>
                      <a:pt x="13858" y="23585"/>
                    </a:cubicBezTo>
                    <a:cubicBezTo>
                      <a:pt x="13632" y="24386"/>
                      <a:pt x="13294" y="25119"/>
                      <a:pt x="12831" y="25796"/>
                    </a:cubicBezTo>
                    <a:cubicBezTo>
                      <a:pt x="12323" y="25548"/>
                      <a:pt x="11849" y="25221"/>
                      <a:pt x="11432" y="24815"/>
                    </a:cubicBezTo>
                    <a:lnTo>
                      <a:pt x="11217" y="24634"/>
                    </a:lnTo>
                    <a:lnTo>
                      <a:pt x="10980" y="24634"/>
                    </a:lnTo>
                    <a:cubicBezTo>
                      <a:pt x="10405" y="24634"/>
                      <a:pt x="9841" y="24521"/>
                      <a:pt x="9299" y="24330"/>
                    </a:cubicBezTo>
                    <a:cubicBezTo>
                      <a:pt x="9457" y="23528"/>
                      <a:pt x="9716" y="22772"/>
                      <a:pt x="10111" y="22050"/>
                    </a:cubicBezTo>
                    <a:cubicBezTo>
                      <a:pt x="11093" y="20290"/>
                      <a:pt x="12617" y="19229"/>
                      <a:pt x="13643" y="18823"/>
                    </a:cubicBezTo>
                    <a:close/>
                    <a:moveTo>
                      <a:pt x="16701" y="18845"/>
                    </a:moveTo>
                    <a:cubicBezTo>
                      <a:pt x="17717" y="19252"/>
                      <a:pt x="19240" y="20312"/>
                      <a:pt x="20233" y="22073"/>
                    </a:cubicBezTo>
                    <a:cubicBezTo>
                      <a:pt x="20628" y="22795"/>
                      <a:pt x="20899" y="23562"/>
                      <a:pt x="21046" y="24363"/>
                    </a:cubicBezTo>
                    <a:cubicBezTo>
                      <a:pt x="20515" y="24544"/>
                      <a:pt x="19951" y="24646"/>
                      <a:pt x="19387" y="24646"/>
                    </a:cubicBezTo>
                    <a:lnTo>
                      <a:pt x="19116" y="24646"/>
                    </a:lnTo>
                    <a:lnTo>
                      <a:pt x="18936" y="24826"/>
                    </a:lnTo>
                    <a:cubicBezTo>
                      <a:pt x="18496" y="25221"/>
                      <a:pt x="18033" y="25548"/>
                      <a:pt x="17525" y="25796"/>
                    </a:cubicBezTo>
                    <a:cubicBezTo>
                      <a:pt x="17063" y="25119"/>
                      <a:pt x="16724" y="24386"/>
                      <a:pt x="16498" y="23619"/>
                    </a:cubicBezTo>
                    <a:cubicBezTo>
                      <a:pt x="15934" y="21666"/>
                      <a:pt x="16273" y="19850"/>
                      <a:pt x="16701" y="18845"/>
                    </a:cubicBezTo>
                    <a:close/>
                    <a:moveTo>
                      <a:pt x="15178" y="23021"/>
                    </a:moveTo>
                    <a:cubicBezTo>
                      <a:pt x="15234" y="23314"/>
                      <a:pt x="15313" y="23630"/>
                      <a:pt x="15392" y="23923"/>
                    </a:cubicBezTo>
                    <a:cubicBezTo>
                      <a:pt x="15596" y="24600"/>
                      <a:pt x="15900" y="25379"/>
                      <a:pt x="16419" y="26191"/>
                    </a:cubicBezTo>
                    <a:cubicBezTo>
                      <a:pt x="16013" y="26293"/>
                      <a:pt x="15596" y="26338"/>
                      <a:pt x="15178" y="26338"/>
                    </a:cubicBezTo>
                    <a:cubicBezTo>
                      <a:pt x="14761" y="26338"/>
                      <a:pt x="14343" y="26282"/>
                      <a:pt x="13937" y="26191"/>
                    </a:cubicBezTo>
                    <a:cubicBezTo>
                      <a:pt x="14467" y="25390"/>
                      <a:pt x="14772" y="24600"/>
                      <a:pt x="14964" y="23923"/>
                    </a:cubicBezTo>
                    <a:cubicBezTo>
                      <a:pt x="15054" y="23630"/>
                      <a:pt x="15122" y="23314"/>
                      <a:pt x="15178" y="23021"/>
                    </a:cubicBezTo>
                    <a:close/>
                    <a:moveTo>
                      <a:pt x="9186" y="25503"/>
                    </a:moveTo>
                    <a:lnTo>
                      <a:pt x="9186" y="25503"/>
                    </a:lnTo>
                    <a:cubicBezTo>
                      <a:pt x="9694" y="25661"/>
                      <a:pt x="10236" y="25740"/>
                      <a:pt x="10777" y="25774"/>
                    </a:cubicBezTo>
                    <a:cubicBezTo>
                      <a:pt x="11172" y="26135"/>
                      <a:pt x="11624" y="26451"/>
                      <a:pt x="12097" y="26699"/>
                    </a:cubicBezTo>
                    <a:cubicBezTo>
                      <a:pt x="11420" y="27455"/>
                      <a:pt x="10585" y="28098"/>
                      <a:pt x="9581" y="28663"/>
                    </a:cubicBezTo>
                    <a:cubicBezTo>
                      <a:pt x="9276" y="27568"/>
                      <a:pt x="9141" y="26507"/>
                      <a:pt x="9186" y="25503"/>
                    </a:cubicBezTo>
                    <a:close/>
                    <a:moveTo>
                      <a:pt x="21159" y="25514"/>
                    </a:moveTo>
                    <a:lnTo>
                      <a:pt x="21159" y="25514"/>
                    </a:lnTo>
                    <a:cubicBezTo>
                      <a:pt x="21204" y="26507"/>
                      <a:pt x="21080" y="27568"/>
                      <a:pt x="20764" y="28663"/>
                    </a:cubicBezTo>
                    <a:cubicBezTo>
                      <a:pt x="19771" y="28098"/>
                      <a:pt x="18936" y="27455"/>
                      <a:pt x="18259" y="26722"/>
                    </a:cubicBezTo>
                    <a:cubicBezTo>
                      <a:pt x="18721" y="26462"/>
                      <a:pt x="19173" y="26158"/>
                      <a:pt x="19568" y="25785"/>
                    </a:cubicBezTo>
                    <a:cubicBezTo>
                      <a:pt x="20121" y="25763"/>
                      <a:pt x="20640" y="25672"/>
                      <a:pt x="21159" y="25514"/>
                    </a:cubicBezTo>
                    <a:close/>
                    <a:moveTo>
                      <a:pt x="8893" y="1"/>
                    </a:moveTo>
                    <a:lnTo>
                      <a:pt x="8678" y="633"/>
                    </a:lnTo>
                    <a:cubicBezTo>
                      <a:pt x="8080" y="2416"/>
                      <a:pt x="7945" y="3962"/>
                      <a:pt x="8058" y="5259"/>
                    </a:cubicBezTo>
                    <a:cubicBezTo>
                      <a:pt x="7460" y="5575"/>
                      <a:pt x="6929" y="5970"/>
                      <a:pt x="6444" y="6444"/>
                    </a:cubicBezTo>
                    <a:cubicBezTo>
                      <a:pt x="5970" y="6929"/>
                      <a:pt x="5575" y="7482"/>
                      <a:pt x="5259" y="8058"/>
                    </a:cubicBezTo>
                    <a:cubicBezTo>
                      <a:pt x="4986" y="8034"/>
                      <a:pt x="4704" y="8021"/>
                      <a:pt x="4411" y="8021"/>
                    </a:cubicBezTo>
                    <a:cubicBezTo>
                      <a:pt x="3300" y="8021"/>
                      <a:pt x="2044" y="8205"/>
                      <a:pt x="633" y="8678"/>
                    </a:cubicBezTo>
                    <a:lnTo>
                      <a:pt x="1" y="8893"/>
                    </a:lnTo>
                    <a:lnTo>
                      <a:pt x="294" y="9480"/>
                    </a:lnTo>
                    <a:cubicBezTo>
                      <a:pt x="1140" y="11161"/>
                      <a:pt x="2133" y="12346"/>
                      <a:pt x="3138" y="13192"/>
                    </a:cubicBezTo>
                    <a:cubicBezTo>
                      <a:pt x="2935" y="13824"/>
                      <a:pt x="2822" y="14490"/>
                      <a:pt x="2822" y="15167"/>
                    </a:cubicBezTo>
                    <a:cubicBezTo>
                      <a:pt x="2822" y="15844"/>
                      <a:pt x="2923" y="16510"/>
                      <a:pt x="3138" y="17142"/>
                    </a:cubicBezTo>
                    <a:cubicBezTo>
                      <a:pt x="2133" y="17988"/>
                      <a:pt x="1140" y="19173"/>
                      <a:pt x="294" y="20854"/>
                    </a:cubicBezTo>
                    <a:lnTo>
                      <a:pt x="1" y="21441"/>
                    </a:lnTo>
                    <a:lnTo>
                      <a:pt x="633" y="21655"/>
                    </a:lnTo>
                    <a:cubicBezTo>
                      <a:pt x="2066" y="22118"/>
                      <a:pt x="3330" y="22298"/>
                      <a:pt x="4447" y="22298"/>
                    </a:cubicBezTo>
                    <a:cubicBezTo>
                      <a:pt x="4729" y="22298"/>
                      <a:pt x="5000" y="22287"/>
                      <a:pt x="5259" y="22276"/>
                    </a:cubicBezTo>
                    <a:cubicBezTo>
                      <a:pt x="5575" y="22863"/>
                      <a:pt x="5970" y="23404"/>
                      <a:pt x="6444" y="23878"/>
                    </a:cubicBezTo>
                    <a:cubicBezTo>
                      <a:pt x="6929" y="24363"/>
                      <a:pt x="7482" y="24758"/>
                      <a:pt x="8058" y="25063"/>
                    </a:cubicBezTo>
                    <a:cubicBezTo>
                      <a:pt x="7945" y="26372"/>
                      <a:pt x="8080" y="27918"/>
                      <a:pt x="8678" y="29690"/>
                    </a:cubicBezTo>
                    <a:lnTo>
                      <a:pt x="8893" y="30321"/>
                    </a:lnTo>
                    <a:lnTo>
                      <a:pt x="9480" y="30028"/>
                    </a:lnTo>
                    <a:cubicBezTo>
                      <a:pt x="11161" y="29182"/>
                      <a:pt x="12346" y="28200"/>
                      <a:pt x="13192" y="27196"/>
                    </a:cubicBezTo>
                    <a:cubicBezTo>
                      <a:pt x="13824" y="27388"/>
                      <a:pt x="14490" y="27500"/>
                      <a:pt x="15167" y="27500"/>
                    </a:cubicBezTo>
                    <a:cubicBezTo>
                      <a:pt x="15844" y="27500"/>
                      <a:pt x="16510" y="27410"/>
                      <a:pt x="17141" y="27196"/>
                    </a:cubicBezTo>
                    <a:cubicBezTo>
                      <a:pt x="17988" y="28200"/>
                      <a:pt x="19173" y="29182"/>
                      <a:pt x="20854" y="30028"/>
                    </a:cubicBezTo>
                    <a:lnTo>
                      <a:pt x="21441" y="30321"/>
                    </a:lnTo>
                    <a:lnTo>
                      <a:pt x="21655" y="29690"/>
                    </a:lnTo>
                    <a:cubicBezTo>
                      <a:pt x="22242" y="27918"/>
                      <a:pt x="22389" y="26361"/>
                      <a:pt x="22276" y="25063"/>
                    </a:cubicBezTo>
                    <a:cubicBezTo>
                      <a:pt x="22874" y="24758"/>
                      <a:pt x="23404" y="24363"/>
                      <a:pt x="23889" y="23878"/>
                    </a:cubicBezTo>
                    <a:cubicBezTo>
                      <a:pt x="24363" y="23404"/>
                      <a:pt x="24758" y="22851"/>
                      <a:pt x="25074" y="22276"/>
                    </a:cubicBezTo>
                    <a:cubicBezTo>
                      <a:pt x="25334" y="22298"/>
                      <a:pt x="25605" y="22298"/>
                      <a:pt x="25887" y="22298"/>
                    </a:cubicBezTo>
                    <a:cubicBezTo>
                      <a:pt x="27004" y="22298"/>
                      <a:pt x="28268" y="22118"/>
                      <a:pt x="29701" y="21655"/>
                    </a:cubicBezTo>
                    <a:lnTo>
                      <a:pt x="30333" y="21441"/>
                    </a:lnTo>
                    <a:lnTo>
                      <a:pt x="30039" y="20854"/>
                    </a:lnTo>
                    <a:cubicBezTo>
                      <a:pt x="29193" y="19173"/>
                      <a:pt x="28200" y="17988"/>
                      <a:pt x="27196" y="17142"/>
                    </a:cubicBezTo>
                    <a:cubicBezTo>
                      <a:pt x="27399" y="16510"/>
                      <a:pt x="27512" y="15844"/>
                      <a:pt x="27512" y="15167"/>
                    </a:cubicBezTo>
                    <a:cubicBezTo>
                      <a:pt x="27512" y="14490"/>
                      <a:pt x="27410" y="13824"/>
                      <a:pt x="27196" y="13192"/>
                    </a:cubicBezTo>
                    <a:cubicBezTo>
                      <a:pt x="28200" y="12346"/>
                      <a:pt x="29193" y="11161"/>
                      <a:pt x="30039" y="9480"/>
                    </a:cubicBezTo>
                    <a:lnTo>
                      <a:pt x="30333" y="8893"/>
                    </a:lnTo>
                    <a:lnTo>
                      <a:pt x="29701" y="8678"/>
                    </a:lnTo>
                    <a:cubicBezTo>
                      <a:pt x="28290" y="8205"/>
                      <a:pt x="27027" y="8021"/>
                      <a:pt x="25918" y="8021"/>
                    </a:cubicBezTo>
                    <a:cubicBezTo>
                      <a:pt x="25626" y="8021"/>
                      <a:pt x="25345" y="8034"/>
                      <a:pt x="25074" y="8058"/>
                    </a:cubicBezTo>
                    <a:cubicBezTo>
                      <a:pt x="24758" y="7460"/>
                      <a:pt x="24363" y="6929"/>
                      <a:pt x="23889" y="6444"/>
                    </a:cubicBezTo>
                    <a:cubicBezTo>
                      <a:pt x="23404" y="5970"/>
                      <a:pt x="22851" y="5575"/>
                      <a:pt x="22276" y="5259"/>
                    </a:cubicBezTo>
                    <a:cubicBezTo>
                      <a:pt x="22389" y="3950"/>
                      <a:pt x="22242" y="2416"/>
                      <a:pt x="21655" y="633"/>
                    </a:cubicBezTo>
                    <a:lnTo>
                      <a:pt x="21441" y="1"/>
                    </a:lnTo>
                    <a:lnTo>
                      <a:pt x="20854" y="294"/>
                    </a:lnTo>
                    <a:cubicBezTo>
                      <a:pt x="19173" y="1141"/>
                      <a:pt x="17988" y="2134"/>
                      <a:pt x="17141" y="3138"/>
                    </a:cubicBezTo>
                    <a:cubicBezTo>
                      <a:pt x="16510" y="2935"/>
                      <a:pt x="15844" y="2822"/>
                      <a:pt x="15167" y="2822"/>
                    </a:cubicBezTo>
                    <a:cubicBezTo>
                      <a:pt x="14490" y="2822"/>
                      <a:pt x="13824" y="2923"/>
                      <a:pt x="13192" y="3138"/>
                    </a:cubicBezTo>
                    <a:cubicBezTo>
                      <a:pt x="12346" y="2134"/>
                      <a:pt x="11161" y="1141"/>
                      <a:pt x="9480" y="294"/>
                    </a:cubicBezTo>
                    <a:lnTo>
                      <a:pt x="8893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49"/>
              <p:cNvSpPr/>
              <p:nvPr/>
            </p:nvSpPr>
            <p:spPr>
              <a:xfrm>
                <a:off x="4579425" y="3240300"/>
                <a:ext cx="43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25" extrusionOk="0">
                    <a:moveTo>
                      <a:pt x="836" y="1"/>
                    </a:moveTo>
                    <a:cubicBezTo>
                      <a:pt x="362" y="1"/>
                      <a:pt x="1" y="373"/>
                      <a:pt x="1" y="836"/>
                    </a:cubicBezTo>
                    <a:cubicBezTo>
                      <a:pt x="1" y="960"/>
                      <a:pt x="23" y="1073"/>
                      <a:pt x="68" y="1185"/>
                    </a:cubicBezTo>
                    <a:cubicBezTo>
                      <a:pt x="114" y="1298"/>
                      <a:pt x="170" y="1400"/>
                      <a:pt x="272" y="1479"/>
                    </a:cubicBezTo>
                    <a:cubicBezTo>
                      <a:pt x="429" y="1642"/>
                      <a:pt x="641" y="1724"/>
                      <a:pt x="853" y="1724"/>
                    </a:cubicBezTo>
                    <a:cubicBezTo>
                      <a:pt x="1064" y="1724"/>
                      <a:pt x="1276" y="1642"/>
                      <a:pt x="1434" y="1479"/>
                    </a:cubicBezTo>
                    <a:cubicBezTo>
                      <a:pt x="1693" y="1242"/>
                      <a:pt x="1750" y="858"/>
                      <a:pt x="1603" y="554"/>
                    </a:cubicBezTo>
                    <a:cubicBezTo>
                      <a:pt x="1490" y="226"/>
                      <a:pt x="1186" y="1"/>
                      <a:pt x="8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49"/>
              <p:cNvSpPr/>
              <p:nvPr/>
            </p:nvSpPr>
            <p:spPr>
              <a:xfrm>
                <a:off x="4832750" y="3346300"/>
                <a:ext cx="4572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685" extrusionOk="0">
                    <a:moveTo>
                      <a:pt x="901" y="0"/>
                    </a:moveTo>
                    <a:cubicBezTo>
                      <a:pt x="783" y="0"/>
                      <a:pt x="664" y="24"/>
                      <a:pt x="554" y="71"/>
                    </a:cubicBezTo>
                    <a:cubicBezTo>
                      <a:pt x="227" y="184"/>
                      <a:pt x="1" y="500"/>
                      <a:pt x="1" y="850"/>
                    </a:cubicBezTo>
                    <a:cubicBezTo>
                      <a:pt x="1" y="1312"/>
                      <a:pt x="373" y="1685"/>
                      <a:pt x="836" y="1685"/>
                    </a:cubicBezTo>
                    <a:cubicBezTo>
                      <a:pt x="971" y="1685"/>
                      <a:pt x="1073" y="1651"/>
                      <a:pt x="1197" y="1617"/>
                    </a:cubicBezTo>
                    <a:cubicBezTo>
                      <a:pt x="1299" y="1572"/>
                      <a:pt x="1400" y="1516"/>
                      <a:pt x="1490" y="1414"/>
                    </a:cubicBezTo>
                    <a:cubicBezTo>
                      <a:pt x="1829" y="1098"/>
                      <a:pt x="1829" y="568"/>
                      <a:pt x="1502" y="252"/>
                    </a:cubicBezTo>
                    <a:cubicBezTo>
                      <a:pt x="1340" y="83"/>
                      <a:pt x="1121" y="0"/>
                      <a:pt x="901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49"/>
              <p:cNvSpPr/>
              <p:nvPr/>
            </p:nvSpPr>
            <p:spPr>
              <a:xfrm>
                <a:off x="4579425" y="3091425"/>
                <a:ext cx="437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1736" extrusionOk="0">
                    <a:moveTo>
                      <a:pt x="853" y="0"/>
                    </a:moveTo>
                    <a:cubicBezTo>
                      <a:pt x="641" y="0"/>
                      <a:pt x="429" y="82"/>
                      <a:pt x="272" y="246"/>
                    </a:cubicBezTo>
                    <a:cubicBezTo>
                      <a:pt x="181" y="325"/>
                      <a:pt x="114" y="438"/>
                      <a:pt x="68" y="539"/>
                    </a:cubicBezTo>
                    <a:cubicBezTo>
                      <a:pt x="12" y="652"/>
                      <a:pt x="1" y="765"/>
                      <a:pt x="1" y="889"/>
                    </a:cubicBezTo>
                    <a:cubicBezTo>
                      <a:pt x="1" y="1363"/>
                      <a:pt x="362" y="1735"/>
                      <a:pt x="836" y="1735"/>
                    </a:cubicBezTo>
                    <a:cubicBezTo>
                      <a:pt x="1186" y="1735"/>
                      <a:pt x="1490" y="1510"/>
                      <a:pt x="1603" y="1194"/>
                    </a:cubicBezTo>
                    <a:cubicBezTo>
                      <a:pt x="1750" y="878"/>
                      <a:pt x="1693" y="494"/>
                      <a:pt x="1434" y="246"/>
                    </a:cubicBezTo>
                    <a:cubicBezTo>
                      <a:pt x="1276" y="82"/>
                      <a:pt x="1064" y="0"/>
                      <a:pt x="853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49"/>
              <p:cNvSpPr/>
              <p:nvPr/>
            </p:nvSpPr>
            <p:spPr>
              <a:xfrm>
                <a:off x="4937425" y="3240575"/>
                <a:ext cx="44025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8" extrusionOk="0">
                    <a:moveTo>
                      <a:pt x="914" y="1"/>
                    </a:moveTo>
                    <a:cubicBezTo>
                      <a:pt x="565" y="1"/>
                      <a:pt x="249" y="227"/>
                      <a:pt x="136" y="554"/>
                    </a:cubicBezTo>
                    <a:cubicBezTo>
                      <a:pt x="0" y="870"/>
                      <a:pt x="57" y="1242"/>
                      <a:pt x="305" y="1502"/>
                    </a:cubicBezTo>
                    <a:cubicBezTo>
                      <a:pt x="469" y="1665"/>
                      <a:pt x="680" y="1747"/>
                      <a:pt x="892" y="1747"/>
                    </a:cubicBezTo>
                    <a:cubicBezTo>
                      <a:pt x="1103" y="1747"/>
                      <a:pt x="1315" y="1665"/>
                      <a:pt x="1479" y="1502"/>
                    </a:cubicBezTo>
                    <a:cubicBezTo>
                      <a:pt x="1558" y="1411"/>
                      <a:pt x="1625" y="1299"/>
                      <a:pt x="1670" y="1208"/>
                    </a:cubicBezTo>
                    <a:cubicBezTo>
                      <a:pt x="1727" y="1095"/>
                      <a:pt x="1749" y="983"/>
                      <a:pt x="1749" y="847"/>
                    </a:cubicBezTo>
                    <a:cubicBezTo>
                      <a:pt x="1761" y="373"/>
                      <a:pt x="1377" y="1"/>
                      <a:pt x="914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49"/>
              <p:cNvSpPr/>
              <p:nvPr/>
            </p:nvSpPr>
            <p:spPr>
              <a:xfrm>
                <a:off x="4407900" y="3166950"/>
                <a:ext cx="417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71" extrusionOk="0">
                    <a:moveTo>
                      <a:pt x="836" y="1"/>
                    </a:moveTo>
                    <a:cubicBezTo>
                      <a:pt x="373" y="1"/>
                      <a:pt x="1" y="373"/>
                      <a:pt x="1" y="836"/>
                    </a:cubicBezTo>
                    <a:cubicBezTo>
                      <a:pt x="1" y="1287"/>
                      <a:pt x="373" y="1671"/>
                      <a:pt x="836" y="1671"/>
                    </a:cubicBezTo>
                    <a:cubicBezTo>
                      <a:pt x="1299" y="1671"/>
                      <a:pt x="1671" y="1298"/>
                      <a:pt x="1671" y="836"/>
                    </a:cubicBezTo>
                    <a:cubicBezTo>
                      <a:pt x="1671" y="373"/>
                      <a:pt x="1299" y="1"/>
                      <a:pt x="836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49"/>
              <p:cNvSpPr/>
              <p:nvPr/>
            </p:nvSpPr>
            <p:spPr>
              <a:xfrm>
                <a:off x="4759700" y="3518450"/>
                <a:ext cx="4150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671" extrusionOk="0">
                    <a:moveTo>
                      <a:pt x="824" y="1"/>
                    </a:moveTo>
                    <a:cubicBezTo>
                      <a:pt x="361" y="1"/>
                      <a:pt x="0" y="373"/>
                      <a:pt x="0" y="836"/>
                    </a:cubicBezTo>
                    <a:cubicBezTo>
                      <a:pt x="0" y="1299"/>
                      <a:pt x="361" y="1671"/>
                      <a:pt x="824" y="1671"/>
                    </a:cubicBezTo>
                    <a:cubicBezTo>
                      <a:pt x="1298" y="1671"/>
                      <a:pt x="1659" y="1299"/>
                      <a:pt x="1659" y="836"/>
                    </a:cubicBezTo>
                    <a:cubicBezTo>
                      <a:pt x="1659" y="373"/>
                      <a:pt x="1298" y="1"/>
                      <a:pt x="824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49"/>
              <p:cNvSpPr/>
              <p:nvPr/>
            </p:nvSpPr>
            <p:spPr>
              <a:xfrm>
                <a:off x="4508900" y="2918700"/>
                <a:ext cx="45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7" extrusionOk="0">
                    <a:moveTo>
                      <a:pt x="909" y="1"/>
                    </a:moveTo>
                    <a:cubicBezTo>
                      <a:pt x="697" y="1"/>
                      <a:pt x="486" y="80"/>
                      <a:pt x="328" y="238"/>
                    </a:cubicBezTo>
                    <a:cubicBezTo>
                      <a:pt x="1" y="565"/>
                      <a:pt x="1" y="1084"/>
                      <a:pt x="328" y="1411"/>
                    </a:cubicBezTo>
                    <a:cubicBezTo>
                      <a:pt x="486" y="1575"/>
                      <a:pt x="697" y="1657"/>
                      <a:pt x="909" y="1657"/>
                    </a:cubicBezTo>
                    <a:cubicBezTo>
                      <a:pt x="1121" y="1657"/>
                      <a:pt x="1332" y="1575"/>
                      <a:pt x="1490" y="1411"/>
                    </a:cubicBezTo>
                    <a:cubicBezTo>
                      <a:pt x="1817" y="1084"/>
                      <a:pt x="1817" y="565"/>
                      <a:pt x="1490" y="238"/>
                    </a:cubicBezTo>
                    <a:cubicBezTo>
                      <a:pt x="1332" y="80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49"/>
              <p:cNvSpPr/>
              <p:nvPr/>
            </p:nvSpPr>
            <p:spPr>
              <a:xfrm>
                <a:off x="4759425" y="2815450"/>
                <a:ext cx="4177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60" extrusionOk="0">
                    <a:moveTo>
                      <a:pt x="835" y="1"/>
                    </a:moveTo>
                    <a:cubicBezTo>
                      <a:pt x="372" y="1"/>
                      <a:pt x="0" y="362"/>
                      <a:pt x="0" y="836"/>
                    </a:cubicBezTo>
                    <a:cubicBezTo>
                      <a:pt x="0" y="1298"/>
                      <a:pt x="372" y="1659"/>
                      <a:pt x="835" y="1659"/>
                    </a:cubicBezTo>
                    <a:cubicBezTo>
                      <a:pt x="1309" y="1659"/>
                      <a:pt x="1670" y="1287"/>
                      <a:pt x="1670" y="836"/>
                    </a:cubicBezTo>
                    <a:cubicBezTo>
                      <a:pt x="1670" y="362"/>
                      <a:pt x="1309" y="1"/>
                      <a:pt x="835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49"/>
              <p:cNvSpPr/>
              <p:nvPr/>
            </p:nvSpPr>
            <p:spPr>
              <a:xfrm>
                <a:off x="4682125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982" y="0"/>
                    </a:moveTo>
                    <a:cubicBezTo>
                      <a:pt x="858" y="0"/>
                      <a:pt x="745" y="34"/>
                      <a:pt x="632" y="79"/>
                    </a:cubicBezTo>
                    <a:cubicBezTo>
                      <a:pt x="519" y="113"/>
                      <a:pt x="418" y="169"/>
                      <a:pt x="339" y="271"/>
                    </a:cubicBezTo>
                    <a:cubicBezTo>
                      <a:pt x="0" y="598"/>
                      <a:pt x="0" y="1117"/>
                      <a:pt x="316" y="1445"/>
                    </a:cubicBezTo>
                    <a:cubicBezTo>
                      <a:pt x="484" y="1605"/>
                      <a:pt x="704" y="1685"/>
                      <a:pt x="921" y="1685"/>
                    </a:cubicBezTo>
                    <a:cubicBezTo>
                      <a:pt x="1039" y="1685"/>
                      <a:pt x="1156" y="1662"/>
                      <a:pt x="1264" y="1614"/>
                    </a:cubicBezTo>
                    <a:cubicBezTo>
                      <a:pt x="1591" y="1501"/>
                      <a:pt x="1817" y="1185"/>
                      <a:pt x="1817" y="835"/>
                    </a:cubicBezTo>
                    <a:cubicBezTo>
                      <a:pt x="1817" y="373"/>
                      <a:pt x="1445" y="0"/>
                      <a:pt x="982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49"/>
              <p:cNvSpPr/>
              <p:nvPr/>
            </p:nvSpPr>
            <p:spPr>
              <a:xfrm>
                <a:off x="4833050" y="2986700"/>
                <a:ext cx="45425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686" extrusionOk="0">
                    <a:moveTo>
                      <a:pt x="847" y="0"/>
                    </a:moveTo>
                    <a:cubicBezTo>
                      <a:pt x="373" y="0"/>
                      <a:pt x="11" y="373"/>
                      <a:pt x="11" y="835"/>
                    </a:cubicBezTo>
                    <a:cubicBezTo>
                      <a:pt x="0" y="1185"/>
                      <a:pt x="237" y="1501"/>
                      <a:pt x="542" y="1614"/>
                    </a:cubicBezTo>
                    <a:cubicBezTo>
                      <a:pt x="653" y="1662"/>
                      <a:pt x="773" y="1685"/>
                      <a:pt x="893" y="1685"/>
                    </a:cubicBezTo>
                    <a:cubicBezTo>
                      <a:pt x="1112" y="1685"/>
                      <a:pt x="1329" y="1605"/>
                      <a:pt x="1490" y="1445"/>
                    </a:cubicBezTo>
                    <a:cubicBezTo>
                      <a:pt x="1817" y="1117"/>
                      <a:pt x="1817" y="598"/>
                      <a:pt x="1490" y="271"/>
                    </a:cubicBezTo>
                    <a:cubicBezTo>
                      <a:pt x="1411" y="192"/>
                      <a:pt x="1298" y="113"/>
                      <a:pt x="1196" y="79"/>
                    </a:cubicBezTo>
                    <a:cubicBezTo>
                      <a:pt x="1083" y="23"/>
                      <a:pt x="971" y="0"/>
                      <a:pt x="847" y="0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49"/>
              <p:cNvSpPr/>
              <p:nvPr/>
            </p:nvSpPr>
            <p:spPr>
              <a:xfrm>
                <a:off x="4508900" y="3415550"/>
                <a:ext cx="454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55" extrusionOk="0">
                    <a:moveTo>
                      <a:pt x="909" y="1"/>
                    </a:moveTo>
                    <a:cubicBezTo>
                      <a:pt x="697" y="1"/>
                      <a:pt x="486" y="83"/>
                      <a:pt x="328" y="246"/>
                    </a:cubicBezTo>
                    <a:cubicBezTo>
                      <a:pt x="1" y="562"/>
                      <a:pt x="1" y="1093"/>
                      <a:pt x="328" y="1409"/>
                    </a:cubicBezTo>
                    <a:cubicBezTo>
                      <a:pt x="486" y="1572"/>
                      <a:pt x="697" y="1654"/>
                      <a:pt x="909" y="1654"/>
                    </a:cubicBezTo>
                    <a:cubicBezTo>
                      <a:pt x="1121" y="1654"/>
                      <a:pt x="1332" y="1572"/>
                      <a:pt x="1490" y="1409"/>
                    </a:cubicBezTo>
                    <a:cubicBezTo>
                      <a:pt x="1817" y="1093"/>
                      <a:pt x="1817" y="562"/>
                      <a:pt x="1490" y="246"/>
                    </a:cubicBezTo>
                    <a:cubicBezTo>
                      <a:pt x="1332" y="83"/>
                      <a:pt x="1121" y="1"/>
                      <a:pt x="90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5" name="Google Shape;6275;p49"/>
            <p:cNvGrpSpPr/>
            <p:nvPr/>
          </p:nvGrpSpPr>
          <p:grpSpPr>
            <a:xfrm rot="8100000">
              <a:off x="386899" y="723496"/>
              <a:ext cx="865364" cy="865639"/>
              <a:chOff x="1042950" y="2743525"/>
              <a:chExt cx="865250" cy="865525"/>
            </a:xfrm>
          </p:grpSpPr>
          <p:sp>
            <p:nvSpPr>
              <p:cNvPr id="6276" name="Google Shape;6276;p49"/>
              <p:cNvSpPr/>
              <p:nvPr/>
            </p:nvSpPr>
            <p:spPr>
              <a:xfrm>
                <a:off x="1724250" y="3423950"/>
                <a:ext cx="183950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8" h="7370" extrusionOk="0">
                    <a:moveTo>
                      <a:pt x="7358" y="1"/>
                    </a:moveTo>
                    <a:cubicBezTo>
                      <a:pt x="6963" y="102"/>
                      <a:pt x="6556" y="204"/>
                      <a:pt x="6161" y="328"/>
                    </a:cubicBezTo>
                    <a:cubicBezTo>
                      <a:pt x="5214" y="621"/>
                      <a:pt x="4299" y="994"/>
                      <a:pt x="3419" y="1434"/>
                    </a:cubicBezTo>
                    <a:cubicBezTo>
                      <a:pt x="3013" y="1626"/>
                      <a:pt x="2539" y="1851"/>
                      <a:pt x="2122" y="2133"/>
                    </a:cubicBezTo>
                    <a:cubicBezTo>
                      <a:pt x="1840" y="2562"/>
                      <a:pt x="1614" y="3036"/>
                      <a:pt x="1422" y="3431"/>
                    </a:cubicBezTo>
                    <a:cubicBezTo>
                      <a:pt x="982" y="4323"/>
                      <a:pt x="621" y="5237"/>
                      <a:pt x="316" y="6173"/>
                    </a:cubicBezTo>
                    <a:cubicBezTo>
                      <a:pt x="192" y="6568"/>
                      <a:pt x="90" y="6963"/>
                      <a:pt x="0" y="7369"/>
                    </a:cubicBezTo>
                    <a:lnTo>
                      <a:pt x="1174" y="7369"/>
                    </a:lnTo>
                    <a:cubicBezTo>
                      <a:pt x="1241" y="7087"/>
                      <a:pt x="1320" y="6794"/>
                      <a:pt x="1422" y="6489"/>
                    </a:cubicBezTo>
                    <a:cubicBezTo>
                      <a:pt x="1715" y="5530"/>
                      <a:pt x="2099" y="4616"/>
                      <a:pt x="2517" y="3713"/>
                    </a:cubicBezTo>
                    <a:cubicBezTo>
                      <a:pt x="2629" y="3465"/>
                      <a:pt x="2787" y="3217"/>
                      <a:pt x="2934" y="2957"/>
                    </a:cubicBezTo>
                    <a:cubicBezTo>
                      <a:pt x="3182" y="2810"/>
                      <a:pt x="3442" y="2675"/>
                      <a:pt x="3690" y="2540"/>
                    </a:cubicBezTo>
                    <a:cubicBezTo>
                      <a:pt x="4593" y="2111"/>
                      <a:pt x="5507" y="1738"/>
                      <a:pt x="6466" y="1445"/>
                    </a:cubicBezTo>
                    <a:cubicBezTo>
                      <a:pt x="6771" y="1343"/>
                      <a:pt x="7064" y="1276"/>
                      <a:pt x="7358" y="1185"/>
                    </a:cubicBezTo>
                    <a:lnTo>
                      <a:pt x="7358" y="1"/>
                    </a:ln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49"/>
              <p:cNvSpPr/>
              <p:nvPr/>
            </p:nvSpPr>
            <p:spPr>
              <a:xfrm>
                <a:off x="1043250" y="3424800"/>
                <a:ext cx="18422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370" extrusionOk="0">
                    <a:moveTo>
                      <a:pt x="0" y="1"/>
                    </a:moveTo>
                    <a:lnTo>
                      <a:pt x="0" y="1185"/>
                    </a:lnTo>
                    <a:cubicBezTo>
                      <a:pt x="294" y="1264"/>
                      <a:pt x="587" y="1343"/>
                      <a:pt x="892" y="1434"/>
                    </a:cubicBezTo>
                    <a:cubicBezTo>
                      <a:pt x="1851" y="1738"/>
                      <a:pt x="2765" y="2111"/>
                      <a:pt x="3667" y="2539"/>
                    </a:cubicBezTo>
                    <a:cubicBezTo>
                      <a:pt x="3916" y="2652"/>
                      <a:pt x="4153" y="2810"/>
                      <a:pt x="4424" y="2946"/>
                    </a:cubicBezTo>
                    <a:cubicBezTo>
                      <a:pt x="4570" y="3194"/>
                      <a:pt x="4706" y="3453"/>
                      <a:pt x="4830" y="3702"/>
                    </a:cubicBezTo>
                    <a:cubicBezTo>
                      <a:pt x="5270" y="4604"/>
                      <a:pt x="5642" y="5530"/>
                      <a:pt x="5936" y="6489"/>
                    </a:cubicBezTo>
                    <a:cubicBezTo>
                      <a:pt x="6037" y="6782"/>
                      <a:pt x="6105" y="7076"/>
                      <a:pt x="6195" y="7369"/>
                    </a:cubicBezTo>
                    <a:lnTo>
                      <a:pt x="7369" y="7369"/>
                    </a:lnTo>
                    <a:cubicBezTo>
                      <a:pt x="7267" y="6952"/>
                      <a:pt x="7154" y="6557"/>
                      <a:pt x="7041" y="6162"/>
                    </a:cubicBezTo>
                    <a:cubicBezTo>
                      <a:pt x="6737" y="5214"/>
                      <a:pt x="6376" y="4300"/>
                      <a:pt x="5936" y="3431"/>
                    </a:cubicBezTo>
                    <a:cubicBezTo>
                      <a:pt x="5744" y="3013"/>
                      <a:pt x="5507" y="2539"/>
                      <a:pt x="5225" y="2133"/>
                    </a:cubicBezTo>
                    <a:cubicBezTo>
                      <a:pt x="4807" y="1851"/>
                      <a:pt x="4333" y="1625"/>
                      <a:pt x="3938" y="1422"/>
                    </a:cubicBezTo>
                    <a:cubicBezTo>
                      <a:pt x="3047" y="982"/>
                      <a:pt x="2122" y="621"/>
                      <a:pt x="1196" y="328"/>
                    </a:cubicBezTo>
                    <a:cubicBezTo>
                      <a:pt x="801" y="192"/>
                      <a:pt x="406" y="102"/>
                      <a:pt x="0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49"/>
              <p:cNvSpPr/>
              <p:nvPr/>
            </p:nvSpPr>
            <p:spPr>
              <a:xfrm>
                <a:off x="1042950" y="2744075"/>
                <a:ext cx="183975" cy="184250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370" extrusionOk="0">
                    <a:moveTo>
                      <a:pt x="6173" y="1"/>
                    </a:moveTo>
                    <a:cubicBezTo>
                      <a:pt x="6106" y="283"/>
                      <a:pt x="6038" y="588"/>
                      <a:pt x="5936" y="881"/>
                    </a:cubicBezTo>
                    <a:cubicBezTo>
                      <a:pt x="5643" y="1840"/>
                      <a:pt x="5259" y="2754"/>
                      <a:pt x="4830" y="3657"/>
                    </a:cubicBezTo>
                    <a:cubicBezTo>
                      <a:pt x="4718" y="3916"/>
                      <a:pt x="4571" y="4153"/>
                      <a:pt x="4424" y="4424"/>
                    </a:cubicBezTo>
                    <a:cubicBezTo>
                      <a:pt x="4176" y="4560"/>
                      <a:pt x="3916" y="4706"/>
                      <a:pt x="3668" y="4830"/>
                    </a:cubicBezTo>
                    <a:cubicBezTo>
                      <a:pt x="2765" y="5270"/>
                      <a:pt x="1840" y="5632"/>
                      <a:pt x="881" y="5925"/>
                    </a:cubicBezTo>
                    <a:cubicBezTo>
                      <a:pt x="588" y="6027"/>
                      <a:pt x="294" y="6094"/>
                      <a:pt x="1" y="6184"/>
                    </a:cubicBezTo>
                    <a:lnTo>
                      <a:pt x="1" y="7369"/>
                    </a:lnTo>
                    <a:cubicBezTo>
                      <a:pt x="396" y="7268"/>
                      <a:pt x="802" y="7166"/>
                      <a:pt x="1197" y="7042"/>
                    </a:cubicBezTo>
                    <a:cubicBezTo>
                      <a:pt x="2145" y="6749"/>
                      <a:pt x="3059" y="6376"/>
                      <a:pt x="3928" y="5948"/>
                    </a:cubicBezTo>
                    <a:cubicBezTo>
                      <a:pt x="4345" y="5744"/>
                      <a:pt x="4819" y="5519"/>
                      <a:pt x="5225" y="5237"/>
                    </a:cubicBezTo>
                    <a:cubicBezTo>
                      <a:pt x="5508" y="4819"/>
                      <a:pt x="5733" y="4334"/>
                      <a:pt x="5936" y="3939"/>
                    </a:cubicBezTo>
                    <a:cubicBezTo>
                      <a:pt x="6376" y="3047"/>
                      <a:pt x="6738" y="2133"/>
                      <a:pt x="7031" y="1197"/>
                    </a:cubicBezTo>
                    <a:cubicBezTo>
                      <a:pt x="7166" y="813"/>
                      <a:pt x="7257" y="407"/>
                      <a:pt x="7358" y="1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49"/>
              <p:cNvSpPr/>
              <p:nvPr/>
            </p:nvSpPr>
            <p:spPr>
              <a:xfrm>
                <a:off x="1770225" y="3471075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5507" y="0"/>
                    </a:moveTo>
                    <a:cubicBezTo>
                      <a:pt x="4424" y="305"/>
                      <a:pt x="3363" y="734"/>
                      <a:pt x="2370" y="1264"/>
                    </a:cubicBezTo>
                    <a:cubicBezTo>
                      <a:pt x="2133" y="1388"/>
                      <a:pt x="1908" y="1535"/>
                      <a:pt x="1682" y="1670"/>
                    </a:cubicBezTo>
                    <a:cubicBezTo>
                      <a:pt x="1546" y="1896"/>
                      <a:pt x="1400" y="2122"/>
                      <a:pt x="1276" y="2370"/>
                    </a:cubicBezTo>
                    <a:cubicBezTo>
                      <a:pt x="723" y="3352"/>
                      <a:pt x="316" y="4412"/>
                      <a:pt x="1" y="5496"/>
                    </a:cubicBezTo>
                    <a:lnTo>
                      <a:pt x="1208" y="5496"/>
                    </a:lnTo>
                    <a:cubicBezTo>
                      <a:pt x="1434" y="4762"/>
                      <a:pt x="1716" y="4040"/>
                      <a:pt x="2054" y="3352"/>
                    </a:cubicBezTo>
                    <a:cubicBezTo>
                      <a:pt x="2190" y="3069"/>
                      <a:pt x="2348" y="2776"/>
                      <a:pt x="2517" y="2505"/>
                    </a:cubicBezTo>
                    <a:cubicBezTo>
                      <a:pt x="2799" y="2336"/>
                      <a:pt x="3081" y="2178"/>
                      <a:pt x="3363" y="2043"/>
                    </a:cubicBezTo>
                    <a:cubicBezTo>
                      <a:pt x="4052" y="1693"/>
                      <a:pt x="4762" y="1422"/>
                      <a:pt x="5507" y="1196"/>
                    </a:cubicBezTo>
                    <a:lnTo>
                      <a:pt x="5507" y="0"/>
                    </a:ln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49"/>
              <p:cNvSpPr/>
              <p:nvPr/>
            </p:nvSpPr>
            <p:spPr>
              <a:xfrm>
                <a:off x="1723400" y="2743525"/>
                <a:ext cx="18452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7381" extrusionOk="0">
                    <a:moveTo>
                      <a:pt x="0" y="0"/>
                    </a:moveTo>
                    <a:cubicBezTo>
                      <a:pt x="113" y="418"/>
                      <a:pt x="215" y="813"/>
                      <a:pt x="339" y="1208"/>
                    </a:cubicBezTo>
                    <a:cubicBezTo>
                      <a:pt x="632" y="2155"/>
                      <a:pt x="1005" y="3069"/>
                      <a:pt x="1445" y="3950"/>
                    </a:cubicBezTo>
                    <a:cubicBezTo>
                      <a:pt x="1637" y="4356"/>
                      <a:pt x="1862" y="4841"/>
                      <a:pt x="2144" y="5247"/>
                    </a:cubicBezTo>
                    <a:cubicBezTo>
                      <a:pt x="2573" y="5529"/>
                      <a:pt x="3047" y="5755"/>
                      <a:pt x="3442" y="5947"/>
                    </a:cubicBezTo>
                    <a:cubicBezTo>
                      <a:pt x="4333" y="6387"/>
                      <a:pt x="5248" y="6759"/>
                      <a:pt x="6184" y="7053"/>
                    </a:cubicBezTo>
                    <a:cubicBezTo>
                      <a:pt x="6579" y="7177"/>
                      <a:pt x="6974" y="7278"/>
                      <a:pt x="7380" y="7380"/>
                    </a:cubicBezTo>
                    <a:lnTo>
                      <a:pt x="7380" y="6195"/>
                    </a:lnTo>
                    <a:cubicBezTo>
                      <a:pt x="7087" y="6105"/>
                      <a:pt x="6782" y="6037"/>
                      <a:pt x="6489" y="5936"/>
                    </a:cubicBezTo>
                    <a:cubicBezTo>
                      <a:pt x="5530" y="5642"/>
                      <a:pt x="4616" y="5259"/>
                      <a:pt x="3713" y="4841"/>
                    </a:cubicBezTo>
                    <a:cubicBezTo>
                      <a:pt x="3453" y="4728"/>
                      <a:pt x="3216" y="4570"/>
                      <a:pt x="2946" y="4424"/>
                    </a:cubicBezTo>
                    <a:cubicBezTo>
                      <a:pt x="2810" y="4175"/>
                      <a:pt x="2663" y="3916"/>
                      <a:pt x="2539" y="3668"/>
                    </a:cubicBezTo>
                    <a:cubicBezTo>
                      <a:pt x="2099" y="2765"/>
                      <a:pt x="1738" y="1851"/>
                      <a:pt x="1445" y="892"/>
                    </a:cubicBezTo>
                    <a:cubicBezTo>
                      <a:pt x="1343" y="587"/>
                      <a:pt x="1275" y="294"/>
                      <a:pt x="1185" y="0"/>
                    </a:cubicBezTo>
                    <a:close/>
                  </a:path>
                </a:pathLst>
              </a:custGeom>
              <a:solidFill>
                <a:srgbClr val="F76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49"/>
              <p:cNvSpPr/>
              <p:nvPr/>
            </p:nvSpPr>
            <p:spPr>
              <a:xfrm>
                <a:off x="1771625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29"/>
                    </a:moveTo>
                    <a:cubicBezTo>
                      <a:pt x="3014" y="1129"/>
                      <a:pt x="3544" y="1659"/>
                      <a:pt x="3544" y="2325"/>
                    </a:cubicBezTo>
                    <a:cubicBezTo>
                      <a:pt x="3533" y="3002"/>
                      <a:pt x="2991" y="3521"/>
                      <a:pt x="2348" y="3521"/>
                    </a:cubicBezTo>
                    <a:cubicBezTo>
                      <a:pt x="1682" y="3521"/>
                      <a:pt x="1152" y="2991"/>
                      <a:pt x="1152" y="2325"/>
                    </a:cubicBezTo>
                    <a:cubicBezTo>
                      <a:pt x="1152" y="1659"/>
                      <a:pt x="1682" y="1129"/>
                      <a:pt x="2348" y="1129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45"/>
                      <a:pt x="1062" y="4684"/>
                      <a:pt x="2348" y="4684"/>
                    </a:cubicBezTo>
                    <a:cubicBezTo>
                      <a:pt x="3646" y="4684"/>
                      <a:pt x="4684" y="3623"/>
                      <a:pt x="4684" y="2348"/>
                    </a:cubicBezTo>
                    <a:cubicBezTo>
                      <a:pt x="4684" y="1050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49"/>
              <p:cNvSpPr/>
              <p:nvPr/>
            </p:nvSpPr>
            <p:spPr>
              <a:xfrm>
                <a:off x="1042950" y="3471075"/>
                <a:ext cx="137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5496" extrusionOk="0">
                    <a:moveTo>
                      <a:pt x="1" y="0"/>
                    </a:moveTo>
                    <a:lnTo>
                      <a:pt x="1" y="1196"/>
                    </a:lnTo>
                    <a:cubicBezTo>
                      <a:pt x="723" y="1422"/>
                      <a:pt x="1445" y="1704"/>
                      <a:pt x="2134" y="2043"/>
                    </a:cubicBezTo>
                    <a:cubicBezTo>
                      <a:pt x="2416" y="2178"/>
                      <a:pt x="2720" y="2336"/>
                      <a:pt x="2980" y="2505"/>
                    </a:cubicBezTo>
                    <a:cubicBezTo>
                      <a:pt x="3149" y="2787"/>
                      <a:pt x="3307" y="3069"/>
                      <a:pt x="3454" y="3352"/>
                    </a:cubicBezTo>
                    <a:cubicBezTo>
                      <a:pt x="3804" y="4040"/>
                      <a:pt x="4074" y="4751"/>
                      <a:pt x="4300" y="5496"/>
                    </a:cubicBezTo>
                    <a:lnTo>
                      <a:pt x="5496" y="5496"/>
                    </a:lnTo>
                    <a:cubicBezTo>
                      <a:pt x="5203" y="4412"/>
                      <a:pt x="4774" y="3352"/>
                      <a:pt x="4232" y="2370"/>
                    </a:cubicBezTo>
                    <a:cubicBezTo>
                      <a:pt x="4097" y="2122"/>
                      <a:pt x="3962" y="1896"/>
                      <a:pt x="3815" y="1670"/>
                    </a:cubicBezTo>
                    <a:cubicBezTo>
                      <a:pt x="3589" y="1535"/>
                      <a:pt x="3364" y="1388"/>
                      <a:pt x="3127" y="1264"/>
                    </a:cubicBezTo>
                    <a:cubicBezTo>
                      <a:pt x="2134" y="711"/>
                      <a:pt x="1084" y="305"/>
                      <a:pt x="1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49"/>
              <p:cNvSpPr/>
              <p:nvPr/>
            </p:nvSpPr>
            <p:spPr>
              <a:xfrm>
                <a:off x="1043250" y="2743800"/>
                <a:ext cx="13740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5508" extrusionOk="0">
                    <a:moveTo>
                      <a:pt x="4299" y="0"/>
                    </a:moveTo>
                    <a:cubicBezTo>
                      <a:pt x="4074" y="734"/>
                      <a:pt x="3792" y="1456"/>
                      <a:pt x="3453" y="2144"/>
                    </a:cubicBezTo>
                    <a:cubicBezTo>
                      <a:pt x="3318" y="2427"/>
                      <a:pt x="3160" y="2720"/>
                      <a:pt x="2990" y="2991"/>
                    </a:cubicBezTo>
                    <a:cubicBezTo>
                      <a:pt x="2708" y="3160"/>
                      <a:pt x="2426" y="3318"/>
                      <a:pt x="2144" y="3453"/>
                    </a:cubicBezTo>
                    <a:cubicBezTo>
                      <a:pt x="1456" y="3815"/>
                      <a:pt x="745" y="4074"/>
                      <a:pt x="0" y="4300"/>
                    </a:cubicBezTo>
                    <a:lnTo>
                      <a:pt x="0" y="5507"/>
                    </a:lnTo>
                    <a:cubicBezTo>
                      <a:pt x="1083" y="5191"/>
                      <a:pt x="2144" y="4774"/>
                      <a:pt x="3126" y="4232"/>
                    </a:cubicBezTo>
                    <a:cubicBezTo>
                      <a:pt x="3374" y="4108"/>
                      <a:pt x="3600" y="3961"/>
                      <a:pt x="3825" y="3826"/>
                    </a:cubicBezTo>
                    <a:cubicBezTo>
                      <a:pt x="3961" y="3600"/>
                      <a:pt x="4096" y="3374"/>
                      <a:pt x="4232" y="3137"/>
                    </a:cubicBezTo>
                    <a:cubicBezTo>
                      <a:pt x="4785" y="2144"/>
                      <a:pt x="5191" y="1084"/>
                      <a:pt x="5496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49"/>
              <p:cNvSpPr/>
              <p:nvPr/>
            </p:nvSpPr>
            <p:spPr>
              <a:xfrm>
                <a:off x="1770225" y="2743800"/>
                <a:ext cx="137700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5496" extrusionOk="0">
                    <a:moveTo>
                      <a:pt x="1" y="0"/>
                    </a:moveTo>
                    <a:cubicBezTo>
                      <a:pt x="316" y="1084"/>
                      <a:pt x="734" y="2144"/>
                      <a:pt x="1276" y="3137"/>
                    </a:cubicBezTo>
                    <a:cubicBezTo>
                      <a:pt x="1400" y="3374"/>
                      <a:pt x="1546" y="3600"/>
                      <a:pt x="1682" y="3826"/>
                    </a:cubicBezTo>
                    <a:cubicBezTo>
                      <a:pt x="1908" y="3961"/>
                      <a:pt x="2133" y="4108"/>
                      <a:pt x="2370" y="4232"/>
                    </a:cubicBezTo>
                    <a:cubicBezTo>
                      <a:pt x="3363" y="4785"/>
                      <a:pt x="4413" y="5191"/>
                      <a:pt x="5507" y="5496"/>
                    </a:cubicBezTo>
                    <a:lnTo>
                      <a:pt x="5507" y="4300"/>
                    </a:lnTo>
                    <a:cubicBezTo>
                      <a:pt x="4774" y="4074"/>
                      <a:pt x="4052" y="3792"/>
                      <a:pt x="3363" y="3453"/>
                    </a:cubicBezTo>
                    <a:cubicBezTo>
                      <a:pt x="3081" y="3318"/>
                      <a:pt x="2776" y="3160"/>
                      <a:pt x="2517" y="2991"/>
                    </a:cubicBezTo>
                    <a:cubicBezTo>
                      <a:pt x="2348" y="2709"/>
                      <a:pt x="2190" y="2427"/>
                      <a:pt x="2043" y="2144"/>
                    </a:cubicBezTo>
                    <a:cubicBezTo>
                      <a:pt x="1693" y="1456"/>
                      <a:pt x="1434" y="745"/>
                      <a:pt x="1197" y="0"/>
                    </a:cubicBezTo>
                    <a:close/>
                  </a:path>
                </a:pathLst>
              </a:custGeom>
              <a:solidFill>
                <a:srgbClr val="EF9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49"/>
              <p:cNvSpPr/>
              <p:nvPr/>
            </p:nvSpPr>
            <p:spPr>
              <a:xfrm>
                <a:off x="1062150" y="29821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40"/>
                    </a:moveTo>
                    <a:cubicBezTo>
                      <a:pt x="3013" y="1140"/>
                      <a:pt x="3543" y="1682"/>
                      <a:pt x="3543" y="2348"/>
                    </a:cubicBezTo>
                    <a:cubicBezTo>
                      <a:pt x="3543" y="3002"/>
                      <a:pt x="3013" y="3544"/>
                      <a:pt x="2347" y="3544"/>
                    </a:cubicBezTo>
                    <a:cubicBezTo>
                      <a:pt x="1682" y="3544"/>
                      <a:pt x="1151" y="3002"/>
                      <a:pt x="1151" y="2348"/>
                    </a:cubicBezTo>
                    <a:cubicBezTo>
                      <a:pt x="1151" y="1682"/>
                      <a:pt x="1682" y="1140"/>
                      <a:pt x="2347" y="1140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45"/>
                      <a:pt x="1050" y="4684"/>
                      <a:pt x="2347" y="4684"/>
                    </a:cubicBezTo>
                    <a:cubicBezTo>
                      <a:pt x="3645" y="4684"/>
                      <a:pt x="4683" y="3623"/>
                      <a:pt x="4683" y="2348"/>
                    </a:cubicBezTo>
                    <a:cubicBezTo>
                      <a:pt x="4683" y="1039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49"/>
              <p:cNvSpPr/>
              <p:nvPr/>
            </p:nvSpPr>
            <p:spPr>
              <a:xfrm>
                <a:off x="1552450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52"/>
                      <a:pt x="3543" y="1693"/>
                      <a:pt x="3543" y="2336"/>
                    </a:cubicBezTo>
                    <a:cubicBezTo>
                      <a:pt x="3543" y="3002"/>
                      <a:pt x="3002" y="3532"/>
                      <a:pt x="2336" y="3532"/>
                    </a:cubicBezTo>
                    <a:cubicBezTo>
                      <a:pt x="1681" y="3532"/>
                      <a:pt x="1140" y="3002"/>
                      <a:pt x="1140" y="2336"/>
                    </a:cubicBezTo>
                    <a:cubicBezTo>
                      <a:pt x="1140" y="1671"/>
                      <a:pt x="1681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50"/>
                      <a:pt x="0" y="2336"/>
                    </a:cubicBezTo>
                    <a:cubicBezTo>
                      <a:pt x="0" y="3634"/>
                      <a:pt x="1061" y="4683"/>
                      <a:pt x="2336" y="4683"/>
                    </a:cubicBezTo>
                    <a:cubicBezTo>
                      <a:pt x="3622" y="4683"/>
                      <a:pt x="4683" y="3623"/>
                      <a:pt x="4683" y="2336"/>
                    </a:cubicBezTo>
                    <a:cubicBezTo>
                      <a:pt x="4683" y="1039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49"/>
              <p:cNvSpPr/>
              <p:nvPr/>
            </p:nvSpPr>
            <p:spPr>
              <a:xfrm>
                <a:off x="1062150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7" y="1152"/>
                    </a:moveTo>
                    <a:cubicBezTo>
                      <a:pt x="3013" y="1152"/>
                      <a:pt x="3543" y="1682"/>
                      <a:pt x="3543" y="2348"/>
                    </a:cubicBezTo>
                    <a:cubicBezTo>
                      <a:pt x="3543" y="3014"/>
                      <a:pt x="3013" y="3544"/>
                      <a:pt x="2347" y="3544"/>
                    </a:cubicBezTo>
                    <a:cubicBezTo>
                      <a:pt x="1682" y="3544"/>
                      <a:pt x="1151" y="3014"/>
                      <a:pt x="1151" y="2348"/>
                    </a:cubicBezTo>
                    <a:cubicBezTo>
                      <a:pt x="1151" y="1682"/>
                      <a:pt x="1682" y="1152"/>
                      <a:pt x="2347" y="1152"/>
                    </a:cubicBezTo>
                    <a:close/>
                    <a:moveTo>
                      <a:pt x="2347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50" y="4684"/>
                      <a:pt x="2347" y="4684"/>
                    </a:cubicBezTo>
                    <a:cubicBezTo>
                      <a:pt x="3645" y="4684"/>
                      <a:pt x="4683" y="3634"/>
                      <a:pt x="4683" y="2348"/>
                    </a:cubicBezTo>
                    <a:cubicBezTo>
                      <a:pt x="4683" y="1061"/>
                      <a:pt x="3634" y="1"/>
                      <a:pt x="2347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49"/>
              <p:cNvSpPr/>
              <p:nvPr/>
            </p:nvSpPr>
            <p:spPr>
              <a:xfrm>
                <a:off x="1771625" y="32532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48" y="1152"/>
                    </a:moveTo>
                    <a:cubicBezTo>
                      <a:pt x="3014" y="1152"/>
                      <a:pt x="3544" y="1682"/>
                      <a:pt x="3544" y="2348"/>
                    </a:cubicBezTo>
                    <a:cubicBezTo>
                      <a:pt x="3544" y="3014"/>
                      <a:pt x="3014" y="3544"/>
                      <a:pt x="2348" y="3544"/>
                    </a:cubicBezTo>
                    <a:cubicBezTo>
                      <a:pt x="1682" y="3544"/>
                      <a:pt x="1152" y="3014"/>
                      <a:pt x="1152" y="2348"/>
                    </a:cubicBezTo>
                    <a:cubicBezTo>
                      <a:pt x="1152" y="1682"/>
                      <a:pt x="1682" y="1152"/>
                      <a:pt x="2348" y="1152"/>
                    </a:cubicBezTo>
                    <a:close/>
                    <a:moveTo>
                      <a:pt x="2348" y="1"/>
                    </a:moveTo>
                    <a:cubicBezTo>
                      <a:pt x="1050" y="1"/>
                      <a:pt x="1" y="1061"/>
                      <a:pt x="1" y="2348"/>
                    </a:cubicBezTo>
                    <a:cubicBezTo>
                      <a:pt x="1" y="3634"/>
                      <a:pt x="1050" y="4684"/>
                      <a:pt x="2348" y="4684"/>
                    </a:cubicBezTo>
                    <a:cubicBezTo>
                      <a:pt x="3646" y="4684"/>
                      <a:pt x="4684" y="3634"/>
                      <a:pt x="4684" y="2348"/>
                    </a:cubicBezTo>
                    <a:cubicBezTo>
                      <a:pt x="4684" y="1061"/>
                      <a:pt x="3634" y="1"/>
                      <a:pt x="2348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49"/>
              <p:cNvSpPr/>
              <p:nvPr/>
            </p:nvSpPr>
            <p:spPr>
              <a:xfrm>
                <a:off x="1080475" y="2781600"/>
                <a:ext cx="789925" cy="789925"/>
              </a:xfrm>
              <a:custGeom>
                <a:avLst/>
                <a:gdLst/>
                <a:ahLst/>
                <a:cxnLst/>
                <a:rect l="l" t="t" r="r" b="b"/>
                <a:pathLst>
                  <a:path w="31597" h="31597" extrusionOk="0">
                    <a:moveTo>
                      <a:pt x="24375" y="7211"/>
                    </a:moveTo>
                    <a:lnTo>
                      <a:pt x="24375" y="7211"/>
                    </a:lnTo>
                    <a:cubicBezTo>
                      <a:pt x="24341" y="7403"/>
                      <a:pt x="24284" y="7584"/>
                      <a:pt x="24228" y="7775"/>
                    </a:cubicBezTo>
                    <a:cubicBezTo>
                      <a:pt x="23946" y="8622"/>
                      <a:pt x="23585" y="9434"/>
                      <a:pt x="23212" y="10235"/>
                    </a:cubicBezTo>
                    <a:cubicBezTo>
                      <a:pt x="22953" y="10788"/>
                      <a:pt x="22569" y="11364"/>
                      <a:pt x="22456" y="11973"/>
                    </a:cubicBezTo>
                    <a:cubicBezTo>
                      <a:pt x="22129" y="11965"/>
                      <a:pt x="21797" y="11952"/>
                      <a:pt x="21467" y="11952"/>
                    </a:cubicBezTo>
                    <a:cubicBezTo>
                      <a:pt x="21318" y="11952"/>
                      <a:pt x="21170" y="11955"/>
                      <a:pt x="21023" y="11962"/>
                    </a:cubicBezTo>
                    <a:cubicBezTo>
                      <a:pt x="20527" y="11973"/>
                      <a:pt x="20030" y="11996"/>
                      <a:pt x="19545" y="12041"/>
                    </a:cubicBezTo>
                    <a:cubicBezTo>
                      <a:pt x="19579" y="11544"/>
                      <a:pt x="19613" y="11059"/>
                      <a:pt x="19624" y="10563"/>
                    </a:cubicBezTo>
                    <a:cubicBezTo>
                      <a:pt x="19624" y="10100"/>
                      <a:pt x="19624" y="9615"/>
                      <a:pt x="19613" y="9129"/>
                    </a:cubicBezTo>
                    <a:cubicBezTo>
                      <a:pt x="20222" y="9017"/>
                      <a:pt x="20797" y="8633"/>
                      <a:pt x="21350" y="8373"/>
                    </a:cubicBezTo>
                    <a:cubicBezTo>
                      <a:pt x="22152" y="8001"/>
                      <a:pt x="22964" y="7640"/>
                      <a:pt x="23810" y="7358"/>
                    </a:cubicBezTo>
                    <a:cubicBezTo>
                      <a:pt x="24002" y="7301"/>
                      <a:pt x="24194" y="7245"/>
                      <a:pt x="24375" y="7211"/>
                    </a:cubicBezTo>
                    <a:close/>
                    <a:moveTo>
                      <a:pt x="7223" y="7222"/>
                    </a:moveTo>
                    <a:lnTo>
                      <a:pt x="7223" y="7222"/>
                    </a:lnTo>
                    <a:cubicBezTo>
                      <a:pt x="7426" y="7268"/>
                      <a:pt x="7606" y="7324"/>
                      <a:pt x="7787" y="7380"/>
                    </a:cubicBezTo>
                    <a:cubicBezTo>
                      <a:pt x="8633" y="7663"/>
                      <a:pt x="9457" y="8012"/>
                      <a:pt x="10258" y="8396"/>
                    </a:cubicBezTo>
                    <a:cubicBezTo>
                      <a:pt x="10811" y="8644"/>
                      <a:pt x="11386" y="9028"/>
                      <a:pt x="11996" y="9141"/>
                    </a:cubicBezTo>
                    <a:cubicBezTo>
                      <a:pt x="11962" y="9615"/>
                      <a:pt x="11962" y="10100"/>
                      <a:pt x="11984" y="10574"/>
                    </a:cubicBezTo>
                    <a:cubicBezTo>
                      <a:pt x="11996" y="11070"/>
                      <a:pt x="12018" y="11567"/>
                      <a:pt x="12063" y="12063"/>
                    </a:cubicBezTo>
                    <a:cubicBezTo>
                      <a:pt x="11567" y="12018"/>
                      <a:pt x="11082" y="11984"/>
                      <a:pt x="10585" y="11973"/>
                    </a:cubicBezTo>
                    <a:cubicBezTo>
                      <a:pt x="10384" y="11968"/>
                      <a:pt x="10185" y="11966"/>
                      <a:pt x="9986" y="11966"/>
                    </a:cubicBezTo>
                    <a:cubicBezTo>
                      <a:pt x="9705" y="11966"/>
                      <a:pt x="9425" y="11971"/>
                      <a:pt x="9141" y="11984"/>
                    </a:cubicBezTo>
                    <a:cubicBezTo>
                      <a:pt x="9028" y="11386"/>
                      <a:pt x="8656" y="10800"/>
                      <a:pt x="8396" y="10258"/>
                    </a:cubicBezTo>
                    <a:cubicBezTo>
                      <a:pt x="8012" y="9445"/>
                      <a:pt x="7663" y="8633"/>
                      <a:pt x="7381" y="7787"/>
                    </a:cubicBezTo>
                    <a:cubicBezTo>
                      <a:pt x="7324" y="7606"/>
                      <a:pt x="7268" y="7403"/>
                      <a:pt x="7223" y="7222"/>
                    </a:cubicBezTo>
                    <a:close/>
                    <a:moveTo>
                      <a:pt x="5079" y="5056"/>
                    </a:moveTo>
                    <a:lnTo>
                      <a:pt x="5079" y="5056"/>
                    </a:lnTo>
                    <a:cubicBezTo>
                      <a:pt x="5868" y="5146"/>
                      <a:pt x="6647" y="5304"/>
                      <a:pt x="7426" y="5496"/>
                    </a:cubicBezTo>
                    <a:cubicBezTo>
                      <a:pt x="8340" y="5744"/>
                      <a:pt x="9254" y="6060"/>
                      <a:pt x="10134" y="6433"/>
                    </a:cubicBezTo>
                    <a:cubicBezTo>
                      <a:pt x="10777" y="6703"/>
                      <a:pt x="11454" y="7132"/>
                      <a:pt x="12154" y="7358"/>
                    </a:cubicBezTo>
                    <a:cubicBezTo>
                      <a:pt x="12120" y="7584"/>
                      <a:pt x="12097" y="7809"/>
                      <a:pt x="12075" y="8035"/>
                    </a:cubicBezTo>
                    <a:cubicBezTo>
                      <a:pt x="11702" y="7787"/>
                      <a:pt x="11251" y="7595"/>
                      <a:pt x="10856" y="7403"/>
                    </a:cubicBezTo>
                    <a:cubicBezTo>
                      <a:pt x="10179" y="7076"/>
                      <a:pt x="9479" y="6771"/>
                      <a:pt x="8780" y="6500"/>
                    </a:cubicBezTo>
                    <a:cubicBezTo>
                      <a:pt x="7787" y="6139"/>
                      <a:pt x="6805" y="5936"/>
                      <a:pt x="5801" y="5778"/>
                    </a:cubicBezTo>
                    <a:lnTo>
                      <a:pt x="5801" y="5778"/>
                    </a:lnTo>
                    <a:cubicBezTo>
                      <a:pt x="5959" y="6782"/>
                      <a:pt x="6151" y="7775"/>
                      <a:pt x="6523" y="8757"/>
                    </a:cubicBezTo>
                    <a:cubicBezTo>
                      <a:pt x="6794" y="9468"/>
                      <a:pt x="7098" y="10156"/>
                      <a:pt x="7426" y="10833"/>
                    </a:cubicBezTo>
                    <a:cubicBezTo>
                      <a:pt x="7617" y="11240"/>
                      <a:pt x="7809" y="11680"/>
                      <a:pt x="8058" y="12063"/>
                    </a:cubicBezTo>
                    <a:cubicBezTo>
                      <a:pt x="7832" y="12086"/>
                      <a:pt x="7606" y="12097"/>
                      <a:pt x="7381" y="12131"/>
                    </a:cubicBezTo>
                    <a:cubicBezTo>
                      <a:pt x="7144" y="11443"/>
                      <a:pt x="6715" y="10766"/>
                      <a:pt x="6444" y="10111"/>
                    </a:cubicBezTo>
                    <a:cubicBezTo>
                      <a:pt x="6083" y="9242"/>
                      <a:pt x="5756" y="8340"/>
                      <a:pt x="5519" y="7403"/>
                    </a:cubicBezTo>
                    <a:cubicBezTo>
                      <a:pt x="5327" y="6624"/>
                      <a:pt x="5169" y="5857"/>
                      <a:pt x="5079" y="5056"/>
                    </a:cubicBezTo>
                    <a:close/>
                    <a:moveTo>
                      <a:pt x="26519" y="5056"/>
                    </a:moveTo>
                    <a:lnTo>
                      <a:pt x="26519" y="5056"/>
                    </a:lnTo>
                    <a:cubicBezTo>
                      <a:pt x="26440" y="5857"/>
                      <a:pt x="26282" y="6624"/>
                      <a:pt x="26090" y="7403"/>
                    </a:cubicBezTo>
                    <a:cubicBezTo>
                      <a:pt x="25841" y="8317"/>
                      <a:pt x="25526" y="9242"/>
                      <a:pt x="25153" y="10111"/>
                    </a:cubicBezTo>
                    <a:cubicBezTo>
                      <a:pt x="24882" y="10766"/>
                      <a:pt x="24454" y="11443"/>
                      <a:pt x="24228" y="12131"/>
                    </a:cubicBezTo>
                    <a:cubicBezTo>
                      <a:pt x="23991" y="12097"/>
                      <a:pt x="23776" y="12075"/>
                      <a:pt x="23540" y="12063"/>
                    </a:cubicBezTo>
                    <a:cubicBezTo>
                      <a:pt x="23799" y="11680"/>
                      <a:pt x="23980" y="11228"/>
                      <a:pt x="24183" y="10833"/>
                    </a:cubicBezTo>
                    <a:cubicBezTo>
                      <a:pt x="24510" y="10156"/>
                      <a:pt x="24815" y="9457"/>
                      <a:pt x="25085" y="8757"/>
                    </a:cubicBezTo>
                    <a:cubicBezTo>
                      <a:pt x="25447" y="7764"/>
                      <a:pt x="25650" y="6782"/>
                      <a:pt x="25796" y="5778"/>
                    </a:cubicBezTo>
                    <a:lnTo>
                      <a:pt x="25796" y="5778"/>
                    </a:lnTo>
                    <a:cubicBezTo>
                      <a:pt x="24803" y="5936"/>
                      <a:pt x="23810" y="6128"/>
                      <a:pt x="22829" y="6500"/>
                    </a:cubicBezTo>
                    <a:cubicBezTo>
                      <a:pt x="22118" y="6771"/>
                      <a:pt x="21429" y="7076"/>
                      <a:pt x="20752" y="7403"/>
                    </a:cubicBezTo>
                    <a:cubicBezTo>
                      <a:pt x="20346" y="7595"/>
                      <a:pt x="19906" y="7787"/>
                      <a:pt x="19522" y="8035"/>
                    </a:cubicBezTo>
                    <a:cubicBezTo>
                      <a:pt x="19500" y="7809"/>
                      <a:pt x="19477" y="7584"/>
                      <a:pt x="19455" y="7358"/>
                    </a:cubicBezTo>
                    <a:cubicBezTo>
                      <a:pt x="20143" y="7132"/>
                      <a:pt x="20820" y="6703"/>
                      <a:pt x="21474" y="6433"/>
                    </a:cubicBezTo>
                    <a:cubicBezTo>
                      <a:pt x="22343" y="6060"/>
                      <a:pt x="23269" y="5755"/>
                      <a:pt x="24183" y="5496"/>
                    </a:cubicBezTo>
                    <a:cubicBezTo>
                      <a:pt x="24961" y="5304"/>
                      <a:pt x="25729" y="5146"/>
                      <a:pt x="26519" y="5056"/>
                    </a:cubicBezTo>
                    <a:close/>
                    <a:moveTo>
                      <a:pt x="19545" y="19522"/>
                    </a:moveTo>
                    <a:lnTo>
                      <a:pt x="19545" y="19522"/>
                    </a:lnTo>
                    <a:cubicBezTo>
                      <a:pt x="20030" y="19556"/>
                      <a:pt x="20527" y="19590"/>
                      <a:pt x="21023" y="19601"/>
                    </a:cubicBezTo>
                    <a:cubicBezTo>
                      <a:pt x="21236" y="19611"/>
                      <a:pt x="21451" y="19617"/>
                      <a:pt x="21667" y="19617"/>
                    </a:cubicBezTo>
                    <a:cubicBezTo>
                      <a:pt x="21931" y="19617"/>
                      <a:pt x="22195" y="19609"/>
                      <a:pt x="22456" y="19590"/>
                    </a:cubicBezTo>
                    <a:cubicBezTo>
                      <a:pt x="22569" y="20199"/>
                      <a:pt x="22953" y="20775"/>
                      <a:pt x="23212" y="21328"/>
                    </a:cubicBezTo>
                    <a:cubicBezTo>
                      <a:pt x="23585" y="22129"/>
                      <a:pt x="23946" y="22941"/>
                      <a:pt x="24228" y="23788"/>
                    </a:cubicBezTo>
                    <a:cubicBezTo>
                      <a:pt x="24273" y="23979"/>
                      <a:pt x="24341" y="24171"/>
                      <a:pt x="24375" y="24352"/>
                    </a:cubicBezTo>
                    <a:cubicBezTo>
                      <a:pt x="24183" y="24318"/>
                      <a:pt x="24002" y="24262"/>
                      <a:pt x="23810" y="24205"/>
                    </a:cubicBezTo>
                    <a:cubicBezTo>
                      <a:pt x="22964" y="23923"/>
                      <a:pt x="22152" y="23562"/>
                      <a:pt x="21350" y="23190"/>
                    </a:cubicBezTo>
                    <a:cubicBezTo>
                      <a:pt x="20797" y="22930"/>
                      <a:pt x="20222" y="22546"/>
                      <a:pt x="19613" y="22434"/>
                    </a:cubicBezTo>
                    <a:cubicBezTo>
                      <a:pt x="19624" y="21960"/>
                      <a:pt x="19624" y="21486"/>
                      <a:pt x="19624" y="21000"/>
                    </a:cubicBezTo>
                    <a:cubicBezTo>
                      <a:pt x="19613" y="20504"/>
                      <a:pt x="19579" y="20019"/>
                      <a:pt x="19545" y="19522"/>
                    </a:cubicBezTo>
                    <a:close/>
                    <a:moveTo>
                      <a:pt x="12063" y="19522"/>
                    </a:moveTo>
                    <a:lnTo>
                      <a:pt x="12063" y="19522"/>
                    </a:lnTo>
                    <a:cubicBezTo>
                      <a:pt x="12018" y="20019"/>
                      <a:pt x="11996" y="20504"/>
                      <a:pt x="11973" y="21000"/>
                    </a:cubicBezTo>
                    <a:cubicBezTo>
                      <a:pt x="11962" y="21486"/>
                      <a:pt x="11962" y="21960"/>
                      <a:pt x="11996" y="22445"/>
                    </a:cubicBezTo>
                    <a:cubicBezTo>
                      <a:pt x="11386" y="22558"/>
                      <a:pt x="10811" y="22930"/>
                      <a:pt x="10258" y="23190"/>
                    </a:cubicBezTo>
                    <a:cubicBezTo>
                      <a:pt x="9457" y="23573"/>
                      <a:pt x="8633" y="23923"/>
                      <a:pt x="7787" y="24205"/>
                    </a:cubicBezTo>
                    <a:cubicBezTo>
                      <a:pt x="7606" y="24262"/>
                      <a:pt x="7403" y="24318"/>
                      <a:pt x="7223" y="24363"/>
                    </a:cubicBezTo>
                    <a:cubicBezTo>
                      <a:pt x="7268" y="24160"/>
                      <a:pt x="7324" y="23979"/>
                      <a:pt x="7381" y="23799"/>
                    </a:cubicBezTo>
                    <a:cubicBezTo>
                      <a:pt x="7663" y="22953"/>
                      <a:pt x="8012" y="22129"/>
                      <a:pt x="8396" y="21328"/>
                    </a:cubicBezTo>
                    <a:cubicBezTo>
                      <a:pt x="8656" y="20775"/>
                      <a:pt x="9028" y="20199"/>
                      <a:pt x="9141" y="19590"/>
                    </a:cubicBezTo>
                    <a:cubicBezTo>
                      <a:pt x="9476" y="19598"/>
                      <a:pt x="9805" y="19611"/>
                      <a:pt x="10136" y="19611"/>
                    </a:cubicBezTo>
                    <a:cubicBezTo>
                      <a:pt x="10285" y="19611"/>
                      <a:pt x="10435" y="19608"/>
                      <a:pt x="10585" y="19601"/>
                    </a:cubicBezTo>
                    <a:cubicBezTo>
                      <a:pt x="11070" y="19590"/>
                      <a:pt x="11567" y="19567"/>
                      <a:pt x="12063" y="19522"/>
                    </a:cubicBezTo>
                    <a:close/>
                    <a:moveTo>
                      <a:pt x="7381" y="19432"/>
                    </a:moveTo>
                    <a:cubicBezTo>
                      <a:pt x="7606" y="19466"/>
                      <a:pt x="7832" y="19488"/>
                      <a:pt x="8058" y="19511"/>
                    </a:cubicBezTo>
                    <a:cubicBezTo>
                      <a:pt x="7809" y="19883"/>
                      <a:pt x="7617" y="20335"/>
                      <a:pt x="7426" y="20730"/>
                    </a:cubicBezTo>
                    <a:cubicBezTo>
                      <a:pt x="7098" y="21407"/>
                      <a:pt x="6794" y="22106"/>
                      <a:pt x="6523" y="22806"/>
                    </a:cubicBezTo>
                    <a:cubicBezTo>
                      <a:pt x="6151" y="23799"/>
                      <a:pt x="5959" y="24781"/>
                      <a:pt x="5801" y="25785"/>
                    </a:cubicBezTo>
                    <a:cubicBezTo>
                      <a:pt x="6805" y="25627"/>
                      <a:pt x="7787" y="25435"/>
                      <a:pt x="8780" y="25063"/>
                    </a:cubicBezTo>
                    <a:cubicBezTo>
                      <a:pt x="9479" y="24792"/>
                      <a:pt x="10179" y="24487"/>
                      <a:pt x="10856" y="24160"/>
                    </a:cubicBezTo>
                    <a:cubicBezTo>
                      <a:pt x="11262" y="23968"/>
                      <a:pt x="11702" y="23776"/>
                      <a:pt x="12075" y="23528"/>
                    </a:cubicBezTo>
                    <a:cubicBezTo>
                      <a:pt x="12109" y="23754"/>
                      <a:pt x="12120" y="23979"/>
                      <a:pt x="12154" y="24205"/>
                    </a:cubicBezTo>
                    <a:cubicBezTo>
                      <a:pt x="11454" y="24442"/>
                      <a:pt x="10777" y="24871"/>
                      <a:pt x="10134" y="25130"/>
                    </a:cubicBezTo>
                    <a:cubicBezTo>
                      <a:pt x="9254" y="25503"/>
                      <a:pt x="8340" y="25807"/>
                      <a:pt x="7426" y="26067"/>
                    </a:cubicBezTo>
                    <a:cubicBezTo>
                      <a:pt x="6647" y="26259"/>
                      <a:pt x="5868" y="26417"/>
                      <a:pt x="5079" y="26507"/>
                    </a:cubicBezTo>
                    <a:cubicBezTo>
                      <a:pt x="5169" y="25717"/>
                      <a:pt x="5316" y="24939"/>
                      <a:pt x="5519" y="24160"/>
                    </a:cubicBezTo>
                    <a:cubicBezTo>
                      <a:pt x="5756" y="23246"/>
                      <a:pt x="6083" y="22332"/>
                      <a:pt x="6455" y="21452"/>
                    </a:cubicBezTo>
                    <a:cubicBezTo>
                      <a:pt x="6715" y="20809"/>
                      <a:pt x="7155" y="20132"/>
                      <a:pt x="7381" y="19432"/>
                    </a:cubicBezTo>
                    <a:close/>
                    <a:moveTo>
                      <a:pt x="24228" y="19432"/>
                    </a:moveTo>
                    <a:cubicBezTo>
                      <a:pt x="24465" y="20120"/>
                      <a:pt x="24882" y="20809"/>
                      <a:pt x="25153" y="21452"/>
                    </a:cubicBezTo>
                    <a:cubicBezTo>
                      <a:pt x="25526" y="22332"/>
                      <a:pt x="25830" y="23246"/>
                      <a:pt x="26090" y="24160"/>
                    </a:cubicBezTo>
                    <a:cubicBezTo>
                      <a:pt x="26282" y="24939"/>
                      <a:pt x="26440" y="25717"/>
                      <a:pt x="26519" y="26507"/>
                    </a:cubicBezTo>
                    <a:cubicBezTo>
                      <a:pt x="25729" y="26417"/>
                      <a:pt x="24961" y="26259"/>
                      <a:pt x="24183" y="26067"/>
                    </a:cubicBezTo>
                    <a:cubicBezTo>
                      <a:pt x="23269" y="25819"/>
                      <a:pt x="22343" y="25503"/>
                      <a:pt x="21474" y="25130"/>
                    </a:cubicBezTo>
                    <a:cubicBezTo>
                      <a:pt x="20820" y="24871"/>
                      <a:pt x="20143" y="24442"/>
                      <a:pt x="19455" y="24205"/>
                    </a:cubicBezTo>
                    <a:cubicBezTo>
                      <a:pt x="19488" y="23979"/>
                      <a:pt x="19511" y="23754"/>
                      <a:pt x="19522" y="23528"/>
                    </a:cubicBezTo>
                    <a:cubicBezTo>
                      <a:pt x="19906" y="23776"/>
                      <a:pt x="20357" y="23968"/>
                      <a:pt x="20752" y="24160"/>
                    </a:cubicBezTo>
                    <a:cubicBezTo>
                      <a:pt x="21429" y="24487"/>
                      <a:pt x="22118" y="24792"/>
                      <a:pt x="22829" y="25063"/>
                    </a:cubicBezTo>
                    <a:cubicBezTo>
                      <a:pt x="23810" y="25435"/>
                      <a:pt x="24803" y="25627"/>
                      <a:pt x="25808" y="25785"/>
                    </a:cubicBezTo>
                    <a:cubicBezTo>
                      <a:pt x="25650" y="24781"/>
                      <a:pt x="25447" y="23799"/>
                      <a:pt x="25085" y="22806"/>
                    </a:cubicBezTo>
                    <a:cubicBezTo>
                      <a:pt x="24815" y="22106"/>
                      <a:pt x="24510" y="21407"/>
                      <a:pt x="24183" y="20730"/>
                    </a:cubicBezTo>
                    <a:cubicBezTo>
                      <a:pt x="23980" y="20323"/>
                      <a:pt x="23799" y="19883"/>
                      <a:pt x="23551" y="19511"/>
                    </a:cubicBezTo>
                    <a:cubicBezTo>
                      <a:pt x="23776" y="19477"/>
                      <a:pt x="24002" y="19466"/>
                      <a:pt x="24228" y="19432"/>
                    </a:cubicBezTo>
                    <a:close/>
                    <a:moveTo>
                      <a:pt x="15821" y="1614"/>
                    </a:moveTo>
                    <a:cubicBezTo>
                      <a:pt x="16893" y="2799"/>
                      <a:pt x="17581" y="4289"/>
                      <a:pt x="17988" y="5812"/>
                    </a:cubicBezTo>
                    <a:cubicBezTo>
                      <a:pt x="18653" y="8294"/>
                      <a:pt x="18541" y="10800"/>
                      <a:pt x="18304" y="13316"/>
                    </a:cubicBezTo>
                    <a:cubicBezTo>
                      <a:pt x="19409" y="13206"/>
                      <a:pt x="20518" y="13125"/>
                      <a:pt x="21624" y="13125"/>
                    </a:cubicBezTo>
                    <a:cubicBezTo>
                      <a:pt x="23024" y="13125"/>
                      <a:pt x="24421" y="13255"/>
                      <a:pt x="25808" y="13621"/>
                    </a:cubicBezTo>
                    <a:cubicBezTo>
                      <a:pt x="27342" y="14038"/>
                      <a:pt x="28809" y="14726"/>
                      <a:pt x="29994" y="15798"/>
                    </a:cubicBezTo>
                    <a:cubicBezTo>
                      <a:pt x="28809" y="16870"/>
                      <a:pt x="27331" y="17559"/>
                      <a:pt x="25808" y="17965"/>
                    </a:cubicBezTo>
                    <a:cubicBezTo>
                      <a:pt x="24421" y="18337"/>
                      <a:pt x="23019" y="18466"/>
                      <a:pt x="21618" y="18466"/>
                    </a:cubicBezTo>
                    <a:cubicBezTo>
                      <a:pt x="20511" y="18466"/>
                      <a:pt x="19404" y="18386"/>
                      <a:pt x="18304" y="18281"/>
                    </a:cubicBezTo>
                    <a:lnTo>
                      <a:pt x="18304" y="18281"/>
                    </a:lnTo>
                    <a:cubicBezTo>
                      <a:pt x="18541" y="20786"/>
                      <a:pt x="18653" y="23302"/>
                      <a:pt x="17988" y="25785"/>
                    </a:cubicBezTo>
                    <a:cubicBezTo>
                      <a:pt x="17581" y="27320"/>
                      <a:pt x="16893" y="28787"/>
                      <a:pt x="15821" y="29971"/>
                    </a:cubicBezTo>
                    <a:cubicBezTo>
                      <a:pt x="14749" y="28787"/>
                      <a:pt x="14049" y="27308"/>
                      <a:pt x="13643" y="25785"/>
                    </a:cubicBezTo>
                    <a:cubicBezTo>
                      <a:pt x="12977" y="23302"/>
                      <a:pt x="13090" y="20786"/>
                      <a:pt x="13339" y="18281"/>
                    </a:cubicBezTo>
                    <a:lnTo>
                      <a:pt x="13339" y="18281"/>
                    </a:lnTo>
                    <a:cubicBezTo>
                      <a:pt x="12228" y="18386"/>
                      <a:pt x="11120" y="18466"/>
                      <a:pt x="10015" y="18466"/>
                    </a:cubicBezTo>
                    <a:cubicBezTo>
                      <a:pt x="8616" y="18466"/>
                      <a:pt x="7222" y="18337"/>
                      <a:pt x="5835" y="17965"/>
                    </a:cubicBezTo>
                    <a:cubicBezTo>
                      <a:pt x="4289" y="17559"/>
                      <a:pt x="2822" y="16870"/>
                      <a:pt x="1637" y="15798"/>
                    </a:cubicBezTo>
                    <a:cubicBezTo>
                      <a:pt x="2822" y="14726"/>
                      <a:pt x="4311" y="14038"/>
                      <a:pt x="5835" y="13621"/>
                    </a:cubicBezTo>
                    <a:cubicBezTo>
                      <a:pt x="7215" y="13257"/>
                      <a:pt x="8602" y="13130"/>
                      <a:pt x="9995" y="13130"/>
                    </a:cubicBezTo>
                    <a:cubicBezTo>
                      <a:pt x="11107" y="13130"/>
                      <a:pt x="12221" y="13211"/>
                      <a:pt x="13339" y="13316"/>
                    </a:cubicBezTo>
                    <a:cubicBezTo>
                      <a:pt x="13090" y="10800"/>
                      <a:pt x="12977" y="8294"/>
                      <a:pt x="13643" y="5812"/>
                    </a:cubicBezTo>
                    <a:cubicBezTo>
                      <a:pt x="14049" y="4266"/>
                      <a:pt x="14749" y="2799"/>
                      <a:pt x="15821" y="1614"/>
                    </a:cubicBezTo>
                    <a:close/>
                    <a:moveTo>
                      <a:pt x="15799" y="1"/>
                    </a:moveTo>
                    <a:cubicBezTo>
                      <a:pt x="15573" y="192"/>
                      <a:pt x="15381" y="407"/>
                      <a:pt x="15189" y="587"/>
                    </a:cubicBezTo>
                    <a:cubicBezTo>
                      <a:pt x="13993" y="1851"/>
                      <a:pt x="13158" y="3397"/>
                      <a:pt x="12650" y="5033"/>
                    </a:cubicBezTo>
                    <a:cubicBezTo>
                      <a:pt x="12537" y="5417"/>
                      <a:pt x="12447" y="5801"/>
                      <a:pt x="12357" y="6196"/>
                    </a:cubicBezTo>
                    <a:cubicBezTo>
                      <a:pt x="11804" y="5880"/>
                      <a:pt x="11183" y="5654"/>
                      <a:pt x="10653" y="5428"/>
                    </a:cubicBezTo>
                    <a:cubicBezTo>
                      <a:pt x="9761" y="5045"/>
                      <a:pt x="8847" y="4729"/>
                      <a:pt x="7900" y="4458"/>
                    </a:cubicBezTo>
                    <a:cubicBezTo>
                      <a:pt x="6658" y="4119"/>
                      <a:pt x="5169" y="3792"/>
                      <a:pt x="3770" y="3769"/>
                    </a:cubicBezTo>
                    <a:lnTo>
                      <a:pt x="3770" y="3769"/>
                    </a:lnTo>
                    <a:cubicBezTo>
                      <a:pt x="3792" y="5157"/>
                      <a:pt x="4119" y="6658"/>
                      <a:pt x="4458" y="7899"/>
                    </a:cubicBezTo>
                    <a:cubicBezTo>
                      <a:pt x="4717" y="8825"/>
                      <a:pt x="5056" y="9750"/>
                      <a:pt x="5428" y="10653"/>
                    </a:cubicBezTo>
                    <a:cubicBezTo>
                      <a:pt x="5654" y="11183"/>
                      <a:pt x="5880" y="11815"/>
                      <a:pt x="6196" y="12357"/>
                    </a:cubicBezTo>
                    <a:cubicBezTo>
                      <a:pt x="5801" y="12436"/>
                      <a:pt x="5417" y="12537"/>
                      <a:pt x="5033" y="12650"/>
                    </a:cubicBezTo>
                    <a:cubicBezTo>
                      <a:pt x="3386" y="13158"/>
                      <a:pt x="1840" y="13993"/>
                      <a:pt x="599" y="15189"/>
                    </a:cubicBezTo>
                    <a:cubicBezTo>
                      <a:pt x="396" y="15370"/>
                      <a:pt x="204" y="15584"/>
                      <a:pt x="1" y="15798"/>
                    </a:cubicBezTo>
                    <a:cubicBezTo>
                      <a:pt x="204" y="16024"/>
                      <a:pt x="407" y="16216"/>
                      <a:pt x="599" y="16408"/>
                    </a:cubicBezTo>
                    <a:cubicBezTo>
                      <a:pt x="1851" y="17604"/>
                      <a:pt x="3397" y="18439"/>
                      <a:pt x="5033" y="18947"/>
                    </a:cubicBezTo>
                    <a:cubicBezTo>
                      <a:pt x="5417" y="19060"/>
                      <a:pt x="5801" y="19150"/>
                      <a:pt x="6196" y="19240"/>
                    </a:cubicBezTo>
                    <a:cubicBezTo>
                      <a:pt x="5880" y="19793"/>
                      <a:pt x="5654" y="20414"/>
                      <a:pt x="5428" y="20944"/>
                    </a:cubicBezTo>
                    <a:cubicBezTo>
                      <a:pt x="5056" y="21835"/>
                      <a:pt x="4729" y="22749"/>
                      <a:pt x="4458" y="23697"/>
                    </a:cubicBezTo>
                    <a:cubicBezTo>
                      <a:pt x="4119" y="24939"/>
                      <a:pt x="3792" y="26428"/>
                      <a:pt x="3770" y="27827"/>
                    </a:cubicBezTo>
                    <a:cubicBezTo>
                      <a:pt x="5169" y="27805"/>
                      <a:pt x="6658" y="27478"/>
                      <a:pt x="7900" y="27139"/>
                    </a:cubicBezTo>
                    <a:cubicBezTo>
                      <a:pt x="8836" y="26879"/>
                      <a:pt x="9750" y="26541"/>
                      <a:pt x="10653" y="26169"/>
                    </a:cubicBezTo>
                    <a:cubicBezTo>
                      <a:pt x="11183" y="25943"/>
                      <a:pt x="11826" y="25717"/>
                      <a:pt x="12357" y="25401"/>
                    </a:cubicBezTo>
                    <a:cubicBezTo>
                      <a:pt x="12447" y="25796"/>
                      <a:pt x="12537" y="26180"/>
                      <a:pt x="12650" y="26564"/>
                    </a:cubicBezTo>
                    <a:cubicBezTo>
                      <a:pt x="13158" y="28211"/>
                      <a:pt x="13993" y="29757"/>
                      <a:pt x="15189" y="30998"/>
                    </a:cubicBezTo>
                    <a:cubicBezTo>
                      <a:pt x="15381" y="31201"/>
                      <a:pt x="15584" y="31393"/>
                      <a:pt x="15799" y="31596"/>
                    </a:cubicBezTo>
                    <a:cubicBezTo>
                      <a:pt x="16024" y="31393"/>
                      <a:pt x="16227" y="31190"/>
                      <a:pt x="16408" y="30998"/>
                    </a:cubicBezTo>
                    <a:cubicBezTo>
                      <a:pt x="17604" y="29746"/>
                      <a:pt x="18439" y="28200"/>
                      <a:pt x="18947" y="26564"/>
                    </a:cubicBezTo>
                    <a:cubicBezTo>
                      <a:pt x="19060" y="26180"/>
                      <a:pt x="19161" y="25796"/>
                      <a:pt x="19240" y="25401"/>
                    </a:cubicBezTo>
                    <a:cubicBezTo>
                      <a:pt x="19793" y="25717"/>
                      <a:pt x="20414" y="25943"/>
                      <a:pt x="20955" y="26169"/>
                    </a:cubicBezTo>
                    <a:cubicBezTo>
                      <a:pt x="21836" y="26541"/>
                      <a:pt x="22761" y="26868"/>
                      <a:pt x="23697" y="27139"/>
                    </a:cubicBezTo>
                    <a:cubicBezTo>
                      <a:pt x="24939" y="27466"/>
                      <a:pt x="26440" y="27805"/>
                      <a:pt x="27839" y="27827"/>
                    </a:cubicBezTo>
                    <a:cubicBezTo>
                      <a:pt x="27805" y="26428"/>
                      <a:pt x="27478" y="24939"/>
                      <a:pt x="27139" y="23697"/>
                    </a:cubicBezTo>
                    <a:cubicBezTo>
                      <a:pt x="26891" y="22761"/>
                      <a:pt x="26552" y="21847"/>
                      <a:pt x="26169" y="20944"/>
                    </a:cubicBezTo>
                    <a:cubicBezTo>
                      <a:pt x="25943" y="20414"/>
                      <a:pt x="25717" y="19770"/>
                      <a:pt x="25413" y="19240"/>
                    </a:cubicBezTo>
                    <a:cubicBezTo>
                      <a:pt x="25808" y="19150"/>
                      <a:pt x="26180" y="19060"/>
                      <a:pt x="26564" y="18947"/>
                    </a:cubicBezTo>
                    <a:cubicBezTo>
                      <a:pt x="28211" y="18439"/>
                      <a:pt x="29768" y="17604"/>
                      <a:pt x="31010" y="16408"/>
                    </a:cubicBezTo>
                    <a:cubicBezTo>
                      <a:pt x="31201" y="16216"/>
                      <a:pt x="31405" y="16013"/>
                      <a:pt x="31596" y="15798"/>
                    </a:cubicBezTo>
                    <a:cubicBezTo>
                      <a:pt x="31405" y="15573"/>
                      <a:pt x="31190" y="15370"/>
                      <a:pt x="31010" y="15189"/>
                    </a:cubicBezTo>
                    <a:cubicBezTo>
                      <a:pt x="29757" y="13993"/>
                      <a:pt x="28200" y="13158"/>
                      <a:pt x="26564" y="12650"/>
                    </a:cubicBezTo>
                    <a:cubicBezTo>
                      <a:pt x="26180" y="12537"/>
                      <a:pt x="25808" y="12436"/>
                      <a:pt x="25413" y="12357"/>
                    </a:cubicBezTo>
                    <a:cubicBezTo>
                      <a:pt x="25717" y="11804"/>
                      <a:pt x="25943" y="11183"/>
                      <a:pt x="26169" y="10653"/>
                    </a:cubicBezTo>
                    <a:cubicBezTo>
                      <a:pt x="26552" y="9761"/>
                      <a:pt x="26880" y="8847"/>
                      <a:pt x="27139" y="7899"/>
                    </a:cubicBezTo>
                    <a:cubicBezTo>
                      <a:pt x="27478" y="6658"/>
                      <a:pt x="27805" y="5157"/>
                      <a:pt x="27839" y="3769"/>
                    </a:cubicBezTo>
                    <a:lnTo>
                      <a:pt x="27839" y="3769"/>
                    </a:lnTo>
                    <a:cubicBezTo>
                      <a:pt x="26440" y="3792"/>
                      <a:pt x="24939" y="4119"/>
                      <a:pt x="23697" y="4458"/>
                    </a:cubicBezTo>
                    <a:cubicBezTo>
                      <a:pt x="22772" y="4706"/>
                      <a:pt x="21847" y="5045"/>
                      <a:pt x="20955" y="5428"/>
                    </a:cubicBezTo>
                    <a:cubicBezTo>
                      <a:pt x="20414" y="5654"/>
                      <a:pt x="19782" y="5880"/>
                      <a:pt x="19240" y="6196"/>
                    </a:cubicBezTo>
                    <a:cubicBezTo>
                      <a:pt x="19161" y="5801"/>
                      <a:pt x="19060" y="5417"/>
                      <a:pt x="18947" y="5033"/>
                    </a:cubicBezTo>
                    <a:cubicBezTo>
                      <a:pt x="18439" y="3386"/>
                      <a:pt x="17604" y="1829"/>
                      <a:pt x="16408" y="587"/>
                    </a:cubicBezTo>
                    <a:cubicBezTo>
                      <a:pt x="16227" y="396"/>
                      <a:pt x="16013" y="192"/>
                      <a:pt x="15799" y="1"/>
                    </a:cubicBezTo>
                    <a:close/>
                  </a:path>
                </a:pathLst>
              </a:custGeom>
              <a:solidFill>
                <a:srgbClr val="F0A6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49"/>
              <p:cNvSpPr/>
              <p:nvPr/>
            </p:nvSpPr>
            <p:spPr>
              <a:xfrm>
                <a:off x="1281625" y="34724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0"/>
                    </a:moveTo>
                    <a:cubicBezTo>
                      <a:pt x="3002" y="1140"/>
                      <a:pt x="3544" y="1671"/>
                      <a:pt x="3544" y="2336"/>
                    </a:cubicBezTo>
                    <a:cubicBezTo>
                      <a:pt x="3521" y="3002"/>
                      <a:pt x="2991" y="3532"/>
                      <a:pt x="2336" y="3532"/>
                    </a:cubicBezTo>
                    <a:cubicBezTo>
                      <a:pt x="1682" y="3532"/>
                      <a:pt x="1140" y="3002"/>
                      <a:pt x="1140" y="2336"/>
                    </a:cubicBezTo>
                    <a:cubicBezTo>
                      <a:pt x="1140" y="1671"/>
                      <a:pt x="1682" y="1140"/>
                      <a:pt x="2336" y="1140"/>
                    </a:cubicBezTo>
                    <a:close/>
                    <a:moveTo>
                      <a:pt x="2336" y="1"/>
                    </a:moveTo>
                    <a:cubicBezTo>
                      <a:pt x="1038" y="1"/>
                      <a:pt x="0" y="1050"/>
                      <a:pt x="0" y="2336"/>
                    </a:cubicBezTo>
                    <a:cubicBezTo>
                      <a:pt x="0" y="3634"/>
                      <a:pt x="1050" y="4683"/>
                      <a:pt x="2336" y="4683"/>
                    </a:cubicBezTo>
                    <a:cubicBezTo>
                      <a:pt x="3623" y="4683"/>
                      <a:pt x="4683" y="3623"/>
                      <a:pt x="4683" y="2336"/>
                    </a:cubicBezTo>
                    <a:cubicBezTo>
                      <a:pt x="4683" y="1050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49"/>
              <p:cNvSpPr/>
              <p:nvPr/>
            </p:nvSpPr>
            <p:spPr>
              <a:xfrm>
                <a:off x="1146500" y="2847050"/>
                <a:ext cx="658175" cy="658175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26327" extrusionOk="0">
                    <a:moveTo>
                      <a:pt x="13158" y="2618"/>
                    </a:moveTo>
                    <a:cubicBezTo>
                      <a:pt x="13643" y="3747"/>
                      <a:pt x="13947" y="4943"/>
                      <a:pt x="14083" y="6263"/>
                    </a:cubicBezTo>
                    <a:cubicBezTo>
                      <a:pt x="14218" y="7753"/>
                      <a:pt x="14151" y="9231"/>
                      <a:pt x="14004" y="10709"/>
                    </a:cubicBezTo>
                    <a:cubicBezTo>
                      <a:pt x="13947" y="11319"/>
                      <a:pt x="13835" y="11950"/>
                      <a:pt x="13744" y="12582"/>
                    </a:cubicBezTo>
                    <a:cubicBezTo>
                      <a:pt x="14376" y="12481"/>
                      <a:pt x="15008" y="12379"/>
                      <a:pt x="15617" y="12323"/>
                    </a:cubicBezTo>
                    <a:cubicBezTo>
                      <a:pt x="16539" y="12231"/>
                      <a:pt x="17460" y="12171"/>
                      <a:pt x="18384" y="12171"/>
                    </a:cubicBezTo>
                    <a:cubicBezTo>
                      <a:pt x="18943" y="12171"/>
                      <a:pt x="19502" y="12193"/>
                      <a:pt x="20063" y="12244"/>
                    </a:cubicBezTo>
                    <a:cubicBezTo>
                      <a:pt x="21384" y="12379"/>
                      <a:pt x="22580" y="12684"/>
                      <a:pt x="23708" y="13169"/>
                    </a:cubicBezTo>
                    <a:cubicBezTo>
                      <a:pt x="22580" y="13643"/>
                      <a:pt x="21384" y="13959"/>
                      <a:pt x="20063" y="14083"/>
                    </a:cubicBezTo>
                    <a:cubicBezTo>
                      <a:pt x="19495" y="14135"/>
                      <a:pt x="18927" y="14157"/>
                      <a:pt x="18361" y="14157"/>
                    </a:cubicBezTo>
                    <a:cubicBezTo>
                      <a:pt x="17445" y="14157"/>
                      <a:pt x="16531" y="14099"/>
                      <a:pt x="15617" y="14015"/>
                    </a:cubicBezTo>
                    <a:cubicBezTo>
                      <a:pt x="15008" y="13959"/>
                      <a:pt x="14376" y="13835"/>
                      <a:pt x="13744" y="13745"/>
                    </a:cubicBezTo>
                    <a:lnTo>
                      <a:pt x="13744" y="13745"/>
                    </a:lnTo>
                    <a:cubicBezTo>
                      <a:pt x="13835" y="14377"/>
                      <a:pt x="13947" y="15008"/>
                      <a:pt x="14004" y="15618"/>
                    </a:cubicBezTo>
                    <a:cubicBezTo>
                      <a:pt x="14151" y="17096"/>
                      <a:pt x="14218" y="18586"/>
                      <a:pt x="14083" y="20064"/>
                    </a:cubicBezTo>
                    <a:cubicBezTo>
                      <a:pt x="13947" y="21384"/>
                      <a:pt x="13643" y="22580"/>
                      <a:pt x="13158" y="23709"/>
                    </a:cubicBezTo>
                    <a:cubicBezTo>
                      <a:pt x="12684" y="22580"/>
                      <a:pt x="12368" y="21384"/>
                      <a:pt x="12244" y="20064"/>
                    </a:cubicBezTo>
                    <a:cubicBezTo>
                      <a:pt x="12108" y="18586"/>
                      <a:pt x="12176" y="17096"/>
                      <a:pt x="12311" y="15618"/>
                    </a:cubicBezTo>
                    <a:cubicBezTo>
                      <a:pt x="12368" y="15008"/>
                      <a:pt x="12480" y="14377"/>
                      <a:pt x="12582" y="13745"/>
                    </a:cubicBezTo>
                    <a:lnTo>
                      <a:pt x="12582" y="13745"/>
                    </a:lnTo>
                    <a:cubicBezTo>
                      <a:pt x="11950" y="13846"/>
                      <a:pt x="11307" y="13959"/>
                      <a:pt x="10709" y="14015"/>
                    </a:cubicBezTo>
                    <a:cubicBezTo>
                      <a:pt x="9788" y="14099"/>
                      <a:pt x="8872" y="14157"/>
                      <a:pt x="7957" y="14157"/>
                    </a:cubicBezTo>
                    <a:cubicBezTo>
                      <a:pt x="7392" y="14157"/>
                      <a:pt x="6828" y="14135"/>
                      <a:pt x="6263" y="14083"/>
                    </a:cubicBezTo>
                    <a:cubicBezTo>
                      <a:pt x="4931" y="13959"/>
                      <a:pt x="3735" y="13643"/>
                      <a:pt x="2607" y="13169"/>
                    </a:cubicBezTo>
                    <a:cubicBezTo>
                      <a:pt x="3735" y="12684"/>
                      <a:pt x="4931" y="12379"/>
                      <a:pt x="6263" y="12244"/>
                    </a:cubicBezTo>
                    <a:cubicBezTo>
                      <a:pt x="6820" y="12193"/>
                      <a:pt x="7377" y="12171"/>
                      <a:pt x="7934" y="12171"/>
                    </a:cubicBezTo>
                    <a:cubicBezTo>
                      <a:pt x="8856" y="12171"/>
                      <a:pt x="9780" y="12231"/>
                      <a:pt x="10709" y="12323"/>
                    </a:cubicBezTo>
                    <a:cubicBezTo>
                      <a:pt x="11307" y="12379"/>
                      <a:pt x="11950" y="12492"/>
                      <a:pt x="12582" y="12582"/>
                    </a:cubicBezTo>
                    <a:cubicBezTo>
                      <a:pt x="12480" y="11950"/>
                      <a:pt x="12368" y="11319"/>
                      <a:pt x="12311" y="10709"/>
                    </a:cubicBezTo>
                    <a:cubicBezTo>
                      <a:pt x="12176" y="9231"/>
                      <a:pt x="12108" y="7753"/>
                      <a:pt x="12244" y="6263"/>
                    </a:cubicBezTo>
                    <a:cubicBezTo>
                      <a:pt x="12368" y="4943"/>
                      <a:pt x="12684" y="3747"/>
                      <a:pt x="13158" y="2618"/>
                    </a:cubicBezTo>
                    <a:close/>
                    <a:moveTo>
                      <a:pt x="13158" y="0"/>
                    </a:moveTo>
                    <a:cubicBezTo>
                      <a:pt x="12018" y="1637"/>
                      <a:pt x="11442" y="3736"/>
                      <a:pt x="11183" y="5654"/>
                    </a:cubicBezTo>
                    <a:cubicBezTo>
                      <a:pt x="10980" y="7335"/>
                      <a:pt x="11014" y="9028"/>
                      <a:pt x="11228" y="10709"/>
                    </a:cubicBezTo>
                    <a:cubicBezTo>
                      <a:pt x="11262" y="10901"/>
                      <a:pt x="11273" y="11104"/>
                      <a:pt x="11296" y="11296"/>
                    </a:cubicBezTo>
                    <a:cubicBezTo>
                      <a:pt x="11104" y="11273"/>
                      <a:pt x="10901" y="11262"/>
                      <a:pt x="10709" y="11228"/>
                    </a:cubicBezTo>
                    <a:cubicBezTo>
                      <a:pt x="9776" y="11122"/>
                      <a:pt x="8841" y="11057"/>
                      <a:pt x="7905" y="11057"/>
                    </a:cubicBezTo>
                    <a:cubicBezTo>
                      <a:pt x="7154" y="11057"/>
                      <a:pt x="6402" y="11099"/>
                      <a:pt x="5654" y="11194"/>
                    </a:cubicBezTo>
                    <a:cubicBezTo>
                      <a:pt x="3735" y="11431"/>
                      <a:pt x="1636" y="12007"/>
                      <a:pt x="0" y="13169"/>
                    </a:cubicBezTo>
                    <a:cubicBezTo>
                      <a:pt x="1636" y="14309"/>
                      <a:pt x="3735" y="14884"/>
                      <a:pt x="5654" y="15144"/>
                    </a:cubicBezTo>
                    <a:cubicBezTo>
                      <a:pt x="6415" y="15236"/>
                      <a:pt x="7179" y="15279"/>
                      <a:pt x="7943" y="15279"/>
                    </a:cubicBezTo>
                    <a:cubicBezTo>
                      <a:pt x="8866" y="15279"/>
                      <a:pt x="9789" y="15216"/>
                      <a:pt x="10709" y="15099"/>
                    </a:cubicBezTo>
                    <a:cubicBezTo>
                      <a:pt x="10901" y="15065"/>
                      <a:pt x="11104" y="15054"/>
                      <a:pt x="11296" y="15031"/>
                    </a:cubicBezTo>
                    <a:lnTo>
                      <a:pt x="11296" y="15031"/>
                    </a:lnTo>
                    <a:cubicBezTo>
                      <a:pt x="11273" y="15223"/>
                      <a:pt x="11262" y="15426"/>
                      <a:pt x="11228" y="15618"/>
                    </a:cubicBezTo>
                    <a:cubicBezTo>
                      <a:pt x="11036" y="17299"/>
                      <a:pt x="10980" y="18992"/>
                      <a:pt x="11183" y="20673"/>
                    </a:cubicBezTo>
                    <a:cubicBezTo>
                      <a:pt x="11431" y="22591"/>
                      <a:pt x="12007" y="24690"/>
                      <a:pt x="13158" y="26327"/>
                    </a:cubicBezTo>
                    <a:cubicBezTo>
                      <a:pt x="14309" y="24690"/>
                      <a:pt x="14884" y="22591"/>
                      <a:pt x="15132" y="20673"/>
                    </a:cubicBezTo>
                    <a:cubicBezTo>
                      <a:pt x="15347" y="18992"/>
                      <a:pt x="15302" y="17299"/>
                      <a:pt x="15098" y="15618"/>
                    </a:cubicBezTo>
                    <a:cubicBezTo>
                      <a:pt x="15065" y="15426"/>
                      <a:pt x="15053" y="15223"/>
                      <a:pt x="15019" y="15031"/>
                    </a:cubicBezTo>
                    <a:lnTo>
                      <a:pt x="15019" y="15031"/>
                    </a:lnTo>
                    <a:cubicBezTo>
                      <a:pt x="15223" y="15054"/>
                      <a:pt x="15414" y="15065"/>
                      <a:pt x="15617" y="15099"/>
                    </a:cubicBezTo>
                    <a:cubicBezTo>
                      <a:pt x="16558" y="15207"/>
                      <a:pt x="17505" y="15272"/>
                      <a:pt x="18454" y="15272"/>
                    </a:cubicBezTo>
                    <a:cubicBezTo>
                      <a:pt x="19190" y="15272"/>
                      <a:pt x="19927" y="15233"/>
                      <a:pt x="20662" y="15144"/>
                    </a:cubicBezTo>
                    <a:cubicBezTo>
                      <a:pt x="22580" y="14896"/>
                      <a:pt x="24690" y="14320"/>
                      <a:pt x="26326" y="13169"/>
                    </a:cubicBezTo>
                    <a:cubicBezTo>
                      <a:pt x="24690" y="12018"/>
                      <a:pt x="22580" y="11443"/>
                      <a:pt x="20662" y="11194"/>
                    </a:cubicBezTo>
                    <a:cubicBezTo>
                      <a:pt x="19892" y="11096"/>
                      <a:pt x="19118" y="11050"/>
                      <a:pt x="18342" y="11050"/>
                    </a:cubicBezTo>
                    <a:cubicBezTo>
                      <a:pt x="17434" y="11050"/>
                      <a:pt x="16524" y="11113"/>
                      <a:pt x="15617" y="11228"/>
                    </a:cubicBezTo>
                    <a:cubicBezTo>
                      <a:pt x="15414" y="11262"/>
                      <a:pt x="15223" y="11273"/>
                      <a:pt x="15019" y="11296"/>
                    </a:cubicBezTo>
                    <a:cubicBezTo>
                      <a:pt x="15053" y="11104"/>
                      <a:pt x="15065" y="10912"/>
                      <a:pt x="15098" y="10709"/>
                    </a:cubicBezTo>
                    <a:cubicBezTo>
                      <a:pt x="15290" y="9028"/>
                      <a:pt x="15347" y="7335"/>
                      <a:pt x="15132" y="5654"/>
                    </a:cubicBezTo>
                    <a:cubicBezTo>
                      <a:pt x="14895" y="3736"/>
                      <a:pt x="14320" y="1637"/>
                      <a:pt x="13158" y="0"/>
                    </a:cubicBezTo>
                    <a:close/>
                  </a:path>
                </a:pathLst>
              </a:custGeom>
              <a:solidFill>
                <a:srgbClr val="72B3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49"/>
              <p:cNvSpPr/>
              <p:nvPr/>
            </p:nvSpPr>
            <p:spPr>
              <a:xfrm>
                <a:off x="1552450" y="2762700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63"/>
                    </a:moveTo>
                    <a:cubicBezTo>
                      <a:pt x="3002" y="1163"/>
                      <a:pt x="3543" y="1693"/>
                      <a:pt x="3543" y="2359"/>
                    </a:cubicBezTo>
                    <a:cubicBezTo>
                      <a:pt x="3543" y="3025"/>
                      <a:pt x="3002" y="3555"/>
                      <a:pt x="2336" y="3555"/>
                    </a:cubicBezTo>
                    <a:cubicBezTo>
                      <a:pt x="1681" y="3555"/>
                      <a:pt x="1140" y="3025"/>
                      <a:pt x="1140" y="2359"/>
                    </a:cubicBezTo>
                    <a:cubicBezTo>
                      <a:pt x="1151" y="1704"/>
                      <a:pt x="1681" y="1163"/>
                      <a:pt x="2336" y="1163"/>
                    </a:cubicBezTo>
                    <a:close/>
                    <a:moveTo>
                      <a:pt x="2336" y="1"/>
                    </a:moveTo>
                    <a:cubicBezTo>
                      <a:pt x="1061" y="1"/>
                      <a:pt x="0" y="1061"/>
                      <a:pt x="0" y="2348"/>
                    </a:cubicBezTo>
                    <a:cubicBezTo>
                      <a:pt x="0" y="3634"/>
                      <a:pt x="1038" y="4683"/>
                      <a:pt x="2336" y="4683"/>
                    </a:cubicBezTo>
                    <a:cubicBezTo>
                      <a:pt x="3634" y="4683"/>
                      <a:pt x="4683" y="3634"/>
                      <a:pt x="4683" y="2348"/>
                    </a:cubicBezTo>
                    <a:cubicBezTo>
                      <a:pt x="4683" y="1061"/>
                      <a:pt x="3622" y="1"/>
                      <a:pt x="2336" y="1"/>
                    </a:cubicBezTo>
                    <a:close/>
                  </a:path>
                </a:pathLst>
              </a:custGeom>
              <a:solidFill>
                <a:srgbClr val="D52A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49"/>
              <p:cNvSpPr/>
              <p:nvPr/>
            </p:nvSpPr>
            <p:spPr>
              <a:xfrm>
                <a:off x="1281625" y="2762975"/>
                <a:ext cx="1171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4684" extrusionOk="0">
                    <a:moveTo>
                      <a:pt x="2336" y="1141"/>
                    </a:moveTo>
                    <a:cubicBezTo>
                      <a:pt x="3002" y="1141"/>
                      <a:pt x="3544" y="1671"/>
                      <a:pt x="3544" y="2337"/>
                    </a:cubicBezTo>
                    <a:cubicBezTo>
                      <a:pt x="3544" y="3002"/>
                      <a:pt x="3002" y="3533"/>
                      <a:pt x="2336" y="3533"/>
                    </a:cubicBezTo>
                    <a:cubicBezTo>
                      <a:pt x="1682" y="3533"/>
                      <a:pt x="1140" y="3002"/>
                      <a:pt x="1140" y="2337"/>
                    </a:cubicBezTo>
                    <a:cubicBezTo>
                      <a:pt x="1140" y="1671"/>
                      <a:pt x="1682" y="1141"/>
                      <a:pt x="2336" y="1141"/>
                    </a:cubicBezTo>
                    <a:close/>
                    <a:moveTo>
                      <a:pt x="2336" y="1"/>
                    </a:moveTo>
                    <a:cubicBezTo>
                      <a:pt x="1050" y="1"/>
                      <a:pt x="0" y="1050"/>
                      <a:pt x="0" y="2337"/>
                    </a:cubicBezTo>
                    <a:cubicBezTo>
                      <a:pt x="0" y="3623"/>
                      <a:pt x="1050" y="4684"/>
                      <a:pt x="2336" y="4684"/>
                    </a:cubicBezTo>
                    <a:cubicBezTo>
                      <a:pt x="3623" y="4684"/>
                      <a:pt x="4683" y="3634"/>
                      <a:pt x="4683" y="2337"/>
                    </a:cubicBezTo>
                    <a:cubicBezTo>
                      <a:pt x="4683" y="1039"/>
                      <a:pt x="3623" y="1"/>
                      <a:pt x="2336" y="1"/>
                    </a:cubicBezTo>
                    <a:close/>
                  </a:path>
                </a:pathLst>
              </a:custGeom>
              <a:solidFill>
                <a:srgbClr val="C0E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DA3D08-7384-4F7C-9BE6-6FE467B430F2}"/>
              </a:ext>
            </a:extLst>
          </p:cNvPr>
          <p:cNvSpPr txBox="1"/>
          <p:nvPr/>
        </p:nvSpPr>
        <p:spPr>
          <a:xfrm>
            <a:off x="3149166" y="2666750"/>
            <a:ext cx="290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solidFill>
                  <a:srgbClr val="22233D"/>
                </a:solidFill>
                <a:latin typeface="Playfair Display Medium" panose="020B0604020202020204" charset="0"/>
              </a:rPr>
              <a:t>7. Zaključak</a:t>
            </a:r>
            <a:endParaRPr lang="en-US" sz="4000" dirty="0">
              <a:solidFill>
                <a:srgbClr val="22233D"/>
              </a:solidFill>
              <a:latin typeface="Playfair Display Medium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98CC8-B8D4-430F-833F-DBCE14CD0B51}"/>
              </a:ext>
            </a:extLst>
          </p:cNvPr>
          <p:cNvSpPr txBox="1"/>
          <p:nvPr/>
        </p:nvSpPr>
        <p:spPr>
          <a:xfrm>
            <a:off x="3531110" y="3790281"/>
            <a:ext cx="208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22233D"/>
                </a:solidFill>
                <a:latin typeface="Manrope" panose="020B0604020202020204" charset="0"/>
              </a:rPr>
              <a:t>Sumiran izveštaj</a:t>
            </a:r>
            <a:endParaRPr lang="en-US" sz="1600" dirty="0">
              <a:solidFill>
                <a:srgbClr val="22233D"/>
              </a:solidFill>
              <a:latin typeface="Manrop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6" name="Google Shape;6476;p55"/>
          <p:cNvSpPr txBox="1">
            <a:spLocks noGrp="1"/>
          </p:cNvSpPr>
          <p:nvPr>
            <p:ph type="title"/>
          </p:nvPr>
        </p:nvSpPr>
        <p:spPr>
          <a:xfrm>
            <a:off x="713225" y="1398350"/>
            <a:ext cx="77175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Hvala na pažnji!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alavera Pottery Workshop by Slidesgo">
  <a:themeElements>
    <a:clrScheme name="Simple Light">
      <a:dk1>
        <a:srgbClr val="22233D"/>
      </a:dk1>
      <a:lt1>
        <a:srgbClr val="DFDEFC"/>
      </a:lt1>
      <a:dk2>
        <a:srgbClr val="72B3C5"/>
      </a:dk2>
      <a:lt2>
        <a:srgbClr val="C0EF97"/>
      </a:lt2>
      <a:accent1>
        <a:srgbClr val="EF959B"/>
      </a:accent1>
      <a:accent2>
        <a:srgbClr val="D52A2F"/>
      </a:accent2>
      <a:accent3>
        <a:srgbClr val="F0A637"/>
      </a:accent3>
      <a:accent4>
        <a:srgbClr val="F76639"/>
      </a:accent4>
      <a:accent5>
        <a:srgbClr val="FFFFFF"/>
      </a:accent5>
      <a:accent6>
        <a:srgbClr val="19191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122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Playfair Display Medium</vt:lpstr>
      <vt:lpstr>Playfair Display</vt:lpstr>
      <vt:lpstr>Arial</vt:lpstr>
      <vt:lpstr>Bebas Neue</vt:lpstr>
      <vt:lpstr>Open Sans</vt:lpstr>
      <vt:lpstr>Manrope</vt:lpstr>
      <vt:lpstr>Talavera Pottery Workshop by Slidesgo</vt:lpstr>
      <vt:lpstr>Psihološki izveštaj</vt:lpstr>
      <vt:lpstr>Vodi se računa o:</vt:lpstr>
      <vt:lpstr>1. Uvod</vt:lpstr>
      <vt:lpstr>2. Struktura ličnosti</vt:lpstr>
      <vt:lpstr>3. Kognitivni stil</vt:lpstr>
      <vt:lpstr>4. Organizacija afekta</vt:lpstr>
      <vt:lpstr>5. Dinamizmi</vt:lpstr>
      <vt:lpstr>6. Plan tretmana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Psihološki izveštaj</dc:title>
  <cp:lastModifiedBy>Ema</cp:lastModifiedBy>
  <cp:revision>10</cp:revision>
  <dcterms:modified xsi:type="dcterms:W3CDTF">2022-11-05T21:22:00Z</dcterms:modified>
</cp:coreProperties>
</file>