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11"/>
  </p:notesMasterIdLst>
  <p:sldIdLst>
    <p:sldId id="256" r:id="rId2"/>
    <p:sldId id="257" r:id="rId3"/>
    <p:sldId id="262" r:id="rId4"/>
    <p:sldId id="264" r:id="rId5"/>
    <p:sldId id="258" r:id="rId6"/>
    <p:sldId id="259" r:id="rId7"/>
    <p:sldId id="260" r:id="rId8"/>
    <p:sldId id="261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nka Radovanović" initials="BR" lastIdx="1" clrIdx="0">
    <p:extLst>
      <p:ext uri="{19B8F6BF-5375-455C-9EA6-DF929625EA0E}">
        <p15:presenceInfo xmlns:p15="http://schemas.microsoft.com/office/powerpoint/2012/main" xmlns="" userId="537afaed00e20f3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0"/>
  </p:normalViewPr>
  <p:slideViewPr>
    <p:cSldViewPr snapToGrid="0">
      <p:cViewPr>
        <p:scale>
          <a:sx n="71" d="100"/>
          <a:sy n="71" d="100"/>
        </p:scale>
        <p:origin x="-456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C35439-E0A6-48B2-B1BA-4C2BCEC9EB5B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0B6621A-EA36-4A5E-8220-009C18B86718}">
      <dgm:prSet phldrT="[Text]" custT="1"/>
      <dgm:spPr/>
      <dgm:t>
        <a:bodyPr/>
        <a:lstStyle/>
        <a:p>
          <a:r>
            <a:rPr lang="sr-Latn-RS" sz="1600" b="1" dirty="0"/>
            <a:t>Obrazovanje odraslih</a:t>
          </a:r>
          <a:endParaRPr lang="en-US" sz="1600" b="1" dirty="0"/>
        </a:p>
      </dgm:t>
    </dgm:pt>
    <dgm:pt modelId="{5B6B661B-8706-4C51-A53B-4015045294A3}" type="parTrans" cxnId="{840999DA-8A78-440C-9C92-4040FF1C0BE6}">
      <dgm:prSet/>
      <dgm:spPr/>
      <dgm:t>
        <a:bodyPr/>
        <a:lstStyle/>
        <a:p>
          <a:endParaRPr lang="en-US"/>
        </a:p>
      </dgm:t>
    </dgm:pt>
    <dgm:pt modelId="{910ECED2-3D43-46E6-849B-D5894FD4417B}" type="sibTrans" cxnId="{840999DA-8A78-440C-9C92-4040FF1C0BE6}">
      <dgm:prSet/>
      <dgm:spPr/>
      <dgm:t>
        <a:bodyPr/>
        <a:lstStyle/>
        <a:p>
          <a:endParaRPr lang="en-US"/>
        </a:p>
      </dgm:t>
    </dgm:pt>
    <dgm:pt modelId="{11360992-3892-4C85-B2B5-E85F4ED83988}">
      <dgm:prSet phldrT="[Text]" custT="1"/>
      <dgm:spPr/>
      <dgm:t>
        <a:bodyPr/>
        <a:lstStyle/>
        <a:p>
          <a:r>
            <a:rPr lang="sr-Latn-RS" sz="1400" b="1" dirty="0"/>
            <a:t>Formalno </a:t>
          </a:r>
        </a:p>
        <a:p>
          <a:r>
            <a:rPr lang="sr-Latn-RS" sz="1400" b="1" dirty="0"/>
            <a:t>obrazovanje odraslih</a:t>
          </a:r>
          <a:endParaRPr lang="en-US" sz="1400" b="1" dirty="0"/>
        </a:p>
      </dgm:t>
    </dgm:pt>
    <dgm:pt modelId="{0B0A5102-EBBE-4B46-BBF2-6B505807FA74}" type="parTrans" cxnId="{CC08B717-B7A3-49E5-83E3-0BF04D70BE16}">
      <dgm:prSet/>
      <dgm:spPr/>
      <dgm:t>
        <a:bodyPr/>
        <a:lstStyle/>
        <a:p>
          <a:endParaRPr lang="en-US"/>
        </a:p>
      </dgm:t>
    </dgm:pt>
    <dgm:pt modelId="{547637C0-F686-4059-9E48-E3519905A869}" type="sibTrans" cxnId="{CC08B717-B7A3-49E5-83E3-0BF04D70BE16}">
      <dgm:prSet/>
      <dgm:spPr/>
      <dgm:t>
        <a:bodyPr/>
        <a:lstStyle/>
        <a:p>
          <a:endParaRPr lang="en-US"/>
        </a:p>
      </dgm:t>
    </dgm:pt>
    <dgm:pt modelId="{AE70EE6F-229F-4518-8CE1-742A4FDC82B3}">
      <dgm:prSet phldrT="[Text]" custT="1"/>
      <dgm:spPr/>
      <dgm:t>
        <a:bodyPr/>
        <a:lstStyle/>
        <a:p>
          <a:r>
            <a:rPr lang="sr-Latn-RS" sz="1100" b="1" dirty="0" err="1"/>
            <a:t>Funckionalno</a:t>
          </a:r>
          <a:r>
            <a:rPr lang="sr-Latn-RS" sz="1100" b="1" dirty="0"/>
            <a:t> osnovno obrazovanje odraslih (FOOO)</a:t>
          </a:r>
          <a:endParaRPr lang="en-US" sz="1100" b="1" dirty="0"/>
        </a:p>
      </dgm:t>
    </dgm:pt>
    <dgm:pt modelId="{5B738D96-B15C-47FF-B511-0B3E2614047B}" type="parTrans" cxnId="{2947DD16-AE43-4806-8078-3888A2C03955}">
      <dgm:prSet/>
      <dgm:spPr/>
      <dgm:t>
        <a:bodyPr/>
        <a:lstStyle/>
        <a:p>
          <a:endParaRPr lang="en-US"/>
        </a:p>
      </dgm:t>
    </dgm:pt>
    <dgm:pt modelId="{FA39DE07-15C8-4E91-9037-EC203EA8A92D}" type="sibTrans" cxnId="{2947DD16-AE43-4806-8078-3888A2C03955}">
      <dgm:prSet/>
      <dgm:spPr/>
      <dgm:t>
        <a:bodyPr/>
        <a:lstStyle/>
        <a:p>
          <a:endParaRPr lang="en-US"/>
        </a:p>
      </dgm:t>
    </dgm:pt>
    <dgm:pt modelId="{A1437486-D30C-4169-990E-45C43CF43A56}">
      <dgm:prSet phldrT="[Text]" custT="1"/>
      <dgm:spPr/>
      <dgm:t>
        <a:bodyPr/>
        <a:lstStyle/>
        <a:p>
          <a:r>
            <a:rPr lang="sr-Latn-RS" sz="1100" b="1" dirty="0"/>
            <a:t>Srednje  stručno obrazovanje odraslih</a:t>
          </a:r>
          <a:endParaRPr lang="en-US" sz="1100" b="1" dirty="0"/>
        </a:p>
      </dgm:t>
    </dgm:pt>
    <dgm:pt modelId="{49FCDDC2-FD8F-40C4-9D29-0E235E48A6B6}" type="parTrans" cxnId="{0B9851F9-D4D0-4A66-A052-1472BECE7BAA}">
      <dgm:prSet/>
      <dgm:spPr/>
      <dgm:t>
        <a:bodyPr/>
        <a:lstStyle/>
        <a:p>
          <a:endParaRPr lang="en-US"/>
        </a:p>
      </dgm:t>
    </dgm:pt>
    <dgm:pt modelId="{2D6FA700-DB68-48A8-8DA4-0571B6A645A2}" type="sibTrans" cxnId="{0B9851F9-D4D0-4A66-A052-1472BECE7BAA}">
      <dgm:prSet/>
      <dgm:spPr/>
      <dgm:t>
        <a:bodyPr/>
        <a:lstStyle/>
        <a:p>
          <a:endParaRPr lang="en-US"/>
        </a:p>
      </dgm:t>
    </dgm:pt>
    <dgm:pt modelId="{A1359535-2089-4CC1-A212-4F7B0E42FC42}">
      <dgm:prSet phldrT="[Text]" custT="1"/>
      <dgm:spPr/>
      <dgm:t>
        <a:bodyPr/>
        <a:lstStyle/>
        <a:p>
          <a:r>
            <a:rPr lang="sr-Latn-RS" sz="1400" b="1" dirty="0"/>
            <a:t>Neformalno obrazovanje odraslih</a:t>
          </a:r>
          <a:endParaRPr lang="en-US" sz="1400" b="1" dirty="0"/>
        </a:p>
      </dgm:t>
    </dgm:pt>
    <dgm:pt modelId="{723DA12F-5B93-4C06-9B0E-06AEED130AD2}" type="parTrans" cxnId="{CF4F4F54-9C39-4F3A-BFC3-C084E1ECE849}">
      <dgm:prSet/>
      <dgm:spPr/>
      <dgm:t>
        <a:bodyPr/>
        <a:lstStyle/>
        <a:p>
          <a:endParaRPr lang="en-US"/>
        </a:p>
      </dgm:t>
    </dgm:pt>
    <dgm:pt modelId="{58A6E81F-5C44-49D8-AABA-6E22042BFA50}" type="sibTrans" cxnId="{CF4F4F54-9C39-4F3A-BFC3-C084E1ECE849}">
      <dgm:prSet/>
      <dgm:spPr/>
      <dgm:t>
        <a:bodyPr/>
        <a:lstStyle/>
        <a:p>
          <a:endParaRPr lang="en-US"/>
        </a:p>
      </dgm:t>
    </dgm:pt>
    <dgm:pt modelId="{1359D73E-CC96-4716-AE74-7D4BF7B69402}">
      <dgm:prSet phldrT="[Text]" custT="1"/>
      <dgm:spPr/>
      <dgm:t>
        <a:bodyPr/>
        <a:lstStyle/>
        <a:p>
          <a:r>
            <a:rPr lang="sr-Latn-RS" sz="1100" b="1" dirty="0"/>
            <a:t>Akreditovani program</a:t>
          </a:r>
          <a:r>
            <a:rPr lang="en-US" sz="1100" b="1" dirty="0" err="1"/>
            <a:t>i</a:t>
          </a:r>
          <a:r>
            <a:rPr lang="sr-Latn-RS" sz="1100" b="1" dirty="0"/>
            <a:t> obrazovanja odraslih (javno </a:t>
          </a:r>
          <a:r>
            <a:rPr lang="sr-Latn-RS" sz="1100" b="1" dirty="0" err="1"/>
            <a:t>priznatni</a:t>
          </a:r>
          <a:r>
            <a:rPr lang="sr-Latn-RS" sz="1100" b="1" dirty="0"/>
            <a:t> organizatori aktivnosti obrazovanja odraslih -JPOA)</a:t>
          </a:r>
          <a:endParaRPr lang="en-US" sz="1100" b="1" dirty="0"/>
        </a:p>
      </dgm:t>
    </dgm:pt>
    <dgm:pt modelId="{8DD6C6F9-A296-41F9-A04A-E2EEF32E8713}" type="parTrans" cxnId="{EAACE325-F1EE-4E16-BE1F-50B06432C1B0}">
      <dgm:prSet/>
      <dgm:spPr/>
      <dgm:t>
        <a:bodyPr/>
        <a:lstStyle/>
        <a:p>
          <a:endParaRPr lang="en-US"/>
        </a:p>
      </dgm:t>
    </dgm:pt>
    <dgm:pt modelId="{E8283A91-8904-4FE3-B9EC-DBC27C5E967F}" type="sibTrans" cxnId="{EAACE325-F1EE-4E16-BE1F-50B06432C1B0}">
      <dgm:prSet/>
      <dgm:spPr/>
      <dgm:t>
        <a:bodyPr/>
        <a:lstStyle/>
        <a:p>
          <a:endParaRPr lang="en-US"/>
        </a:p>
      </dgm:t>
    </dgm:pt>
    <dgm:pt modelId="{E4BFA7DD-88E9-419F-AC88-7C2EF8CB22A6}">
      <dgm:prSet custT="1"/>
      <dgm:spPr/>
      <dgm:t>
        <a:bodyPr/>
        <a:lstStyle/>
        <a:p>
          <a:r>
            <a:rPr lang="sr-Latn-RS" sz="1100" b="1" dirty="0" err="1"/>
            <a:t>Neakreditovani</a:t>
          </a:r>
          <a:r>
            <a:rPr lang="sr-Latn-RS" sz="1100" b="1" dirty="0"/>
            <a:t> programi obrazovanja odraslih</a:t>
          </a:r>
          <a:endParaRPr lang="en-US" sz="1100" b="1" dirty="0"/>
        </a:p>
      </dgm:t>
    </dgm:pt>
    <dgm:pt modelId="{F4BC2DCF-6F3E-4F5A-959F-0C279248052C}" type="parTrans" cxnId="{2D92476B-B7F6-4FDC-AC9B-6C7FE3668C3F}">
      <dgm:prSet/>
      <dgm:spPr/>
      <dgm:t>
        <a:bodyPr/>
        <a:lstStyle/>
        <a:p>
          <a:endParaRPr lang="en-US"/>
        </a:p>
      </dgm:t>
    </dgm:pt>
    <dgm:pt modelId="{836CAC5F-C11A-4A3B-BE33-243DFF050D17}" type="sibTrans" cxnId="{2D92476B-B7F6-4FDC-AC9B-6C7FE3668C3F}">
      <dgm:prSet/>
      <dgm:spPr/>
      <dgm:t>
        <a:bodyPr/>
        <a:lstStyle/>
        <a:p>
          <a:endParaRPr lang="en-US"/>
        </a:p>
      </dgm:t>
    </dgm:pt>
    <dgm:pt modelId="{84D6C8F2-0904-49A8-82CE-A4D89B923085}" type="pres">
      <dgm:prSet presAssocID="{90C35439-E0A6-48B2-B1BA-4C2BCEC9EB5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F790E4B-4774-4CF8-9CAB-4CDB120472B0}" type="pres">
      <dgm:prSet presAssocID="{20B6621A-EA36-4A5E-8220-009C18B86718}" presName="root1" presStyleCnt="0"/>
      <dgm:spPr/>
    </dgm:pt>
    <dgm:pt modelId="{1933D447-F618-47B5-833F-64FD8671C6B6}" type="pres">
      <dgm:prSet presAssocID="{20B6621A-EA36-4A5E-8220-009C18B86718}" presName="LevelOneTextNode" presStyleLbl="node0" presStyleIdx="0" presStyleCnt="1" custScaleX="116484" custScaleY="157831" custLinFactNeighborX="-24063" custLinFactNeighborY="-197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44105F-BCDA-4E77-BCE1-690724EB2F4A}" type="pres">
      <dgm:prSet presAssocID="{20B6621A-EA36-4A5E-8220-009C18B86718}" presName="level2hierChild" presStyleCnt="0"/>
      <dgm:spPr/>
    </dgm:pt>
    <dgm:pt modelId="{A551CD55-0A17-4F20-A6F9-C2A12402B8DD}" type="pres">
      <dgm:prSet presAssocID="{0B0A5102-EBBE-4B46-BBF2-6B505807FA74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54889937-BD3D-4A19-BD0C-A079DED6BDA8}" type="pres">
      <dgm:prSet presAssocID="{0B0A5102-EBBE-4B46-BBF2-6B505807FA74}" presName="connTx" presStyleLbl="parChTrans1D2" presStyleIdx="0" presStyleCnt="2"/>
      <dgm:spPr/>
      <dgm:t>
        <a:bodyPr/>
        <a:lstStyle/>
        <a:p>
          <a:endParaRPr lang="en-US"/>
        </a:p>
      </dgm:t>
    </dgm:pt>
    <dgm:pt modelId="{F80A7548-860F-4041-A233-1CD80A850557}" type="pres">
      <dgm:prSet presAssocID="{11360992-3892-4C85-B2B5-E85F4ED83988}" presName="root2" presStyleCnt="0"/>
      <dgm:spPr/>
    </dgm:pt>
    <dgm:pt modelId="{A64A46B5-FFFB-46A0-9290-FCBB8767A25F}" type="pres">
      <dgm:prSet presAssocID="{11360992-3892-4C85-B2B5-E85F4ED83988}" presName="LevelTwoTextNode" presStyleLbl="node2" presStyleIdx="0" presStyleCnt="2" custScaleX="113287" custScaleY="115477" custLinFactNeighborX="-26446" custLinFactNeighborY="-14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323899-8361-41EA-B35D-607B4373D684}" type="pres">
      <dgm:prSet presAssocID="{11360992-3892-4C85-B2B5-E85F4ED83988}" presName="level3hierChild" presStyleCnt="0"/>
      <dgm:spPr/>
    </dgm:pt>
    <dgm:pt modelId="{123EC07A-80E0-419A-9906-4BF9CDCA3E52}" type="pres">
      <dgm:prSet presAssocID="{5B738D96-B15C-47FF-B511-0B3E2614047B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B49A49A9-2C74-4CE3-BC1A-D19291B911C9}" type="pres">
      <dgm:prSet presAssocID="{5B738D96-B15C-47FF-B511-0B3E2614047B}" presName="connTx" presStyleLbl="parChTrans1D3" presStyleIdx="0" presStyleCnt="4"/>
      <dgm:spPr/>
      <dgm:t>
        <a:bodyPr/>
        <a:lstStyle/>
        <a:p>
          <a:endParaRPr lang="en-US"/>
        </a:p>
      </dgm:t>
    </dgm:pt>
    <dgm:pt modelId="{AA096753-F915-425C-A099-6E7FF4019BD6}" type="pres">
      <dgm:prSet presAssocID="{AE70EE6F-229F-4518-8CE1-742A4FDC82B3}" presName="root2" presStyleCnt="0"/>
      <dgm:spPr/>
    </dgm:pt>
    <dgm:pt modelId="{37A3266D-E2C3-4E5C-8E65-B7492D6020E7}" type="pres">
      <dgm:prSet presAssocID="{AE70EE6F-229F-4518-8CE1-742A4FDC82B3}" presName="LevelTwoTextNode" presStyleLbl="node3" presStyleIdx="0" presStyleCnt="4" custScaleX="188633" custScaleY="602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5FA985-D094-405A-8B45-92D86B04B0EB}" type="pres">
      <dgm:prSet presAssocID="{AE70EE6F-229F-4518-8CE1-742A4FDC82B3}" presName="level3hierChild" presStyleCnt="0"/>
      <dgm:spPr/>
    </dgm:pt>
    <dgm:pt modelId="{FF730F10-CA42-4050-AE45-632493A89A18}" type="pres">
      <dgm:prSet presAssocID="{49FCDDC2-FD8F-40C4-9D29-0E235E48A6B6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DDB4811C-0E2B-4A82-804D-106F9467C51F}" type="pres">
      <dgm:prSet presAssocID="{49FCDDC2-FD8F-40C4-9D29-0E235E48A6B6}" presName="connTx" presStyleLbl="parChTrans1D3" presStyleIdx="1" presStyleCnt="4"/>
      <dgm:spPr/>
      <dgm:t>
        <a:bodyPr/>
        <a:lstStyle/>
        <a:p>
          <a:endParaRPr lang="en-US"/>
        </a:p>
      </dgm:t>
    </dgm:pt>
    <dgm:pt modelId="{E7212AE6-F8B9-4CD3-B3BB-9A7BD821BA7A}" type="pres">
      <dgm:prSet presAssocID="{A1437486-D30C-4169-990E-45C43CF43A56}" presName="root2" presStyleCnt="0"/>
      <dgm:spPr/>
    </dgm:pt>
    <dgm:pt modelId="{336951F3-5C4C-42CA-9613-7070CB3A194F}" type="pres">
      <dgm:prSet presAssocID="{A1437486-D30C-4169-990E-45C43CF43A56}" presName="LevelTwoTextNode" presStyleLbl="node3" presStyleIdx="1" presStyleCnt="4" custScaleX="189522" custScaleY="60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7EC5D3-58CE-4E9E-ACA1-D28AE7930D9E}" type="pres">
      <dgm:prSet presAssocID="{A1437486-D30C-4169-990E-45C43CF43A56}" presName="level3hierChild" presStyleCnt="0"/>
      <dgm:spPr/>
    </dgm:pt>
    <dgm:pt modelId="{A71AB0B5-BBAA-4096-A96E-815BC5882F12}" type="pres">
      <dgm:prSet presAssocID="{723DA12F-5B93-4C06-9B0E-06AEED130AD2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81B96CBB-A663-42AC-BCC2-61FC49C2F971}" type="pres">
      <dgm:prSet presAssocID="{723DA12F-5B93-4C06-9B0E-06AEED130AD2}" presName="connTx" presStyleLbl="parChTrans1D2" presStyleIdx="1" presStyleCnt="2"/>
      <dgm:spPr/>
      <dgm:t>
        <a:bodyPr/>
        <a:lstStyle/>
        <a:p>
          <a:endParaRPr lang="en-US"/>
        </a:p>
      </dgm:t>
    </dgm:pt>
    <dgm:pt modelId="{59A6E04C-16C5-4134-9D57-3ABA0809177A}" type="pres">
      <dgm:prSet presAssocID="{A1359535-2089-4CC1-A212-4F7B0E42FC42}" presName="root2" presStyleCnt="0"/>
      <dgm:spPr/>
    </dgm:pt>
    <dgm:pt modelId="{F1458794-DFEE-49AF-A703-C7BB221746BA}" type="pres">
      <dgm:prSet presAssocID="{A1359535-2089-4CC1-A212-4F7B0E42FC42}" presName="LevelTwoTextNode" presStyleLbl="node2" presStyleIdx="1" presStyleCnt="2" custScaleX="112267" custScaleY="122067" custLinFactNeighborX="-26251" custLinFactNeighborY="-164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FCF9BF-EEA2-48E7-998B-54A50F9ADF64}" type="pres">
      <dgm:prSet presAssocID="{A1359535-2089-4CC1-A212-4F7B0E42FC42}" presName="level3hierChild" presStyleCnt="0"/>
      <dgm:spPr/>
    </dgm:pt>
    <dgm:pt modelId="{9B109AFB-0381-4FD4-AD02-48A934E773F3}" type="pres">
      <dgm:prSet presAssocID="{8DD6C6F9-A296-41F9-A04A-E2EEF32E8713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06BC8C7D-46A0-4BD0-B2AF-2EE3D62C4DE7}" type="pres">
      <dgm:prSet presAssocID="{8DD6C6F9-A296-41F9-A04A-E2EEF32E8713}" presName="connTx" presStyleLbl="parChTrans1D3" presStyleIdx="2" presStyleCnt="4"/>
      <dgm:spPr/>
      <dgm:t>
        <a:bodyPr/>
        <a:lstStyle/>
        <a:p>
          <a:endParaRPr lang="en-US"/>
        </a:p>
      </dgm:t>
    </dgm:pt>
    <dgm:pt modelId="{418FB1E8-86D2-4895-8DBE-2ECBDA1DCA93}" type="pres">
      <dgm:prSet presAssocID="{1359D73E-CC96-4716-AE74-7D4BF7B69402}" presName="root2" presStyleCnt="0"/>
      <dgm:spPr/>
    </dgm:pt>
    <dgm:pt modelId="{D8D8D8C4-4FED-4D44-ACF5-399FC01C396C}" type="pres">
      <dgm:prSet presAssocID="{1359D73E-CC96-4716-AE74-7D4BF7B69402}" presName="LevelTwoTextNode" presStyleLbl="node3" presStyleIdx="2" presStyleCnt="4" custScaleX="191293" custScaleY="978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5138F9-35C4-4B5E-B13B-617B1C95FD2D}" type="pres">
      <dgm:prSet presAssocID="{1359D73E-CC96-4716-AE74-7D4BF7B69402}" presName="level3hierChild" presStyleCnt="0"/>
      <dgm:spPr/>
    </dgm:pt>
    <dgm:pt modelId="{B63B29F5-B17E-4267-9D27-69C6A70DC4A7}" type="pres">
      <dgm:prSet presAssocID="{F4BC2DCF-6F3E-4F5A-959F-0C279248052C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8CD9E468-0DE0-4BD3-BC22-28646D467E1E}" type="pres">
      <dgm:prSet presAssocID="{F4BC2DCF-6F3E-4F5A-959F-0C279248052C}" presName="connTx" presStyleLbl="parChTrans1D3" presStyleIdx="3" presStyleCnt="4"/>
      <dgm:spPr/>
      <dgm:t>
        <a:bodyPr/>
        <a:lstStyle/>
        <a:p>
          <a:endParaRPr lang="en-US"/>
        </a:p>
      </dgm:t>
    </dgm:pt>
    <dgm:pt modelId="{E6D4D70F-4528-45C3-A620-C9A1081D278F}" type="pres">
      <dgm:prSet presAssocID="{E4BFA7DD-88E9-419F-AC88-7C2EF8CB22A6}" presName="root2" presStyleCnt="0"/>
      <dgm:spPr/>
    </dgm:pt>
    <dgm:pt modelId="{2E5CDFF4-179F-42E9-83C1-252DC1D2130C}" type="pres">
      <dgm:prSet presAssocID="{E4BFA7DD-88E9-419F-AC88-7C2EF8CB22A6}" presName="LevelTwoTextNode" presStyleLbl="node3" presStyleIdx="3" presStyleCnt="4" custScaleX="192161" custScaleY="598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BE4992-D196-49F3-986F-35CE5A557984}" type="pres">
      <dgm:prSet presAssocID="{E4BFA7DD-88E9-419F-AC88-7C2EF8CB22A6}" presName="level3hierChild" presStyleCnt="0"/>
      <dgm:spPr/>
    </dgm:pt>
  </dgm:ptLst>
  <dgm:cxnLst>
    <dgm:cxn modelId="{222111FE-42CD-4C0B-9FAA-5F2603117F09}" type="presOf" srcId="{5B738D96-B15C-47FF-B511-0B3E2614047B}" destId="{123EC07A-80E0-419A-9906-4BF9CDCA3E52}" srcOrd="0" destOrd="0" presId="urn:microsoft.com/office/officeart/2005/8/layout/hierarchy2"/>
    <dgm:cxn modelId="{CC08B717-B7A3-49E5-83E3-0BF04D70BE16}" srcId="{20B6621A-EA36-4A5E-8220-009C18B86718}" destId="{11360992-3892-4C85-B2B5-E85F4ED83988}" srcOrd="0" destOrd="0" parTransId="{0B0A5102-EBBE-4B46-BBF2-6B505807FA74}" sibTransId="{547637C0-F686-4059-9E48-E3519905A869}"/>
    <dgm:cxn modelId="{DF1FE311-9F37-4D52-80E2-B275B6A0C21D}" type="presOf" srcId="{0B0A5102-EBBE-4B46-BBF2-6B505807FA74}" destId="{A551CD55-0A17-4F20-A6F9-C2A12402B8DD}" srcOrd="0" destOrd="0" presId="urn:microsoft.com/office/officeart/2005/8/layout/hierarchy2"/>
    <dgm:cxn modelId="{802BCAF9-115B-4E1B-9BF4-3E39D844A9EF}" type="presOf" srcId="{723DA12F-5B93-4C06-9B0E-06AEED130AD2}" destId="{81B96CBB-A663-42AC-BCC2-61FC49C2F971}" srcOrd="1" destOrd="0" presId="urn:microsoft.com/office/officeart/2005/8/layout/hierarchy2"/>
    <dgm:cxn modelId="{4F592E50-AC9B-478D-A060-BEACFDD3A9BF}" type="presOf" srcId="{A1437486-D30C-4169-990E-45C43CF43A56}" destId="{336951F3-5C4C-42CA-9613-7070CB3A194F}" srcOrd="0" destOrd="0" presId="urn:microsoft.com/office/officeart/2005/8/layout/hierarchy2"/>
    <dgm:cxn modelId="{BB7F15FA-33FA-4755-91FA-54F3DB2E9891}" type="presOf" srcId="{AE70EE6F-229F-4518-8CE1-742A4FDC82B3}" destId="{37A3266D-E2C3-4E5C-8E65-B7492D6020E7}" srcOrd="0" destOrd="0" presId="urn:microsoft.com/office/officeart/2005/8/layout/hierarchy2"/>
    <dgm:cxn modelId="{96EEC9D8-21FF-400E-809B-E72CB5E4D40F}" type="presOf" srcId="{5B738D96-B15C-47FF-B511-0B3E2614047B}" destId="{B49A49A9-2C74-4CE3-BC1A-D19291B911C9}" srcOrd="1" destOrd="0" presId="urn:microsoft.com/office/officeart/2005/8/layout/hierarchy2"/>
    <dgm:cxn modelId="{73E8FFE3-A0E9-4700-836D-D206362BDC85}" type="presOf" srcId="{8DD6C6F9-A296-41F9-A04A-E2EEF32E8713}" destId="{9B109AFB-0381-4FD4-AD02-48A934E773F3}" srcOrd="0" destOrd="0" presId="urn:microsoft.com/office/officeart/2005/8/layout/hierarchy2"/>
    <dgm:cxn modelId="{0E1BC1CF-455C-46AC-9ECC-21CF81CC7094}" type="presOf" srcId="{0B0A5102-EBBE-4B46-BBF2-6B505807FA74}" destId="{54889937-BD3D-4A19-BD0C-A079DED6BDA8}" srcOrd="1" destOrd="0" presId="urn:microsoft.com/office/officeart/2005/8/layout/hierarchy2"/>
    <dgm:cxn modelId="{D656D428-EA72-49D5-BF47-62D2D6CD7490}" type="presOf" srcId="{90C35439-E0A6-48B2-B1BA-4C2BCEC9EB5B}" destId="{84D6C8F2-0904-49A8-82CE-A4D89B923085}" srcOrd="0" destOrd="0" presId="urn:microsoft.com/office/officeart/2005/8/layout/hierarchy2"/>
    <dgm:cxn modelId="{EAACE325-F1EE-4E16-BE1F-50B06432C1B0}" srcId="{A1359535-2089-4CC1-A212-4F7B0E42FC42}" destId="{1359D73E-CC96-4716-AE74-7D4BF7B69402}" srcOrd="0" destOrd="0" parTransId="{8DD6C6F9-A296-41F9-A04A-E2EEF32E8713}" sibTransId="{E8283A91-8904-4FE3-B9EC-DBC27C5E967F}"/>
    <dgm:cxn modelId="{2D92476B-B7F6-4FDC-AC9B-6C7FE3668C3F}" srcId="{A1359535-2089-4CC1-A212-4F7B0E42FC42}" destId="{E4BFA7DD-88E9-419F-AC88-7C2EF8CB22A6}" srcOrd="1" destOrd="0" parTransId="{F4BC2DCF-6F3E-4F5A-959F-0C279248052C}" sibTransId="{836CAC5F-C11A-4A3B-BE33-243DFF050D17}"/>
    <dgm:cxn modelId="{CF4F4F54-9C39-4F3A-BFC3-C084E1ECE849}" srcId="{20B6621A-EA36-4A5E-8220-009C18B86718}" destId="{A1359535-2089-4CC1-A212-4F7B0E42FC42}" srcOrd="1" destOrd="0" parTransId="{723DA12F-5B93-4C06-9B0E-06AEED130AD2}" sibTransId="{58A6E81F-5C44-49D8-AABA-6E22042BFA50}"/>
    <dgm:cxn modelId="{C1E26B67-2ACB-45C2-99A2-C8F70676FC34}" type="presOf" srcId="{F4BC2DCF-6F3E-4F5A-959F-0C279248052C}" destId="{8CD9E468-0DE0-4BD3-BC22-28646D467E1E}" srcOrd="1" destOrd="0" presId="urn:microsoft.com/office/officeart/2005/8/layout/hierarchy2"/>
    <dgm:cxn modelId="{E8793535-6042-485F-81F0-0C017FE4A93D}" type="presOf" srcId="{A1359535-2089-4CC1-A212-4F7B0E42FC42}" destId="{F1458794-DFEE-49AF-A703-C7BB221746BA}" srcOrd="0" destOrd="0" presId="urn:microsoft.com/office/officeart/2005/8/layout/hierarchy2"/>
    <dgm:cxn modelId="{043B3F73-69E2-4B2B-8562-6320A9316850}" type="presOf" srcId="{49FCDDC2-FD8F-40C4-9D29-0E235E48A6B6}" destId="{DDB4811C-0E2B-4A82-804D-106F9467C51F}" srcOrd="1" destOrd="0" presId="urn:microsoft.com/office/officeart/2005/8/layout/hierarchy2"/>
    <dgm:cxn modelId="{1BE9D4A5-F206-4172-B829-8F3DA1397F1A}" type="presOf" srcId="{49FCDDC2-FD8F-40C4-9D29-0E235E48A6B6}" destId="{FF730F10-CA42-4050-AE45-632493A89A18}" srcOrd="0" destOrd="0" presId="urn:microsoft.com/office/officeart/2005/8/layout/hierarchy2"/>
    <dgm:cxn modelId="{C55787A1-5ED4-4CB8-A627-E97DE4113513}" type="presOf" srcId="{8DD6C6F9-A296-41F9-A04A-E2EEF32E8713}" destId="{06BC8C7D-46A0-4BD0-B2AF-2EE3D62C4DE7}" srcOrd="1" destOrd="0" presId="urn:microsoft.com/office/officeart/2005/8/layout/hierarchy2"/>
    <dgm:cxn modelId="{2947DD16-AE43-4806-8078-3888A2C03955}" srcId="{11360992-3892-4C85-B2B5-E85F4ED83988}" destId="{AE70EE6F-229F-4518-8CE1-742A4FDC82B3}" srcOrd="0" destOrd="0" parTransId="{5B738D96-B15C-47FF-B511-0B3E2614047B}" sibTransId="{FA39DE07-15C8-4E91-9037-EC203EA8A92D}"/>
    <dgm:cxn modelId="{E196D147-F5AC-4345-B775-77DE05EDDD4F}" type="presOf" srcId="{723DA12F-5B93-4C06-9B0E-06AEED130AD2}" destId="{A71AB0B5-BBAA-4096-A96E-815BC5882F12}" srcOrd="0" destOrd="0" presId="urn:microsoft.com/office/officeart/2005/8/layout/hierarchy2"/>
    <dgm:cxn modelId="{D76BF31C-A0D6-4E8B-BF17-88E08CEB640A}" type="presOf" srcId="{E4BFA7DD-88E9-419F-AC88-7C2EF8CB22A6}" destId="{2E5CDFF4-179F-42E9-83C1-252DC1D2130C}" srcOrd="0" destOrd="0" presId="urn:microsoft.com/office/officeart/2005/8/layout/hierarchy2"/>
    <dgm:cxn modelId="{5132D641-DA64-4E9D-92F0-5F94EDE15929}" type="presOf" srcId="{11360992-3892-4C85-B2B5-E85F4ED83988}" destId="{A64A46B5-FFFB-46A0-9290-FCBB8767A25F}" srcOrd="0" destOrd="0" presId="urn:microsoft.com/office/officeart/2005/8/layout/hierarchy2"/>
    <dgm:cxn modelId="{31B2C897-F45C-48C6-9BD4-F5B925B263C4}" type="presOf" srcId="{1359D73E-CC96-4716-AE74-7D4BF7B69402}" destId="{D8D8D8C4-4FED-4D44-ACF5-399FC01C396C}" srcOrd="0" destOrd="0" presId="urn:microsoft.com/office/officeart/2005/8/layout/hierarchy2"/>
    <dgm:cxn modelId="{AF98141E-29FF-4526-A3E7-5CFB69713485}" type="presOf" srcId="{20B6621A-EA36-4A5E-8220-009C18B86718}" destId="{1933D447-F618-47B5-833F-64FD8671C6B6}" srcOrd="0" destOrd="0" presId="urn:microsoft.com/office/officeart/2005/8/layout/hierarchy2"/>
    <dgm:cxn modelId="{840999DA-8A78-440C-9C92-4040FF1C0BE6}" srcId="{90C35439-E0A6-48B2-B1BA-4C2BCEC9EB5B}" destId="{20B6621A-EA36-4A5E-8220-009C18B86718}" srcOrd="0" destOrd="0" parTransId="{5B6B661B-8706-4C51-A53B-4015045294A3}" sibTransId="{910ECED2-3D43-46E6-849B-D5894FD4417B}"/>
    <dgm:cxn modelId="{4F92D982-1BD1-44EF-A6CB-2F55B49C831F}" type="presOf" srcId="{F4BC2DCF-6F3E-4F5A-959F-0C279248052C}" destId="{B63B29F5-B17E-4267-9D27-69C6A70DC4A7}" srcOrd="0" destOrd="0" presId="urn:microsoft.com/office/officeart/2005/8/layout/hierarchy2"/>
    <dgm:cxn modelId="{0B9851F9-D4D0-4A66-A052-1472BECE7BAA}" srcId="{11360992-3892-4C85-B2B5-E85F4ED83988}" destId="{A1437486-D30C-4169-990E-45C43CF43A56}" srcOrd="1" destOrd="0" parTransId="{49FCDDC2-FD8F-40C4-9D29-0E235E48A6B6}" sibTransId="{2D6FA700-DB68-48A8-8DA4-0571B6A645A2}"/>
    <dgm:cxn modelId="{F75A3A43-63C5-4065-8BDD-0994DCE15E21}" type="presParOf" srcId="{84D6C8F2-0904-49A8-82CE-A4D89B923085}" destId="{CF790E4B-4774-4CF8-9CAB-4CDB120472B0}" srcOrd="0" destOrd="0" presId="urn:microsoft.com/office/officeart/2005/8/layout/hierarchy2"/>
    <dgm:cxn modelId="{5384B976-55E5-47FF-ADC7-16D9F4AC437D}" type="presParOf" srcId="{CF790E4B-4774-4CF8-9CAB-4CDB120472B0}" destId="{1933D447-F618-47B5-833F-64FD8671C6B6}" srcOrd="0" destOrd="0" presId="urn:microsoft.com/office/officeart/2005/8/layout/hierarchy2"/>
    <dgm:cxn modelId="{41C5ABC4-3BEE-43B4-ABE7-9FFB03B9DAEB}" type="presParOf" srcId="{CF790E4B-4774-4CF8-9CAB-4CDB120472B0}" destId="{5744105F-BCDA-4E77-BCE1-690724EB2F4A}" srcOrd="1" destOrd="0" presId="urn:microsoft.com/office/officeart/2005/8/layout/hierarchy2"/>
    <dgm:cxn modelId="{73C14CA7-55A7-4E64-95A5-1931BBB4450F}" type="presParOf" srcId="{5744105F-BCDA-4E77-BCE1-690724EB2F4A}" destId="{A551CD55-0A17-4F20-A6F9-C2A12402B8DD}" srcOrd="0" destOrd="0" presId="urn:microsoft.com/office/officeart/2005/8/layout/hierarchy2"/>
    <dgm:cxn modelId="{33A0319C-774A-4CAE-920F-FECC4783A26E}" type="presParOf" srcId="{A551CD55-0A17-4F20-A6F9-C2A12402B8DD}" destId="{54889937-BD3D-4A19-BD0C-A079DED6BDA8}" srcOrd="0" destOrd="0" presId="urn:microsoft.com/office/officeart/2005/8/layout/hierarchy2"/>
    <dgm:cxn modelId="{7D009038-5A0E-4F84-A59B-D29F0B51871E}" type="presParOf" srcId="{5744105F-BCDA-4E77-BCE1-690724EB2F4A}" destId="{F80A7548-860F-4041-A233-1CD80A850557}" srcOrd="1" destOrd="0" presId="urn:microsoft.com/office/officeart/2005/8/layout/hierarchy2"/>
    <dgm:cxn modelId="{91698B88-4880-4E0E-83BF-70C7BAB567AA}" type="presParOf" srcId="{F80A7548-860F-4041-A233-1CD80A850557}" destId="{A64A46B5-FFFB-46A0-9290-FCBB8767A25F}" srcOrd="0" destOrd="0" presId="urn:microsoft.com/office/officeart/2005/8/layout/hierarchy2"/>
    <dgm:cxn modelId="{40322027-EAA4-4923-9248-51A7AEA381E5}" type="presParOf" srcId="{F80A7548-860F-4041-A233-1CD80A850557}" destId="{FD323899-8361-41EA-B35D-607B4373D684}" srcOrd="1" destOrd="0" presId="urn:microsoft.com/office/officeart/2005/8/layout/hierarchy2"/>
    <dgm:cxn modelId="{6250A67F-C9F6-4568-91FD-FBE9A4A21D0E}" type="presParOf" srcId="{FD323899-8361-41EA-B35D-607B4373D684}" destId="{123EC07A-80E0-419A-9906-4BF9CDCA3E52}" srcOrd="0" destOrd="0" presId="urn:microsoft.com/office/officeart/2005/8/layout/hierarchy2"/>
    <dgm:cxn modelId="{6C3F3488-3A7C-43B8-A7DE-663C61927B38}" type="presParOf" srcId="{123EC07A-80E0-419A-9906-4BF9CDCA3E52}" destId="{B49A49A9-2C74-4CE3-BC1A-D19291B911C9}" srcOrd="0" destOrd="0" presId="urn:microsoft.com/office/officeart/2005/8/layout/hierarchy2"/>
    <dgm:cxn modelId="{F3AFC765-149C-4F3F-92C7-ED75C111AEF8}" type="presParOf" srcId="{FD323899-8361-41EA-B35D-607B4373D684}" destId="{AA096753-F915-425C-A099-6E7FF4019BD6}" srcOrd="1" destOrd="0" presId="urn:microsoft.com/office/officeart/2005/8/layout/hierarchy2"/>
    <dgm:cxn modelId="{455F4557-DEB1-4517-AB75-2B6DA01913AE}" type="presParOf" srcId="{AA096753-F915-425C-A099-6E7FF4019BD6}" destId="{37A3266D-E2C3-4E5C-8E65-B7492D6020E7}" srcOrd="0" destOrd="0" presId="urn:microsoft.com/office/officeart/2005/8/layout/hierarchy2"/>
    <dgm:cxn modelId="{FCD55F98-946F-4951-A1C1-CB9CA7C56530}" type="presParOf" srcId="{AA096753-F915-425C-A099-6E7FF4019BD6}" destId="{725FA985-D094-405A-8B45-92D86B04B0EB}" srcOrd="1" destOrd="0" presId="urn:microsoft.com/office/officeart/2005/8/layout/hierarchy2"/>
    <dgm:cxn modelId="{117CA6BE-A384-4238-B131-E7B94B988824}" type="presParOf" srcId="{FD323899-8361-41EA-B35D-607B4373D684}" destId="{FF730F10-CA42-4050-AE45-632493A89A18}" srcOrd="2" destOrd="0" presId="urn:microsoft.com/office/officeart/2005/8/layout/hierarchy2"/>
    <dgm:cxn modelId="{670C3D24-8322-4AEE-B9E4-C395EB2E6F60}" type="presParOf" srcId="{FF730F10-CA42-4050-AE45-632493A89A18}" destId="{DDB4811C-0E2B-4A82-804D-106F9467C51F}" srcOrd="0" destOrd="0" presId="urn:microsoft.com/office/officeart/2005/8/layout/hierarchy2"/>
    <dgm:cxn modelId="{756531F2-06D3-48D6-9B3D-02E6B4E5C7BF}" type="presParOf" srcId="{FD323899-8361-41EA-B35D-607B4373D684}" destId="{E7212AE6-F8B9-4CD3-B3BB-9A7BD821BA7A}" srcOrd="3" destOrd="0" presId="urn:microsoft.com/office/officeart/2005/8/layout/hierarchy2"/>
    <dgm:cxn modelId="{1F564E8A-2D5F-4AE2-A1C0-DCF6D53BC274}" type="presParOf" srcId="{E7212AE6-F8B9-4CD3-B3BB-9A7BD821BA7A}" destId="{336951F3-5C4C-42CA-9613-7070CB3A194F}" srcOrd="0" destOrd="0" presId="urn:microsoft.com/office/officeart/2005/8/layout/hierarchy2"/>
    <dgm:cxn modelId="{43CE8201-D858-4042-B7F6-52A481746DD5}" type="presParOf" srcId="{E7212AE6-F8B9-4CD3-B3BB-9A7BD821BA7A}" destId="{3C7EC5D3-58CE-4E9E-ACA1-D28AE7930D9E}" srcOrd="1" destOrd="0" presId="urn:microsoft.com/office/officeart/2005/8/layout/hierarchy2"/>
    <dgm:cxn modelId="{CD623FE1-6FD5-4F78-A05E-3A80B03D3272}" type="presParOf" srcId="{5744105F-BCDA-4E77-BCE1-690724EB2F4A}" destId="{A71AB0B5-BBAA-4096-A96E-815BC5882F12}" srcOrd="2" destOrd="0" presId="urn:microsoft.com/office/officeart/2005/8/layout/hierarchy2"/>
    <dgm:cxn modelId="{F2B88B98-3340-4B53-8966-3EE10C347FFB}" type="presParOf" srcId="{A71AB0B5-BBAA-4096-A96E-815BC5882F12}" destId="{81B96CBB-A663-42AC-BCC2-61FC49C2F971}" srcOrd="0" destOrd="0" presId="urn:microsoft.com/office/officeart/2005/8/layout/hierarchy2"/>
    <dgm:cxn modelId="{9B761986-F9BE-481E-B498-B887EB908C03}" type="presParOf" srcId="{5744105F-BCDA-4E77-BCE1-690724EB2F4A}" destId="{59A6E04C-16C5-4134-9D57-3ABA0809177A}" srcOrd="3" destOrd="0" presId="urn:microsoft.com/office/officeart/2005/8/layout/hierarchy2"/>
    <dgm:cxn modelId="{69129A09-1A1A-4CD2-A840-147A73C6530A}" type="presParOf" srcId="{59A6E04C-16C5-4134-9D57-3ABA0809177A}" destId="{F1458794-DFEE-49AF-A703-C7BB221746BA}" srcOrd="0" destOrd="0" presId="urn:microsoft.com/office/officeart/2005/8/layout/hierarchy2"/>
    <dgm:cxn modelId="{CB029292-0DB4-4D16-B452-B81A1DB55DB4}" type="presParOf" srcId="{59A6E04C-16C5-4134-9D57-3ABA0809177A}" destId="{88FCF9BF-EEA2-48E7-998B-54A50F9ADF64}" srcOrd="1" destOrd="0" presId="urn:microsoft.com/office/officeart/2005/8/layout/hierarchy2"/>
    <dgm:cxn modelId="{3C7A5B48-C8C1-4C16-BFDD-1D013893CEC1}" type="presParOf" srcId="{88FCF9BF-EEA2-48E7-998B-54A50F9ADF64}" destId="{9B109AFB-0381-4FD4-AD02-48A934E773F3}" srcOrd="0" destOrd="0" presId="urn:microsoft.com/office/officeart/2005/8/layout/hierarchy2"/>
    <dgm:cxn modelId="{7E9DFD9F-5F56-4C9E-9BC4-C1212D87155A}" type="presParOf" srcId="{9B109AFB-0381-4FD4-AD02-48A934E773F3}" destId="{06BC8C7D-46A0-4BD0-B2AF-2EE3D62C4DE7}" srcOrd="0" destOrd="0" presId="urn:microsoft.com/office/officeart/2005/8/layout/hierarchy2"/>
    <dgm:cxn modelId="{B53037B4-3832-42D5-B3AC-F3CA39203CC3}" type="presParOf" srcId="{88FCF9BF-EEA2-48E7-998B-54A50F9ADF64}" destId="{418FB1E8-86D2-4895-8DBE-2ECBDA1DCA93}" srcOrd="1" destOrd="0" presId="urn:microsoft.com/office/officeart/2005/8/layout/hierarchy2"/>
    <dgm:cxn modelId="{962E5CE9-624C-4B46-827A-53D47D8EEE08}" type="presParOf" srcId="{418FB1E8-86D2-4895-8DBE-2ECBDA1DCA93}" destId="{D8D8D8C4-4FED-4D44-ACF5-399FC01C396C}" srcOrd="0" destOrd="0" presId="urn:microsoft.com/office/officeart/2005/8/layout/hierarchy2"/>
    <dgm:cxn modelId="{F4A1C599-50CF-4582-BDB2-6CD4F4B0C0B7}" type="presParOf" srcId="{418FB1E8-86D2-4895-8DBE-2ECBDA1DCA93}" destId="{915138F9-35C4-4B5E-B13B-617B1C95FD2D}" srcOrd="1" destOrd="0" presId="urn:microsoft.com/office/officeart/2005/8/layout/hierarchy2"/>
    <dgm:cxn modelId="{6973F754-B8F1-4D44-A442-5085905F3E31}" type="presParOf" srcId="{88FCF9BF-EEA2-48E7-998B-54A50F9ADF64}" destId="{B63B29F5-B17E-4267-9D27-69C6A70DC4A7}" srcOrd="2" destOrd="0" presId="urn:microsoft.com/office/officeart/2005/8/layout/hierarchy2"/>
    <dgm:cxn modelId="{ECD01C98-256F-427B-8612-B649017C984F}" type="presParOf" srcId="{B63B29F5-B17E-4267-9D27-69C6A70DC4A7}" destId="{8CD9E468-0DE0-4BD3-BC22-28646D467E1E}" srcOrd="0" destOrd="0" presId="urn:microsoft.com/office/officeart/2005/8/layout/hierarchy2"/>
    <dgm:cxn modelId="{E9266B8E-F79F-4878-95D2-6DC37A36A074}" type="presParOf" srcId="{88FCF9BF-EEA2-48E7-998B-54A50F9ADF64}" destId="{E6D4D70F-4528-45C3-A620-C9A1081D278F}" srcOrd="3" destOrd="0" presId="urn:microsoft.com/office/officeart/2005/8/layout/hierarchy2"/>
    <dgm:cxn modelId="{8EA245DF-470C-4C02-A508-B9127CE6EC4A}" type="presParOf" srcId="{E6D4D70F-4528-45C3-A620-C9A1081D278F}" destId="{2E5CDFF4-179F-42E9-83C1-252DC1D2130C}" srcOrd="0" destOrd="0" presId="urn:microsoft.com/office/officeart/2005/8/layout/hierarchy2"/>
    <dgm:cxn modelId="{7628A482-67FC-430B-8F7E-6ADC5F5216A1}" type="presParOf" srcId="{E6D4D70F-4528-45C3-A620-C9A1081D278F}" destId="{D9BE4992-D196-49F3-986F-35CE5A55798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3D447-F618-47B5-833F-64FD8671C6B6}">
      <dsp:nvSpPr>
        <dsp:cNvPr id="0" name=""/>
        <dsp:cNvSpPr/>
      </dsp:nvSpPr>
      <dsp:spPr>
        <a:xfrm>
          <a:off x="0" y="2388541"/>
          <a:ext cx="1886304" cy="12779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b="1" kern="1200" dirty="0"/>
            <a:t>Obrazovanje odraslih</a:t>
          </a:r>
          <a:endParaRPr lang="en-US" sz="1600" b="1" kern="1200" dirty="0"/>
        </a:p>
      </dsp:txBody>
      <dsp:txXfrm>
        <a:off x="37429" y="2425970"/>
        <a:ext cx="1811446" cy="1203074"/>
      </dsp:txXfrm>
    </dsp:sp>
    <dsp:sp modelId="{A551CD55-0A17-4F20-A6F9-C2A12402B8DD}">
      <dsp:nvSpPr>
        <dsp:cNvPr id="0" name=""/>
        <dsp:cNvSpPr/>
      </dsp:nvSpPr>
      <dsp:spPr>
        <a:xfrm rot="17529243">
          <a:off x="1701030" y="2740813"/>
          <a:ext cx="594873" cy="22434"/>
        </a:xfrm>
        <a:custGeom>
          <a:avLst/>
          <a:gdLst/>
          <a:ahLst/>
          <a:cxnLst/>
          <a:rect l="0" t="0" r="0" b="0"/>
          <a:pathLst>
            <a:path>
              <a:moveTo>
                <a:pt x="0" y="11217"/>
              </a:moveTo>
              <a:lnTo>
                <a:pt x="594873" y="11217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83595" y="2737158"/>
        <a:ext cx="29743" cy="29743"/>
      </dsp:txXfrm>
    </dsp:sp>
    <dsp:sp modelId="{A64A46B5-FFFB-46A0-9290-FCBB8767A25F}">
      <dsp:nvSpPr>
        <dsp:cNvPr id="0" name=""/>
        <dsp:cNvSpPr/>
      </dsp:nvSpPr>
      <dsp:spPr>
        <a:xfrm>
          <a:off x="2110630" y="2009053"/>
          <a:ext cx="1834533" cy="9349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b="1" kern="1200" dirty="0"/>
            <a:t>Formalno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b="1" kern="1200" dirty="0"/>
            <a:t>obrazovanje odraslih</a:t>
          </a:r>
          <a:endParaRPr lang="en-US" sz="1400" b="1" kern="1200" dirty="0"/>
        </a:p>
      </dsp:txBody>
      <dsp:txXfrm>
        <a:off x="2138015" y="2036438"/>
        <a:ext cx="1779763" cy="880228"/>
      </dsp:txXfrm>
    </dsp:sp>
    <dsp:sp modelId="{123EC07A-80E0-419A-9906-4BF9CDCA3E52}">
      <dsp:nvSpPr>
        <dsp:cNvPr id="0" name=""/>
        <dsp:cNvSpPr/>
      </dsp:nvSpPr>
      <dsp:spPr>
        <a:xfrm rot="20681221">
          <a:off x="3925359" y="2318023"/>
          <a:ext cx="1115612" cy="22434"/>
        </a:xfrm>
        <a:custGeom>
          <a:avLst/>
          <a:gdLst/>
          <a:ahLst/>
          <a:cxnLst/>
          <a:rect l="0" t="0" r="0" b="0"/>
          <a:pathLst>
            <a:path>
              <a:moveTo>
                <a:pt x="0" y="11217"/>
              </a:moveTo>
              <a:lnTo>
                <a:pt x="1115612" y="11217"/>
              </a:lnTo>
            </a:path>
          </a:pathLst>
        </a:custGeom>
        <a:noFill/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455275" y="2301350"/>
        <a:ext cx="55780" cy="55780"/>
      </dsp:txXfrm>
    </dsp:sp>
    <dsp:sp modelId="{37A3266D-E2C3-4E5C-8E65-B7492D6020E7}">
      <dsp:nvSpPr>
        <dsp:cNvPr id="0" name=""/>
        <dsp:cNvSpPr/>
      </dsp:nvSpPr>
      <dsp:spPr>
        <a:xfrm>
          <a:off x="5021168" y="1938124"/>
          <a:ext cx="3054662" cy="4876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b="1" kern="1200" dirty="0" err="1"/>
            <a:t>Funckionalno</a:t>
          </a:r>
          <a:r>
            <a:rPr lang="sr-Latn-RS" sz="1100" b="1" kern="1200" dirty="0"/>
            <a:t> osnovno obrazovanje odraslih (FOOO)</a:t>
          </a:r>
          <a:endParaRPr lang="en-US" sz="1100" b="1" kern="1200" dirty="0"/>
        </a:p>
      </dsp:txBody>
      <dsp:txXfrm>
        <a:off x="5035450" y="1952406"/>
        <a:ext cx="3026098" cy="459043"/>
      </dsp:txXfrm>
    </dsp:sp>
    <dsp:sp modelId="{FF730F10-CA42-4050-AE45-632493A89A18}">
      <dsp:nvSpPr>
        <dsp:cNvPr id="0" name=""/>
        <dsp:cNvSpPr/>
      </dsp:nvSpPr>
      <dsp:spPr>
        <a:xfrm rot="983137">
          <a:off x="3922387" y="2623531"/>
          <a:ext cx="1121557" cy="22434"/>
        </a:xfrm>
        <a:custGeom>
          <a:avLst/>
          <a:gdLst/>
          <a:ahLst/>
          <a:cxnLst/>
          <a:rect l="0" t="0" r="0" b="0"/>
          <a:pathLst>
            <a:path>
              <a:moveTo>
                <a:pt x="0" y="11217"/>
              </a:moveTo>
              <a:lnTo>
                <a:pt x="1121557" y="11217"/>
              </a:lnTo>
            </a:path>
          </a:pathLst>
        </a:custGeom>
        <a:noFill/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455127" y="2606709"/>
        <a:ext cx="56077" cy="56077"/>
      </dsp:txXfrm>
    </dsp:sp>
    <dsp:sp modelId="{336951F3-5C4C-42CA-9613-7070CB3A194F}">
      <dsp:nvSpPr>
        <dsp:cNvPr id="0" name=""/>
        <dsp:cNvSpPr/>
      </dsp:nvSpPr>
      <dsp:spPr>
        <a:xfrm>
          <a:off x="5021168" y="2547185"/>
          <a:ext cx="3069058" cy="4915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b="1" kern="1200" dirty="0"/>
            <a:t>Srednje  stručno obrazovanje odraslih</a:t>
          </a:r>
          <a:endParaRPr lang="en-US" sz="1100" b="1" kern="1200" dirty="0"/>
        </a:p>
      </dsp:txBody>
      <dsp:txXfrm>
        <a:off x="5035564" y="2561581"/>
        <a:ext cx="3040266" cy="462726"/>
      </dsp:txXfrm>
    </dsp:sp>
    <dsp:sp modelId="{A71AB0B5-BBAA-4096-A96E-815BC5882F12}">
      <dsp:nvSpPr>
        <dsp:cNvPr id="0" name=""/>
        <dsp:cNvSpPr/>
      </dsp:nvSpPr>
      <dsp:spPr>
        <a:xfrm rot="4317849">
          <a:off x="1632677" y="3365607"/>
          <a:ext cx="734736" cy="22434"/>
        </a:xfrm>
        <a:custGeom>
          <a:avLst/>
          <a:gdLst/>
          <a:ahLst/>
          <a:cxnLst/>
          <a:rect l="0" t="0" r="0" b="0"/>
          <a:pathLst>
            <a:path>
              <a:moveTo>
                <a:pt x="0" y="11217"/>
              </a:moveTo>
              <a:lnTo>
                <a:pt x="734736" y="11217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81677" y="3358456"/>
        <a:ext cx="36736" cy="36736"/>
      </dsp:txXfrm>
    </dsp:sp>
    <dsp:sp modelId="{F1458794-DFEE-49AF-A703-C7BB221746BA}">
      <dsp:nvSpPr>
        <dsp:cNvPr id="0" name=""/>
        <dsp:cNvSpPr/>
      </dsp:nvSpPr>
      <dsp:spPr>
        <a:xfrm>
          <a:off x="2113787" y="3231963"/>
          <a:ext cx="1818015" cy="9883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b="1" kern="1200" dirty="0"/>
            <a:t>Neformalno obrazovanje odraslih</a:t>
          </a:r>
          <a:endParaRPr lang="en-US" sz="1400" b="1" kern="1200" dirty="0"/>
        </a:p>
      </dsp:txBody>
      <dsp:txXfrm>
        <a:off x="2142735" y="3260911"/>
        <a:ext cx="1760119" cy="930460"/>
      </dsp:txXfrm>
    </dsp:sp>
    <dsp:sp modelId="{9B109AFB-0381-4FD4-AD02-48A934E773F3}">
      <dsp:nvSpPr>
        <dsp:cNvPr id="0" name=""/>
        <dsp:cNvSpPr/>
      </dsp:nvSpPr>
      <dsp:spPr>
        <a:xfrm rot="21059968">
          <a:off x="3925116" y="3629958"/>
          <a:ext cx="1086222" cy="22434"/>
        </a:xfrm>
        <a:custGeom>
          <a:avLst/>
          <a:gdLst/>
          <a:ahLst/>
          <a:cxnLst/>
          <a:rect l="0" t="0" r="0" b="0"/>
          <a:pathLst>
            <a:path>
              <a:moveTo>
                <a:pt x="0" y="11217"/>
              </a:moveTo>
              <a:lnTo>
                <a:pt x="1086222" y="11217"/>
              </a:lnTo>
            </a:path>
          </a:pathLst>
        </a:custGeom>
        <a:noFill/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441071" y="3614019"/>
        <a:ext cx="54311" cy="54311"/>
      </dsp:txXfrm>
    </dsp:sp>
    <dsp:sp modelId="{D8D8D8C4-4FED-4D44-ACF5-399FC01C396C}">
      <dsp:nvSpPr>
        <dsp:cNvPr id="0" name=""/>
        <dsp:cNvSpPr/>
      </dsp:nvSpPr>
      <dsp:spPr>
        <a:xfrm>
          <a:off x="5004651" y="3160156"/>
          <a:ext cx="3097737" cy="7921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b="1" kern="1200" dirty="0"/>
            <a:t>Akreditovani program</a:t>
          </a:r>
          <a:r>
            <a:rPr lang="en-US" sz="1100" b="1" kern="1200" dirty="0" err="1"/>
            <a:t>i</a:t>
          </a:r>
          <a:r>
            <a:rPr lang="sr-Latn-RS" sz="1100" b="1" kern="1200" dirty="0"/>
            <a:t> obrazovanja odraslih (javno </a:t>
          </a:r>
          <a:r>
            <a:rPr lang="sr-Latn-RS" sz="1100" b="1" kern="1200" dirty="0" err="1"/>
            <a:t>priznatni</a:t>
          </a:r>
          <a:r>
            <a:rPr lang="sr-Latn-RS" sz="1100" b="1" kern="1200" dirty="0"/>
            <a:t> organizatori aktivnosti obrazovanja odraslih -JPOA)</a:t>
          </a:r>
          <a:endParaRPr lang="en-US" sz="1100" b="1" kern="1200" dirty="0"/>
        </a:p>
      </dsp:txBody>
      <dsp:txXfrm>
        <a:off x="5027851" y="3183356"/>
        <a:ext cx="3051337" cy="745705"/>
      </dsp:txXfrm>
    </dsp:sp>
    <dsp:sp modelId="{B63B29F5-B17E-4267-9D27-69C6A70DC4A7}">
      <dsp:nvSpPr>
        <dsp:cNvPr id="0" name=""/>
        <dsp:cNvSpPr/>
      </dsp:nvSpPr>
      <dsp:spPr>
        <a:xfrm rot="1728237">
          <a:off x="3856062" y="4009874"/>
          <a:ext cx="1224329" cy="22434"/>
        </a:xfrm>
        <a:custGeom>
          <a:avLst/>
          <a:gdLst/>
          <a:ahLst/>
          <a:cxnLst/>
          <a:rect l="0" t="0" r="0" b="0"/>
          <a:pathLst>
            <a:path>
              <a:moveTo>
                <a:pt x="0" y="11217"/>
              </a:moveTo>
              <a:lnTo>
                <a:pt x="1224329" y="11217"/>
              </a:lnTo>
            </a:path>
          </a:pathLst>
        </a:custGeom>
        <a:noFill/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437619" y="3990483"/>
        <a:ext cx="61216" cy="61216"/>
      </dsp:txXfrm>
    </dsp:sp>
    <dsp:sp modelId="{2E5CDFF4-179F-42E9-83C1-252DC1D2130C}">
      <dsp:nvSpPr>
        <dsp:cNvPr id="0" name=""/>
        <dsp:cNvSpPr/>
      </dsp:nvSpPr>
      <dsp:spPr>
        <a:xfrm>
          <a:off x="5004651" y="4073714"/>
          <a:ext cx="3111793" cy="4846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b="1" kern="1200" dirty="0" err="1"/>
            <a:t>Neakreditovani</a:t>
          </a:r>
          <a:r>
            <a:rPr lang="sr-Latn-RS" sz="1100" b="1" kern="1200" dirty="0"/>
            <a:t> programi obrazovanja odraslih</a:t>
          </a:r>
          <a:endParaRPr lang="en-US" sz="1100" b="1" kern="1200" dirty="0"/>
        </a:p>
      </dsp:txBody>
      <dsp:txXfrm>
        <a:off x="5018846" y="4087909"/>
        <a:ext cx="3083403" cy="456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6D7FF-47CF-4347-BA4D-A3A45F27E167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6DD6B-9906-8B42-9E17-36BD2A96FE3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0715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Posmatrajući kontekst odnosno sistem obrazovanja odraslih u Republici Srbiji (</a:t>
            </a:r>
            <a:r>
              <a:rPr lang="sr-Latn-R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Grafik</a:t>
            </a:r>
            <a:r>
              <a:rPr lang="sr-Latn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2), primećuje se da njega karakteriše raznovrsnost kako po pitanju okruženja i uslova u kojima se realizuje, tako i po pitanju vrste i oblasti obrazovnih programa, ciljnih grupa kome su programi namenjeni i sl. Ovakva raznovrsnost prenosi se i na profil i specifičnosti uloga onih koji u njemu podučavaju (nastavnika u obrazovanju odraslih).</a:t>
            </a:r>
            <a:r>
              <a:rPr lang="x-none" dirty="0">
                <a:effectLst/>
              </a:rPr>
              <a:t> 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6DD6B-9906-8B42-9E17-36BD2A96FE38}" type="slidenum">
              <a:rPr lang="x-none" smtClean="0"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2242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 sz="1800" dirty="0">
                <a:effectLst/>
                <a:latin typeface="Cambria" panose="02040503050406030204" pitchFamily="18" charset="0"/>
              </a:rPr>
              <a:t>Статус ЈПОА у складу са овим правилником може да се стекне за активности: </a:t>
            </a:r>
            <a:endParaRPr lang="x-none" dirty="0"/>
          </a:p>
          <a:p>
            <a:r>
              <a:rPr lang="x-none" sz="1800" dirty="0">
                <a:effectLst/>
                <a:latin typeface="Cambria" panose="02040503050406030204" pitchFamily="18" charset="0"/>
              </a:rPr>
              <a:t>1) неформалног образовања одраслих којима се стичу компетенције и/или квалификације, и то за обуке за: </a:t>
            </a:r>
            <a:endParaRPr lang="x-none" dirty="0"/>
          </a:p>
          <a:p>
            <a:r>
              <a:rPr lang="x-none" sz="1800" dirty="0">
                <a:effectLst/>
                <a:latin typeface="Cambria" panose="02040503050406030204" pitchFamily="18" charset="0"/>
              </a:rPr>
              <a:t>(1)стицање квалификација нивоа од 1 до 3 и 5 НОКС-а у складу са стандардом квалификације, </a:t>
            </a:r>
            <a:endParaRPr lang="x-none" dirty="0"/>
          </a:p>
          <a:p>
            <a:pPr>
              <a:buFont typeface="+mj-lt"/>
              <a:buAutoNum type="arabicPeriod" startAt="2"/>
            </a:pPr>
            <a:r>
              <a:rPr lang="x-none" sz="1800" dirty="0">
                <a:effectLst/>
                <a:latin typeface="Cambria" panose="02040503050406030204" pitchFamily="18" charset="0"/>
              </a:rPr>
              <a:t>(2)  </a:t>
            </a:r>
            <a:r>
              <a:rPr lang="x-none" sz="1800" b="1" dirty="0">
                <a:effectLst/>
                <a:latin typeface="Cambria" panose="02040503050406030204" pitchFamily="18" charset="0"/>
              </a:rPr>
              <a:t>рад у занимању у оквиру стандарда квалификације, </a:t>
            </a:r>
            <a:endParaRPr lang="x-none" b="1" dirty="0">
              <a:effectLst/>
            </a:endParaRPr>
          </a:p>
          <a:p>
            <a:pPr>
              <a:buFont typeface="+mj-lt"/>
              <a:buAutoNum type="arabicPeriod" startAt="2"/>
            </a:pPr>
            <a:r>
              <a:rPr lang="x-none" sz="1800" dirty="0">
                <a:effectLst/>
                <a:latin typeface="Cambria" panose="02040503050406030204" pitchFamily="18" charset="0"/>
              </a:rPr>
              <a:t>(3)  стицање појединачних компетенција из стандарда квалификације; </a:t>
            </a:r>
            <a:endParaRPr lang="x-none" dirty="0">
              <a:effectLst/>
            </a:endParaRPr>
          </a:p>
          <a:p>
            <a:pPr>
              <a:buFont typeface="+mj-lt"/>
              <a:buAutoNum type="arabicPeriod" startAt="2"/>
            </a:pPr>
            <a:r>
              <a:rPr lang="x-none" sz="1800" dirty="0">
                <a:effectLst/>
                <a:latin typeface="Cambria" panose="02040503050406030204" pitchFamily="18" charset="0"/>
              </a:rPr>
              <a:t>(4)  стицање више појединачних исхода учења из стандарда квалификације; </a:t>
            </a:r>
            <a:endParaRPr lang="x-none" dirty="0">
              <a:effectLst/>
            </a:endParaRPr>
          </a:p>
          <a:p>
            <a:pPr>
              <a:buFont typeface="+mj-lt"/>
              <a:buAutoNum type="arabicPeriod" startAt="2"/>
            </a:pPr>
            <a:r>
              <a:rPr lang="x-none" sz="1800" dirty="0">
                <a:effectLst/>
                <a:latin typeface="Cambria" panose="02040503050406030204" pitchFamily="18" charset="0"/>
              </a:rPr>
              <a:t>(5)  </a:t>
            </a:r>
            <a:r>
              <a:rPr lang="x-none" sz="1800" b="1" dirty="0">
                <a:effectLst/>
                <a:latin typeface="Cambria" panose="02040503050406030204" pitchFamily="18" charset="0"/>
              </a:rPr>
              <a:t>стицање исхода учења, односно знања и вештина и/или компетенције које нису обухваћене националним квалификацијама, а које су релевантне за обављање послова у оквиру одређеног занимања, у складу са прописима којима се уређује област запошљавања; </a:t>
            </a:r>
            <a:endParaRPr lang="x-none" b="1" dirty="0">
              <a:effectLst/>
            </a:endParaRPr>
          </a:p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6DD6B-9906-8B42-9E17-36BD2A96FE38}" type="slidenum">
              <a:rPr lang="x-none" smtClean="0"/>
              <a:t>7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69431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1416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2653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7972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7755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6169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5975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69268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75034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4423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56319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403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DAF954-B48C-AB47-892D-2123CAC0BA1A}" type="datetimeFigureOut">
              <a:rPr lang="x-none" smtClean="0"/>
              <a:t>11/4/2024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6F2FE8D-62F2-4941-AE4E-27E4326630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1852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../../Downloads/1.3-Integralni_program_obuke_-1-2.doc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rosveta.gov.rs/prosveta/srednje-obrazovanje/obrazovanje-odraslih/osnovno-obrazovanje-odraslih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64B522-EA56-735F-4F9D-5355B1ACF8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 </a:t>
            </a:r>
            <a:r>
              <a:rPr lang="en-US" dirty="0" err="1"/>
              <a:t>odraslih</a:t>
            </a:r>
            <a:r>
              <a:rPr lang="en-US" dirty="0"/>
              <a:t> – 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nastavnik</a:t>
            </a:r>
            <a:r>
              <a:rPr lang="en-US" dirty="0"/>
              <a:t> za </a:t>
            </a:r>
            <a:r>
              <a:rPr lang="en-US" dirty="0" err="1"/>
              <a:t>odrasle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ga vide </a:t>
            </a:r>
            <a:r>
              <a:rPr lang="en-US" dirty="0" err="1"/>
              <a:t>legislativna</a:t>
            </a:r>
            <a:r>
              <a:rPr lang="en-US" dirty="0"/>
              <a:t> </a:t>
            </a:r>
            <a:r>
              <a:rPr lang="en-US" dirty="0" err="1"/>
              <a:t>dokumenta</a:t>
            </a:r>
            <a:endParaRPr lang="x-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319D307-5B1E-36BD-6941-164A347286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”</a:t>
            </a:r>
            <a:r>
              <a:rPr lang="en-GB" dirty="0" err="1"/>
              <a:t>Nastavnik</a:t>
            </a:r>
            <a:r>
              <a:rPr lang="en-GB" dirty="0"/>
              <a:t> u </a:t>
            </a:r>
            <a:r>
              <a:rPr lang="en-GB" dirty="0" err="1"/>
              <a:t>obrazovanju</a:t>
            </a:r>
            <a:r>
              <a:rPr lang="en-GB" dirty="0"/>
              <a:t> </a:t>
            </a:r>
            <a:r>
              <a:rPr lang="en-GB" dirty="0" err="1"/>
              <a:t>odraslih</a:t>
            </a:r>
            <a:r>
              <a:rPr lang="en-GB" dirty="0"/>
              <a:t>” 2024/2025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66376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227327-C405-9398-E695-51C9370C2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Sistem obrazovanja odraslih u Srbiji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45446D8D-A302-FE79-66B9-B9557E394C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097128"/>
              </p:ext>
            </p:extLst>
          </p:nvPr>
        </p:nvGraphicFramePr>
        <p:xfrm>
          <a:off x="3508743" y="361508"/>
          <a:ext cx="8121281" cy="6496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18274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EA9973-6798-143E-A634-83A9BEEA5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Zakon o obrazovanju odraslih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8F5B81-C953-3F69-DE45-7A1AEF54E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6405" y="1123837"/>
            <a:ext cx="7832195" cy="645795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dirty="0" err="1">
                <a:solidFill>
                  <a:srgbClr val="333333"/>
                </a:solidFill>
              </a:rPr>
              <a:t>Programi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formalnog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i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neformalnog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obrazovanja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odraslih</a:t>
            </a:r>
            <a:r>
              <a:rPr lang="en-GB" dirty="0">
                <a:solidFill>
                  <a:srgbClr val="333333"/>
                </a:solidFill>
              </a:rPr>
              <a:t> (</a:t>
            </a:r>
            <a:r>
              <a:rPr lang="en-GB" dirty="0" err="1">
                <a:solidFill>
                  <a:srgbClr val="333333"/>
                </a:solidFill>
              </a:rPr>
              <a:t>prevashodno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uređuje</a:t>
            </a:r>
            <a:r>
              <a:rPr lang="en-GB" dirty="0">
                <a:solidFill>
                  <a:srgbClr val="333333"/>
                </a:solidFill>
              </a:rPr>
              <a:t> JPOA)</a:t>
            </a:r>
          </a:p>
          <a:p>
            <a:pPr>
              <a:lnSpc>
                <a:spcPct val="110000"/>
              </a:lnSpc>
            </a:pPr>
            <a:endParaRPr lang="en-GB" dirty="0">
              <a:solidFill>
                <a:srgbClr val="333333"/>
              </a:solidFill>
            </a:endParaRPr>
          </a:p>
          <a:p>
            <a:pPr>
              <a:lnSpc>
                <a:spcPct val="110000"/>
              </a:lnSpc>
            </a:pPr>
            <a:r>
              <a:rPr lang="en-GB" dirty="0" err="1">
                <a:solidFill>
                  <a:srgbClr val="333333"/>
                </a:solidFill>
              </a:rPr>
              <a:t>Član</a:t>
            </a:r>
            <a:r>
              <a:rPr lang="en-GB" dirty="0">
                <a:solidFill>
                  <a:srgbClr val="333333"/>
                </a:solidFill>
              </a:rPr>
              <a:t> 20: </a:t>
            </a:r>
            <a:r>
              <a:rPr lang="en-GB" dirty="0" err="1">
                <a:solidFill>
                  <a:srgbClr val="333333"/>
                </a:solidFill>
              </a:rPr>
              <a:t>Obrazovanje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odraslih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ostvaruju</a:t>
            </a:r>
            <a:r>
              <a:rPr lang="en-GB" dirty="0">
                <a:solidFill>
                  <a:srgbClr val="333333"/>
                </a:solidFill>
              </a:rPr>
              <a:t>: 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>
                <a:solidFill>
                  <a:srgbClr val="333333"/>
                </a:solidFill>
              </a:rPr>
              <a:t>1) </a:t>
            </a:r>
            <a:r>
              <a:rPr lang="en-GB" b="1" dirty="0" err="1">
                <a:solidFill>
                  <a:srgbClr val="333333"/>
                </a:solidFill>
              </a:rPr>
              <a:t>izvođači</a:t>
            </a:r>
            <a:r>
              <a:rPr lang="en-GB" b="1" dirty="0">
                <a:solidFill>
                  <a:srgbClr val="333333"/>
                </a:solidFill>
              </a:rPr>
              <a:t> </a:t>
            </a:r>
            <a:r>
              <a:rPr lang="en-GB" b="1" dirty="0" err="1">
                <a:solidFill>
                  <a:srgbClr val="333333"/>
                </a:solidFill>
              </a:rPr>
              <a:t>programa</a:t>
            </a:r>
            <a:r>
              <a:rPr lang="en-GB" b="1" dirty="0">
                <a:solidFill>
                  <a:srgbClr val="333333"/>
                </a:solidFill>
              </a:rPr>
              <a:t> </a:t>
            </a:r>
            <a:r>
              <a:rPr lang="en-GB" b="1" dirty="0" err="1">
                <a:solidFill>
                  <a:srgbClr val="333333"/>
                </a:solidFill>
              </a:rPr>
              <a:t>obrazovanja</a:t>
            </a:r>
            <a:r>
              <a:rPr lang="en-GB" b="1" dirty="0">
                <a:solidFill>
                  <a:srgbClr val="333333"/>
                </a:solidFill>
              </a:rPr>
              <a:t> </a:t>
            </a:r>
            <a:r>
              <a:rPr lang="en-GB" b="1" dirty="0" err="1">
                <a:solidFill>
                  <a:srgbClr val="333333"/>
                </a:solidFill>
              </a:rPr>
              <a:t>odraslih</a:t>
            </a:r>
            <a:r>
              <a:rPr lang="en-GB" b="1" dirty="0">
                <a:solidFill>
                  <a:srgbClr val="333333"/>
                </a:solidFill>
              </a:rPr>
              <a:t> </a:t>
            </a:r>
            <a:r>
              <a:rPr lang="en-GB" dirty="0">
                <a:solidFill>
                  <a:srgbClr val="333333"/>
                </a:solidFill>
              </a:rPr>
              <a:t>(</a:t>
            </a:r>
            <a:r>
              <a:rPr lang="en-GB" dirty="0" err="1">
                <a:solidFill>
                  <a:srgbClr val="333333"/>
                </a:solidFill>
              </a:rPr>
              <a:t>nastavnik</a:t>
            </a:r>
            <a:r>
              <a:rPr lang="en-GB" dirty="0">
                <a:solidFill>
                  <a:srgbClr val="333333"/>
                </a:solidFill>
              </a:rPr>
              <a:t>, </a:t>
            </a:r>
            <a:r>
              <a:rPr lang="en-GB" dirty="0" err="1">
                <a:solidFill>
                  <a:srgbClr val="333333"/>
                </a:solidFill>
              </a:rPr>
              <a:t>predavač</a:t>
            </a:r>
            <a:r>
              <a:rPr lang="en-GB" dirty="0">
                <a:solidFill>
                  <a:srgbClr val="333333"/>
                </a:solidFill>
              </a:rPr>
              <a:t>, </a:t>
            </a:r>
            <a:r>
              <a:rPr lang="en-GB" dirty="0" err="1">
                <a:solidFill>
                  <a:srgbClr val="333333"/>
                </a:solidFill>
              </a:rPr>
              <a:t>trener</a:t>
            </a:r>
            <a:r>
              <a:rPr lang="en-GB" dirty="0">
                <a:solidFill>
                  <a:srgbClr val="333333"/>
                </a:solidFill>
              </a:rPr>
              <a:t>, </a:t>
            </a:r>
            <a:r>
              <a:rPr lang="en-GB" dirty="0" err="1">
                <a:solidFill>
                  <a:srgbClr val="333333"/>
                </a:solidFill>
              </a:rPr>
              <a:t>voditelj</a:t>
            </a:r>
            <a:r>
              <a:rPr lang="en-GB" dirty="0">
                <a:solidFill>
                  <a:srgbClr val="333333"/>
                </a:solidFill>
              </a:rPr>
              <a:t>, </a:t>
            </a:r>
            <a:r>
              <a:rPr lang="en-GB" dirty="0" err="1">
                <a:solidFill>
                  <a:srgbClr val="333333"/>
                </a:solidFill>
              </a:rPr>
              <a:t>instruktor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i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dr.</a:t>
            </a:r>
            <a:r>
              <a:rPr lang="en-GB" dirty="0">
                <a:solidFill>
                  <a:srgbClr val="333333"/>
                </a:solidFill>
              </a:rPr>
              <a:t>);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>
                <a:solidFill>
                  <a:srgbClr val="333333"/>
                </a:solidFill>
              </a:rPr>
              <a:t>2) </a:t>
            </a:r>
            <a:r>
              <a:rPr lang="en-GB" dirty="0" err="1">
                <a:solidFill>
                  <a:srgbClr val="333333"/>
                </a:solidFill>
              </a:rPr>
              <a:t>stručni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saradnici</a:t>
            </a:r>
            <a:r>
              <a:rPr lang="en-GB" dirty="0">
                <a:solidFill>
                  <a:srgbClr val="333333"/>
                </a:solidFill>
              </a:rPr>
              <a:t>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>
                <a:solidFill>
                  <a:srgbClr val="333333"/>
                </a:solidFill>
              </a:rPr>
              <a:t>3) </a:t>
            </a:r>
            <a:r>
              <a:rPr lang="en-GB" dirty="0" err="1">
                <a:solidFill>
                  <a:srgbClr val="333333"/>
                </a:solidFill>
              </a:rPr>
              <a:t>saradnici</a:t>
            </a:r>
            <a:r>
              <a:rPr lang="en-GB" dirty="0">
                <a:solidFill>
                  <a:srgbClr val="333333"/>
                </a:solidFill>
              </a:rPr>
              <a:t>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>
                <a:solidFill>
                  <a:srgbClr val="333333"/>
                </a:solidFill>
              </a:rPr>
              <a:t>4) </a:t>
            </a:r>
            <a:r>
              <a:rPr lang="en-GB" dirty="0" err="1">
                <a:solidFill>
                  <a:srgbClr val="333333"/>
                </a:solidFill>
              </a:rPr>
              <a:t>pedagoški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i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andragoški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asistent</a:t>
            </a:r>
            <a:r>
              <a:rPr lang="en-GB" dirty="0">
                <a:solidFill>
                  <a:srgbClr val="333333"/>
                </a:solidFill>
              </a:rPr>
              <a:t>.</a:t>
            </a:r>
          </a:p>
          <a:p>
            <a:pPr>
              <a:lnSpc>
                <a:spcPct val="110000"/>
              </a:lnSpc>
            </a:pPr>
            <a:endParaRPr lang="en-GB" sz="3300" dirty="0">
              <a:solidFill>
                <a:srgbClr val="333333"/>
              </a:solidFill>
            </a:endParaRPr>
          </a:p>
          <a:p>
            <a:pPr algn="l"/>
            <a:endParaRPr lang="en-GB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0" indent="0" algn="l">
              <a:buNone/>
            </a:pPr>
            <a:endParaRPr lang="en-GB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607695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9A61A9-21F0-BE9F-0E14-561A277A6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Zakon o obrazovanju odraslih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F0B187-CDBD-286D-2D02-009D056D1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GB" sz="2000" dirty="0" err="1">
                <a:solidFill>
                  <a:srgbClr val="333333"/>
                </a:solidFill>
              </a:rPr>
              <a:t>Član</a:t>
            </a:r>
            <a:r>
              <a:rPr lang="en-GB" sz="2000" dirty="0">
                <a:solidFill>
                  <a:srgbClr val="333333"/>
                </a:solidFill>
              </a:rPr>
              <a:t> 49. </a:t>
            </a:r>
            <a:r>
              <a:rPr lang="en-GB" sz="2000" dirty="0" err="1">
                <a:solidFill>
                  <a:srgbClr val="333333"/>
                </a:solidFill>
              </a:rPr>
              <a:t>Izvođači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programa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obrazovanja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odraslih</a:t>
            </a:r>
            <a:r>
              <a:rPr lang="en-GB" sz="2000" dirty="0">
                <a:solidFill>
                  <a:srgbClr val="333333"/>
                </a:solidFill>
              </a:rPr>
              <a:t>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000" dirty="0" err="1">
                <a:solidFill>
                  <a:srgbClr val="333333"/>
                </a:solidFill>
              </a:rPr>
              <a:t>Zadatak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izvođača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programa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obrazovanja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odraslih</a:t>
            </a:r>
            <a:r>
              <a:rPr lang="en-GB" sz="2000" dirty="0">
                <a:solidFill>
                  <a:srgbClr val="333333"/>
                </a:solidFill>
              </a:rPr>
              <a:t> je da </a:t>
            </a:r>
            <a:r>
              <a:rPr lang="en-GB" sz="2000" dirty="0" err="1">
                <a:solidFill>
                  <a:srgbClr val="333333"/>
                </a:solidFill>
              </a:rPr>
              <a:t>osiguraju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uvažavanje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opštih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principa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i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ciljeva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obrazovanja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odraslih</a:t>
            </a:r>
            <a:r>
              <a:rPr lang="en-GB" sz="2000" dirty="0">
                <a:solidFill>
                  <a:srgbClr val="333333"/>
                </a:solidFill>
              </a:rPr>
              <a:t>, </a:t>
            </a:r>
            <a:r>
              <a:rPr lang="en-GB" sz="2000" dirty="0" err="1">
                <a:solidFill>
                  <a:srgbClr val="333333"/>
                </a:solidFill>
              </a:rPr>
              <a:t>ostvarivanje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i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unapređivanje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programa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obrazovanja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odraslih</a:t>
            </a:r>
            <a:r>
              <a:rPr lang="en-GB" sz="2000" dirty="0">
                <a:solidFill>
                  <a:srgbClr val="333333"/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000" b="1" dirty="0" err="1">
                <a:solidFill>
                  <a:srgbClr val="333333"/>
                </a:solidFill>
              </a:rPr>
              <a:t>Nastavnik</a:t>
            </a:r>
            <a:r>
              <a:rPr lang="en-GB" sz="2000" b="1" dirty="0">
                <a:solidFill>
                  <a:srgbClr val="333333"/>
                </a:solidFill>
              </a:rPr>
              <a:t> je lice </a:t>
            </a:r>
            <a:r>
              <a:rPr lang="en-GB" sz="2000" b="1" dirty="0" err="1">
                <a:solidFill>
                  <a:srgbClr val="333333"/>
                </a:solidFill>
              </a:rPr>
              <a:t>koje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ostvaruje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nastavu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i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druge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oblike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obrazovnog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rada</a:t>
            </a:r>
            <a:r>
              <a:rPr lang="en-GB" sz="2000" b="1" dirty="0">
                <a:solidFill>
                  <a:srgbClr val="333333"/>
                </a:solidFill>
              </a:rPr>
              <a:t> u </a:t>
            </a:r>
            <a:r>
              <a:rPr lang="en-GB" sz="2000" b="1" dirty="0" err="1">
                <a:solidFill>
                  <a:srgbClr val="333333"/>
                </a:solidFill>
              </a:rPr>
              <a:t>osnovnoj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i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srednjoj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školi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dirty="0">
                <a:solidFill>
                  <a:srgbClr val="333333"/>
                </a:solidFill>
              </a:rPr>
              <a:t>u </a:t>
            </a:r>
            <a:r>
              <a:rPr lang="en-GB" sz="2000" dirty="0" err="1">
                <a:solidFill>
                  <a:srgbClr val="333333"/>
                </a:solidFill>
              </a:rPr>
              <a:t>skladu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sa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Zakonom</a:t>
            </a:r>
            <a:r>
              <a:rPr lang="en-GB" sz="2000" dirty="0">
                <a:solidFill>
                  <a:srgbClr val="333333"/>
                </a:solidFill>
              </a:rPr>
              <a:t>, </a:t>
            </a:r>
            <a:r>
              <a:rPr lang="en-GB" sz="2000" dirty="0" err="1">
                <a:solidFill>
                  <a:srgbClr val="333333"/>
                </a:solidFill>
              </a:rPr>
              <a:t>posebnim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zakonom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i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ovim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zakonom</a:t>
            </a:r>
            <a:r>
              <a:rPr lang="en-GB" sz="2000" dirty="0">
                <a:solidFill>
                  <a:srgbClr val="333333"/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000" b="1" dirty="0" err="1">
                <a:solidFill>
                  <a:srgbClr val="333333"/>
                </a:solidFill>
              </a:rPr>
              <a:t>Predavač</a:t>
            </a:r>
            <a:r>
              <a:rPr lang="en-GB" sz="2000" b="1" dirty="0">
                <a:solidFill>
                  <a:srgbClr val="333333"/>
                </a:solidFill>
              </a:rPr>
              <a:t>, </a:t>
            </a:r>
            <a:r>
              <a:rPr lang="en-GB" sz="2000" b="1" dirty="0" err="1">
                <a:solidFill>
                  <a:srgbClr val="333333"/>
                </a:solidFill>
              </a:rPr>
              <a:t>trener</a:t>
            </a:r>
            <a:r>
              <a:rPr lang="en-GB" sz="2000" b="1" dirty="0">
                <a:solidFill>
                  <a:srgbClr val="333333"/>
                </a:solidFill>
              </a:rPr>
              <a:t>, </a:t>
            </a:r>
            <a:r>
              <a:rPr lang="en-GB" sz="2000" b="1" dirty="0" err="1">
                <a:solidFill>
                  <a:srgbClr val="333333"/>
                </a:solidFill>
              </a:rPr>
              <a:t>voditelj</a:t>
            </a:r>
            <a:r>
              <a:rPr lang="en-GB" sz="2000" b="1" dirty="0">
                <a:solidFill>
                  <a:srgbClr val="333333"/>
                </a:solidFill>
              </a:rPr>
              <a:t>, </a:t>
            </a:r>
            <a:r>
              <a:rPr lang="en-GB" sz="2000" b="1" dirty="0" err="1">
                <a:solidFill>
                  <a:srgbClr val="333333"/>
                </a:solidFill>
              </a:rPr>
              <a:t>instruktor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i</a:t>
            </a:r>
            <a:r>
              <a:rPr lang="en-GB" sz="2000" b="1" dirty="0">
                <a:solidFill>
                  <a:srgbClr val="333333"/>
                </a:solidFill>
              </a:rPr>
              <a:t> </a:t>
            </a:r>
            <a:r>
              <a:rPr lang="en-GB" sz="2000" b="1" dirty="0" err="1">
                <a:solidFill>
                  <a:srgbClr val="333333"/>
                </a:solidFill>
              </a:rPr>
              <a:t>drugi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su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lica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koja</a:t>
            </a:r>
            <a:r>
              <a:rPr lang="en-GB" sz="2000" dirty="0">
                <a:solidFill>
                  <a:srgbClr val="333333"/>
                </a:solidFill>
              </a:rPr>
              <a:t>, </a:t>
            </a:r>
            <a:r>
              <a:rPr lang="en-GB" sz="2000" dirty="0" err="1">
                <a:solidFill>
                  <a:srgbClr val="333333"/>
                </a:solidFill>
              </a:rPr>
              <a:t>osim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odgovarajućeg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obrazovanja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utvrđenog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standardom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kvalifikacije</a:t>
            </a:r>
            <a:r>
              <a:rPr lang="en-GB" sz="2000" dirty="0">
                <a:solidFill>
                  <a:srgbClr val="333333"/>
                </a:solidFill>
              </a:rPr>
              <a:t>, </a:t>
            </a:r>
            <a:r>
              <a:rPr lang="en-GB" sz="2000" dirty="0" err="1">
                <a:solidFill>
                  <a:srgbClr val="333333"/>
                </a:solidFill>
              </a:rPr>
              <a:t>imaju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kompetencije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utvrđene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programom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aktivnosti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obrazovanja</a:t>
            </a:r>
            <a:r>
              <a:rPr lang="en-GB" sz="2000" dirty="0">
                <a:solidFill>
                  <a:srgbClr val="333333"/>
                </a:solidFill>
              </a:rPr>
              <a:t> </a:t>
            </a:r>
            <a:r>
              <a:rPr lang="en-GB" sz="2000" dirty="0" err="1">
                <a:solidFill>
                  <a:srgbClr val="333333"/>
                </a:solidFill>
              </a:rPr>
              <a:t>odraslih</a:t>
            </a:r>
            <a:r>
              <a:rPr lang="en-GB" sz="2000" dirty="0">
                <a:solidFill>
                  <a:srgbClr val="333333"/>
                </a:solidFill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708044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DFEFF3-3B13-B4B8-B26F-3C7FED854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Formalno obrazovanje odraslih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D09996-D29B-A490-1E6D-4680EF4EF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r-Latn-RS" b="0" i="0" u="none" strike="noStrike" dirty="0">
              <a:solidFill>
                <a:srgbClr val="333333"/>
              </a:solidFill>
              <a:effectLst/>
              <a:latin typeface="OrtoRNIDS"/>
            </a:endParaRPr>
          </a:p>
          <a:p>
            <a:r>
              <a:rPr lang="sr-Latn-RS" dirty="0">
                <a:solidFill>
                  <a:srgbClr val="333333"/>
                </a:solidFill>
              </a:rPr>
              <a:t>Školski tim: nastavnici, stručni saradnici, direktor i andragoški asistent, „</a:t>
            </a:r>
            <a:r>
              <a:rPr lang="sr-Latn-RS" dirty="0">
                <a:solidFill>
                  <a:srgbClr val="333333"/>
                </a:solidFill>
                <a:hlinkClick r:id="rId2"/>
              </a:rPr>
              <a:t>koji su posebno obučeni kroz obavezni program obuke za ostvarivanje programa osnovnog obrazovanja odraslih</a:t>
            </a:r>
            <a:r>
              <a:rPr lang="sr-Latn-RS" dirty="0">
                <a:solidFill>
                  <a:srgbClr val="333333"/>
                </a:solidFill>
              </a:rPr>
              <a:t>“ (Ministarstvo prosvete)</a:t>
            </a:r>
          </a:p>
          <a:p>
            <a:endParaRPr lang="sr-Latn-RS" dirty="0">
              <a:solidFill>
                <a:srgbClr val="333333"/>
              </a:solidFill>
            </a:endParaRPr>
          </a:p>
          <a:p>
            <a:r>
              <a:rPr lang="sr-Latn-RS" dirty="0">
                <a:solidFill>
                  <a:srgbClr val="333333"/>
                </a:solidFill>
              </a:rPr>
              <a:t>Korisnici ovog programa: školski tim u osnovnoj školi po FOOO i nastavnici srednjih stručnih škola uključenih u ostvarenje obuka u okviru FOOO.  </a:t>
            </a:r>
            <a:endParaRPr lang="x-non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7A83219-B237-38D6-C6CC-E41C93D20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x-none" sz="1800" dirty="0"/>
              <a:t>Funkcionalno osnovno obrazovanje </a:t>
            </a:r>
            <a:r>
              <a:rPr lang="sr-Latn-RS" sz="1800" dirty="0"/>
              <a:t>odraslih (FOOO)</a:t>
            </a:r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3255802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A24268-01F3-4F93-7F18-7BB67F71D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Formalno obrazovanje odraslih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AA5B04-F9F4-365C-6599-685A4127A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u="none" strike="noStrike" dirty="0" err="1">
                <a:solidFill>
                  <a:srgbClr val="333333"/>
                </a:solidFill>
                <a:effectLst/>
              </a:rPr>
              <a:t>Programi</a:t>
            </a:r>
            <a:r>
              <a:rPr lang="en-GB" b="0" i="0" u="none" strike="noStrike" dirty="0">
                <a:solidFill>
                  <a:srgbClr val="333333"/>
                </a:solidFill>
                <a:effectLst/>
              </a:rPr>
              <a:t> </a:t>
            </a:r>
            <a:r>
              <a:rPr lang="en-GB" b="0" i="0" u="none" strike="noStrike" dirty="0" err="1">
                <a:solidFill>
                  <a:srgbClr val="333333"/>
                </a:solidFill>
                <a:effectLst/>
              </a:rPr>
              <a:t>majstorskog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i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specijalističkog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obrazovanja</a:t>
            </a:r>
            <a:r>
              <a:rPr lang="en-GB" dirty="0">
                <a:solidFill>
                  <a:srgbClr val="333333"/>
                </a:solidFill>
              </a:rPr>
              <a:t> </a:t>
            </a:r>
            <a:r>
              <a:rPr lang="en-GB" dirty="0" err="1">
                <a:solidFill>
                  <a:srgbClr val="333333"/>
                </a:solidFill>
              </a:rPr>
              <a:t>odraslih</a:t>
            </a:r>
            <a:endParaRPr lang="x-none" dirty="0">
              <a:solidFill>
                <a:srgbClr val="333333"/>
              </a:solidFill>
            </a:endParaRPr>
          </a:p>
          <a:p>
            <a:r>
              <a:rPr lang="x-none" dirty="0">
                <a:solidFill>
                  <a:srgbClr val="333333"/>
                </a:solidFill>
              </a:rPr>
              <a:t>Dokvalifikacije i prekvalifikacije</a:t>
            </a:r>
          </a:p>
          <a:p>
            <a:endParaRPr lang="x-none" dirty="0">
              <a:solidFill>
                <a:srgbClr val="333333"/>
              </a:solidFill>
            </a:endParaRPr>
          </a:p>
          <a:p>
            <a:r>
              <a:rPr lang="x-none" dirty="0">
                <a:solidFill>
                  <a:srgbClr val="333333"/>
                </a:solidFill>
              </a:rPr>
              <a:t>Ostvaruju se u redovnim srednjim školama – nastavnici</a:t>
            </a:r>
          </a:p>
          <a:p>
            <a:endParaRPr lang="x-none" dirty="0">
              <a:solidFill>
                <a:srgbClr val="333333"/>
              </a:solidFill>
            </a:endParaRPr>
          </a:p>
          <a:p>
            <a:r>
              <a:rPr lang="x-none" dirty="0">
                <a:solidFill>
                  <a:srgbClr val="333333"/>
                </a:solidFill>
              </a:rPr>
              <a:t>Susretanje sa neformalnim sistemom:</a:t>
            </a:r>
          </a:p>
          <a:p>
            <a:pPr marL="0" indent="0">
              <a:buNone/>
            </a:pPr>
            <a:r>
              <a:rPr lang="x-none" dirty="0">
                <a:solidFill>
                  <a:srgbClr val="333333"/>
                </a:solidFill>
              </a:rPr>
              <a:t>- JPOA</a:t>
            </a:r>
          </a:p>
          <a:p>
            <a:pPr marL="0" indent="0">
              <a:buNone/>
            </a:pPr>
            <a:r>
              <a:rPr lang="sr-Latn-RS" dirty="0">
                <a:solidFill>
                  <a:srgbClr val="333333"/>
                </a:solidFill>
              </a:rPr>
              <a:t>- Regionalni trening centri u srednjim stručnim školama </a:t>
            </a:r>
            <a:r>
              <a:rPr lang="sr-Cyrl-RS" dirty="0">
                <a:solidFill>
                  <a:srgbClr val="333333"/>
                </a:solidFill>
              </a:rPr>
              <a:t>– </a:t>
            </a:r>
            <a:r>
              <a:rPr lang="sr-Latn-RS" dirty="0">
                <a:solidFill>
                  <a:srgbClr val="333333"/>
                </a:solidFill>
              </a:rPr>
              <a:t>mogu da realizuju obuke i praktičan rad, da realizuju usluge </a:t>
            </a:r>
            <a:r>
              <a:rPr lang="sr-Latn-RS" dirty="0" err="1">
                <a:solidFill>
                  <a:srgbClr val="333333"/>
                </a:solidFill>
              </a:rPr>
              <a:t>KViS</a:t>
            </a:r>
            <a:r>
              <a:rPr lang="sr-Latn-RS" dirty="0">
                <a:solidFill>
                  <a:srgbClr val="333333"/>
                </a:solidFill>
              </a:rPr>
              <a:t>, da realizuju obuke na zahtev poslodavca </a:t>
            </a:r>
            <a:endParaRPr lang="x-none" dirty="0">
              <a:solidFill>
                <a:srgbClr val="333333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6C81AD1-17C3-A570-9EF5-A4E2D9978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x-none" sz="1800" dirty="0"/>
              <a:t>Srednje stručno obrazovanje odraslih </a:t>
            </a:r>
          </a:p>
        </p:txBody>
      </p:sp>
    </p:spTree>
    <p:extLst>
      <p:ext uri="{BB962C8B-B14F-4D97-AF65-F5344CB8AC3E}">
        <p14:creationId xmlns:p14="http://schemas.microsoft.com/office/powerpoint/2010/main" val="2077617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827E50-91E8-BB26-332F-146EFB008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Neformalno obrazovanje odraslih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C8EDC3-8D69-F183-6142-B63A9095E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912" y="868679"/>
            <a:ext cx="7315200" cy="5403533"/>
          </a:xfrm>
        </p:spPr>
        <p:txBody>
          <a:bodyPr>
            <a:normAutofit lnSpcReduction="10000"/>
          </a:bodyPr>
          <a:lstStyle/>
          <a:p>
            <a:r>
              <a:rPr lang="x-none" dirty="0"/>
              <a:t>JPOA: Srednje škole i druge organizacije</a:t>
            </a:r>
          </a:p>
          <a:p>
            <a:endParaRPr lang="x-none" dirty="0"/>
          </a:p>
          <a:p>
            <a:r>
              <a:rPr lang="x-none" dirty="0"/>
              <a:t>Pravilnik JPOA, član 12:</a:t>
            </a:r>
          </a:p>
          <a:p>
            <a:pPr marL="0" indent="0">
              <a:buNone/>
            </a:pPr>
            <a:r>
              <a:rPr lang="x-none" dirty="0"/>
              <a:t>Radi realizacije programa, JPOA mora da ima odgovarajući kadar - </a:t>
            </a:r>
            <a:r>
              <a:rPr lang="x-none" b="1" dirty="0"/>
              <a:t>izvođače programa obrazovanja odraslih</a:t>
            </a:r>
          </a:p>
          <a:p>
            <a:pPr marL="0" indent="0">
              <a:buNone/>
            </a:pPr>
            <a:r>
              <a:rPr lang="x-none" dirty="0"/>
              <a:t>U zavisnosti od vrste programa:</a:t>
            </a:r>
          </a:p>
          <a:p>
            <a:pPr>
              <a:buFontTx/>
              <a:buChar char="-"/>
            </a:pPr>
            <a:r>
              <a:rPr lang="x-none" sz="2100" dirty="0"/>
              <a:t>“u osnovnoj i srednjoj školi </a:t>
            </a:r>
            <a:r>
              <a:rPr lang="x-none" sz="2100" b="1" dirty="0"/>
              <a:t>nastavnici</a:t>
            </a:r>
            <a:r>
              <a:rPr lang="x-none" sz="2100" dirty="0"/>
              <a:t>, a u drugoj organizaciji </a:t>
            </a:r>
            <a:r>
              <a:rPr lang="x-none" sz="2100" b="1" dirty="0"/>
              <a:t>predavač, trener, voditelj, instruktor</a:t>
            </a:r>
            <a:r>
              <a:rPr lang="x-none" sz="2100" dirty="0"/>
              <a:t>…”</a:t>
            </a:r>
          </a:p>
          <a:p>
            <a:pPr>
              <a:buFontTx/>
              <a:buChar char="-"/>
            </a:pPr>
            <a:r>
              <a:rPr lang="x-none" dirty="0"/>
              <a:t>”</a:t>
            </a:r>
            <a:r>
              <a:rPr lang="x-none" b="1" dirty="0"/>
              <a:t>instruktori za praktičan rad</a:t>
            </a:r>
            <a:r>
              <a:rPr lang="x-none" dirty="0"/>
              <a:t>”</a:t>
            </a:r>
          </a:p>
          <a:p>
            <a:pPr>
              <a:buFontTx/>
              <a:buChar char="-"/>
            </a:pPr>
            <a:r>
              <a:rPr lang="x-none" dirty="0"/>
              <a:t> “Poslove iz stava 1. tačka 3) ovog člana može da obavlja i </a:t>
            </a:r>
            <a:r>
              <a:rPr lang="x-none" b="1" dirty="0"/>
              <a:t>stručni saradnik andragog</a:t>
            </a:r>
            <a:r>
              <a:rPr lang="x-none" dirty="0"/>
              <a:t>”</a:t>
            </a:r>
          </a:p>
          <a:p>
            <a:pPr>
              <a:buFontTx/>
              <a:buChar char="-"/>
            </a:pPr>
            <a:endParaRPr lang="x-none" dirty="0"/>
          </a:p>
          <a:p>
            <a:r>
              <a:rPr lang="x-none" dirty="0"/>
              <a:t>Daje opšte smernice o nivo i vrsti obrazovanja</a:t>
            </a:r>
          </a:p>
          <a:p>
            <a:r>
              <a:rPr lang="x-none" sz="2100" dirty="0"/>
              <a:t>Poseban član tiče se andragoške kompetentnosti izvođača programa</a:t>
            </a:r>
          </a:p>
          <a:p>
            <a:endParaRPr lang="x-non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8B0E422-2412-54AB-8F09-1A5129E7D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x-none" sz="1800" dirty="0"/>
              <a:t>JPOA</a:t>
            </a:r>
          </a:p>
        </p:txBody>
      </p:sp>
    </p:spTree>
    <p:extLst>
      <p:ext uri="{BB962C8B-B14F-4D97-AF65-F5344CB8AC3E}">
        <p14:creationId xmlns:p14="http://schemas.microsoft.com/office/powerpoint/2010/main" val="2027211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94231B-5064-EE5C-D2A5-CC2A4A721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Neformalno obrazovanje odraslih</a:t>
            </a:r>
          </a:p>
        </p:txBody>
      </p:sp>
      <p:pic>
        <p:nvPicPr>
          <p:cNvPr id="6" name="Content Placeholder 5" descr="Question Mark with solid fill">
            <a:extLst>
              <a:ext uri="{FF2B5EF4-FFF2-40B4-BE49-F238E27FC236}">
                <a16:creationId xmlns:a16="http://schemas.microsoft.com/office/drawing/2014/main" xmlns="" id="{0E8112F9-A01C-4DE2-9C1E-3AC8B0BFFE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34207" y="1400176"/>
            <a:ext cx="3667123" cy="3667123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08AAF96-026F-954B-D019-CB346181D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x-none" sz="1800" dirty="0"/>
              <a:t>Neakreditovani programi obrazovanja odraslih</a:t>
            </a:r>
          </a:p>
        </p:txBody>
      </p:sp>
    </p:spTree>
    <p:extLst>
      <p:ext uri="{BB962C8B-B14F-4D97-AF65-F5344CB8AC3E}">
        <p14:creationId xmlns:p14="http://schemas.microsoft.com/office/powerpoint/2010/main" val="567516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313B06-5E98-A407-0765-2EEDBBD5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A24D95-9695-ABB0-0B1A-DEBC07BE4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x-none" sz="1800" i="1" dirty="0">
              <a:effectLst/>
              <a:ea typeface="Arial" panose="020B0604020202020204" pitchFamily="34" charset="0"/>
            </a:endParaRPr>
          </a:p>
          <a:p>
            <a:r>
              <a:rPr lang="x-none" sz="1800" i="1" dirty="0">
                <a:effectLst/>
                <a:ea typeface="Arial" panose="020B0604020202020204" pitchFamily="34" charset="0"/>
              </a:rPr>
              <a:t>Izveštaj o realizaciji godišnjeg plana obrazovanja odraslih u Republici Srbiji u 2023. godini.</a:t>
            </a:r>
            <a:r>
              <a:rPr lang="x-none" sz="1800" dirty="0">
                <a:effectLst/>
              </a:rPr>
              <a:t> </a:t>
            </a:r>
          </a:p>
          <a:p>
            <a:r>
              <a:rPr lang="sr-Latn-RS" sz="1800" dirty="0"/>
              <a:t>Ministarstvo prosvete. Internet stranica: </a:t>
            </a:r>
            <a:r>
              <a:rPr lang="en-GB" sz="1800" dirty="0">
                <a:hlinkClick r:id="rId2"/>
              </a:rPr>
              <a:t>https://prosveta.gov.rs/prosveta/srednje-obrazovanje/obrazovanje-odraslih/osnovno-obrazovanje-odraslih/</a:t>
            </a:r>
            <a:r>
              <a:rPr lang="sr-Latn-RS" sz="1800" dirty="0">
                <a:solidFill>
                  <a:srgbClr val="333333"/>
                </a:solidFill>
              </a:rPr>
              <a:t> </a:t>
            </a:r>
          </a:p>
          <a:p>
            <a:r>
              <a:rPr lang="sr-Latn-RS" sz="1800" i="1" dirty="0">
                <a:solidFill>
                  <a:srgbClr val="333333"/>
                </a:solidFill>
                <a:effectLst/>
              </a:rPr>
              <a:t>Godišnji </a:t>
            </a:r>
            <a:r>
              <a:rPr lang="sr-Latn-RS" sz="1800" i="1" dirty="0">
                <a:solidFill>
                  <a:srgbClr val="333333"/>
                </a:solidFill>
              </a:rPr>
              <a:t>plan obrazovanja odraslih u Republici Srbiji za 2024. godinu</a:t>
            </a:r>
            <a:endParaRPr lang="x-none" sz="1800" i="1" dirty="0">
              <a:effectLst/>
            </a:endParaRPr>
          </a:p>
          <a:p>
            <a:r>
              <a:rPr lang="sr-Latn-RS" sz="1800" i="1" dirty="0">
                <a:effectLst/>
                <a:ea typeface="Arial" panose="020B0604020202020204" pitchFamily="34" charset="0"/>
              </a:rPr>
              <a:t>Pravilnik o bližim uslovima u pogledu programa, kadra, prostora, opreme i nastavnih sredstava za sticanje statusa javno priznatog organizatora aktivnosti obrazovanja odraslih </a:t>
            </a:r>
            <a:r>
              <a:rPr lang="sr-Latn-RS" sz="1800" dirty="0">
                <a:effectLst/>
                <a:ea typeface="Arial" panose="020B0604020202020204" pitchFamily="34" charset="0"/>
              </a:rPr>
              <a:t>(2021). Službeni glasnik RS, br. 130/2021. </a:t>
            </a:r>
            <a:endParaRPr lang="x-none" sz="1800" dirty="0">
              <a:ea typeface="Arial" panose="020B0604020202020204" pitchFamily="34" charset="0"/>
            </a:endParaRPr>
          </a:p>
          <a:p>
            <a:r>
              <a:rPr lang="sr-Latn-RS" sz="1800" i="1" dirty="0">
                <a:effectLst/>
                <a:ea typeface="Arial" panose="020B0604020202020204" pitchFamily="34" charset="0"/>
              </a:rPr>
              <a:t>Zakon o Nacionalnom okviru kvalifikacija Republike Srbije</a:t>
            </a:r>
            <a:r>
              <a:rPr lang="sr-Latn-RS" sz="1800" dirty="0">
                <a:effectLst/>
                <a:ea typeface="Arial" panose="020B0604020202020204" pitchFamily="34" charset="0"/>
              </a:rPr>
              <a:t> (2023). Službeni glasnik RS, br. 76/2023. </a:t>
            </a:r>
            <a:endParaRPr lang="sr-Latn-RS" sz="1800" dirty="0">
              <a:solidFill>
                <a:srgbClr val="333333"/>
              </a:solidFill>
            </a:endParaRPr>
          </a:p>
          <a:p>
            <a:r>
              <a:rPr lang="sr-Latn-RS" sz="1800" i="1" dirty="0">
                <a:effectLst/>
                <a:ea typeface="Arial" panose="020B0604020202020204" pitchFamily="34" charset="0"/>
              </a:rPr>
              <a:t>Zakon o dualnom obrazovanju</a:t>
            </a:r>
            <a:r>
              <a:rPr lang="sr-Latn-RS" sz="1800" dirty="0">
                <a:effectLst/>
                <a:ea typeface="Arial" panose="020B0604020202020204" pitchFamily="34" charset="0"/>
              </a:rPr>
              <a:t> (2023). Službeni glasnik RS, br. 76/2023.</a:t>
            </a:r>
            <a:r>
              <a:rPr lang="x-none" sz="1800" dirty="0">
                <a:effectLst/>
              </a:rPr>
              <a:t> </a:t>
            </a:r>
            <a:endParaRPr lang="sr-Latn-RS" sz="1800" i="1" dirty="0">
              <a:effectLst/>
              <a:ea typeface="Arial" panose="020B0604020202020204" pitchFamily="34" charset="0"/>
            </a:endParaRPr>
          </a:p>
          <a:p>
            <a:r>
              <a:rPr lang="sr-Latn-RS" sz="1800" i="1" dirty="0">
                <a:effectLst/>
                <a:ea typeface="Arial" panose="020B0604020202020204" pitchFamily="34" charset="0"/>
              </a:rPr>
              <a:t>Zakon o obrazovanju odraslih</a:t>
            </a:r>
            <a:r>
              <a:rPr lang="sr-Latn-RS" sz="1800" dirty="0">
                <a:effectLst/>
                <a:ea typeface="Arial" panose="020B0604020202020204" pitchFamily="34" charset="0"/>
              </a:rPr>
              <a:t> (2020). Službeni glasnik RS, br. 6/2020.</a:t>
            </a:r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253876049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18A1B607-7BAE-46D6-8090-545AC7BDD7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{7D7041CF-3EBC-9C4C-AE06-A3BC5A17EE50}tf10001124_mac</Template>
  <TotalTime>802</TotalTime>
  <Words>655</Words>
  <Application>Microsoft Office PowerPoint</Application>
  <PresentationFormat>Custom</PresentationFormat>
  <Paragraphs>76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Frame</vt:lpstr>
      <vt:lpstr>Sistem obrazovanja odraslih – gde je nastavnik za odrasle i kako ga vide legislativna dokumenta</vt:lpstr>
      <vt:lpstr>Sistem obrazovanja odraslih u Srbiji</vt:lpstr>
      <vt:lpstr>Zakon o obrazovanju odraslih</vt:lpstr>
      <vt:lpstr>Zakon o obrazovanju odraslih</vt:lpstr>
      <vt:lpstr>Formalno obrazovanje odraslih</vt:lpstr>
      <vt:lpstr>Formalno obrazovanje odraslih</vt:lpstr>
      <vt:lpstr>Neformalno obrazovanje odraslih</vt:lpstr>
      <vt:lpstr>Neformalno obrazovanje odraslih</vt:lpstr>
      <vt:lpstr>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Izvan univerzalnog pristupa: Stanje karijernog vođenja i savetovanja (KViS) odraslih u Srbiji</dc:title>
  <dc:creator>Neda Cairovic</dc:creator>
  <cp:lastModifiedBy>Violeta</cp:lastModifiedBy>
  <cp:revision>36</cp:revision>
  <dcterms:created xsi:type="dcterms:W3CDTF">2024-10-10T08:46:38Z</dcterms:created>
  <dcterms:modified xsi:type="dcterms:W3CDTF">2024-11-04T14:12:22Z</dcterms:modified>
</cp:coreProperties>
</file>