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63" r:id="rId4"/>
    <p:sldId id="258" r:id="rId5"/>
    <p:sldId id="259" r:id="rId6"/>
    <p:sldId id="260" r:id="rId7"/>
    <p:sldId id="261" r:id="rId8"/>
    <p:sldId id="262" r:id="rId9"/>
    <p:sldId id="265" r:id="rId10"/>
    <p:sldId id="273" r:id="rId11"/>
    <p:sldId id="274" r:id="rId12"/>
    <p:sldId id="276" r:id="rId13"/>
    <p:sldId id="275" r:id="rId14"/>
    <p:sldId id="264" r:id="rId15"/>
    <p:sldId id="272" r:id="rId16"/>
    <p:sldId id="266" r:id="rId17"/>
    <p:sldId id="269" r:id="rId18"/>
    <p:sldId id="267" r:id="rId19"/>
    <p:sldId id="270" r:id="rId20"/>
    <p:sldId id="271"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2603AD-9C7A-4A45-83EC-9AFC65C4BA9C}" v="38" dt="2025-11-05T12:01: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294" autoAdjust="0"/>
  </p:normalViewPr>
  <p:slideViewPr>
    <p:cSldViewPr snapToGrid="0">
      <p:cViewPr varScale="1">
        <p:scale>
          <a:sx n="61" d="100"/>
          <a:sy n="61" d="100"/>
        </p:scale>
        <p:origin x="145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vena Mijatović" userId="b0f6c93e-d5f0-40ab-806f-24ae80598a14" providerId="ADAL" clId="{BC2CBF17-8143-477F-B990-CF897ABEDCFE}"/>
    <pc:docChg chg="undo custSel addSld delSld modSld sldOrd">
      <pc:chgData name="Nevena Mijatović" userId="b0f6c93e-d5f0-40ab-806f-24ae80598a14" providerId="ADAL" clId="{BC2CBF17-8143-477F-B990-CF897ABEDCFE}" dt="2025-11-05T12:01:43.081" v="3480" actId="20577"/>
      <pc:docMkLst>
        <pc:docMk/>
      </pc:docMkLst>
      <pc:sldChg chg="modSp new mod">
        <pc:chgData name="Nevena Mijatović" userId="b0f6c93e-d5f0-40ab-806f-24ae80598a14" providerId="ADAL" clId="{BC2CBF17-8143-477F-B990-CF897ABEDCFE}" dt="2025-11-05T11:08:02.297" v="2478" actId="20577"/>
        <pc:sldMkLst>
          <pc:docMk/>
          <pc:sldMk cId="1447306209" sldId="256"/>
        </pc:sldMkLst>
        <pc:spChg chg="mod">
          <ac:chgData name="Nevena Mijatović" userId="b0f6c93e-d5f0-40ab-806f-24ae80598a14" providerId="ADAL" clId="{BC2CBF17-8143-477F-B990-CF897ABEDCFE}" dt="2025-11-05T11:08:02.297" v="2478" actId="20577"/>
          <ac:spMkLst>
            <pc:docMk/>
            <pc:sldMk cId="1447306209" sldId="256"/>
            <ac:spMk id="2" creationId="{27BFA26E-213F-B5BB-1ADD-FB25CD9207A4}"/>
          </ac:spMkLst>
        </pc:spChg>
        <pc:spChg chg="mod">
          <ac:chgData name="Nevena Mijatović" userId="b0f6c93e-d5f0-40ab-806f-24ae80598a14" providerId="ADAL" clId="{BC2CBF17-8143-477F-B990-CF897ABEDCFE}" dt="2025-11-05T11:07:41.524" v="2474" actId="27636"/>
          <ac:spMkLst>
            <pc:docMk/>
            <pc:sldMk cId="1447306209" sldId="256"/>
            <ac:spMk id="3" creationId="{20EE489B-A19D-0888-7B15-D57A2EF3E1A1}"/>
          </ac:spMkLst>
        </pc:spChg>
      </pc:sldChg>
      <pc:sldChg chg="modSp new mod">
        <pc:chgData name="Nevena Mijatović" userId="b0f6c93e-d5f0-40ab-806f-24ae80598a14" providerId="ADAL" clId="{BC2CBF17-8143-477F-B990-CF897ABEDCFE}" dt="2025-11-05T10:13:59.791" v="141" actId="20577"/>
        <pc:sldMkLst>
          <pc:docMk/>
          <pc:sldMk cId="3654278066" sldId="257"/>
        </pc:sldMkLst>
        <pc:spChg chg="mod">
          <ac:chgData name="Nevena Mijatović" userId="b0f6c93e-d5f0-40ab-806f-24ae80598a14" providerId="ADAL" clId="{BC2CBF17-8143-477F-B990-CF897ABEDCFE}" dt="2025-11-05T10:13:59.791" v="141" actId="20577"/>
          <ac:spMkLst>
            <pc:docMk/>
            <pc:sldMk cId="3654278066" sldId="257"/>
            <ac:spMk id="2" creationId="{261CC64B-6069-8704-8C45-00CC8FB23952}"/>
          </ac:spMkLst>
        </pc:spChg>
      </pc:sldChg>
      <pc:sldChg chg="modSp new mod">
        <pc:chgData name="Nevena Mijatović" userId="b0f6c93e-d5f0-40ab-806f-24ae80598a14" providerId="ADAL" clId="{BC2CBF17-8143-477F-B990-CF897ABEDCFE}" dt="2025-11-05T10:14:07.776" v="171" actId="20577"/>
        <pc:sldMkLst>
          <pc:docMk/>
          <pc:sldMk cId="3822587977" sldId="258"/>
        </pc:sldMkLst>
        <pc:spChg chg="mod">
          <ac:chgData name="Nevena Mijatović" userId="b0f6c93e-d5f0-40ab-806f-24ae80598a14" providerId="ADAL" clId="{BC2CBF17-8143-477F-B990-CF897ABEDCFE}" dt="2025-11-05T10:14:07.776" v="171" actId="20577"/>
          <ac:spMkLst>
            <pc:docMk/>
            <pc:sldMk cId="3822587977" sldId="258"/>
            <ac:spMk id="2" creationId="{DF4D7A2F-6D7E-EF25-ED18-43844EBB5992}"/>
          </ac:spMkLst>
        </pc:spChg>
      </pc:sldChg>
      <pc:sldChg chg="modSp new mod">
        <pc:chgData name="Nevena Mijatović" userId="b0f6c93e-d5f0-40ab-806f-24ae80598a14" providerId="ADAL" clId="{BC2CBF17-8143-477F-B990-CF897ABEDCFE}" dt="2025-11-05T10:14:21.977" v="231" actId="20577"/>
        <pc:sldMkLst>
          <pc:docMk/>
          <pc:sldMk cId="2444956077" sldId="259"/>
        </pc:sldMkLst>
        <pc:spChg chg="mod">
          <ac:chgData name="Nevena Mijatović" userId="b0f6c93e-d5f0-40ab-806f-24ae80598a14" providerId="ADAL" clId="{BC2CBF17-8143-477F-B990-CF897ABEDCFE}" dt="2025-11-05T10:14:21.977" v="231" actId="20577"/>
          <ac:spMkLst>
            <pc:docMk/>
            <pc:sldMk cId="2444956077" sldId="259"/>
            <ac:spMk id="2" creationId="{86D6265F-7DBD-037E-BB2E-17B61DBC9C35}"/>
          </ac:spMkLst>
        </pc:spChg>
      </pc:sldChg>
      <pc:sldChg chg="modSp new mod">
        <pc:chgData name="Nevena Mijatović" userId="b0f6c93e-d5f0-40ab-806f-24ae80598a14" providerId="ADAL" clId="{BC2CBF17-8143-477F-B990-CF897ABEDCFE}" dt="2025-11-05T10:14:31.012" v="264" actId="20577"/>
        <pc:sldMkLst>
          <pc:docMk/>
          <pc:sldMk cId="167654592" sldId="260"/>
        </pc:sldMkLst>
        <pc:spChg chg="mod">
          <ac:chgData name="Nevena Mijatović" userId="b0f6c93e-d5f0-40ab-806f-24ae80598a14" providerId="ADAL" clId="{BC2CBF17-8143-477F-B990-CF897ABEDCFE}" dt="2025-11-05T10:14:31.012" v="264" actId="20577"/>
          <ac:spMkLst>
            <pc:docMk/>
            <pc:sldMk cId="167654592" sldId="260"/>
            <ac:spMk id="2" creationId="{EE10B09A-0CAF-4160-2317-55F8364F0FDE}"/>
          </ac:spMkLst>
        </pc:spChg>
      </pc:sldChg>
      <pc:sldChg chg="modSp new mod">
        <pc:chgData name="Nevena Mijatović" userId="b0f6c93e-d5f0-40ab-806f-24ae80598a14" providerId="ADAL" clId="{BC2CBF17-8143-477F-B990-CF897ABEDCFE}" dt="2025-11-05T10:14:38.332" v="279" actId="20577"/>
        <pc:sldMkLst>
          <pc:docMk/>
          <pc:sldMk cId="688939052" sldId="261"/>
        </pc:sldMkLst>
        <pc:spChg chg="mod">
          <ac:chgData name="Nevena Mijatović" userId="b0f6c93e-d5f0-40ab-806f-24ae80598a14" providerId="ADAL" clId="{BC2CBF17-8143-477F-B990-CF897ABEDCFE}" dt="2025-11-05T10:14:38.332" v="279" actId="20577"/>
          <ac:spMkLst>
            <pc:docMk/>
            <pc:sldMk cId="688939052" sldId="261"/>
            <ac:spMk id="2" creationId="{06E22201-A08B-BF92-9982-503DEA21F513}"/>
          </ac:spMkLst>
        </pc:spChg>
      </pc:sldChg>
      <pc:sldChg chg="modSp new mod">
        <pc:chgData name="Nevena Mijatović" userId="b0f6c93e-d5f0-40ab-806f-24ae80598a14" providerId="ADAL" clId="{BC2CBF17-8143-477F-B990-CF897ABEDCFE}" dt="2025-11-05T10:19:07.428" v="1118" actId="20577"/>
        <pc:sldMkLst>
          <pc:docMk/>
          <pc:sldMk cId="2855402832" sldId="262"/>
        </pc:sldMkLst>
        <pc:spChg chg="mod">
          <ac:chgData name="Nevena Mijatović" userId="b0f6c93e-d5f0-40ab-806f-24ae80598a14" providerId="ADAL" clId="{BC2CBF17-8143-477F-B990-CF897ABEDCFE}" dt="2025-11-05T10:19:07.428" v="1118" actId="20577"/>
          <ac:spMkLst>
            <pc:docMk/>
            <pc:sldMk cId="2855402832" sldId="262"/>
            <ac:spMk id="2" creationId="{F7541C1F-8EB2-51E6-59AD-9514B436E9E3}"/>
          </ac:spMkLst>
        </pc:spChg>
      </pc:sldChg>
      <pc:sldChg chg="modSp new mod">
        <pc:chgData name="Nevena Mijatović" userId="b0f6c93e-d5f0-40ab-806f-24ae80598a14" providerId="ADAL" clId="{BC2CBF17-8143-477F-B990-CF897ABEDCFE}" dt="2025-11-05T10:18:18.981" v="972" actId="20577"/>
        <pc:sldMkLst>
          <pc:docMk/>
          <pc:sldMk cId="2856859998" sldId="263"/>
        </pc:sldMkLst>
        <pc:spChg chg="mod">
          <ac:chgData name="Nevena Mijatović" userId="b0f6c93e-d5f0-40ab-806f-24ae80598a14" providerId="ADAL" clId="{BC2CBF17-8143-477F-B990-CF897ABEDCFE}" dt="2025-11-05T10:15:11.170" v="356" actId="20577"/>
          <ac:spMkLst>
            <pc:docMk/>
            <pc:sldMk cId="2856859998" sldId="263"/>
            <ac:spMk id="2" creationId="{2E80AC89-5252-9417-0998-F9938D8AFD5B}"/>
          </ac:spMkLst>
        </pc:spChg>
        <pc:spChg chg="mod">
          <ac:chgData name="Nevena Mijatović" userId="b0f6c93e-d5f0-40ab-806f-24ae80598a14" providerId="ADAL" clId="{BC2CBF17-8143-477F-B990-CF897ABEDCFE}" dt="2025-11-05T10:18:18.981" v="972" actId="20577"/>
          <ac:spMkLst>
            <pc:docMk/>
            <pc:sldMk cId="2856859998" sldId="263"/>
            <ac:spMk id="3" creationId="{8253C60C-88FB-F31E-1D13-A71CFD3047AE}"/>
          </ac:spMkLst>
        </pc:spChg>
      </pc:sldChg>
      <pc:sldChg chg="modSp new mod ord">
        <pc:chgData name="Nevena Mijatović" userId="b0f6c93e-d5f0-40ab-806f-24ae80598a14" providerId="ADAL" clId="{BC2CBF17-8143-477F-B990-CF897ABEDCFE}" dt="2025-11-05T11:29:46.391" v="3167" actId="20577"/>
        <pc:sldMkLst>
          <pc:docMk/>
          <pc:sldMk cId="279392476" sldId="264"/>
        </pc:sldMkLst>
        <pc:spChg chg="mod">
          <ac:chgData name="Nevena Mijatović" userId="b0f6c93e-d5f0-40ab-806f-24ae80598a14" providerId="ADAL" clId="{BC2CBF17-8143-477F-B990-CF897ABEDCFE}" dt="2025-11-05T11:29:46.391" v="3167" actId="20577"/>
          <ac:spMkLst>
            <pc:docMk/>
            <pc:sldMk cId="279392476" sldId="264"/>
            <ac:spMk id="2" creationId="{D0F400A4-751C-8386-52FA-860D86D394D1}"/>
          </ac:spMkLst>
        </pc:spChg>
        <pc:spChg chg="mod">
          <ac:chgData name="Nevena Mijatović" userId="b0f6c93e-d5f0-40ab-806f-24ae80598a14" providerId="ADAL" clId="{BC2CBF17-8143-477F-B990-CF897ABEDCFE}" dt="2025-11-05T11:29:39.828" v="3164" actId="20577"/>
          <ac:spMkLst>
            <pc:docMk/>
            <pc:sldMk cId="279392476" sldId="264"/>
            <ac:spMk id="3" creationId="{43A85C8B-2098-CBB1-4653-50B258E477C0}"/>
          </ac:spMkLst>
        </pc:spChg>
      </pc:sldChg>
      <pc:sldChg chg="modSp new mod">
        <pc:chgData name="Nevena Mijatović" userId="b0f6c93e-d5f0-40ab-806f-24ae80598a14" providerId="ADAL" clId="{BC2CBF17-8143-477F-B990-CF897ABEDCFE}" dt="2025-11-05T11:28:46.727" v="3128" actId="20577"/>
        <pc:sldMkLst>
          <pc:docMk/>
          <pc:sldMk cId="3790089007" sldId="265"/>
        </pc:sldMkLst>
        <pc:spChg chg="mod">
          <ac:chgData name="Nevena Mijatović" userId="b0f6c93e-d5f0-40ab-806f-24ae80598a14" providerId="ADAL" clId="{BC2CBF17-8143-477F-B990-CF897ABEDCFE}" dt="2025-11-05T11:26:04.862" v="3021" actId="20577"/>
          <ac:spMkLst>
            <pc:docMk/>
            <pc:sldMk cId="3790089007" sldId="265"/>
            <ac:spMk id="2" creationId="{AAC9F9A7-AD78-1BA1-0AF0-73D812B006A7}"/>
          </ac:spMkLst>
        </pc:spChg>
        <pc:spChg chg="mod">
          <ac:chgData name="Nevena Mijatović" userId="b0f6c93e-d5f0-40ab-806f-24ae80598a14" providerId="ADAL" clId="{BC2CBF17-8143-477F-B990-CF897ABEDCFE}" dt="2025-11-05T11:28:46.727" v="3128" actId="20577"/>
          <ac:spMkLst>
            <pc:docMk/>
            <pc:sldMk cId="3790089007" sldId="265"/>
            <ac:spMk id="3" creationId="{BCBCA6CA-8D2B-A11D-C474-3B02DA3BDE6D}"/>
          </ac:spMkLst>
        </pc:spChg>
      </pc:sldChg>
      <pc:sldChg chg="addSp delSp modSp new mod">
        <pc:chgData name="Nevena Mijatović" userId="b0f6c93e-d5f0-40ab-806f-24ae80598a14" providerId="ADAL" clId="{BC2CBF17-8143-477F-B990-CF897ABEDCFE}" dt="2025-11-05T12:01:34.911" v="3476" actId="20577"/>
        <pc:sldMkLst>
          <pc:docMk/>
          <pc:sldMk cId="376261428" sldId="266"/>
        </pc:sldMkLst>
        <pc:spChg chg="mod">
          <ac:chgData name="Nevena Mijatović" userId="b0f6c93e-d5f0-40ab-806f-24ae80598a14" providerId="ADAL" clId="{BC2CBF17-8143-477F-B990-CF897ABEDCFE}" dt="2025-11-05T10:32:46.386" v="1971" actId="20577"/>
          <ac:spMkLst>
            <pc:docMk/>
            <pc:sldMk cId="376261428" sldId="266"/>
            <ac:spMk id="2" creationId="{D99AE459-B8B1-D418-92A1-BE7A7708E4E8}"/>
          </ac:spMkLst>
        </pc:spChg>
        <pc:spChg chg="add mod">
          <ac:chgData name="Nevena Mijatović" userId="b0f6c93e-d5f0-40ab-806f-24ae80598a14" providerId="ADAL" clId="{BC2CBF17-8143-477F-B990-CF897ABEDCFE}" dt="2025-11-05T12:01:34.911" v="3476" actId="20577"/>
          <ac:spMkLst>
            <pc:docMk/>
            <pc:sldMk cId="376261428" sldId="266"/>
            <ac:spMk id="3" creationId="{95A4B18D-C33C-EB4A-BB83-FE12DF3A3FD9}"/>
          </ac:spMkLst>
        </pc:spChg>
        <pc:spChg chg="del">
          <ac:chgData name="Nevena Mijatović" userId="b0f6c93e-d5f0-40ab-806f-24ae80598a14" providerId="ADAL" clId="{BC2CBF17-8143-477F-B990-CF897ABEDCFE}" dt="2025-11-05T10:32:23.082" v="1916" actId="478"/>
          <ac:spMkLst>
            <pc:docMk/>
            <pc:sldMk cId="376261428" sldId="266"/>
            <ac:spMk id="3" creationId="{CA3F4EA6-973E-26B5-88E7-41CDFC786749}"/>
          </ac:spMkLst>
        </pc:spChg>
        <pc:picChg chg="add del mod">
          <ac:chgData name="Nevena Mijatović" userId="b0f6c93e-d5f0-40ab-806f-24ae80598a14" providerId="ADAL" clId="{BC2CBF17-8143-477F-B990-CF897ABEDCFE}" dt="2025-11-05T10:36:39.385" v="2159" actId="21"/>
          <ac:picMkLst>
            <pc:docMk/>
            <pc:sldMk cId="376261428" sldId="266"/>
            <ac:picMk id="5" creationId="{31996C8A-1FC2-B4E6-16A8-8D33A80EDB50}"/>
          </ac:picMkLst>
        </pc:picChg>
      </pc:sldChg>
      <pc:sldChg chg="addSp delSp modSp new mod ord">
        <pc:chgData name="Nevena Mijatović" userId="b0f6c93e-d5f0-40ab-806f-24ae80598a14" providerId="ADAL" clId="{BC2CBF17-8143-477F-B990-CF897ABEDCFE}" dt="2025-11-05T12:01:43.081" v="3480" actId="20577"/>
        <pc:sldMkLst>
          <pc:docMk/>
          <pc:sldMk cId="816216576" sldId="267"/>
        </pc:sldMkLst>
        <pc:spChg chg="mod">
          <ac:chgData name="Nevena Mijatović" userId="b0f6c93e-d5f0-40ab-806f-24ae80598a14" providerId="ADAL" clId="{BC2CBF17-8143-477F-B990-CF897ABEDCFE}" dt="2025-11-05T10:33:25.336" v="2025" actId="20577"/>
          <ac:spMkLst>
            <pc:docMk/>
            <pc:sldMk cId="816216576" sldId="267"/>
            <ac:spMk id="2" creationId="{801E63A2-9DD6-225D-40D1-CF420C76EE26}"/>
          </ac:spMkLst>
        </pc:spChg>
        <pc:spChg chg="add mod">
          <ac:chgData name="Nevena Mijatović" userId="b0f6c93e-d5f0-40ab-806f-24ae80598a14" providerId="ADAL" clId="{BC2CBF17-8143-477F-B990-CF897ABEDCFE}" dt="2025-11-05T12:01:43.081" v="3480" actId="20577"/>
          <ac:spMkLst>
            <pc:docMk/>
            <pc:sldMk cId="816216576" sldId="267"/>
            <ac:spMk id="3" creationId="{99324B69-2450-A7A1-8DA3-0698F76286B2}"/>
          </ac:spMkLst>
        </pc:spChg>
        <pc:spChg chg="del mod">
          <ac:chgData name="Nevena Mijatović" userId="b0f6c93e-d5f0-40ab-806f-24ae80598a14" providerId="ADAL" clId="{BC2CBF17-8143-477F-B990-CF897ABEDCFE}" dt="2025-11-05T10:55:41.330" v="2259" actId="478"/>
          <ac:spMkLst>
            <pc:docMk/>
            <pc:sldMk cId="816216576" sldId="267"/>
            <ac:spMk id="3" creationId="{CA733547-2B6C-D74A-045F-DC00C40F422F}"/>
          </ac:spMkLst>
        </pc:spChg>
      </pc:sldChg>
      <pc:sldChg chg="addSp delSp modSp new del mod">
        <pc:chgData name="Nevena Mijatović" userId="b0f6c93e-d5f0-40ab-806f-24ae80598a14" providerId="ADAL" clId="{BC2CBF17-8143-477F-B990-CF897ABEDCFE}" dt="2025-11-05T10:37:39.386" v="2180" actId="47"/>
        <pc:sldMkLst>
          <pc:docMk/>
          <pc:sldMk cId="548296586" sldId="268"/>
        </pc:sldMkLst>
        <pc:spChg chg="del">
          <ac:chgData name="Nevena Mijatović" userId="b0f6c93e-d5f0-40ab-806f-24ae80598a14" providerId="ADAL" clId="{BC2CBF17-8143-477F-B990-CF897ABEDCFE}" dt="2025-11-05T10:36:43.368" v="2161" actId="478"/>
          <ac:spMkLst>
            <pc:docMk/>
            <pc:sldMk cId="548296586" sldId="268"/>
            <ac:spMk id="2" creationId="{5986C981-D7ED-2282-7EA9-9902CCF8EA01}"/>
          </ac:spMkLst>
        </pc:spChg>
        <pc:spChg chg="del">
          <ac:chgData name="Nevena Mijatović" userId="b0f6c93e-d5f0-40ab-806f-24ae80598a14" providerId="ADAL" clId="{BC2CBF17-8143-477F-B990-CF897ABEDCFE}" dt="2025-11-05T10:36:44.540" v="2162" actId="478"/>
          <ac:spMkLst>
            <pc:docMk/>
            <pc:sldMk cId="548296586" sldId="268"/>
            <ac:spMk id="3" creationId="{EF1CDD25-8B09-306C-C2EF-18546EEDC0D7}"/>
          </ac:spMkLst>
        </pc:spChg>
        <pc:picChg chg="add del mod">
          <ac:chgData name="Nevena Mijatović" userId="b0f6c93e-d5f0-40ab-806f-24ae80598a14" providerId="ADAL" clId="{BC2CBF17-8143-477F-B990-CF897ABEDCFE}" dt="2025-11-05T10:37:20.354" v="2173" actId="21"/>
          <ac:picMkLst>
            <pc:docMk/>
            <pc:sldMk cId="548296586" sldId="268"/>
            <ac:picMk id="5" creationId="{31996C8A-1FC2-B4E6-16A8-8D33A80EDB50}"/>
          </ac:picMkLst>
        </pc:picChg>
      </pc:sldChg>
      <pc:sldChg chg="addSp delSp modSp new mod">
        <pc:chgData name="Nevena Mijatović" userId="b0f6c93e-d5f0-40ab-806f-24ae80598a14" providerId="ADAL" clId="{BC2CBF17-8143-477F-B990-CF897ABEDCFE}" dt="2025-11-05T10:37:36.242" v="2179" actId="1076"/>
        <pc:sldMkLst>
          <pc:docMk/>
          <pc:sldMk cId="2269531156" sldId="269"/>
        </pc:sldMkLst>
        <pc:spChg chg="mod">
          <ac:chgData name="Nevena Mijatović" userId="b0f6c93e-d5f0-40ab-806f-24ae80598a14" providerId="ADAL" clId="{BC2CBF17-8143-477F-B990-CF897ABEDCFE}" dt="2025-11-05T10:37:16.511" v="2172" actId="113"/>
          <ac:spMkLst>
            <pc:docMk/>
            <pc:sldMk cId="2269531156" sldId="269"/>
            <ac:spMk id="2" creationId="{6EF636DB-F14A-1738-6C1E-3A387361CCE8}"/>
          </ac:spMkLst>
        </pc:spChg>
        <pc:spChg chg="del">
          <ac:chgData name="Nevena Mijatović" userId="b0f6c93e-d5f0-40ab-806f-24ae80598a14" providerId="ADAL" clId="{BC2CBF17-8143-477F-B990-CF897ABEDCFE}" dt="2025-11-05T10:37:27.415" v="2176" actId="478"/>
          <ac:spMkLst>
            <pc:docMk/>
            <pc:sldMk cId="2269531156" sldId="269"/>
            <ac:spMk id="3" creationId="{072C8BD2-94C0-F19C-D166-4EC94DB92E0B}"/>
          </ac:spMkLst>
        </pc:spChg>
        <pc:picChg chg="add mod ord modCrop">
          <ac:chgData name="Nevena Mijatović" userId="b0f6c93e-d5f0-40ab-806f-24ae80598a14" providerId="ADAL" clId="{BC2CBF17-8143-477F-B990-CF897ABEDCFE}" dt="2025-11-05T10:37:36.242" v="2179" actId="1076"/>
          <ac:picMkLst>
            <pc:docMk/>
            <pc:sldMk cId="2269531156" sldId="269"/>
            <ac:picMk id="5" creationId="{31996C8A-1FC2-B4E6-16A8-8D33A80EDB50}"/>
          </ac:picMkLst>
        </pc:picChg>
      </pc:sldChg>
      <pc:sldChg chg="addSp delSp modSp new mod ord">
        <pc:chgData name="Nevena Mijatović" userId="b0f6c93e-d5f0-40ab-806f-24ae80598a14" providerId="ADAL" clId="{BC2CBF17-8143-477F-B990-CF897ABEDCFE}" dt="2025-11-05T10:55:24.484" v="2257" actId="1076"/>
        <pc:sldMkLst>
          <pc:docMk/>
          <pc:sldMk cId="650891044" sldId="270"/>
        </pc:sldMkLst>
        <pc:spChg chg="del">
          <ac:chgData name="Nevena Mijatović" userId="b0f6c93e-d5f0-40ab-806f-24ae80598a14" providerId="ADAL" clId="{BC2CBF17-8143-477F-B990-CF897ABEDCFE}" dt="2025-11-05T10:49:58.106" v="2192" actId="478"/>
          <ac:spMkLst>
            <pc:docMk/>
            <pc:sldMk cId="650891044" sldId="270"/>
            <ac:spMk id="2" creationId="{5EF391E2-B833-6765-F8C9-7498FD18C8C3}"/>
          </ac:spMkLst>
        </pc:spChg>
        <pc:spChg chg="mod">
          <ac:chgData name="Nevena Mijatović" userId="b0f6c93e-d5f0-40ab-806f-24ae80598a14" providerId="ADAL" clId="{BC2CBF17-8143-477F-B990-CF897ABEDCFE}" dt="2025-11-05T10:50:11.724" v="2197" actId="5793"/>
          <ac:spMkLst>
            <pc:docMk/>
            <pc:sldMk cId="650891044" sldId="270"/>
            <ac:spMk id="3" creationId="{2CF0D138-12E8-AF13-6276-ED3792B9B4AD}"/>
          </ac:spMkLst>
        </pc:spChg>
        <pc:picChg chg="add mod">
          <ac:chgData name="Nevena Mijatović" userId="b0f6c93e-d5f0-40ab-806f-24ae80598a14" providerId="ADAL" clId="{BC2CBF17-8143-477F-B990-CF897ABEDCFE}" dt="2025-11-05T10:55:24.484" v="2257" actId="1076"/>
          <ac:picMkLst>
            <pc:docMk/>
            <pc:sldMk cId="650891044" sldId="270"/>
            <ac:picMk id="1026" creationId="{DA8EE71E-223A-1397-3C23-347FAB973927}"/>
          </ac:picMkLst>
        </pc:picChg>
      </pc:sldChg>
      <pc:sldChg chg="modSp new mod">
        <pc:chgData name="Nevena Mijatović" userId="b0f6c93e-d5f0-40ab-806f-24ae80598a14" providerId="ADAL" clId="{BC2CBF17-8143-477F-B990-CF897ABEDCFE}" dt="2025-11-05T11:07:07.388" v="2426" actId="20577"/>
        <pc:sldMkLst>
          <pc:docMk/>
          <pc:sldMk cId="1226670425" sldId="271"/>
        </pc:sldMkLst>
        <pc:spChg chg="mod">
          <ac:chgData name="Nevena Mijatović" userId="b0f6c93e-d5f0-40ab-806f-24ae80598a14" providerId="ADAL" clId="{BC2CBF17-8143-477F-B990-CF897ABEDCFE}" dt="2025-11-05T11:07:07.388" v="2426" actId="20577"/>
          <ac:spMkLst>
            <pc:docMk/>
            <pc:sldMk cId="1226670425" sldId="271"/>
            <ac:spMk id="2" creationId="{96514CA5-59E2-08C8-7212-5F47F2C4B794}"/>
          </ac:spMkLst>
        </pc:spChg>
      </pc:sldChg>
      <pc:sldChg chg="addSp delSp modSp new del mod ord">
        <pc:chgData name="Nevena Mijatović" userId="b0f6c93e-d5f0-40ab-806f-24ae80598a14" providerId="ADAL" clId="{BC2CBF17-8143-477F-B990-CF897ABEDCFE}" dt="2025-11-05T10:55:04.690" v="2256" actId="47"/>
        <pc:sldMkLst>
          <pc:docMk/>
          <pc:sldMk cId="2931039785" sldId="271"/>
        </pc:sldMkLst>
        <pc:spChg chg="del mod">
          <ac:chgData name="Nevena Mijatović" userId="b0f6c93e-d5f0-40ab-806f-24ae80598a14" providerId="ADAL" clId="{BC2CBF17-8143-477F-B990-CF897ABEDCFE}" dt="2025-11-05T10:52:04.882" v="2214" actId="478"/>
          <ac:spMkLst>
            <pc:docMk/>
            <pc:sldMk cId="2931039785" sldId="271"/>
            <ac:spMk id="2" creationId="{0947E6AB-7426-B44C-4D35-04BE9761F39D}"/>
          </ac:spMkLst>
        </pc:spChg>
        <pc:spChg chg="del">
          <ac:chgData name="Nevena Mijatović" userId="b0f6c93e-d5f0-40ab-806f-24ae80598a14" providerId="ADAL" clId="{BC2CBF17-8143-477F-B990-CF897ABEDCFE}" dt="2025-11-05T10:50:59.784" v="2201"/>
          <ac:spMkLst>
            <pc:docMk/>
            <pc:sldMk cId="2931039785" sldId="271"/>
            <ac:spMk id="3" creationId="{7BE08FE1-04A8-CD88-2F5C-DC486C17B7E1}"/>
          </ac:spMkLst>
        </pc:spChg>
        <pc:picChg chg="add mod">
          <ac:chgData name="Nevena Mijatović" userId="b0f6c93e-d5f0-40ab-806f-24ae80598a14" providerId="ADAL" clId="{BC2CBF17-8143-477F-B990-CF897ABEDCFE}" dt="2025-11-05T10:52:19.109" v="2217" actId="1076"/>
          <ac:picMkLst>
            <pc:docMk/>
            <pc:sldMk cId="2931039785" sldId="271"/>
            <ac:picMk id="2050" creationId="{CC37B766-CF1C-407B-0B7C-8C3F6F432026}"/>
          </ac:picMkLst>
        </pc:picChg>
      </pc:sldChg>
      <pc:sldChg chg="addSp delSp modSp new mod">
        <pc:chgData name="Nevena Mijatović" userId="b0f6c93e-d5f0-40ab-806f-24ae80598a14" providerId="ADAL" clId="{BC2CBF17-8143-477F-B990-CF897ABEDCFE}" dt="2025-11-05T11:33:53.248" v="3453" actId="20577"/>
        <pc:sldMkLst>
          <pc:docMk/>
          <pc:sldMk cId="2089278353" sldId="272"/>
        </pc:sldMkLst>
        <pc:spChg chg="mod">
          <ac:chgData name="Nevena Mijatović" userId="b0f6c93e-d5f0-40ab-806f-24ae80598a14" providerId="ADAL" clId="{BC2CBF17-8143-477F-B990-CF897ABEDCFE}" dt="2025-11-05T11:30:26.663" v="3288" actId="20577"/>
          <ac:spMkLst>
            <pc:docMk/>
            <pc:sldMk cId="2089278353" sldId="272"/>
            <ac:spMk id="2" creationId="{20413525-504D-7355-D2BE-568CB85200A1}"/>
          </ac:spMkLst>
        </pc:spChg>
        <pc:spChg chg="mod">
          <ac:chgData name="Nevena Mijatović" userId="b0f6c93e-d5f0-40ab-806f-24ae80598a14" providerId="ADAL" clId="{BC2CBF17-8143-477F-B990-CF897ABEDCFE}" dt="2025-11-05T11:33:53.248" v="3453" actId="20577"/>
          <ac:spMkLst>
            <pc:docMk/>
            <pc:sldMk cId="2089278353" sldId="272"/>
            <ac:spMk id="3" creationId="{8D5FDABC-E84E-2E2B-2D4D-33955BF7C6F2}"/>
          </ac:spMkLst>
        </pc:spChg>
        <pc:spChg chg="add del mod">
          <ac:chgData name="Nevena Mijatović" userId="b0f6c93e-d5f0-40ab-806f-24ae80598a14" providerId="ADAL" clId="{BC2CBF17-8143-477F-B990-CF897ABEDCFE}" dt="2025-11-05T11:26:26.727" v="3030"/>
          <ac:spMkLst>
            <pc:docMk/>
            <pc:sldMk cId="2089278353" sldId="272"/>
            <ac:spMk id="5" creationId="{A217D881-04EE-3A83-F89B-1CEE185FD9B6}"/>
          </ac:spMkLst>
        </pc:spChg>
      </pc:sldChg>
      <pc:sldChg chg="modSp new mod">
        <pc:chgData name="Nevena Mijatović" userId="b0f6c93e-d5f0-40ab-806f-24ae80598a14" providerId="ADAL" clId="{BC2CBF17-8143-477F-B990-CF897ABEDCFE}" dt="2025-11-05T11:28:41.356" v="3127" actId="20577"/>
        <pc:sldMkLst>
          <pc:docMk/>
          <pc:sldMk cId="3408904673" sldId="273"/>
        </pc:sldMkLst>
        <pc:spChg chg="mod">
          <ac:chgData name="Nevena Mijatović" userId="b0f6c93e-d5f0-40ab-806f-24ae80598a14" providerId="ADAL" clId="{BC2CBF17-8143-477F-B990-CF897ABEDCFE}" dt="2025-11-05T11:28:26.854" v="3125" actId="20577"/>
          <ac:spMkLst>
            <pc:docMk/>
            <pc:sldMk cId="3408904673" sldId="273"/>
            <ac:spMk id="2" creationId="{62EF1406-92B5-9F1E-5D78-6020C392BB17}"/>
          </ac:spMkLst>
        </pc:spChg>
        <pc:spChg chg="mod">
          <ac:chgData name="Nevena Mijatović" userId="b0f6c93e-d5f0-40ab-806f-24ae80598a14" providerId="ADAL" clId="{BC2CBF17-8143-477F-B990-CF897ABEDCFE}" dt="2025-11-05T11:28:41.356" v="3127" actId="20577"/>
          <ac:spMkLst>
            <pc:docMk/>
            <pc:sldMk cId="3408904673" sldId="273"/>
            <ac:spMk id="3" creationId="{CE771C87-E687-3BC5-C837-BE71174E72FF}"/>
          </ac:spMkLst>
        </pc:spChg>
      </pc:sldChg>
      <pc:sldChg chg="add">
        <pc:chgData name="Nevena Mijatović" userId="b0f6c93e-d5f0-40ab-806f-24ae80598a14" providerId="ADAL" clId="{BC2CBF17-8143-477F-B990-CF897ABEDCFE}" dt="2025-11-05T11:28:37.491" v="3126"/>
        <pc:sldMkLst>
          <pc:docMk/>
          <pc:sldMk cId="1092025267" sldId="274"/>
        </pc:sldMkLst>
      </pc:sldChg>
      <pc:sldChg chg="modSp new mod ord">
        <pc:chgData name="Nevena Mijatović" userId="b0f6c93e-d5f0-40ab-806f-24ae80598a14" providerId="ADAL" clId="{BC2CBF17-8143-477F-B990-CF897ABEDCFE}" dt="2025-11-05T11:33:40.497" v="3451"/>
        <pc:sldMkLst>
          <pc:docMk/>
          <pc:sldMk cId="2637547263" sldId="275"/>
        </pc:sldMkLst>
        <pc:spChg chg="mod">
          <ac:chgData name="Nevena Mijatović" userId="b0f6c93e-d5f0-40ab-806f-24ae80598a14" providerId="ADAL" clId="{BC2CBF17-8143-477F-B990-CF897ABEDCFE}" dt="2025-11-05T11:32:13.498" v="3364" actId="255"/>
          <ac:spMkLst>
            <pc:docMk/>
            <pc:sldMk cId="2637547263" sldId="275"/>
            <ac:spMk id="2" creationId="{53286A1C-A767-263A-FBB3-6966B3385731}"/>
          </ac:spMkLst>
        </pc:spChg>
        <pc:spChg chg="mod">
          <ac:chgData name="Nevena Mijatović" userId="b0f6c93e-d5f0-40ab-806f-24ae80598a14" providerId="ADAL" clId="{BC2CBF17-8143-477F-B990-CF897ABEDCFE}" dt="2025-11-05T11:32:43.605" v="3444" actId="20577"/>
          <ac:spMkLst>
            <pc:docMk/>
            <pc:sldMk cId="2637547263" sldId="275"/>
            <ac:spMk id="3" creationId="{2154A253-DF98-C191-8C61-2167977653A8}"/>
          </ac:spMkLst>
        </pc:spChg>
      </pc:sldChg>
      <pc:sldChg chg="modSp add mod">
        <pc:chgData name="Nevena Mijatović" userId="b0f6c93e-d5f0-40ab-806f-24ae80598a14" providerId="ADAL" clId="{BC2CBF17-8143-477F-B990-CF897ABEDCFE}" dt="2025-11-05T11:33:38.050" v="3449"/>
        <pc:sldMkLst>
          <pc:docMk/>
          <pc:sldMk cId="2890473380" sldId="276"/>
        </pc:sldMkLst>
        <pc:spChg chg="mod">
          <ac:chgData name="Nevena Mijatović" userId="b0f6c93e-d5f0-40ab-806f-24ae80598a14" providerId="ADAL" clId="{BC2CBF17-8143-477F-B990-CF897ABEDCFE}" dt="2025-11-05T11:33:38.050" v="3449"/>
          <ac:spMkLst>
            <pc:docMk/>
            <pc:sldMk cId="2890473380" sldId="276"/>
            <ac:spMk id="3" creationId="{E497DA52-7DC3-87A8-9180-42AFEDBCEEC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2DB6F3-CF30-438A-A4D6-DBAD540EB7C4}" type="datetimeFigureOut">
              <a:rPr lang="en-US" smtClean="0"/>
              <a:t>11/5/2025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8639B0-BF08-4175-9022-CD231C9B0752}" type="slidenum">
              <a:rPr lang="en-US" smtClean="0"/>
              <a:t>‹#›</a:t>
            </a:fld>
            <a:endParaRPr lang="en-US" dirty="0"/>
          </a:p>
        </p:txBody>
      </p:sp>
    </p:spTree>
    <p:extLst>
      <p:ext uri="{BB962C8B-B14F-4D97-AF65-F5344CB8AC3E}">
        <p14:creationId xmlns:p14="http://schemas.microsoft.com/office/powerpoint/2010/main" val="6833682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 illustrated in Figure 2, students who feel more supported by their teachers in their mathematics lessons tend to achieve higher mathematics performance, report lower levels of mathematics anxiety, and exhibit greater motivation to learn new things at school – this holds true even after accounting for students’ and schools’ socio-economic profile.1</a:t>
            </a:r>
            <a:endParaRPr lang="en-US" dirty="0"/>
          </a:p>
        </p:txBody>
      </p:sp>
      <p:sp>
        <p:nvSpPr>
          <p:cNvPr id="4" name="Slide Number Placeholder 3"/>
          <p:cNvSpPr>
            <a:spLocks noGrp="1"/>
          </p:cNvSpPr>
          <p:nvPr>
            <p:ph type="sldNum" sz="quarter" idx="5"/>
          </p:nvPr>
        </p:nvSpPr>
        <p:spPr/>
        <p:txBody>
          <a:bodyPr/>
          <a:lstStyle/>
          <a:p>
            <a:fld id="{D58639B0-BF08-4175-9022-CD231C9B0752}" type="slidenum">
              <a:rPr lang="en-US" smtClean="0"/>
              <a:t>9</a:t>
            </a:fld>
            <a:endParaRPr lang="en-US" dirty="0"/>
          </a:p>
        </p:txBody>
      </p:sp>
    </p:spTree>
    <p:extLst>
      <p:ext uri="{BB962C8B-B14F-4D97-AF65-F5344CB8AC3E}">
        <p14:creationId xmlns:p14="http://schemas.microsoft.com/office/powerpoint/2010/main" val="2400744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8639B0-BF08-4175-9022-CD231C9B0752}" type="slidenum">
              <a:rPr lang="en-US" smtClean="0"/>
              <a:t>16</a:t>
            </a:fld>
            <a:endParaRPr lang="en-US" dirty="0"/>
          </a:p>
        </p:txBody>
      </p:sp>
    </p:spTree>
    <p:extLst>
      <p:ext uri="{BB962C8B-B14F-4D97-AF65-F5344CB8AC3E}">
        <p14:creationId xmlns:p14="http://schemas.microsoft.com/office/powerpoint/2010/main" val="3421052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 JUMP Math approach balances discovery with feedback, scaffolding, assessment and explicit instruction that is well supported by research to be an effective practice for all learners, but especially those with learning disabilities (Solomon et al., 2019)</a:t>
            </a:r>
            <a:endParaRPr lang="en-US" dirty="0"/>
          </a:p>
          <a:p>
            <a:endParaRPr lang="en-US" dirty="0"/>
          </a:p>
        </p:txBody>
      </p:sp>
      <p:sp>
        <p:nvSpPr>
          <p:cNvPr id="4" name="Slide Number Placeholder 3"/>
          <p:cNvSpPr>
            <a:spLocks noGrp="1"/>
          </p:cNvSpPr>
          <p:nvPr>
            <p:ph type="sldNum" sz="quarter" idx="5"/>
          </p:nvPr>
        </p:nvSpPr>
        <p:spPr/>
        <p:txBody>
          <a:bodyPr/>
          <a:lstStyle/>
          <a:p>
            <a:fld id="{D58639B0-BF08-4175-9022-CD231C9B0752}" type="slidenum">
              <a:rPr lang="en-US" smtClean="0"/>
              <a:t>19</a:t>
            </a:fld>
            <a:endParaRPr lang="en-US" dirty="0"/>
          </a:p>
        </p:txBody>
      </p:sp>
    </p:spTree>
    <p:extLst>
      <p:ext uri="{BB962C8B-B14F-4D97-AF65-F5344CB8AC3E}">
        <p14:creationId xmlns:p14="http://schemas.microsoft.com/office/powerpoint/2010/main" val="3014260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C839A-8330-FCA3-0EE2-E3A48F0E3F6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5DBAF21-9A83-00D3-534B-82B016DD09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987E80D-59F5-269A-A71D-3D166E7CDFF2}"/>
              </a:ext>
            </a:extLst>
          </p:cNvPr>
          <p:cNvSpPr>
            <a:spLocks noGrp="1"/>
          </p:cNvSpPr>
          <p:nvPr>
            <p:ph type="dt" sz="half" idx="10"/>
          </p:nvPr>
        </p:nvSpPr>
        <p:spPr/>
        <p:txBody>
          <a:bodyPr/>
          <a:lstStyle/>
          <a:p>
            <a:fld id="{B14F0A51-33BB-4C2A-8889-CC3285690A36}" type="datetimeFigureOut">
              <a:rPr lang="en-US" smtClean="0"/>
              <a:t>11/5/2025</a:t>
            </a:fld>
            <a:endParaRPr lang="en-US" dirty="0"/>
          </a:p>
        </p:txBody>
      </p:sp>
      <p:sp>
        <p:nvSpPr>
          <p:cNvPr id="5" name="Footer Placeholder 4">
            <a:extLst>
              <a:ext uri="{FF2B5EF4-FFF2-40B4-BE49-F238E27FC236}">
                <a16:creationId xmlns:a16="http://schemas.microsoft.com/office/drawing/2014/main" id="{038E372D-0D27-C73B-7BCA-CE2C5D78CCA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6E5AFF4-E308-D47E-946D-2FEF47EC1CF2}"/>
              </a:ext>
            </a:extLst>
          </p:cNvPr>
          <p:cNvSpPr>
            <a:spLocks noGrp="1"/>
          </p:cNvSpPr>
          <p:nvPr>
            <p:ph type="sldNum" sz="quarter" idx="12"/>
          </p:nvPr>
        </p:nvSpPr>
        <p:spPr/>
        <p:txBody>
          <a:bodyPr/>
          <a:lstStyle/>
          <a:p>
            <a:fld id="{857B0792-07A1-488E-9519-86646CD52147}" type="slidenum">
              <a:rPr lang="en-US" smtClean="0"/>
              <a:t>‹#›</a:t>
            </a:fld>
            <a:endParaRPr lang="en-US" dirty="0"/>
          </a:p>
        </p:txBody>
      </p:sp>
    </p:spTree>
    <p:extLst>
      <p:ext uri="{BB962C8B-B14F-4D97-AF65-F5344CB8AC3E}">
        <p14:creationId xmlns:p14="http://schemas.microsoft.com/office/powerpoint/2010/main" val="3042037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0B4DB-4766-546C-B526-07913110976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1C36987-2E3C-0232-BC48-06AC5E1393B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98ECCC-EE3B-13FB-38EC-D2234D158199}"/>
              </a:ext>
            </a:extLst>
          </p:cNvPr>
          <p:cNvSpPr>
            <a:spLocks noGrp="1"/>
          </p:cNvSpPr>
          <p:nvPr>
            <p:ph type="dt" sz="half" idx="10"/>
          </p:nvPr>
        </p:nvSpPr>
        <p:spPr/>
        <p:txBody>
          <a:bodyPr/>
          <a:lstStyle/>
          <a:p>
            <a:fld id="{B14F0A51-33BB-4C2A-8889-CC3285690A36}" type="datetimeFigureOut">
              <a:rPr lang="en-US" smtClean="0"/>
              <a:t>11/5/2025</a:t>
            </a:fld>
            <a:endParaRPr lang="en-US" dirty="0"/>
          </a:p>
        </p:txBody>
      </p:sp>
      <p:sp>
        <p:nvSpPr>
          <p:cNvPr id="5" name="Footer Placeholder 4">
            <a:extLst>
              <a:ext uri="{FF2B5EF4-FFF2-40B4-BE49-F238E27FC236}">
                <a16:creationId xmlns:a16="http://schemas.microsoft.com/office/drawing/2014/main" id="{08D58900-4339-B5B2-18EE-AB7E49A0EC3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8FB95AB-C273-51AF-DC22-C42ED9ACB8F2}"/>
              </a:ext>
            </a:extLst>
          </p:cNvPr>
          <p:cNvSpPr>
            <a:spLocks noGrp="1"/>
          </p:cNvSpPr>
          <p:nvPr>
            <p:ph type="sldNum" sz="quarter" idx="12"/>
          </p:nvPr>
        </p:nvSpPr>
        <p:spPr/>
        <p:txBody>
          <a:bodyPr/>
          <a:lstStyle/>
          <a:p>
            <a:fld id="{857B0792-07A1-488E-9519-86646CD52147}" type="slidenum">
              <a:rPr lang="en-US" smtClean="0"/>
              <a:t>‹#›</a:t>
            </a:fld>
            <a:endParaRPr lang="en-US" dirty="0"/>
          </a:p>
        </p:txBody>
      </p:sp>
    </p:spTree>
    <p:extLst>
      <p:ext uri="{BB962C8B-B14F-4D97-AF65-F5344CB8AC3E}">
        <p14:creationId xmlns:p14="http://schemas.microsoft.com/office/powerpoint/2010/main" val="3401789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E22B46-CDAA-2FDE-1E8C-2438CF732E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D61379B-511D-B024-521E-8936B4B1C39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D7B733-DE31-4388-B11F-90560F8EEAA1}"/>
              </a:ext>
            </a:extLst>
          </p:cNvPr>
          <p:cNvSpPr>
            <a:spLocks noGrp="1"/>
          </p:cNvSpPr>
          <p:nvPr>
            <p:ph type="dt" sz="half" idx="10"/>
          </p:nvPr>
        </p:nvSpPr>
        <p:spPr/>
        <p:txBody>
          <a:bodyPr/>
          <a:lstStyle/>
          <a:p>
            <a:fld id="{B14F0A51-33BB-4C2A-8889-CC3285690A36}" type="datetimeFigureOut">
              <a:rPr lang="en-US" smtClean="0"/>
              <a:t>11/5/2025</a:t>
            </a:fld>
            <a:endParaRPr lang="en-US" dirty="0"/>
          </a:p>
        </p:txBody>
      </p:sp>
      <p:sp>
        <p:nvSpPr>
          <p:cNvPr id="5" name="Footer Placeholder 4">
            <a:extLst>
              <a:ext uri="{FF2B5EF4-FFF2-40B4-BE49-F238E27FC236}">
                <a16:creationId xmlns:a16="http://schemas.microsoft.com/office/drawing/2014/main" id="{F7A1D3C5-B1E3-A8AE-4E79-B29EE8032C0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30A5F74-CB96-505E-29A3-C6D22E15589F}"/>
              </a:ext>
            </a:extLst>
          </p:cNvPr>
          <p:cNvSpPr>
            <a:spLocks noGrp="1"/>
          </p:cNvSpPr>
          <p:nvPr>
            <p:ph type="sldNum" sz="quarter" idx="12"/>
          </p:nvPr>
        </p:nvSpPr>
        <p:spPr/>
        <p:txBody>
          <a:bodyPr/>
          <a:lstStyle/>
          <a:p>
            <a:fld id="{857B0792-07A1-488E-9519-86646CD52147}" type="slidenum">
              <a:rPr lang="en-US" smtClean="0"/>
              <a:t>‹#›</a:t>
            </a:fld>
            <a:endParaRPr lang="en-US" dirty="0"/>
          </a:p>
        </p:txBody>
      </p:sp>
    </p:spTree>
    <p:extLst>
      <p:ext uri="{BB962C8B-B14F-4D97-AF65-F5344CB8AC3E}">
        <p14:creationId xmlns:p14="http://schemas.microsoft.com/office/powerpoint/2010/main" val="3315605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3F493-291A-39C7-4E9C-B06E1F0C1A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6A7502-3182-7784-57E2-D7389374A86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53EE53-46DF-3BAA-0819-B0F77F29165C}"/>
              </a:ext>
            </a:extLst>
          </p:cNvPr>
          <p:cNvSpPr>
            <a:spLocks noGrp="1"/>
          </p:cNvSpPr>
          <p:nvPr>
            <p:ph type="dt" sz="half" idx="10"/>
          </p:nvPr>
        </p:nvSpPr>
        <p:spPr/>
        <p:txBody>
          <a:bodyPr/>
          <a:lstStyle/>
          <a:p>
            <a:fld id="{B14F0A51-33BB-4C2A-8889-CC3285690A36}" type="datetimeFigureOut">
              <a:rPr lang="en-US" smtClean="0"/>
              <a:t>11/5/2025</a:t>
            </a:fld>
            <a:endParaRPr lang="en-US" dirty="0"/>
          </a:p>
        </p:txBody>
      </p:sp>
      <p:sp>
        <p:nvSpPr>
          <p:cNvPr id="5" name="Footer Placeholder 4">
            <a:extLst>
              <a:ext uri="{FF2B5EF4-FFF2-40B4-BE49-F238E27FC236}">
                <a16:creationId xmlns:a16="http://schemas.microsoft.com/office/drawing/2014/main" id="{122D26EC-2205-9635-3988-EC646FC49EF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5DDB882-5600-743C-DD2B-642B675C1493}"/>
              </a:ext>
            </a:extLst>
          </p:cNvPr>
          <p:cNvSpPr>
            <a:spLocks noGrp="1"/>
          </p:cNvSpPr>
          <p:nvPr>
            <p:ph type="sldNum" sz="quarter" idx="12"/>
          </p:nvPr>
        </p:nvSpPr>
        <p:spPr/>
        <p:txBody>
          <a:bodyPr/>
          <a:lstStyle/>
          <a:p>
            <a:fld id="{857B0792-07A1-488E-9519-86646CD52147}" type="slidenum">
              <a:rPr lang="en-US" smtClean="0"/>
              <a:t>‹#›</a:t>
            </a:fld>
            <a:endParaRPr lang="en-US" dirty="0"/>
          </a:p>
        </p:txBody>
      </p:sp>
    </p:spTree>
    <p:extLst>
      <p:ext uri="{BB962C8B-B14F-4D97-AF65-F5344CB8AC3E}">
        <p14:creationId xmlns:p14="http://schemas.microsoft.com/office/powerpoint/2010/main" val="2557064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8C13B-8F86-65AB-29C5-02D64D7494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68A886F-796F-784B-B99E-E32EEDC55F3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2553AA-5883-BD8E-285C-552D7667E488}"/>
              </a:ext>
            </a:extLst>
          </p:cNvPr>
          <p:cNvSpPr>
            <a:spLocks noGrp="1"/>
          </p:cNvSpPr>
          <p:nvPr>
            <p:ph type="dt" sz="half" idx="10"/>
          </p:nvPr>
        </p:nvSpPr>
        <p:spPr/>
        <p:txBody>
          <a:bodyPr/>
          <a:lstStyle/>
          <a:p>
            <a:fld id="{B14F0A51-33BB-4C2A-8889-CC3285690A36}" type="datetimeFigureOut">
              <a:rPr lang="en-US" smtClean="0"/>
              <a:t>11/5/2025</a:t>
            </a:fld>
            <a:endParaRPr lang="en-US" dirty="0"/>
          </a:p>
        </p:txBody>
      </p:sp>
      <p:sp>
        <p:nvSpPr>
          <p:cNvPr id="5" name="Footer Placeholder 4">
            <a:extLst>
              <a:ext uri="{FF2B5EF4-FFF2-40B4-BE49-F238E27FC236}">
                <a16:creationId xmlns:a16="http://schemas.microsoft.com/office/drawing/2014/main" id="{10903ECD-35A6-2CFC-2501-AC5B9BCE9D6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997E7EA-93B4-5CB5-2906-CACFA4A18804}"/>
              </a:ext>
            </a:extLst>
          </p:cNvPr>
          <p:cNvSpPr>
            <a:spLocks noGrp="1"/>
          </p:cNvSpPr>
          <p:nvPr>
            <p:ph type="sldNum" sz="quarter" idx="12"/>
          </p:nvPr>
        </p:nvSpPr>
        <p:spPr/>
        <p:txBody>
          <a:bodyPr/>
          <a:lstStyle/>
          <a:p>
            <a:fld id="{857B0792-07A1-488E-9519-86646CD52147}" type="slidenum">
              <a:rPr lang="en-US" smtClean="0"/>
              <a:t>‹#›</a:t>
            </a:fld>
            <a:endParaRPr lang="en-US" dirty="0"/>
          </a:p>
        </p:txBody>
      </p:sp>
    </p:spTree>
    <p:extLst>
      <p:ext uri="{BB962C8B-B14F-4D97-AF65-F5344CB8AC3E}">
        <p14:creationId xmlns:p14="http://schemas.microsoft.com/office/powerpoint/2010/main" val="4289007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BBB6D-2C32-640F-9FF3-876AEECE837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F6DD96-E91B-C8D3-3EAF-9D3F1E73B5C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071B3B0-905D-B729-8C69-C33D40389BF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AD27CBE-62A0-FDB2-D16B-9A18E582D71B}"/>
              </a:ext>
            </a:extLst>
          </p:cNvPr>
          <p:cNvSpPr>
            <a:spLocks noGrp="1"/>
          </p:cNvSpPr>
          <p:nvPr>
            <p:ph type="dt" sz="half" idx="10"/>
          </p:nvPr>
        </p:nvSpPr>
        <p:spPr/>
        <p:txBody>
          <a:bodyPr/>
          <a:lstStyle/>
          <a:p>
            <a:fld id="{B14F0A51-33BB-4C2A-8889-CC3285690A36}" type="datetimeFigureOut">
              <a:rPr lang="en-US" smtClean="0"/>
              <a:t>11/5/2025</a:t>
            </a:fld>
            <a:endParaRPr lang="en-US" dirty="0"/>
          </a:p>
        </p:txBody>
      </p:sp>
      <p:sp>
        <p:nvSpPr>
          <p:cNvPr id="6" name="Footer Placeholder 5">
            <a:extLst>
              <a:ext uri="{FF2B5EF4-FFF2-40B4-BE49-F238E27FC236}">
                <a16:creationId xmlns:a16="http://schemas.microsoft.com/office/drawing/2014/main" id="{B23DED18-EC7C-AC13-E562-F7F60E72F36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9BAF7E9-482B-63FD-1522-1CB734AE6FFA}"/>
              </a:ext>
            </a:extLst>
          </p:cNvPr>
          <p:cNvSpPr>
            <a:spLocks noGrp="1"/>
          </p:cNvSpPr>
          <p:nvPr>
            <p:ph type="sldNum" sz="quarter" idx="12"/>
          </p:nvPr>
        </p:nvSpPr>
        <p:spPr/>
        <p:txBody>
          <a:bodyPr/>
          <a:lstStyle/>
          <a:p>
            <a:fld id="{857B0792-07A1-488E-9519-86646CD52147}" type="slidenum">
              <a:rPr lang="en-US" smtClean="0"/>
              <a:t>‹#›</a:t>
            </a:fld>
            <a:endParaRPr lang="en-US" dirty="0"/>
          </a:p>
        </p:txBody>
      </p:sp>
    </p:spTree>
    <p:extLst>
      <p:ext uri="{BB962C8B-B14F-4D97-AF65-F5344CB8AC3E}">
        <p14:creationId xmlns:p14="http://schemas.microsoft.com/office/powerpoint/2010/main" val="197706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578BF-6300-0FDA-7D58-BA3572D694B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5FB373-78DE-CAA3-EF1C-26B866727C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D4DA523-1FFE-2366-2A30-56A19D2DBE0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7B6F4D1-A5F2-5319-D563-524649BBB9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83028E-7AB8-B86F-6619-91918CA7E8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C3B87FB-2DC7-E897-CF6D-B6182D99B6C1}"/>
              </a:ext>
            </a:extLst>
          </p:cNvPr>
          <p:cNvSpPr>
            <a:spLocks noGrp="1"/>
          </p:cNvSpPr>
          <p:nvPr>
            <p:ph type="dt" sz="half" idx="10"/>
          </p:nvPr>
        </p:nvSpPr>
        <p:spPr/>
        <p:txBody>
          <a:bodyPr/>
          <a:lstStyle/>
          <a:p>
            <a:fld id="{B14F0A51-33BB-4C2A-8889-CC3285690A36}" type="datetimeFigureOut">
              <a:rPr lang="en-US" smtClean="0"/>
              <a:t>11/5/2025</a:t>
            </a:fld>
            <a:endParaRPr lang="en-US" dirty="0"/>
          </a:p>
        </p:txBody>
      </p:sp>
      <p:sp>
        <p:nvSpPr>
          <p:cNvPr id="8" name="Footer Placeholder 7">
            <a:extLst>
              <a:ext uri="{FF2B5EF4-FFF2-40B4-BE49-F238E27FC236}">
                <a16:creationId xmlns:a16="http://schemas.microsoft.com/office/drawing/2014/main" id="{3E74E1CA-1941-1CE7-0B26-25AB4010EF7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83E4D2C1-808D-41F3-EDEC-251209C428DB}"/>
              </a:ext>
            </a:extLst>
          </p:cNvPr>
          <p:cNvSpPr>
            <a:spLocks noGrp="1"/>
          </p:cNvSpPr>
          <p:nvPr>
            <p:ph type="sldNum" sz="quarter" idx="12"/>
          </p:nvPr>
        </p:nvSpPr>
        <p:spPr/>
        <p:txBody>
          <a:bodyPr/>
          <a:lstStyle/>
          <a:p>
            <a:fld id="{857B0792-07A1-488E-9519-86646CD52147}" type="slidenum">
              <a:rPr lang="en-US" smtClean="0"/>
              <a:t>‹#›</a:t>
            </a:fld>
            <a:endParaRPr lang="en-US" dirty="0"/>
          </a:p>
        </p:txBody>
      </p:sp>
    </p:spTree>
    <p:extLst>
      <p:ext uri="{BB962C8B-B14F-4D97-AF65-F5344CB8AC3E}">
        <p14:creationId xmlns:p14="http://schemas.microsoft.com/office/powerpoint/2010/main" val="1131487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297D0-70CB-EE13-B794-EE9A126276B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EBD649B-1610-1AD6-D98F-D588CC802BA6}"/>
              </a:ext>
            </a:extLst>
          </p:cNvPr>
          <p:cNvSpPr>
            <a:spLocks noGrp="1"/>
          </p:cNvSpPr>
          <p:nvPr>
            <p:ph type="dt" sz="half" idx="10"/>
          </p:nvPr>
        </p:nvSpPr>
        <p:spPr/>
        <p:txBody>
          <a:bodyPr/>
          <a:lstStyle/>
          <a:p>
            <a:fld id="{B14F0A51-33BB-4C2A-8889-CC3285690A36}" type="datetimeFigureOut">
              <a:rPr lang="en-US" smtClean="0"/>
              <a:t>11/5/2025</a:t>
            </a:fld>
            <a:endParaRPr lang="en-US" dirty="0"/>
          </a:p>
        </p:txBody>
      </p:sp>
      <p:sp>
        <p:nvSpPr>
          <p:cNvPr id="4" name="Footer Placeholder 3">
            <a:extLst>
              <a:ext uri="{FF2B5EF4-FFF2-40B4-BE49-F238E27FC236}">
                <a16:creationId xmlns:a16="http://schemas.microsoft.com/office/drawing/2014/main" id="{0AA3D304-9590-2484-8478-2F092CB766F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0621F97-978B-D925-5AFB-2BCA9F5A8F36}"/>
              </a:ext>
            </a:extLst>
          </p:cNvPr>
          <p:cNvSpPr>
            <a:spLocks noGrp="1"/>
          </p:cNvSpPr>
          <p:nvPr>
            <p:ph type="sldNum" sz="quarter" idx="12"/>
          </p:nvPr>
        </p:nvSpPr>
        <p:spPr/>
        <p:txBody>
          <a:bodyPr/>
          <a:lstStyle/>
          <a:p>
            <a:fld id="{857B0792-07A1-488E-9519-86646CD52147}" type="slidenum">
              <a:rPr lang="en-US" smtClean="0"/>
              <a:t>‹#›</a:t>
            </a:fld>
            <a:endParaRPr lang="en-US" dirty="0"/>
          </a:p>
        </p:txBody>
      </p:sp>
    </p:spTree>
    <p:extLst>
      <p:ext uri="{BB962C8B-B14F-4D97-AF65-F5344CB8AC3E}">
        <p14:creationId xmlns:p14="http://schemas.microsoft.com/office/powerpoint/2010/main" val="1883334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01CF37-17B4-7F8F-F650-96406ECEAC06}"/>
              </a:ext>
            </a:extLst>
          </p:cNvPr>
          <p:cNvSpPr>
            <a:spLocks noGrp="1"/>
          </p:cNvSpPr>
          <p:nvPr>
            <p:ph type="dt" sz="half" idx="10"/>
          </p:nvPr>
        </p:nvSpPr>
        <p:spPr/>
        <p:txBody>
          <a:bodyPr/>
          <a:lstStyle/>
          <a:p>
            <a:fld id="{B14F0A51-33BB-4C2A-8889-CC3285690A36}" type="datetimeFigureOut">
              <a:rPr lang="en-US" smtClean="0"/>
              <a:t>11/5/2025</a:t>
            </a:fld>
            <a:endParaRPr lang="en-US" dirty="0"/>
          </a:p>
        </p:txBody>
      </p:sp>
      <p:sp>
        <p:nvSpPr>
          <p:cNvPr id="3" name="Footer Placeholder 2">
            <a:extLst>
              <a:ext uri="{FF2B5EF4-FFF2-40B4-BE49-F238E27FC236}">
                <a16:creationId xmlns:a16="http://schemas.microsoft.com/office/drawing/2014/main" id="{87DD5E69-C226-9023-DE57-BB4AA3E3430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D48F0045-6114-459E-23C6-F76DF16CD1F8}"/>
              </a:ext>
            </a:extLst>
          </p:cNvPr>
          <p:cNvSpPr>
            <a:spLocks noGrp="1"/>
          </p:cNvSpPr>
          <p:nvPr>
            <p:ph type="sldNum" sz="quarter" idx="12"/>
          </p:nvPr>
        </p:nvSpPr>
        <p:spPr/>
        <p:txBody>
          <a:bodyPr/>
          <a:lstStyle/>
          <a:p>
            <a:fld id="{857B0792-07A1-488E-9519-86646CD52147}" type="slidenum">
              <a:rPr lang="en-US" smtClean="0"/>
              <a:t>‹#›</a:t>
            </a:fld>
            <a:endParaRPr lang="en-US" dirty="0"/>
          </a:p>
        </p:txBody>
      </p:sp>
    </p:spTree>
    <p:extLst>
      <p:ext uri="{BB962C8B-B14F-4D97-AF65-F5344CB8AC3E}">
        <p14:creationId xmlns:p14="http://schemas.microsoft.com/office/powerpoint/2010/main" val="69813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56926-4D73-6BFC-C5EF-4E3D544C7E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B947C52-0B71-66E7-2DCD-62C22B733B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B167495-1653-5238-B136-BC9FD863FA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FCA3A2-134E-CB3C-A681-4D1C00F0A404}"/>
              </a:ext>
            </a:extLst>
          </p:cNvPr>
          <p:cNvSpPr>
            <a:spLocks noGrp="1"/>
          </p:cNvSpPr>
          <p:nvPr>
            <p:ph type="dt" sz="half" idx="10"/>
          </p:nvPr>
        </p:nvSpPr>
        <p:spPr/>
        <p:txBody>
          <a:bodyPr/>
          <a:lstStyle/>
          <a:p>
            <a:fld id="{B14F0A51-33BB-4C2A-8889-CC3285690A36}" type="datetimeFigureOut">
              <a:rPr lang="en-US" smtClean="0"/>
              <a:t>11/5/2025</a:t>
            </a:fld>
            <a:endParaRPr lang="en-US" dirty="0"/>
          </a:p>
        </p:txBody>
      </p:sp>
      <p:sp>
        <p:nvSpPr>
          <p:cNvPr id="6" name="Footer Placeholder 5">
            <a:extLst>
              <a:ext uri="{FF2B5EF4-FFF2-40B4-BE49-F238E27FC236}">
                <a16:creationId xmlns:a16="http://schemas.microsoft.com/office/drawing/2014/main" id="{2F865935-6EF4-5054-6296-25AF5E1B2FD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774CF76-21CC-FB50-0F89-B850E930AED8}"/>
              </a:ext>
            </a:extLst>
          </p:cNvPr>
          <p:cNvSpPr>
            <a:spLocks noGrp="1"/>
          </p:cNvSpPr>
          <p:nvPr>
            <p:ph type="sldNum" sz="quarter" idx="12"/>
          </p:nvPr>
        </p:nvSpPr>
        <p:spPr/>
        <p:txBody>
          <a:bodyPr/>
          <a:lstStyle/>
          <a:p>
            <a:fld id="{857B0792-07A1-488E-9519-86646CD52147}" type="slidenum">
              <a:rPr lang="en-US" smtClean="0"/>
              <a:t>‹#›</a:t>
            </a:fld>
            <a:endParaRPr lang="en-US" dirty="0"/>
          </a:p>
        </p:txBody>
      </p:sp>
    </p:spTree>
    <p:extLst>
      <p:ext uri="{BB962C8B-B14F-4D97-AF65-F5344CB8AC3E}">
        <p14:creationId xmlns:p14="http://schemas.microsoft.com/office/powerpoint/2010/main" val="3747389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CFADB-E44A-1CB5-0BE8-A2487953E3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E5360B-F569-B5AD-3BAD-78D61F0A5CE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0662457E-E6AD-40AD-0C86-BD9ACD04E9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866256-500B-7A28-89C6-19A4668E31B7}"/>
              </a:ext>
            </a:extLst>
          </p:cNvPr>
          <p:cNvSpPr>
            <a:spLocks noGrp="1"/>
          </p:cNvSpPr>
          <p:nvPr>
            <p:ph type="dt" sz="half" idx="10"/>
          </p:nvPr>
        </p:nvSpPr>
        <p:spPr/>
        <p:txBody>
          <a:bodyPr/>
          <a:lstStyle/>
          <a:p>
            <a:fld id="{B14F0A51-33BB-4C2A-8889-CC3285690A36}" type="datetimeFigureOut">
              <a:rPr lang="en-US" smtClean="0"/>
              <a:t>11/5/2025</a:t>
            </a:fld>
            <a:endParaRPr lang="en-US" dirty="0"/>
          </a:p>
        </p:txBody>
      </p:sp>
      <p:sp>
        <p:nvSpPr>
          <p:cNvPr id="6" name="Footer Placeholder 5">
            <a:extLst>
              <a:ext uri="{FF2B5EF4-FFF2-40B4-BE49-F238E27FC236}">
                <a16:creationId xmlns:a16="http://schemas.microsoft.com/office/drawing/2014/main" id="{E9FD01F0-BA02-F739-1766-F9F573E6C2D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CCF9EA9-8632-1476-E248-DC27C1C1ABBC}"/>
              </a:ext>
            </a:extLst>
          </p:cNvPr>
          <p:cNvSpPr>
            <a:spLocks noGrp="1"/>
          </p:cNvSpPr>
          <p:nvPr>
            <p:ph type="sldNum" sz="quarter" idx="12"/>
          </p:nvPr>
        </p:nvSpPr>
        <p:spPr/>
        <p:txBody>
          <a:bodyPr/>
          <a:lstStyle/>
          <a:p>
            <a:fld id="{857B0792-07A1-488E-9519-86646CD52147}" type="slidenum">
              <a:rPr lang="en-US" smtClean="0"/>
              <a:t>‹#›</a:t>
            </a:fld>
            <a:endParaRPr lang="en-US" dirty="0"/>
          </a:p>
        </p:txBody>
      </p:sp>
    </p:spTree>
    <p:extLst>
      <p:ext uri="{BB962C8B-B14F-4D97-AF65-F5344CB8AC3E}">
        <p14:creationId xmlns:p14="http://schemas.microsoft.com/office/powerpoint/2010/main" val="1350920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2C2FD80-DA7A-7915-5C6E-BD686B27BF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4689FB2-118B-3C21-9C8B-D95DF92B73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9427E6-7102-1816-BC8B-3FB6A721EB5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14F0A51-33BB-4C2A-8889-CC3285690A36}" type="datetimeFigureOut">
              <a:rPr lang="en-US" smtClean="0"/>
              <a:t>11/5/2025</a:t>
            </a:fld>
            <a:endParaRPr lang="en-US" dirty="0"/>
          </a:p>
        </p:txBody>
      </p:sp>
      <p:sp>
        <p:nvSpPr>
          <p:cNvPr id="5" name="Footer Placeholder 4">
            <a:extLst>
              <a:ext uri="{FF2B5EF4-FFF2-40B4-BE49-F238E27FC236}">
                <a16:creationId xmlns:a16="http://schemas.microsoft.com/office/drawing/2014/main" id="{9D6D93B4-A43E-7B56-5EDC-BD8AC55688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166EC3D4-4B65-586A-656C-EEBADED777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57B0792-07A1-488E-9519-86646CD52147}" type="slidenum">
              <a:rPr lang="en-US" smtClean="0"/>
              <a:t>‹#›</a:t>
            </a:fld>
            <a:endParaRPr lang="en-US" dirty="0"/>
          </a:p>
        </p:txBody>
      </p:sp>
    </p:spTree>
    <p:extLst>
      <p:ext uri="{BB962C8B-B14F-4D97-AF65-F5344CB8AC3E}">
        <p14:creationId xmlns:p14="http://schemas.microsoft.com/office/powerpoint/2010/main" val="31880028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doi.org/10.1371/journal.pone.0223049"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FA26E-213F-B5BB-1ADD-FB25CD9207A4}"/>
              </a:ext>
            </a:extLst>
          </p:cNvPr>
          <p:cNvSpPr>
            <a:spLocks noGrp="1"/>
          </p:cNvSpPr>
          <p:nvPr>
            <p:ph type="ctrTitle"/>
          </p:nvPr>
        </p:nvSpPr>
        <p:spPr/>
        <p:txBody>
          <a:bodyPr/>
          <a:lstStyle/>
          <a:p>
            <a:r>
              <a:rPr lang="sr-Cyrl-RS" dirty="0"/>
              <a:t>Статистика у </a:t>
            </a:r>
            <a:br>
              <a:rPr lang="sr-Cyrl-RS" dirty="0"/>
            </a:br>
            <a:r>
              <a:rPr lang="sr-Cyrl-RS" dirty="0"/>
              <a:t>истраживању образовања</a:t>
            </a:r>
            <a:endParaRPr lang="en-US" dirty="0"/>
          </a:p>
        </p:txBody>
      </p:sp>
      <p:sp>
        <p:nvSpPr>
          <p:cNvPr id="3" name="Subtitle 2">
            <a:extLst>
              <a:ext uri="{FF2B5EF4-FFF2-40B4-BE49-F238E27FC236}">
                <a16:creationId xmlns:a16="http://schemas.microsoft.com/office/drawing/2014/main" id="{20EE489B-A19D-0888-7B15-D57A2EF3E1A1}"/>
              </a:ext>
            </a:extLst>
          </p:cNvPr>
          <p:cNvSpPr>
            <a:spLocks noGrp="1"/>
          </p:cNvSpPr>
          <p:nvPr>
            <p:ph type="subTitle" idx="1"/>
          </p:nvPr>
        </p:nvSpPr>
        <p:spPr/>
        <p:txBody>
          <a:bodyPr>
            <a:normAutofit lnSpcReduction="10000"/>
          </a:bodyPr>
          <a:lstStyle/>
          <a:p>
            <a:r>
              <a:rPr lang="sr-Cyrl-RS" dirty="0"/>
              <a:t>Уводне вежбе</a:t>
            </a:r>
          </a:p>
          <a:p>
            <a:endParaRPr lang="sr-Cyrl-RS" dirty="0"/>
          </a:p>
          <a:p>
            <a:endParaRPr lang="sr-Cyrl-RS" dirty="0"/>
          </a:p>
          <a:p>
            <a:pPr algn="r"/>
            <a:r>
              <a:rPr lang="sr-Cyrl-RS" dirty="0"/>
              <a:t>Невена Мијатовић, сарадница у настави</a:t>
            </a:r>
            <a:endParaRPr lang="en-US" dirty="0"/>
          </a:p>
        </p:txBody>
      </p:sp>
    </p:spTree>
    <p:extLst>
      <p:ext uri="{BB962C8B-B14F-4D97-AF65-F5344CB8AC3E}">
        <p14:creationId xmlns:p14="http://schemas.microsoft.com/office/powerpoint/2010/main" val="14473062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EF1406-92B5-9F1E-5D78-6020C392BB17}"/>
              </a:ext>
            </a:extLst>
          </p:cNvPr>
          <p:cNvSpPr>
            <a:spLocks noGrp="1"/>
          </p:cNvSpPr>
          <p:nvPr>
            <p:ph type="title"/>
          </p:nvPr>
        </p:nvSpPr>
        <p:spPr/>
        <p:txBody>
          <a:bodyPr/>
          <a:lstStyle/>
          <a:p>
            <a:r>
              <a:rPr lang="sr-Cyrl-RS" dirty="0"/>
              <a:t>Варијабле у предмету истраживања</a:t>
            </a:r>
            <a:endParaRPr lang="en-US" dirty="0"/>
          </a:p>
        </p:txBody>
      </p:sp>
      <p:sp>
        <p:nvSpPr>
          <p:cNvPr id="3" name="Content Placeholder 2">
            <a:extLst>
              <a:ext uri="{FF2B5EF4-FFF2-40B4-BE49-F238E27FC236}">
                <a16:creationId xmlns:a16="http://schemas.microsoft.com/office/drawing/2014/main" id="{CE771C87-E687-3BC5-C837-BE71174E72FF}"/>
              </a:ext>
            </a:extLst>
          </p:cNvPr>
          <p:cNvSpPr>
            <a:spLocks noGrp="1"/>
          </p:cNvSpPr>
          <p:nvPr>
            <p:ph idx="1"/>
          </p:nvPr>
        </p:nvSpPr>
        <p:spPr/>
        <p:txBody>
          <a:bodyPr/>
          <a:lstStyle/>
          <a:p>
            <a:endParaRPr lang="ru-RU" dirty="0"/>
          </a:p>
        </p:txBody>
      </p:sp>
    </p:spTree>
    <p:extLst>
      <p:ext uri="{BB962C8B-B14F-4D97-AF65-F5344CB8AC3E}">
        <p14:creationId xmlns:p14="http://schemas.microsoft.com/office/powerpoint/2010/main" val="34089046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75EC5-6CFD-98B8-A732-B577757290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CA740A-DFB4-29C0-BD1C-6EADC63E246D}"/>
              </a:ext>
            </a:extLst>
          </p:cNvPr>
          <p:cNvSpPr>
            <a:spLocks noGrp="1"/>
          </p:cNvSpPr>
          <p:nvPr>
            <p:ph type="title"/>
          </p:nvPr>
        </p:nvSpPr>
        <p:spPr/>
        <p:txBody>
          <a:bodyPr/>
          <a:lstStyle/>
          <a:p>
            <a:r>
              <a:rPr lang="sr-Cyrl-RS" dirty="0"/>
              <a:t>Варијабле у предмету истраживања</a:t>
            </a:r>
            <a:endParaRPr lang="en-US" dirty="0"/>
          </a:p>
        </p:txBody>
      </p:sp>
      <p:sp>
        <p:nvSpPr>
          <p:cNvPr id="3" name="Content Placeholder 2">
            <a:extLst>
              <a:ext uri="{FF2B5EF4-FFF2-40B4-BE49-F238E27FC236}">
                <a16:creationId xmlns:a16="http://schemas.microsoft.com/office/drawing/2014/main" id="{6C7409D4-475C-F11C-C895-2A1BF140EB5B}"/>
              </a:ext>
            </a:extLst>
          </p:cNvPr>
          <p:cNvSpPr>
            <a:spLocks noGrp="1"/>
          </p:cNvSpPr>
          <p:nvPr>
            <p:ph idx="1"/>
          </p:nvPr>
        </p:nvSpPr>
        <p:spPr/>
        <p:txBody>
          <a:bodyPr/>
          <a:lstStyle/>
          <a:p>
            <a:r>
              <a:rPr lang="ru-RU" dirty="0"/>
              <a:t>Улога </a:t>
            </a:r>
            <a:r>
              <a:rPr lang="ru-RU" b="1" dirty="0"/>
              <a:t>подршке</a:t>
            </a:r>
            <a:r>
              <a:rPr lang="ru-RU" dirty="0"/>
              <a:t> предметног наставника у </a:t>
            </a:r>
            <a:r>
              <a:rPr lang="ru-RU" b="1" dirty="0"/>
              <a:t>успеху</a:t>
            </a:r>
            <a:r>
              <a:rPr lang="ru-RU" dirty="0"/>
              <a:t> ученика из математике</a:t>
            </a:r>
          </a:p>
        </p:txBody>
      </p:sp>
    </p:spTree>
    <p:extLst>
      <p:ext uri="{BB962C8B-B14F-4D97-AF65-F5344CB8AC3E}">
        <p14:creationId xmlns:p14="http://schemas.microsoft.com/office/powerpoint/2010/main" val="1092025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53741E-6AD9-09F1-1901-607869E22A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962214-79DF-C0B9-E5B1-3201B6DD5AC1}"/>
              </a:ext>
            </a:extLst>
          </p:cNvPr>
          <p:cNvSpPr>
            <a:spLocks noGrp="1"/>
          </p:cNvSpPr>
          <p:nvPr>
            <p:ph type="title"/>
          </p:nvPr>
        </p:nvSpPr>
        <p:spPr/>
        <p:txBody>
          <a:bodyPr>
            <a:normAutofit/>
          </a:bodyPr>
          <a:lstStyle/>
          <a:p>
            <a:r>
              <a:rPr lang="sr-Cyrl-RS" sz="4300" dirty="0"/>
              <a:t>Јединица анализе у предмету истраживања</a:t>
            </a:r>
            <a:endParaRPr lang="en-US" sz="4300" dirty="0"/>
          </a:p>
        </p:txBody>
      </p:sp>
      <p:sp>
        <p:nvSpPr>
          <p:cNvPr id="3" name="Content Placeholder 2">
            <a:extLst>
              <a:ext uri="{FF2B5EF4-FFF2-40B4-BE49-F238E27FC236}">
                <a16:creationId xmlns:a16="http://schemas.microsoft.com/office/drawing/2014/main" id="{E497DA52-7DC3-87A8-9180-42AFEDBCEEC7}"/>
              </a:ext>
            </a:extLst>
          </p:cNvPr>
          <p:cNvSpPr>
            <a:spLocks noGrp="1"/>
          </p:cNvSpPr>
          <p:nvPr>
            <p:ph idx="1"/>
          </p:nvPr>
        </p:nvSpPr>
        <p:spPr/>
        <p:txBody>
          <a:bodyPr/>
          <a:lstStyle/>
          <a:p>
            <a:r>
              <a:rPr lang="sr-Cyrl-RS" dirty="0"/>
              <a:t>Олуја идеја</a:t>
            </a:r>
            <a:endParaRPr lang="en-US" dirty="0"/>
          </a:p>
          <a:p>
            <a:endParaRPr lang="en-US" dirty="0"/>
          </a:p>
        </p:txBody>
      </p:sp>
    </p:spTree>
    <p:extLst>
      <p:ext uri="{BB962C8B-B14F-4D97-AF65-F5344CB8AC3E}">
        <p14:creationId xmlns:p14="http://schemas.microsoft.com/office/powerpoint/2010/main" val="2890473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86A1C-A767-263A-FBB3-6966B3385731}"/>
              </a:ext>
            </a:extLst>
          </p:cNvPr>
          <p:cNvSpPr>
            <a:spLocks noGrp="1"/>
          </p:cNvSpPr>
          <p:nvPr>
            <p:ph type="title"/>
          </p:nvPr>
        </p:nvSpPr>
        <p:spPr/>
        <p:txBody>
          <a:bodyPr>
            <a:normAutofit/>
          </a:bodyPr>
          <a:lstStyle/>
          <a:p>
            <a:r>
              <a:rPr lang="sr-Cyrl-RS" sz="4300" dirty="0"/>
              <a:t>Јединица анализе у предмету истраживања</a:t>
            </a:r>
            <a:endParaRPr lang="en-US" sz="4300" dirty="0"/>
          </a:p>
        </p:txBody>
      </p:sp>
      <p:sp>
        <p:nvSpPr>
          <p:cNvPr id="3" name="Content Placeholder 2">
            <a:extLst>
              <a:ext uri="{FF2B5EF4-FFF2-40B4-BE49-F238E27FC236}">
                <a16:creationId xmlns:a16="http://schemas.microsoft.com/office/drawing/2014/main" id="{2154A253-DF98-C191-8C61-2167977653A8}"/>
              </a:ext>
            </a:extLst>
          </p:cNvPr>
          <p:cNvSpPr>
            <a:spLocks noGrp="1"/>
          </p:cNvSpPr>
          <p:nvPr>
            <p:ph idx="1"/>
          </p:nvPr>
        </p:nvSpPr>
        <p:spPr/>
        <p:txBody>
          <a:bodyPr/>
          <a:lstStyle/>
          <a:p>
            <a:r>
              <a:rPr lang="sr-Cyrl-RS" dirty="0"/>
              <a:t>Наставник</a:t>
            </a:r>
          </a:p>
          <a:p>
            <a:r>
              <a:rPr lang="sr-Cyrl-RS" dirty="0"/>
              <a:t>Ученик</a:t>
            </a:r>
          </a:p>
          <a:p>
            <a:r>
              <a:rPr lang="sr-Cyrl-RS" dirty="0"/>
              <a:t>Одељење</a:t>
            </a:r>
          </a:p>
          <a:p>
            <a:r>
              <a:rPr lang="sr-Cyrl-RS" dirty="0"/>
              <a:t>...</a:t>
            </a:r>
            <a:endParaRPr lang="en-US" dirty="0"/>
          </a:p>
        </p:txBody>
      </p:sp>
    </p:spTree>
    <p:extLst>
      <p:ext uri="{BB962C8B-B14F-4D97-AF65-F5344CB8AC3E}">
        <p14:creationId xmlns:p14="http://schemas.microsoft.com/office/powerpoint/2010/main" val="26375472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400A4-751C-8386-52FA-860D86D394D1}"/>
              </a:ext>
            </a:extLst>
          </p:cNvPr>
          <p:cNvSpPr>
            <a:spLocks noGrp="1"/>
          </p:cNvSpPr>
          <p:nvPr>
            <p:ph type="title"/>
          </p:nvPr>
        </p:nvSpPr>
        <p:spPr/>
        <p:txBody>
          <a:bodyPr/>
          <a:lstStyle/>
          <a:p>
            <a:r>
              <a:rPr lang="sr-Cyrl-RS" dirty="0"/>
              <a:t>Тип истраживања</a:t>
            </a:r>
            <a:endParaRPr lang="en-US" dirty="0"/>
          </a:p>
        </p:txBody>
      </p:sp>
      <p:sp>
        <p:nvSpPr>
          <p:cNvPr id="3" name="Content Placeholder 2">
            <a:extLst>
              <a:ext uri="{FF2B5EF4-FFF2-40B4-BE49-F238E27FC236}">
                <a16:creationId xmlns:a16="http://schemas.microsoft.com/office/drawing/2014/main" id="{43A85C8B-2098-CBB1-4653-50B258E477C0}"/>
              </a:ext>
            </a:extLst>
          </p:cNvPr>
          <p:cNvSpPr>
            <a:spLocks noGrp="1"/>
          </p:cNvSpPr>
          <p:nvPr>
            <p:ph idx="1"/>
          </p:nvPr>
        </p:nvSpPr>
        <p:spPr/>
        <p:txBody>
          <a:bodyPr/>
          <a:lstStyle/>
          <a:p>
            <a:r>
              <a:rPr lang="sr-Cyrl-RS" dirty="0"/>
              <a:t>Олуја идеја</a:t>
            </a:r>
            <a:endParaRPr lang="en-US" dirty="0"/>
          </a:p>
        </p:txBody>
      </p:sp>
    </p:spTree>
    <p:extLst>
      <p:ext uri="{BB962C8B-B14F-4D97-AF65-F5344CB8AC3E}">
        <p14:creationId xmlns:p14="http://schemas.microsoft.com/office/powerpoint/2010/main" val="2793924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13525-504D-7355-D2BE-568CB85200A1}"/>
              </a:ext>
            </a:extLst>
          </p:cNvPr>
          <p:cNvSpPr>
            <a:spLocks noGrp="1"/>
          </p:cNvSpPr>
          <p:nvPr>
            <p:ph type="title"/>
          </p:nvPr>
        </p:nvSpPr>
        <p:spPr/>
        <p:txBody>
          <a:bodyPr/>
          <a:lstStyle/>
          <a:p>
            <a:r>
              <a:rPr lang="sr-Cyrl-RS" dirty="0"/>
              <a:t>Тип истраживања * предмет истраживања</a:t>
            </a:r>
            <a:endParaRPr lang="en-US" dirty="0"/>
          </a:p>
        </p:txBody>
      </p:sp>
      <p:sp>
        <p:nvSpPr>
          <p:cNvPr id="3" name="Content Placeholder 2">
            <a:extLst>
              <a:ext uri="{FF2B5EF4-FFF2-40B4-BE49-F238E27FC236}">
                <a16:creationId xmlns:a16="http://schemas.microsoft.com/office/drawing/2014/main" id="{8D5FDABC-E84E-2E2B-2D4D-33955BF7C6F2}"/>
              </a:ext>
            </a:extLst>
          </p:cNvPr>
          <p:cNvSpPr>
            <a:spLocks noGrp="1"/>
          </p:cNvSpPr>
          <p:nvPr>
            <p:ph idx="1"/>
          </p:nvPr>
        </p:nvSpPr>
        <p:spPr/>
        <p:txBody>
          <a:bodyPr/>
          <a:lstStyle/>
          <a:p>
            <a:r>
              <a:rPr lang="ru-RU" dirty="0"/>
              <a:t>Истраживачко питање у односу на тип истраживања:</a:t>
            </a:r>
          </a:p>
          <a:p>
            <a:pPr marL="0" indent="0">
              <a:buNone/>
            </a:pPr>
            <a:r>
              <a:rPr lang="ru-RU" dirty="0"/>
              <a:t>Експериментално - ?</a:t>
            </a:r>
          </a:p>
          <a:p>
            <a:pPr marL="0" indent="0">
              <a:buNone/>
            </a:pPr>
            <a:r>
              <a:rPr lang="ru-RU" dirty="0"/>
              <a:t>Корелационо - ?</a:t>
            </a:r>
          </a:p>
          <a:p>
            <a:pPr marL="0" indent="0">
              <a:buNone/>
            </a:pPr>
            <a:endParaRPr lang="ru-RU" dirty="0"/>
          </a:p>
          <a:p>
            <a:r>
              <a:rPr lang="ru-RU" dirty="0"/>
              <a:t>У чему лежи кључна разлика?</a:t>
            </a:r>
          </a:p>
          <a:p>
            <a:endParaRPr lang="en-US" dirty="0"/>
          </a:p>
        </p:txBody>
      </p:sp>
    </p:spTree>
    <p:extLst>
      <p:ext uri="{BB962C8B-B14F-4D97-AF65-F5344CB8AC3E}">
        <p14:creationId xmlns:p14="http://schemas.microsoft.com/office/powerpoint/2010/main" val="20892783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AE459-B8B1-D418-92A1-BE7A7708E4E8}"/>
              </a:ext>
            </a:extLst>
          </p:cNvPr>
          <p:cNvSpPr>
            <a:spLocks noGrp="1"/>
          </p:cNvSpPr>
          <p:nvPr>
            <p:ph type="title"/>
          </p:nvPr>
        </p:nvSpPr>
        <p:spPr/>
        <p:txBody>
          <a:bodyPr/>
          <a:lstStyle/>
          <a:p>
            <a:r>
              <a:rPr lang="sr-Cyrl-RS" dirty="0"/>
              <a:t>Корелационо истраживање</a:t>
            </a:r>
            <a:endParaRPr lang="en-US" dirty="0"/>
          </a:p>
        </p:txBody>
      </p:sp>
      <p:sp>
        <p:nvSpPr>
          <p:cNvPr id="3" name="Content Placeholder 2">
            <a:extLst>
              <a:ext uri="{FF2B5EF4-FFF2-40B4-BE49-F238E27FC236}">
                <a16:creationId xmlns:a16="http://schemas.microsoft.com/office/drawing/2014/main" id="{95A4B18D-C33C-EB4A-BB83-FE12DF3A3FD9}"/>
              </a:ext>
            </a:extLst>
          </p:cNvPr>
          <p:cNvSpPr>
            <a:spLocks noGrp="1"/>
          </p:cNvSpPr>
          <p:nvPr>
            <p:ph idx="1"/>
          </p:nvPr>
        </p:nvSpPr>
        <p:spPr>
          <a:xfrm>
            <a:off x="838200" y="1825625"/>
            <a:ext cx="10515600" cy="4351338"/>
          </a:xfrm>
        </p:spPr>
        <p:txBody>
          <a:bodyPr/>
          <a:lstStyle/>
          <a:p>
            <a:r>
              <a:rPr lang="ru-RU" dirty="0"/>
              <a:t>Операционализација варијабли</a:t>
            </a:r>
            <a:r>
              <a:rPr lang="sr-Latn-RS" dirty="0"/>
              <a:t>: o</a:t>
            </a:r>
            <a:r>
              <a:rPr lang="sr-Cyrl-RS" dirty="0"/>
              <a:t>луја идеја</a:t>
            </a:r>
            <a:endParaRPr lang="en-US" dirty="0"/>
          </a:p>
          <a:p>
            <a:endParaRPr lang="sr-Latn-RS" dirty="0"/>
          </a:p>
        </p:txBody>
      </p:sp>
    </p:spTree>
    <p:extLst>
      <p:ext uri="{BB962C8B-B14F-4D97-AF65-F5344CB8AC3E}">
        <p14:creationId xmlns:p14="http://schemas.microsoft.com/office/powerpoint/2010/main" val="3762614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1996C8A-1FC2-B4E6-16A8-8D33A80EDB50}"/>
              </a:ext>
            </a:extLst>
          </p:cNvPr>
          <p:cNvPicPr>
            <a:picLocks noChangeAspect="1"/>
          </p:cNvPicPr>
          <p:nvPr/>
        </p:nvPicPr>
        <p:blipFill>
          <a:blip r:embed="rId2"/>
          <a:srcRect t="18085"/>
          <a:stretch>
            <a:fillRect/>
          </a:stretch>
        </p:blipFill>
        <p:spPr>
          <a:xfrm>
            <a:off x="1020102" y="1617855"/>
            <a:ext cx="10151796" cy="5240145"/>
          </a:xfrm>
          <a:prstGeom prst="rect">
            <a:avLst/>
          </a:prstGeom>
        </p:spPr>
      </p:pic>
      <p:sp>
        <p:nvSpPr>
          <p:cNvPr id="2" name="Title 1">
            <a:extLst>
              <a:ext uri="{FF2B5EF4-FFF2-40B4-BE49-F238E27FC236}">
                <a16:creationId xmlns:a16="http://schemas.microsoft.com/office/drawing/2014/main" id="{6EF636DB-F14A-1738-6C1E-3A387361CCE8}"/>
              </a:ext>
            </a:extLst>
          </p:cNvPr>
          <p:cNvSpPr>
            <a:spLocks noGrp="1"/>
          </p:cNvSpPr>
          <p:nvPr>
            <p:ph type="title"/>
          </p:nvPr>
        </p:nvSpPr>
        <p:spPr/>
        <p:txBody>
          <a:bodyPr>
            <a:noAutofit/>
          </a:bodyPr>
          <a:lstStyle/>
          <a:p>
            <a:r>
              <a:rPr lang="en-GB" sz="3600" i="1" dirty="0"/>
              <a:t>Programme for International Student Assessment</a:t>
            </a:r>
            <a:br>
              <a:rPr lang="en-GB" sz="3600" i="1" dirty="0"/>
            </a:br>
            <a:r>
              <a:rPr lang="en-GB" sz="3600" i="1" dirty="0"/>
              <a:t>(</a:t>
            </a:r>
            <a:r>
              <a:rPr lang="sr-Cyrl-RS" sz="3600" i="1" dirty="0"/>
              <a:t>Програм за међународно оцењивање ученика)</a:t>
            </a:r>
            <a:endParaRPr lang="en-US" sz="3600" i="1" dirty="0"/>
          </a:p>
        </p:txBody>
      </p:sp>
    </p:spTree>
    <p:extLst>
      <p:ext uri="{BB962C8B-B14F-4D97-AF65-F5344CB8AC3E}">
        <p14:creationId xmlns:p14="http://schemas.microsoft.com/office/powerpoint/2010/main" val="22695311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E63A2-9DD6-225D-40D1-CF420C76EE26}"/>
              </a:ext>
            </a:extLst>
          </p:cNvPr>
          <p:cNvSpPr>
            <a:spLocks noGrp="1"/>
          </p:cNvSpPr>
          <p:nvPr>
            <p:ph type="title"/>
          </p:nvPr>
        </p:nvSpPr>
        <p:spPr/>
        <p:txBody>
          <a:bodyPr/>
          <a:lstStyle/>
          <a:p>
            <a:r>
              <a:rPr lang="sr-Cyrl-RS" dirty="0"/>
              <a:t>Експериментално истраживање</a:t>
            </a:r>
            <a:endParaRPr lang="en-US" dirty="0"/>
          </a:p>
        </p:txBody>
      </p:sp>
      <p:sp>
        <p:nvSpPr>
          <p:cNvPr id="3" name="Content Placeholder 2">
            <a:extLst>
              <a:ext uri="{FF2B5EF4-FFF2-40B4-BE49-F238E27FC236}">
                <a16:creationId xmlns:a16="http://schemas.microsoft.com/office/drawing/2014/main" id="{99324B69-2450-A7A1-8DA3-0698F76286B2}"/>
              </a:ext>
            </a:extLst>
          </p:cNvPr>
          <p:cNvSpPr>
            <a:spLocks noGrp="1"/>
          </p:cNvSpPr>
          <p:nvPr>
            <p:ph idx="1"/>
          </p:nvPr>
        </p:nvSpPr>
        <p:spPr>
          <a:xfrm>
            <a:off x="838200" y="1825625"/>
            <a:ext cx="10515600" cy="4351338"/>
          </a:xfrm>
        </p:spPr>
        <p:txBody>
          <a:bodyPr/>
          <a:lstStyle/>
          <a:p>
            <a:r>
              <a:rPr lang="ru-RU" dirty="0"/>
              <a:t>Операционализација варијабли:</a:t>
            </a:r>
            <a:r>
              <a:rPr lang="sr-Latn-RS" dirty="0"/>
              <a:t> o</a:t>
            </a:r>
            <a:r>
              <a:rPr lang="sr-Cyrl-RS" dirty="0"/>
              <a:t>луја идеја</a:t>
            </a:r>
            <a:endParaRPr lang="en-US" dirty="0"/>
          </a:p>
          <a:p>
            <a:endParaRPr lang="ru-RU" dirty="0"/>
          </a:p>
        </p:txBody>
      </p:sp>
    </p:spTree>
    <p:extLst>
      <p:ext uri="{BB962C8B-B14F-4D97-AF65-F5344CB8AC3E}">
        <p14:creationId xmlns:p14="http://schemas.microsoft.com/office/powerpoint/2010/main" val="8162165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F0D138-12E8-AF13-6276-ED3792B9B4AD}"/>
              </a:ext>
            </a:extLst>
          </p:cNvPr>
          <p:cNvSpPr>
            <a:spLocks noGrp="1"/>
          </p:cNvSpPr>
          <p:nvPr>
            <p:ph idx="1"/>
          </p:nvPr>
        </p:nvSpPr>
        <p:spPr>
          <a:xfrm>
            <a:off x="570186" y="1253331"/>
            <a:ext cx="4080641" cy="4351338"/>
          </a:xfrm>
        </p:spPr>
        <p:txBody>
          <a:bodyPr>
            <a:normAutofit/>
          </a:bodyPr>
          <a:lstStyle/>
          <a:p>
            <a:pPr marL="0" indent="0">
              <a:buNone/>
            </a:pPr>
            <a:r>
              <a:rPr lang="en-GB" dirty="0"/>
              <a:t>A cluster-randomized controlled trial of the effectiveness of the </a:t>
            </a:r>
            <a:r>
              <a:rPr lang="en-GB" i="1" dirty="0"/>
              <a:t>JUMP Math</a:t>
            </a:r>
            <a:r>
              <a:rPr lang="en-GB" dirty="0"/>
              <a:t> program of math instruction for improving elementary math achievement</a:t>
            </a:r>
          </a:p>
          <a:p>
            <a:pPr marL="0" indent="0">
              <a:buNone/>
            </a:pPr>
            <a:r>
              <a:rPr lang="en-GB" dirty="0">
                <a:hlinkClick r:id="rId3"/>
              </a:rPr>
              <a:t>https://doi.org/10.1371/journal.pone.0223049</a:t>
            </a:r>
            <a:br>
              <a:rPr lang="en-GB" dirty="0"/>
            </a:br>
            <a:endParaRPr lang="en-US" dirty="0"/>
          </a:p>
        </p:txBody>
      </p:sp>
      <p:pic>
        <p:nvPicPr>
          <p:cNvPr id="1026" name="Picture 2">
            <a:extLst>
              <a:ext uri="{FF2B5EF4-FFF2-40B4-BE49-F238E27FC236}">
                <a16:creationId xmlns:a16="http://schemas.microsoft.com/office/drawing/2014/main" id="{DA8EE71E-223A-1397-3C23-347FAB97392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62374" y="546428"/>
            <a:ext cx="6559440" cy="54788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0891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CC64B-6069-8704-8C45-00CC8FB23952}"/>
              </a:ext>
            </a:extLst>
          </p:cNvPr>
          <p:cNvSpPr>
            <a:spLocks noGrp="1"/>
          </p:cNvSpPr>
          <p:nvPr>
            <p:ph type="title"/>
          </p:nvPr>
        </p:nvSpPr>
        <p:spPr/>
        <p:txBody>
          <a:bodyPr/>
          <a:lstStyle/>
          <a:p>
            <a:r>
              <a:rPr lang="sr-Cyrl-RS" dirty="0"/>
              <a:t>Да ли сте били на предавању?</a:t>
            </a:r>
            <a:endParaRPr lang="en-US" dirty="0"/>
          </a:p>
        </p:txBody>
      </p:sp>
      <p:sp>
        <p:nvSpPr>
          <p:cNvPr id="3" name="Content Placeholder 2">
            <a:extLst>
              <a:ext uri="{FF2B5EF4-FFF2-40B4-BE49-F238E27FC236}">
                <a16:creationId xmlns:a16="http://schemas.microsoft.com/office/drawing/2014/main" id="{D330C790-D22C-B202-30F1-F046666EE77B}"/>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6542780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14CA5-59E2-08C8-7212-5F47F2C4B794}"/>
              </a:ext>
            </a:extLst>
          </p:cNvPr>
          <p:cNvSpPr>
            <a:spLocks noGrp="1"/>
          </p:cNvSpPr>
          <p:nvPr>
            <p:ph type="title"/>
          </p:nvPr>
        </p:nvSpPr>
        <p:spPr/>
        <p:txBody>
          <a:bodyPr/>
          <a:lstStyle/>
          <a:p>
            <a:r>
              <a:rPr lang="sr-Cyrl-RS" dirty="0"/>
              <a:t>Следеће недеље – базе и СПСС</a:t>
            </a:r>
            <a:endParaRPr lang="en-US" dirty="0"/>
          </a:p>
        </p:txBody>
      </p:sp>
      <p:sp>
        <p:nvSpPr>
          <p:cNvPr id="3" name="Content Placeholder 2">
            <a:extLst>
              <a:ext uri="{FF2B5EF4-FFF2-40B4-BE49-F238E27FC236}">
                <a16:creationId xmlns:a16="http://schemas.microsoft.com/office/drawing/2014/main" id="{455B4212-792A-6286-9977-045986AB22F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226670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0AC89-5252-9417-0998-F9938D8AFD5B}"/>
              </a:ext>
            </a:extLst>
          </p:cNvPr>
          <p:cNvSpPr>
            <a:spLocks noGrp="1"/>
          </p:cNvSpPr>
          <p:nvPr>
            <p:ph type="title"/>
          </p:nvPr>
        </p:nvSpPr>
        <p:spPr/>
        <p:txBody>
          <a:bodyPr/>
          <a:lstStyle/>
          <a:p>
            <a:r>
              <a:rPr lang="sr-Cyrl-RS" dirty="0"/>
              <a:t>Да ли сте читали текстове за данас?</a:t>
            </a:r>
            <a:endParaRPr lang="en-US" dirty="0"/>
          </a:p>
        </p:txBody>
      </p:sp>
      <p:sp>
        <p:nvSpPr>
          <p:cNvPr id="3" name="Content Placeholder 2">
            <a:extLst>
              <a:ext uri="{FF2B5EF4-FFF2-40B4-BE49-F238E27FC236}">
                <a16:creationId xmlns:a16="http://schemas.microsoft.com/office/drawing/2014/main" id="{8253C60C-88FB-F31E-1D13-A71CFD3047AE}"/>
              </a:ext>
            </a:extLst>
          </p:cNvPr>
          <p:cNvSpPr>
            <a:spLocks noGrp="1"/>
          </p:cNvSpPr>
          <p:nvPr>
            <p:ph idx="1"/>
          </p:nvPr>
        </p:nvSpPr>
        <p:spPr/>
        <p:txBody>
          <a:bodyPr/>
          <a:lstStyle/>
          <a:p>
            <a:r>
              <a:rPr lang="sr-Cyrl-RS" dirty="0">
                <a:sym typeface="Wingdings" panose="05000000000000000000" pitchFamily="2" charset="2"/>
              </a:rPr>
              <a:t>За данас су оба одговора у реду, али од наредних часова ћете лакше учестовати на вежбама ако читате унапред.</a:t>
            </a:r>
          </a:p>
          <a:p>
            <a:r>
              <a:rPr lang="sr-Cyrl-RS" dirty="0">
                <a:sym typeface="Wingdings" panose="05000000000000000000" pitchFamily="2" charset="2"/>
              </a:rPr>
              <a:t>Вежбе: </a:t>
            </a:r>
          </a:p>
          <a:p>
            <a:pPr marL="0" indent="0">
              <a:buNone/>
            </a:pPr>
            <a:r>
              <a:rPr lang="sr-Cyrl-RS" dirty="0">
                <a:sym typeface="Wingdings" panose="05000000000000000000" pitchFamily="2" charset="2"/>
              </a:rPr>
              <a:t>1. теоријски улазни тест </a:t>
            </a:r>
          </a:p>
          <a:p>
            <a:pPr marL="0" indent="0">
              <a:buNone/>
            </a:pPr>
            <a:r>
              <a:rPr lang="sr-Cyrl-RS" dirty="0">
                <a:sym typeface="Wingdings" panose="05000000000000000000" pitchFamily="2" charset="2"/>
              </a:rPr>
              <a:t>2. практични задаци у статистичком програму</a:t>
            </a:r>
          </a:p>
          <a:p>
            <a:pPr marL="0" indent="0">
              <a:buNone/>
            </a:pPr>
            <a:r>
              <a:rPr lang="sr-Cyrl-RS" dirty="0">
                <a:sym typeface="Wingdings" panose="05000000000000000000" pitchFamily="2" charset="2"/>
              </a:rPr>
              <a:t>3. који се после полажу у излазном тесту</a:t>
            </a:r>
          </a:p>
        </p:txBody>
      </p:sp>
    </p:spTree>
    <p:extLst>
      <p:ext uri="{BB962C8B-B14F-4D97-AF65-F5344CB8AC3E}">
        <p14:creationId xmlns:p14="http://schemas.microsoft.com/office/powerpoint/2010/main" val="2856859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D7A2F-6D7E-EF25-ED18-43844EBB5992}"/>
              </a:ext>
            </a:extLst>
          </p:cNvPr>
          <p:cNvSpPr>
            <a:spLocks noGrp="1"/>
          </p:cNvSpPr>
          <p:nvPr>
            <p:ph type="title"/>
          </p:nvPr>
        </p:nvSpPr>
        <p:spPr/>
        <p:txBody>
          <a:bodyPr/>
          <a:lstStyle/>
          <a:p>
            <a:r>
              <a:rPr lang="sr-Cyrl-RS" dirty="0"/>
              <a:t>Шта очекујете од курса?</a:t>
            </a:r>
            <a:endParaRPr lang="en-US" dirty="0"/>
          </a:p>
        </p:txBody>
      </p:sp>
      <p:sp>
        <p:nvSpPr>
          <p:cNvPr id="3" name="Content Placeholder 2">
            <a:extLst>
              <a:ext uri="{FF2B5EF4-FFF2-40B4-BE49-F238E27FC236}">
                <a16:creationId xmlns:a16="http://schemas.microsoft.com/office/drawing/2014/main" id="{EA8DC4BB-A485-78A5-4C23-5358BA2C6CB6}"/>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822587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6265F-7DBD-037E-BB2E-17B61DBC9C35}"/>
              </a:ext>
            </a:extLst>
          </p:cNvPr>
          <p:cNvSpPr>
            <a:spLocks noGrp="1"/>
          </p:cNvSpPr>
          <p:nvPr>
            <p:ph type="title"/>
          </p:nvPr>
        </p:nvSpPr>
        <p:spPr/>
        <p:txBody>
          <a:bodyPr/>
          <a:lstStyle/>
          <a:p>
            <a:r>
              <a:rPr lang="sr-Cyrl-RS" dirty="0"/>
              <a:t>Да ли сте разумели систем бодовања?</a:t>
            </a:r>
            <a:endParaRPr lang="en-US" dirty="0"/>
          </a:p>
        </p:txBody>
      </p:sp>
      <p:sp>
        <p:nvSpPr>
          <p:cNvPr id="3" name="Content Placeholder 2">
            <a:extLst>
              <a:ext uri="{FF2B5EF4-FFF2-40B4-BE49-F238E27FC236}">
                <a16:creationId xmlns:a16="http://schemas.microsoft.com/office/drawing/2014/main" id="{8B5A74E4-1276-6361-35B7-05CC5463D78A}"/>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2444956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0B09A-0CAF-4160-2317-55F8364F0FDE}"/>
              </a:ext>
            </a:extLst>
          </p:cNvPr>
          <p:cNvSpPr>
            <a:spLocks noGrp="1"/>
          </p:cNvSpPr>
          <p:nvPr>
            <p:ph type="title"/>
          </p:nvPr>
        </p:nvSpPr>
        <p:spPr/>
        <p:txBody>
          <a:bodyPr/>
          <a:lstStyle/>
          <a:p>
            <a:r>
              <a:rPr lang="sr-Cyrl-RS" dirty="0"/>
              <a:t>Попуните улазни тест</a:t>
            </a:r>
            <a:endParaRPr lang="en-US" dirty="0"/>
          </a:p>
        </p:txBody>
      </p:sp>
      <p:sp>
        <p:nvSpPr>
          <p:cNvPr id="3" name="Content Placeholder 2">
            <a:extLst>
              <a:ext uri="{FF2B5EF4-FFF2-40B4-BE49-F238E27FC236}">
                <a16:creationId xmlns:a16="http://schemas.microsoft.com/office/drawing/2014/main" id="{AEEAAE91-C218-C0BC-6B81-C0893F7C752E}"/>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167654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22201-A08B-BF92-9982-503DEA21F513}"/>
              </a:ext>
            </a:extLst>
          </p:cNvPr>
          <p:cNvSpPr>
            <a:spLocks noGrp="1"/>
          </p:cNvSpPr>
          <p:nvPr>
            <p:ph type="title"/>
          </p:nvPr>
        </p:nvSpPr>
        <p:spPr/>
        <p:txBody>
          <a:bodyPr/>
          <a:lstStyle/>
          <a:p>
            <a:r>
              <a:rPr lang="sr-Cyrl-RS" dirty="0"/>
              <a:t>Унесите индекс</a:t>
            </a:r>
            <a:endParaRPr lang="en-US" dirty="0"/>
          </a:p>
        </p:txBody>
      </p:sp>
      <p:sp>
        <p:nvSpPr>
          <p:cNvPr id="3" name="Content Placeholder 2">
            <a:extLst>
              <a:ext uri="{FF2B5EF4-FFF2-40B4-BE49-F238E27FC236}">
                <a16:creationId xmlns:a16="http://schemas.microsoft.com/office/drawing/2014/main" id="{46FE645C-C324-0039-64F7-AC0D7008B7FF}"/>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6889390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41C1F-8EB2-51E6-59AD-9514B436E9E3}"/>
              </a:ext>
            </a:extLst>
          </p:cNvPr>
          <p:cNvSpPr>
            <a:spLocks noGrp="1"/>
          </p:cNvSpPr>
          <p:nvPr>
            <p:ph type="title"/>
          </p:nvPr>
        </p:nvSpPr>
        <p:spPr/>
        <p:txBody>
          <a:bodyPr/>
          <a:lstStyle/>
          <a:p>
            <a:r>
              <a:rPr lang="sr-Cyrl-RS" dirty="0"/>
              <a:t>Која истраживања у образовном контексту познајете?</a:t>
            </a:r>
            <a:endParaRPr lang="en-US" dirty="0"/>
          </a:p>
        </p:txBody>
      </p:sp>
      <p:sp>
        <p:nvSpPr>
          <p:cNvPr id="3" name="Content Placeholder 2">
            <a:extLst>
              <a:ext uri="{FF2B5EF4-FFF2-40B4-BE49-F238E27FC236}">
                <a16:creationId xmlns:a16="http://schemas.microsoft.com/office/drawing/2014/main" id="{B3BC8524-FC13-1BD9-CB57-FE12C3541D2D}"/>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2855402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9F9A7-AD78-1BA1-0AF0-73D812B006A7}"/>
              </a:ext>
            </a:extLst>
          </p:cNvPr>
          <p:cNvSpPr>
            <a:spLocks noGrp="1"/>
          </p:cNvSpPr>
          <p:nvPr>
            <p:ph type="title"/>
          </p:nvPr>
        </p:nvSpPr>
        <p:spPr/>
        <p:txBody>
          <a:bodyPr>
            <a:normAutofit/>
          </a:bodyPr>
          <a:lstStyle/>
          <a:p>
            <a:r>
              <a:rPr lang="sr-Cyrl-RS" dirty="0"/>
              <a:t>Предмет истраживања</a:t>
            </a:r>
            <a:endParaRPr lang="en-US" dirty="0"/>
          </a:p>
        </p:txBody>
      </p:sp>
      <p:sp>
        <p:nvSpPr>
          <p:cNvPr id="3" name="Content Placeholder 2">
            <a:extLst>
              <a:ext uri="{FF2B5EF4-FFF2-40B4-BE49-F238E27FC236}">
                <a16:creationId xmlns:a16="http://schemas.microsoft.com/office/drawing/2014/main" id="{BCBCA6CA-8D2B-A11D-C474-3B02DA3BDE6D}"/>
              </a:ext>
            </a:extLst>
          </p:cNvPr>
          <p:cNvSpPr>
            <a:spLocks noGrp="1"/>
          </p:cNvSpPr>
          <p:nvPr>
            <p:ph idx="1"/>
          </p:nvPr>
        </p:nvSpPr>
        <p:spPr/>
        <p:txBody>
          <a:bodyPr>
            <a:normAutofit/>
          </a:bodyPr>
          <a:lstStyle/>
          <a:p>
            <a:pPr marL="0" indent="0">
              <a:buNone/>
            </a:pPr>
            <a:r>
              <a:rPr lang="ru-RU" dirty="0"/>
              <a:t>Улога подршке предметног наставника у успеху ученика из математике</a:t>
            </a:r>
          </a:p>
          <a:p>
            <a:pPr marL="0" indent="0">
              <a:buNone/>
            </a:pPr>
            <a:endParaRPr lang="ru-RU" dirty="0"/>
          </a:p>
          <a:p>
            <a:pPr marL="0" indent="0">
              <a:buNone/>
            </a:pPr>
            <a:endParaRPr lang="ru-RU" dirty="0"/>
          </a:p>
        </p:txBody>
      </p:sp>
    </p:spTree>
    <p:extLst>
      <p:ext uri="{BB962C8B-B14F-4D97-AF65-F5344CB8AC3E}">
        <p14:creationId xmlns:p14="http://schemas.microsoft.com/office/powerpoint/2010/main" val="37900890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107</TotalTime>
  <Words>343</Words>
  <Application>Microsoft Office PowerPoint</Application>
  <PresentationFormat>Widescreen</PresentationFormat>
  <Paragraphs>50</Paragraphs>
  <Slides>20</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Aptos</vt:lpstr>
      <vt:lpstr>Aptos Display</vt:lpstr>
      <vt:lpstr>Arial</vt:lpstr>
      <vt:lpstr>Wingdings</vt:lpstr>
      <vt:lpstr>Office Theme</vt:lpstr>
      <vt:lpstr>Статистика у  истраживању образовања</vt:lpstr>
      <vt:lpstr>Да ли сте били на предавању?</vt:lpstr>
      <vt:lpstr>Да ли сте читали текстове за данас?</vt:lpstr>
      <vt:lpstr>Шта очекујете од курса?</vt:lpstr>
      <vt:lpstr>Да ли сте разумели систем бодовања?</vt:lpstr>
      <vt:lpstr>Попуните улазни тест</vt:lpstr>
      <vt:lpstr>Унесите индекс</vt:lpstr>
      <vt:lpstr>Која истраживања у образовном контексту познајете?</vt:lpstr>
      <vt:lpstr>Предмет истраживања</vt:lpstr>
      <vt:lpstr>Варијабле у предмету истраживања</vt:lpstr>
      <vt:lpstr>Варијабле у предмету истраживања</vt:lpstr>
      <vt:lpstr>Јединица анализе у предмету истраживања</vt:lpstr>
      <vt:lpstr>Јединица анализе у предмету истраживања</vt:lpstr>
      <vt:lpstr>Тип истраживања</vt:lpstr>
      <vt:lpstr>Тип истраживања * предмет истраживања</vt:lpstr>
      <vt:lpstr>Корелационо истраживање</vt:lpstr>
      <vt:lpstr>Programme for International Student Assessment (Програм за међународно оцењивање ученика)</vt:lpstr>
      <vt:lpstr>Експериментално истраживање</vt:lpstr>
      <vt:lpstr>PowerPoint Presentation</vt:lpstr>
      <vt:lpstr>Следеће недеље – базе и СПСС</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Nevena Mijatović</dc:creator>
  <cp:lastModifiedBy>Nevena Mijatović</cp:lastModifiedBy>
  <cp:revision>1</cp:revision>
  <dcterms:created xsi:type="dcterms:W3CDTF">2025-11-05T10:13:11Z</dcterms:created>
  <dcterms:modified xsi:type="dcterms:W3CDTF">2025-11-05T12:01:44Z</dcterms:modified>
</cp:coreProperties>
</file>