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8" r:id="rId3"/>
    <p:sldId id="260" r:id="rId4"/>
    <p:sldId id="274" r:id="rId5"/>
    <p:sldId id="284" r:id="rId6"/>
    <p:sldId id="285" r:id="rId7"/>
    <p:sldId id="299" r:id="rId8"/>
    <p:sldId id="279" r:id="rId9"/>
    <p:sldId id="286" r:id="rId10"/>
    <p:sldId id="288" r:id="rId11"/>
    <p:sldId id="275" r:id="rId12"/>
    <p:sldId id="301" r:id="rId13"/>
    <p:sldId id="303" r:id="rId14"/>
    <p:sldId id="304" r:id="rId15"/>
    <p:sldId id="302" r:id="rId16"/>
    <p:sldId id="305" r:id="rId17"/>
    <p:sldId id="307" r:id="rId18"/>
    <p:sldId id="306" r:id="rId19"/>
    <p:sldId id="308" r:id="rId20"/>
    <p:sldId id="309" r:id="rId21"/>
    <p:sldId id="310" r:id="rId22"/>
    <p:sldId id="311" r:id="rId23"/>
    <p:sldId id="312" r:id="rId24"/>
    <p:sldId id="313" r:id="rId25"/>
    <p:sldId id="314" r:id="rId26"/>
    <p:sldId id="315" r:id="rId27"/>
    <p:sldId id="316" r:id="rId28"/>
    <p:sldId id="276" r:id="rId29"/>
    <p:sldId id="317" r:id="rId30"/>
    <p:sldId id="330" r:id="rId31"/>
    <p:sldId id="331" r:id="rId32"/>
    <p:sldId id="332" r:id="rId33"/>
    <p:sldId id="341" r:id="rId34"/>
    <p:sldId id="342" r:id="rId35"/>
    <p:sldId id="324" r:id="rId36"/>
    <p:sldId id="318" r:id="rId37"/>
    <p:sldId id="319" r:id="rId38"/>
    <p:sldId id="320" r:id="rId39"/>
    <p:sldId id="321" r:id="rId40"/>
    <p:sldId id="323" r:id="rId41"/>
    <p:sldId id="322" r:id="rId42"/>
    <p:sldId id="334" r:id="rId43"/>
    <p:sldId id="333" r:id="rId44"/>
    <p:sldId id="329" r:id="rId45"/>
    <p:sldId id="277" r:id="rId46"/>
    <p:sldId id="337" r:id="rId47"/>
    <p:sldId id="339" r:id="rId48"/>
    <p:sldId id="338" r:id="rId49"/>
    <p:sldId id="340" r:id="rId50"/>
    <p:sldId id="343" r:id="rId51"/>
    <p:sldId id="287" r:id="rId52"/>
    <p:sldId id="326" r:id="rId53"/>
    <p:sldId id="327" r:id="rId54"/>
    <p:sldId id="328" r:id="rId55"/>
    <p:sldId id="278" r:id="rId56"/>
    <p:sldId id="344" r:id="rId57"/>
    <p:sldId id="346" r:id="rId58"/>
    <p:sldId id="345" r:id="rId59"/>
    <p:sldId id="348" r:id="rId60"/>
    <p:sldId id="349" r:id="rId61"/>
    <p:sldId id="353" r:id="rId62"/>
    <p:sldId id="350" r:id="rId63"/>
    <p:sldId id="351" r:id="rId64"/>
    <p:sldId id="352" r:id="rId65"/>
    <p:sldId id="268" r:id="rId66"/>
    <p:sldId id="290" r:id="rId67"/>
    <p:sldId id="280" r:id="rId68"/>
    <p:sldId id="292" r:id="rId69"/>
    <p:sldId id="293" r:id="rId70"/>
    <p:sldId id="291" r:id="rId71"/>
    <p:sldId id="282" r:id="rId72"/>
    <p:sldId id="295" r:id="rId73"/>
    <p:sldId id="296" r:id="rId74"/>
    <p:sldId id="297" r:id="rId75"/>
    <p:sldId id="294" r:id="rId76"/>
    <p:sldId id="298" r:id="rId77"/>
    <p:sldId id="273" r:id="rId78"/>
    <p:sldId id="262"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9FA0"/>
    <a:srgbClr val="7E001B"/>
    <a:srgbClr val="A04561"/>
    <a:srgbClr val="6A0314"/>
    <a:srgbClr val="CE8EA2"/>
    <a:srgbClr val="EADA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434FA-7EBC-4F95-81CC-967A1A3FFF18}" v="542" dt="2026-03-24T06:45:19.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83" autoAdjust="0"/>
  </p:normalViewPr>
  <p:slideViewPr>
    <p:cSldViewPr snapToGrid="0">
      <p:cViewPr varScale="1">
        <p:scale>
          <a:sx n="56" d="100"/>
          <a:sy n="56" d="100"/>
        </p:scale>
        <p:origin x="1383" y="2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đela Šoškić" userId="a59a783d2c52cb6a" providerId="LiveId" clId="{1B012F92-8D5A-41A4-A1BD-345C588FD917}"/>
    <pc:docChg chg="undo redo custSel addSld delSld modSld sldOrd modMainMaster">
      <pc:chgData name="Anđela Šoškić" userId="a59a783d2c52cb6a" providerId="LiveId" clId="{1B012F92-8D5A-41A4-A1BD-345C588FD917}" dt="2026-03-24T06:45:19.569" v="43711" actId="20577"/>
      <pc:docMkLst>
        <pc:docMk/>
      </pc:docMkLst>
      <pc:sldChg chg="modSp mod">
        <pc:chgData name="Anđela Šoškić" userId="a59a783d2c52cb6a" providerId="LiveId" clId="{1B012F92-8D5A-41A4-A1BD-345C588FD917}" dt="2026-03-13T14:05:29.853" v="43484" actId="403"/>
        <pc:sldMkLst>
          <pc:docMk/>
          <pc:sldMk cId="3306446167" sldId="256"/>
        </pc:sldMkLst>
        <pc:spChg chg="mod">
          <ac:chgData name="Anđela Šoškić" userId="a59a783d2c52cb6a" providerId="LiveId" clId="{1B012F92-8D5A-41A4-A1BD-345C588FD917}" dt="2026-03-09T14:13:31.287" v="9845" actId="6549"/>
          <ac:spMkLst>
            <pc:docMk/>
            <pc:sldMk cId="3306446167" sldId="256"/>
            <ac:spMk id="2" creationId="{E206E34F-7C7F-5762-0AC6-8B2D2C46095A}"/>
          </ac:spMkLst>
        </pc:spChg>
        <pc:spChg chg="mod">
          <ac:chgData name="Anđela Šoškić" userId="a59a783d2c52cb6a" providerId="LiveId" clId="{1B012F92-8D5A-41A4-A1BD-345C588FD917}" dt="2026-03-13T14:05:29.853" v="43484" actId="403"/>
          <ac:spMkLst>
            <pc:docMk/>
            <pc:sldMk cId="3306446167" sldId="256"/>
            <ac:spMk id="5" creationId="{2A1BE624-BE88-BAA6-C078-A4AE7594F242}"/>
          </ac:spMkLst>
        </pc:spChg>
      </pc:sldChg>
      <pc:sldChg chg="addSp delSp modSp mod modAnim">
        <pc:chgData name="Anđela Šoškić" userId="a59a783d2c52cb6a" providerId="LiveId" clId="{1B012F92-8D5A-41A4-A1BD-345C588FD917}" dt="2026-03-09T12:51:20.326" v="2718" actId="478"/>
        <pc:sldMkLst>
          <pc:docMk/>
          <pc:sldMk cId="3321055351" sldId="258"/>
        </pc:sldMkLst>
        <pc:spChg chg="mod">
          <ac:chgData name="Anđela Šoškić" userId="a59a783d2c52cb6a" providerId="LiveId" clId="{1B012F92-8D5A-41A4-A1BD-345C588FD917}" dt="2026-03-09T11:58:28.208" v="426" actId="20577"/>
          <ac:spMkLst>
            <pc:docMk/>
            <pc:sldMk cId="3321055351" sldId="258"/>
            <ac:spMk id="2" creationId="{14971F6B-7EB2-483D-FBC1-BC80584E0E82}"/>
          </ac:spMkLst>
        </pc:spChg>
        <pc:spChg chg="mod">
          <ac:chgData name="Anđela Šoškić" userId="a59a783d2c52cb6a" providerId="LiveId" clId="{1B012F92-8D5A-41A4-A1BD-345C588FD917}" dt="2026-03-09T12:28:10.954" v="1897" actId="20577"/>
          <ac:spMkLst>
            <pc:docMk/>
            <pc:sldMk cId="3321055351" sldId="258"/>
            <ac:spMk id="3" creationId="{C0ABBE2D-F939-5925-B770-6487FCEFD311}"/>
          </ac:spMkLst>
        </pc:spChg>
        <pc:picChg chg="add mod">
          <ac:chgData name="Anđela Šoškić" userId="a59a783d2c52cb6a" providerId="LiveId" clId="{1B012F92-8D5A-41A4-A1BD-345C588FD917}" dt="2026-03-09T12:51:11.937" v="2716"/>
          <ac:picMkLst>
            <pc:docMk/>
            <pc:sldMk cId="3321055351" sldId="258"/>
            <ac:picMk id="7" creationId="{4D6A2E1C-128B-DC43-8B86-DDC94295CA8C}"/>
          </ac:picMkLst>
        </pc:picChg>
        <pc:picChg chg="add mod">
          <ac:chgData name="Anđela Šoškić" userId="a59a783d2c52cb6a" providerId="LiveId" clId="{1B012F92-8D5A-41A4-A1BD-345C588FD917}" dt="2026-03-09T12:51:11.937" v="2716"/>
          <ac:picMkLst>
            <pc:docMk/>
            <pc:sldMk cId="3321055351" sldId="258"/>
            <ac:picMk id="10" creationId="{E6054E5E-8859-5268-D5A2-CE9C78B8FD83}"/>
          </ac:picMkLst>
        </pc:picChg>
        <pc:picChg chg="add mod">
          <ac:chgData name="Anđela Šoškić" userId="a59a783d2c52cb6a" providerId="LiveId" clId="{1B012F92-8D5A-41A4-A1BD-345C588FD917}" dt="2026-03-09T12:51:11.937" v="2716"/>
          <ac:picMkLst>
            <pc:docMk/>
            <pc:sldMk cId="3321055351" sldId="258"/>
            <ac:picMk id="11" creationId="{D1BA357C-C37F-7E87-FB2D-941FEC2C4F53}"/>
          </ac:picMkLst>
        </pc:picChg>
        <pc:cxnChg chg="add mod">
          <ac:chgData name="Anđela Šoškić" userId="a59a783d2c52cb6a" providerId="LiveId" clId="{1B012F92-8D5A-41A4-A1BD-345C588FD917}" dt="2026-03-09T12:51:11.937" v="2716"/>
          <ac:cxnSpMkLst>
            <pc:docMk/>
            <pc:sldMk cId="3321055351" sldId="258"/>
            <ac:cxnSpMk id="6" creationId="{BA7BECBD-DC3D-BB5B-4A0B-3892D002A041}"/>
          </ac:cxnSpMkLst>
        </pc:cxnChg>
        <pc:cxnChg chg="add mod">
          <ac:chgData name="Anđela Šoškić" userId="a59a783d2c52cb6a" providerId="LiveId" clId="{1B012F92-8D5A-41A4-A1BD-345C588FD917}" dt="2026-03-09T12:51:11.937" v="2716"/>
          <ac:cxnSpMkLst>
            <pc:docMk/>
            <pc:sldMk cId="3321055351" sldId="258"/>
            <ac:cxnSpMk id="9" creationId="{323DF206-E4BF-94D6-31E4-5D9832477668}"/>
          </ac:cxnSpMkLst>
        </pc:cxnChg>
      </pc:sldChg>
      <pc:sldChg chg="addSp modSp mod modAnim">
        <pc:chgData name="Anđela Šoškić" userId="a59a783d2c52cb6a" providerId="LiveId" clId="{1B012F92-8D5A-41A4-A1BD-345C588FD917}" dt="2026-03-13T13:49:37.741" v="42686" actId="27636"/>
        <pc:sldMkLst>
          <pc:docMk/>
          <pc:sldMk cId="3353080728" sldId="260"/>
        </pc:sldMkLst>
        <pc:spChg chg="mod">
          <ac:chgData name="Anđela Šoškić" userId="a59a783d2c52cb6a" providerId="LiveId" clId="{1B012F92-8D5A-41A4-A1BD-345C588FD917}" dt="2026-03-13T13:49:37.741" v="42686" actId="27636"/>
          <ac:spMkLst>
            <pc:docMk/>
            <pc:sldMk cId="3353080728" sldId="260"/>
            <ac:spMk id="3" creationId="{7DB6C15D-B14F-488E-B441-D4630E6F146F}"/>
          </ac:spMkLst>
        </pc:spChg>
        <pc:picChg chg="add mod">
          <ac:chgData name="Anđela Šoškić" userId="a59a783d2c52cb6a" providerId="LiveId" clId="{1B012F92-8D5A-41A4-A1BD-345C588FD917}" dt="2026-03-09T12:50:32.871" v="2711" actId="1076"/>
          <ac:picMkLst>
            <pc:docMk/>
            <pc:sldMk cId="3353080728" sldId="260"/>
            <ac:picMk id="4" creationId="{31705CF7-3231-9DCA-913C-A17A7564BCBF}"/>
          </ac:picMkLst>
        </pc:picChg>
      </pc:sldChg>
      <pc:sldChg chg="addSp modSp mod">
        <pc:chgData name="Anđela Šoškić" userId="a59a783d2c52cb6a" providerId="LiveId" clId="{1B012F92-8D5A-41A4-A1BD-345C588FD917}" dt="2026-03-10T15:11:49.301" v="31394" actId="20577"/>
        <pc:sldMkLst>
          <pc:docMk/>
          <pc:sldMk cId="3478623980" sldId="262"/>
        </pc:sldMkLst>
        <pc:spChg chg="mod">
          <ac:chgData name="Anđela Šoškić" userId="a59a783d2c52cb6a" providerId="LiveId" clId="{1B012F92-8D5A-41A4-A1BD-345C588FD917}" dt="2026-03-09T12:22:25.648" v="1813" actId="1076"/>
          <ac:spMkLst>
            <pc:docMk/>
            <pc:sldMk cId="3478623980" sldId="262"/>
            <ac:spMk id="5" creationId="{C3CD9A6F-E376-A48E-75E2-062DC9A4E850}"/>
          </ac:spMkLst>
        </pc:spChg>
        <pc:spChg chg="mod">
          <ac:chgData name="Anđela Šoškić" userId="a59a783d2c52cb6a" providerId="LiveId" clId="{1B012F92-8D5A-41A4-A1BD-345C588FD917}" dt="2026-03-10T15:11:49.301" v="31394" actId="20577"/>
          <ac:spMkLst>
            <pc:docMk/>
            <pc:sldMk cId="3478623980" sldId="262"/>
            <ac:spMk id="6" creationId="{99A62839-EEAC-3309-612B-D96DC4CF1E82}"/>
          </ac:spMkLst>
        </pc:spChg>
        <pc:picChg chg="add mod">
          <ac:chgData name="Anđela Šoškić" userId="a59a783d2c52cb6a" providerId="LiveId" clId="{1B012F92-8D5A-41A4-A1BD-345C588FD917}" dt="2026-03-09T12:50:57.196" v="2713"/>
          <ac:picMkLst>
            <pc:docMk/>
            <pc:sldMk cId="3478623980" sldId="262"/>
            <ac:picMk id="3" creationId="{7501E58D-71BA-7C94-5420-5379169CA69B}"/>
          </ac:picMkLst>
        </pc:picChg>
        <pc:picChg chg="add mod">
          <ac:chgData name="Anđela Šoškić" userId="a59a783d2c52cb6a" providerId="LiveId" clId="{1B012F92-8D5A-41A4-A1BD-345C588FD917}" dt="2026-03-09T12:50:57.196" v="2713"/>
          <ac:picMkLst>
            <pc:docMk/>
            <pc:sldMk cId="3478623980" sldId="262"/>
            <ac:picMk id="4" creationId="{410B5D42-A45F-4240-9372-C25A5813735B}"/>
          </ac:picMkLst>
        </pc:picChg>
        <pc:cxnChg chg="add mod">
          <ac:chgData name="Anđela Šoškić" userId="a59a783d2c52cb6a" providerId="LiveId" clId="{1B012F92-8D5A-41A4-A1BD-345C588FD917}" dt="2026-03-09T12:50:57.196" v="2713"/>
          <ac:cxnSpMkLst>
            <pc:docMk/>
            <pc:sldMk cId="3478623980" sldId="262"/>
            <ac:cxnSpMk id="2" creationId="{49776529-FCB3-96CE-4788-0BEC1F1A9598}"/>
          </ac:cxnSpMkLst>
        </pc:cxnChg>
      </pc:sldChg>
      <pc:sldChg chg="addSp delSp modSp mod ord">
        <pc:chgData name="Anđela Šoškić" userId="a59a783d2c52cb6a" providerId="LiveId" clId="{1B012F92-8D5A-41A4-A1BD-345C588FD917}" dt="2026-03-10T07:15:49.505" v="27791" actId="14100"/>
        <pc:sldMkLst>
          <pc:docMk/>
          <pc:sldMk cId="2087022699" sldId="268"/>
        </pc:sldMkLst>
        <pc:spChg chg="mod">
          <ac:chgData name="Anđela Šoškić" userId="a59a783d2c52cb6a" providerId="LiveId" clId="{1B012F92-8D5A-41A4-A1BD-345C588FD917}" dt="2026-03-10T07:15:49.505" v="27791" actId="14100"/>
          <ac:spMkLst>
            <pc:docMk/>
            <pc:sldMk cId="2087022699" sldId="268"/>
            <ac:spMk id="4" creationId="{FD67EDA6-DC12-2779-3ED1-B80E9C396DF5}"/>
          </ac:spMkLst>
        </pc:spChg>
        <pc:picChg chg="add mod">
          <ac:chgData name="Anđela Šoškić" userId="a59a783d2c52cb6a" providerId="LiveId" clId="{1B012F92-8D5A-41A4-A1BD-345C588FD917}" dt="2026-03-09T12:49:59.831" v="2696"/>
          <ac:picMkLst>
            <pc:docMk/>
            <pc:sldMk cId="2087022699" sldId="268"/>
            <ac:picMk id="2" creationId="{BB9A500F-A362-1E16-553C-103AD32D8274}"/>
          </ac:picMkLst>
        </pc:picChg>
      </pc:sldChg>
      <pc:sldChg chg="addSp delSp modSp mod">
        <pc:chgData name="Anđela Šoškić" userId="a59a783d2c52cb6a" providerId="LiveId" clId="{1B012F92-8D5A-41A4-A1BD-345C588FD917}" dt="2026-03-09T13:29:33.065" v="6437" actId="20577"/>
        <pc:sldMkLst>
          <pc:docMk/>
          <pc:sldMk cId="186783583" sldId="273"/>
        </pc:sldMkLst>
        <pc:spChg chg="mod">
          <ac:chgData name="Anđela Šoškić" userId="a59a783d2c52cb6a" providerId="LiveId" clId="{1B012F92-8D5A-41A4-A1BD-345C588FD917}" dt="2026-03-09T13:29:33.065" v="6437" actId="20577"/>
          <ac:spMkLst>
            <pc:docMk/>
            <pc:sldMk cId="186783583" sldId="273"/>
            <ac:spMk id="4" creationId="{6F99905F-17A9-36BB-7F80-726AF880AEA4}"/>
          </ac:spMkLst>
        </pc:spChg>
        <pc:picChg chg="add mod">
          <ac:chgData name="Anđela Šoškić" userId="a59a783d2c52cb6a" providerId="LiveId" clId="{1B012F92-8D5A-41A4-A1BD-345C588FD917}" dt="2026-03-09T12:50:19.914" v="2706"/>
          <ac:picMkLst>
            <pc:docMk/>
            <pc:sldMk cId="186783583" sldId="273"/>
            <ac:picMk id="2" creationId="{785B19FC-7FED-114E-CBF0-1536FCD33E04}"/>
          </ac:picMkLst>
        </pc:picChg>
      </pc:sldChg>
      <pc:sldChg chg="addSp delSp modSp add mod ord">
        <pc:chgData name="Anđela Šoškić" userId="a59a783d2c52cb6a" providerId="LiveId" clId="{1B012F92-8D5A-41A4-A1BD-345C588FD917}" dt="2026-03-09T13:16:16.093" v="4798" actId="20577"/>
        <pc:sldMkLst>
          <pc:docMk/>
          <pc:sldMk cId="2383867574" sldId="274"/>
        </pc:sldMkLst>
        <pc:spChg chg="mod">
          <ac:chgData name="Anđela Šoškić" userId="a59a783d2c52cb6a" providerId="LiveId" clId="{1B012F92-8D5A-41A4-A1BD-345C588FD917}" dt="2026-03-09T13:16:16.093" v="4798" actId="20577"/>
          <ac:spMkLst>
            <pc:docMk/>
            <pc:sldMk cId="2383867574" sldId="274"/>
            <ac:spMk id="4" creationId="{9948B331-2A51-57E9-257B-B10F805EA132}"/>
          </ac:spMkLst>
        </pc:spChg>
        <pc:picChg chg="add mod">
          <ac:chgData name="Anđela Šoškić" userId="a59a783d2c52cb6a" providerId="LiveId" clId="{1B012F92-8D5A-41A4-A1BD-345C588FD917}" dt="2026-03-09T12:49:54.319" v="2695" actId="14100"/>
          <ac:picMkLst>
            <pc:docMk/>
            <pc:sldMk cId="2383867574" sldId="274"/>
            <ac:picMk id="2" creationId="{F309102A-7E30-EA74-25C5-78AF8FA911B8}"/>
          </ac:picMkLst>
        </pc:picChg>
      </pc:sldChg>
      <pc:sldChg chg="addSp delSp modSp add mod">
        <pc:chgData name="Anđela Šoškić" userId="a59a783d2c52cb6a" providerId="LiveId" clId="{1B012F92-8D5A-41A4-A1BD-345C588FD917}" dt="2026-03-09T12:50:06.077" v="2699" actId="478"/>
        <pc:sldMkLst>
          <pc:docMk/>
          <pc:sldMk cId="873752909" sldId="275"/>
        </pc:sldMkLst>
        <pc:spChg chg="mod">
          <ac:chgData name="Anđela Šoškić" userId="a59a783d2c52cb6a" providerId="LiveId" clId="{1B012F92-8D5A-41A4-A1BD-345C588FD917}" dt="2026-03-09T12:21:21.781" v="1647" actId="20577"/>
          <ac:spMkLst>
            <pc:docMk/>
            <pc:sldMk cId="873752909" sldId="275"/>
            <ac:spMk id="4" creationId="{52DD0EE2-0552-FB72-FB92-585782B33557}"/>
          </ac:spMkLst>
        </pc:spChg>
        <pc:picChg chg="add mod">
          <ac:chgData name="Anđela Šoškić" userId="a59a783d2c52cb6a" providerId="LiveId" clId="{1B012F92-8D5A-41A4-A1BD-345C588FD917}" dt="2026-03-09T12:50:04.119" v="2698"/>
          <ac:picMkLst>
            <pc:docMk/>
            <pc:sldMk cId="873752909" sldId="275"/>
            <ac:picMk id="2" creationId="{6494F393-5A96-D3BA-14D3-4A80C09120EA}"/>
          </ac:picMkLst>
        </pc:picChg>
      </pc:sldChg>
      <pc:sldChg chg="addSp delSp modSp add mod">
        <pc:chgData name="Anđela Šoškić" userId="a59a783d2c52cb6a" providerId="LiveId" clId="{1B012F92-8D5A-41A4-A1BD-345C588FD917}" dt="2026-03-09T12:50:10.023" v="2701"/>
        <pc:sldMkLst>
          <pc:docMk/>
          <pc:sldMk cId="576674643" sldId="276"/>
        </pc:sldMkLst>
        <pc:spChg chg="mod">
          <ac:chgData name="Anđela Šoškić" userId="a59a783d2c52cb6a" providerId="LiveId" clId="{1B012F92-8D5A-41A4-A1BD-345C588FD917}" dt="2026-03-09T12:21:59.395" v="1773" actId="20577"/>
          <ac:spMkLst>
            <pc:docMk/>
            <pc:sldMk cId="576674643" sldId="276"/>
            <ac:spMk id="4" creationId="{8E66263D-F227-35FB-5E00-378906871846}"/>
          </ac:spMkLst>
        </pc:spChg>
        <pc:picChg chg="add mod">
          <ac:chgData name="Anđela Šoškić" userId="a59a783d2c52cb6a" providerId="LiveId" clId="{1B012F92-8D5A-41A4-A1BD-345C588FD917}" dt="2026-03-09T12:50:10.023" v="2701"/>
          <ac:picMkLst>
            <pc:docMk/>
            <pc:sldMk cId="576674643" sldId="276"/>
            <ac:picMk id="2" creationId="{38DD0A1C-F62C-D12E-BB4B-91C0423F6414}"/>
          </ac:picMkLst>
        </pc:picChg>
      </pc:sldChg>
      <pc:sldChg chg="addSp delSp modSp add mod">
        <pc:chgData name="Anđela Šoškić" userId="a59a783d2c52cb6a" providerId="LiveId" clId="{1B012F92-8D5A-41A4-A1BD-345C588FD917}" dt="2026-03-09T12:50:13.269" v="2703"/>
        <pc:sldMkLst>
          <pc:docMk/>
          <pc:sldMk cId="2644784271" sldId="277"/>
        </pc:sldMkLst>
        <pc:spChg chg="mod">
          <ac:chgData name="Anđela Šoškić" userId="a59a783d2c52cb6a" providerId="LiveId" clId="{1B012F92-8D5A-41A4-A1BD-345C588FD917}" dt="2026-03-09T12:22:11.380" v="1790" actId="20577"/>
          <ac:spMkLst>
            <pc:docMk/>
            <pc:sldMk cId="2644784271" sldId="277"/>
            <ac:spMk id="4" creationId="{50AD590C-ED99-33B6-8F7B-382D46F6C9B0}"/>
          </ac:spMkLst>
        </pc:spChg>
        <pc:picChg chg="add mod">
          <ac:chgData name="Anđela Šoškić" userId="a59a783d2c52cb6a" providerId="LiveId" clId="{1B012F92-8D5A-41A4-A1BD-345C588FD917}" dt="2026-03-09T12:50:13.269" v="2703"/>
          <ac:picMkLst>
            <pc:docMk/>
            <pc:sldMk cId="2644784271" sldId="277"/>
            <ac:picMk id="2" creationId="{21CBB105-7CD5-16AE-CAC8-AC72F4C1C69F}"/>
          </ac:picMkLst>
        </pc:picChg>
      </pc:sldChg>
      <pc:sldChg chg="addSp delSp modSp add del mod">
        <pc:chgData name="Anđela Šoškić" userId="a59a783d2c52cb6a" providerId="LiveId" clId="{1B012F92-8D5A-41A4-A1BD-345C588FD917}" dt="2026-03-13T13:49:25.789" v="42677" actId="20577"/>
        <pc:sldMkLst>
          <pc:docMk/>
          <pc:sldMk cId="1229111913" sldId="278"/>
        </pc:sldMkLst>
        <pc:spChg chg="mod">
          <ac:chgData name="Anđela Šoškić" userId="a59a783d2c52cb6a" providerId="LiveId" clId="{1B012F92-8D5A-41A4-A1BD-345C588FD917}" dt="2026-03-13T13:49:25.789" v="42677" actId="20577"/>
          <ac:spMkLst>
            <pc:docMk/>
            <pc:sldMk cId="1229111913" sldId="278"/>
            <ac:spMk id="4" creationId="{5303ABBD-4EF7-C845-1EEB-F54E248E2B8F}"/>
          </ac:spMkLst>
        </pc:spChg>
        <pc:picChg chg="add mod">
          <ac:chgData name="Anđela Šoškić" userId="a59a783d2c52cb6a" providerId="LiveId" clId="{1B012F92-8D5A-41A4-A1BD-345C588FD917}" dt="2026-03-09T12:50:15.848" v="2704"/>
          <ac:picMkLst>
            <pc:docMk/>
            <pc:sldMk cId="1229111913" sldId="278"/>
            <ac:picMk id="2" creationId="{F03F5B55-A7C6-9323-0429-24756A18F7D5}"/>
          </ac:picMkLst>
        </pc:picChg>
      </pc:sldChg>
      <pc:sldChg chg="addSp delSp modSp new mod ord modClrScheme modAnim chgLayout">
        <pc:chgData name="Anđela Šoškić" userId="a59a783d2c52cb6a" providerId="LiveId" clId="{1B012F92-8D5A-41A4-A1BD-345C588FD917}" dt="2026-03-09T14:48:36.925" v="13933" actId="20577"/>
        <pc:sldMkLst>
          <pc:docMk/>
          <pc:sldMk cId="2193656809" sldId="279"/>
        </pc:sldMkLst>
        <pc:spChg chg="add mod ord">
          <ac:chgData name="Anđela Šoškić" userId="a59a783d2c52cb6a" providerId="LiveId" clId="{1B012F92-8D5A-41A4-A1BD-345C588FD917}" dt="2026-03-09T13:15:17.231" v="4652" actId="27636"/>
          <ac:spMkLst>
            <pc:docMk/>
            <pc:sldMk cId="2193656809" sldId="279"/>
            <ac:spMk id="4" creationId="{FA6DD30E-E762-EF3B-ED6D-C60CAB9EBF57}"/>
          </ac:spMkLst>
        </pc:spChg>
        <pc:spChg chg="add mod ord">
          <ac:chgData name="Anđela Šoškić" userId="a59a783d2c52cb6a" providerId="LiveId" clId="{1B012F92-8D5A-41A4-A1BD-345C588FD917}" dt="2026-03-09T14:48:36.925" v="13933" actId="20577"/>
          <ac:spMkLst>
            <pc:docMk/>
            <pc:sldMk cId="2193656809" sldId="279"/>
            <ac:spMk id="5" creationId="{CE8CFA1D-34C3-3B7B-3B4E-616015BE7C01}"/>
          </ac:spMkLst>
        </pc:spChg>
        <pc:spChg chg="add mod">
          <ac:chgData name="Anđela Šoškić" userId="a59a783d2c52cb6a" providerId="LiveId" clId="{1B012F92-8D5A-41A4-A1BD-345C588FD917}" dt="2026-03-09T12:51:51.038" v="2773" actId="20577"/>
          <ac:spMkLst>
            <pc:docMk/>
            <pc:sldMk cId="2193656809" sldId="279"/>
            <ac:spMk id="11" creationId="{F48002C8-AED0-8846-A595-127B3C3B93F5}"/>
          </ac:spMkLst>
        </pc:spChg>
        <pc:picChg chg="add mod">
          <ac:chgData name="Anđela Šoškić" userId="a59a783d2c52cb6a" providerId="LiveId" clId="{1B012F92-8D5A-41A4-A1BD-345C588FD917}" dt="2026-03-09T12:51:31.821" v="2720"/>
          <ac:picMkLst>
            <pc:docMk/>
            <pc:sldMk cId="2193656809" sldId="279"/>
            <ac:picMk id="10" creationId="{D88D6B01-344B-E957-068D-19123775FF16}"/>
          </ac:picMkLst>
        </pc:picChg>
        <pc:picChg chg="add mod">
          <ac:chgData name="Anđela Šoškić" userId="a59a783d2c52cb6a" providerId="LiveId" clId="{1B012F92-8D5A-41A4-A1BD-345C588FD917}" dt="2026-03-09T12:51:31.821" v="2720"/>
          <ac:picMkLst>
            <pc:docMk/>
            <pc:sldMk cId="2193656809" sldId="279"/>
            <ac:picMk id="13" creationId="{F35C285D-88FA-E8BA-6CBE-D81F87EA9D18}"/>
          </ac:picMkLst>
        </pc:picChg>
        <pc:picChg chg="add mod">
          <ac:chgData name="Anđela Šoškić" userId="a59a783d2c52cb6a" providerId="LiveId" clId="{1B012F92-8D5A-41A4-A1BD-345C588FD917}" dt="2026-03-09T12:51:31.821" v="2720"/>
          <ac:picMkLst>
            <pc:docMk/>
            <pc:sldMk cId="2193656809" sldId="279"/>
            <ac:picMk id="14" creationId="{E8A092C7-ABC7-2415-B027-C5B71E516A29}"/>
          </ac:picMkLst>
        </pc:picChg>
        <pc:cxnChg chg="add mod">
          <ac:chgData name="Anđela Šoškić" userId="a59a783d2c52cb6a" providerId="LiveId" clId="{1B012F92-8D5A-41A4-A1BD-345C588FD917}" dt="2026-03-09T12:51:31.821" v="2720"/>
          <ac:cxnSpMkLst>
            <pc:docMk/>
            <pc:sldMk cId="2193656809" sldId="279"/>
            <ac:cxnSpMk id="9" creationId="{07E695A6-0127-FEDF-5074-512F28CAC783}"/>
          </ac:cxnSpMkLst>
        </pc:cxnChg>
        <pc:cxnChg chg="add mod">
          <ac:chgData name="Anđela Šoškić" userId="a59a783d2c52cb6a" providerId="LiveId" clId="{1B012F92-8D5A-41A4-A1BD-345C588FD917}" dt="2026-03-09T12:51:31.821" v="2720"/>
          <ac:cxnSpMkLst>
            <pc:docMk/>
            <pc:sldMk cId="2193656809" sldId="279"/>
            <ac:cxnSpMk id="12" creationId="{DB27FB72-3806-BE49-922F-3B82755C4EED}"/>
          </ac:cxnSpMkLst>
        </pc:cxnChg>
      </pc:sldChg>
      <pc:sldChg chg="addSp delSp modSp add mod ord modAnim">
        <pc:chgData name="Anđela Šoškić" userId="a59a783d2c52cb6a" providerId="LiveId" clId="{1B012F92-8D5A-41A4-A1BD-345C588FD917}" dt="2026-03-09T14:39:44.102" v="12791"/>
        <pc:sldMkLst>
          <pc:docMk/>
          <pc:sldMk cId="1131796107" sldId="280"/>
        </pc:sldMkLst>
        <pc:spChg chg="mod">
          <ac:chgData name="Anđela Šoškić" userId="a59a783d2c52cb6a" providerId="LiveId" clId="{1B012F92-8D5A-41A4-A1BD-345C588FD917}" dt="2026-03-09T13:08:58.977" v="4077" actId="20577"/>
          <ac:spMkLst>
            <pc:docMk/>
            <pc:sldMk cId="1131796107" sldId="280"/>
            <ac:spMk id="4" creationId="{49C015EA-26CE-D588-14AA-21E2873D952A}"/>
          </ac:spMkLst>
        </pc:spChg>
        <pc:spChg chg="add mod">
          <ac:chgData name="Anđela Šoškić" userId="a59a783d2c52cb6a" providerId="LiveId" clId="{1B012F92-8D5A-41A4-A1BD-345C588FD917}" dt="2026-03-09T13:01:54.190" v="3494" actId="1076"/>
          <ac:spMkLst>
            <pc:docMk/>
            <pc:sldMk cId="1131796107" sldId="280"/>
            <ac:spMk id="7" creationId="{7ACA8B1D-D7EE-4CA0-4448-523FDBA257C9}"/>
          </ac:spMkLst>
        </pc:spChg>
        <pc:spChg chg="mod">
          <ac:chgData name="Anđela Šoškić" userId="a59a783d2c52cb6a" providerId="LiveId" clId="{1B012F92-8D5A-41A4-A1BD-345C588FD917}" dt="2026-03-09T13:02:25.856" v="3501" actId="1076"/>
          <ac:spMkLst>
            <pc:docMk/>
            <pc:sldMk cId="1131796107" sldId="280"/>
            <ac:spMk id="11" creationId="{567AB78F-318E-42D6-8406-A7B05285A2A5}"/>
          </ac:spMkLst>
        </pc:spChg>
        <pc:spChg chg="add mod">
          <ac:chgData name="Anđela Šoškić" userId="a59a783d2c52cb6a" providerId="LiveId" clId="{1B012F92-8D5A-41A4-A1BD-345C588FD917}" dt="2026-03-09T13:04:54.088" v="3683" actId="5793"/>
          <ac:spMkLst>
            <pc:docMk/>
            <pc:sldMk cId="1131796107" sldId="280"/>
            <ac:spMk id="19" creationId="{D5752222-854D-0D6E-29E4-99457DE6411D}"/>
          </ac:spMkLst>
        </pc:spChg>
        <pc:cxnChg chg="add mod">
          <ac:chgData name="Anđela Šoškić" userId="a59a783d2c52cb6a" providerId="LiveId" clId="{1B012F92-8D5A-41A4-A1BD-345C588FD917}" dt="2026-03-09T13:02:21.381" v="3498" actId="208"/>
          <ac:cxnSpMkLst>
            <pc:docMk/>
            <pc:sldMk cId="1131796107" sldId="280"/>
            <ac:cxnSpMk id="16" creationId="{14B0BBFD-8EE4-CD1B-D092-45CAE53487A7}"/>
          </ac:cxnSpMkLst>
        </pc:cxnChg>
      </pc:sldChg>
      <pc:sldChg chg="addSp delSp modSp add mod ord addAnim delAnim">
        <pc:chgData name="Anđela Šoškić" userId="a59a783d2c52cb6a" providerId="LiveId" clId="{1B012F92-8D5A-41A4-A1BD-345C588FD917}" dt="2026-03-09T14:39:44.102" v="12791"/>
        <pc:sldMkLst>
          <pc:docMk/>
          <pc:sldMk cId="55382029" sldId="282"/>
        </pc:sldMkLst>
        <pc:spChg chg="add mod">
          <ac:chgData name="Anđela Šoškić" userId="a59a783d2c52cb6a" providerId="LiveId" clId="{1B012F92-8D5A-41A4-A1BD-345C588FD917}" dt="2026-03-09T13:11:10.872" v="4215" actId="14100"/>
          <ac:spMkLst>
            <pc:docMk/>
            <pc:sldMk cId="55382029" sldId="282"/>
            <ac:spMk id="2" creationId="{CD9240E5-BA9E-EE5E-516A-8A55E91F6298}"/>
          </ac:spMkLst>
        </pc:spChg>
        <pc:spChg chg="mod">
          <ac:chgData name="Anđela Šoškić" userId="a59a783d2c52cb6a" providerId="LiveId" clId="{1B012F92-8D5A-41A4-A1BD-345C588FD917}" dt="2026-03-09T13:08:49.577" v="4061" actId="20577"/>
          <ac:spMkLst>
            <pc:docMk/>
            <pc:sldMk cId="55382029" sldId="282"/>
            <ac:spMk id="4" creationId="{04C91ED7-4BEC-9DCB-750C-9B01CA688647}"/>
          </ac:spMkLst>
        </pc:spChg>
        <pc:spChg chg="add mod">
          <ac:chgData name="Anđela Šoškić" userId="a59a783d2c52cb6a" providerId="LiveId" clId="{1B012F92-8D5A-41A4-A1BD-345C588FD917}" dt="2026-03-09T14:23:31.462" v="11342" actId="20577"/>
          <ac:spMkLst>
            <pc:docMk/>
            <pc:sldMk cId="55382029" sldId="282"/>
            <ac:spMk id="5" creationId="{D03796F6-BAC3-1DBD-920C-D71ACD144110}"/>
          </ac:spMkLst>
        </pc:spChg>
        <pc:cxnChg chg="add mod">
          <ac:chgData name="Anđela Šoškić" userId="a59a783d2c52cb6a" providerId="LiveId" clId="{1B012F92-8D5A-41A4-A1BD-345C588FD917}" dt="2026-03-09T14:23:31.462" v="11342" actId="20577"/>
          <ac:cxnSpMkLst>
            <pc:docMk/>
            <pc:sldMk cId="55382029" sldId="282"/>
            <ac:cxnSpMk id="3" creationId="{1439FF20-9660-2D44-4540-EAB0826635E9}"/>
          </ac:cxnSpMkLst>
        </pc:cxnChg>
      </pc:sldChg>
      <pc:sldChg chg="delSp modSp add mod ord addAnim delAnim modAnim">
        <pc:chgData name="Anđela Šoškić" userId="a59a783d2c52cb6a" providerId="LiveId" clId="{1B012F92-8D5A-41A4-A1BD-345C588FD917}" dt="2026-03-13T14:02:28.955" v="43426" actId="20577"/>
        <pc:sldMkLst>
          <pc:docMk/>
          <pc:sldMk cId="1305579741" sldId="284"/>
        </pc:sldMkLst>
        <pc:spChg chg="mod">
          <ac:chgData name="Anđela Šoškić" userId="a59a783d2c52cb6a" providerId="LiveId" clId="{1B012F92-8D5A-41A4-A1BD-345C588FD917}" dt="2026-03-09T13:14:24.197" v="4590" actId="113"/>
          <ac:spMkLst>
            <pc:docMk/>
            <pc:sldMk cId="1305579741" sldId="284"/>
            <ac:spMk id="4" creationId="{7F7A393B-BC2E-CBB2-67C1-C7A249C073B2}"/>
          </ac:spMkLst>
        </pc:spChg>
        <pc:spChg chg="mod">
          <ac:chgData name="Anđela Šoškić" userId="a59a783d2c52cb6a" providerId="LiveId" clId="{1B012F92-8D5A-41A4-A1BD-345C588FD917}" dt="2026-03-13T14:01:50.633" v="43422" actId="20577"/>
          <ac:spMkLst>
            <pc:docMk/>
            <pc:sldMk cId="1305579741" sldId="284"/>
            <ac:spMk id="5" creationId="{E27FACB9-979E-46D5-977F-E5C8794AC9BE}"/>
          </ac:spMkLst>
        </pc:spChg>
      </pc:sldChg>
      <pc:sldChg chg="delSp modSp add mod ord addAnim delAnim modAnim">
        <pc:chgData name="Anđela Šoškić" userId="a59a783d2c52cb6a" providerId="LiveId" clId="{1B012F92-8D5A-41A4-A1BD-345C588FD917}" dt="2026-03-13T08:33:51.530" v="35605" actId="478"/>
        <pc:sldMkLst>
          <pc:docMk/>
          <pc:sldMk cId="803144282" sldId="285"/>
        </pc:sldMkLst>
        <pc:spChg chg="mod">
          <ac:chgData name="Anđela Šoškić" userId="a59a783d2c52cb6a" providerId="LiveId" clId="{1B012F92-8D5A-41A4-A1BD-345C588FD917}" dt="2026-03-09T14:42:46.246" v="13019" actId="20577"/>
          <ac:spMkLst>
            <pc:docMk/>
            <pc:sldMk cId="803144282" sldId="285"/>
            <ac:spMk id="5" creationId="{F522D311-266A-F816-D8F7-8972AC8EA272}"/>
          </ac:spMkLst>
        </pc:spChg>
      </pc:sldChg>
      <pc:sldChg chg="addSp delSp modSp add mod modAnim">
        <pc:chgData name="Anđela Šoškić" userId="a59a783d2c52cb6a" providerId="LiveId" clId="{1B012F92-8D5A-41A4-A1BD-345C588FD917}" dt="2026-03-09T13:42:03.036" v="7564" actId="1076"/>
        <pc:sldMkLst>
          <pc:docMk/>
          <pc:sldMk cId="2161035186" sldId="286"/>
        </pc:sldMkLst>
        <pc:spChg chg="mod">
          <ac:chgData name="Anđela Šoškić" userId="a59a783d2c52cb6a" providerId="LiveId" clId="{1B012F92-8D5A-41A4-A1BD-345C588FD917}" dt="2026-03-09T13:41:31.695" v="7562" actId="27636"/>
          <ac:spMkLst>
            <pc:docMk/>
            <pc:sldMk cId="2161035186" sldId="286"/>
            <ac:spMk id="4" creationId="{D56BFA4A-3FB0-F6EE-7AEC-0F1E547BC1CB}"/>
          </ac:spMkLst>
        </pc:spChg>
        <pc:spChg chg="mod">
          <ac:chgData name="Anđela Šoškić" userId="a59a783d2c52cb6a" providerId="LiveId" clId="{1B012F92-8D5A-41A4-A1BD-345C588FD917}" dt="2026-03-09T13:31:59.835" v="6629" actId="1076"/>
          <ac:spMkLst>
            <pc:docMk/>
            <pc:sldMk cId="2161035186" sldId="286"/>
            <ac:spMk id="6" creationId="{7BE8EE15-AC74-F361-9804-5F710299A023}"/>
          </ac:spMkLst>
        </pc:spChg>
        <pc:spChg chg="mod">
          <ac:chgData name="Anđela Šoškić" userId="a59a783d2c52cb6a" providerId="LiveId" clId="{1B012F92-8D5A-41A4-A1BD-345C588FD917}" dt="2026-03-09T13:31:59.835" v="6629" actId="1076"/>
          <ac:spMkLst>
            <pc:docMk/>
            <pc:sldMk cId="2161035186" sldId="286"/>
            <ac:spMk id="7" creationId="{D61FF287-0F41-FA15-9D46-F7C50AC26CAA}"/>
          </ac:spMkLst>
        </pc:spChg>
        <pc:spChg chg="mod">
          <ac:chgData name="Anđela Šoškić" userId="a59a783d2c52cb6a" providerId="LiveId" clId="{1B012F92-8D5A-41A4-A1BD-345C588FD917}" dt="2026-03-09T13:31:59.835" v="6629" actId="1076"/>
          <ac:spMkLst>
            <pc:docMk/>
            <pc:sldMk cId="2161035186" sldId="286"/>
            <ac:spMk id="8" creationId="{7DA9C131-A192-BFD7-C657-49512AE049A9}"/>
          </ac:spMkLst>
        </pc:spChg>
        <pc:spChg chg="mod">
          <ac:chgData name="Anđela Šoškić" userId="a59a783d2c52cb6a" providerId="LiveId" clId="{1B012F92-8D5A-41A4-A1BD-345C588FD917}" dt="2026-03-09T13:31:59.835" v="6629" actId="1076"/>
          <ac:spMkLst>
            <pc:docMk/>
            <pc:sldMk cId="2161035186" sldId="286"/>
            <ac:spMk id="15" creationId="{F80009D0-E8DA-D0B3-191F-4667630B0801}"/>
          </ac:spMkLst>
        </pc:spChg>
        <pc:spChg chg="mod">
          <ac:chgData name="Anđela Šoškić" userId="a59a783d2c52cb6a" providerId="LiveId" clId="{1B012F92-8D5A-41A4-A1BD-345C588FD917}" dt="2026-03-09T13:30:23.610" v="6444" actId="1076"/>
          <ac:spMkLst>
            <pc:docMk/>
            <pc:sldMk cId="2161035186" sldId="286"/>
            <ac:spMk id="22" creationId="{4E6C233E-5853-A543-7B21-020014061CA8}"/>
          </ac:spMkLst>
        </pc:spChg>
        <pc:spChg chg="mod">
          <ac:chgData name="Anđela Šoškić" userId="a59a783d2c52cb6a" providerId="LiveId" clId="{1B012F92-8D5A-41A4-A1BD-345C588FD917}" dt="2026-03-09T13:30:23.610" v="6444" actId="1076"/>
          <ac:spMkLst>
            <pc:docMk/>
            <pc:sldMk cId="2161035186" sldId="286"/>
            <ac:spMk id="23" creationId="{E671BA41-8906-5AF1-4E50-C45B0FDFF3BB}"/>
          </ac:spMkLst>
        </pc:spChg>
        <pc:spChg chg="mod">
          <ac:chgData name="Anđela Šoškić" userId="a59a783d2c52cb6a" providerId="LiveId" clId="{1B012F92-8D5A-41A4-A1BD-345C588FD917}" dt="2026-03-09T13:40:55.929" v="7498" actId="1036"/>
          <ac:spMkLst>
            <pc:docMk/>
            <pc:sldMk cId="2161035186" sldId="286"/>
            <ac:spMk id="25" creationId="{F49CB486-D128-266E-1A07-458561393B46}"/>
          </ac:spMkLst>
        </pc:spChg>
        <pc:spChg chg="mod">
          <ac:chgData name="Anđela Šoškić" userId="a59a783d2c52cb6a" providerId="LiveId" clId="{1B012F92-8D5A-41A4-A1BD-345C588FD917}" dt="2026-03-09T13:40:55.929" v="7498" actId="1036"/>
          <ac:spMkLst>
            <pc:docMk/>
            <pc:sldMk cId="2161035186" sldId="286"/>
            <ac:spMk id="26" creationId="{19558F71-49A8-4A03-3B68-9FAD6F509A5F}"/>
          </ac:spMkLst>
        </pc:spChg>
        <pc:spChg chg="mod">
          <ac:chgData name="Anđela Šoškić" userId="a59a783d2c52cb6a" providerId="LiveId" clId="{1B012F92-8D5A-41A4-A1BD-345C588FD917}" dt="2026-03-09T13:40:55.929" v="7498" actId="1036"/>
          <ac:spMkLst>
            <pc:docMk/>
            <pc:sldMk cId="2161035186" sldId="286"/>
            <ac:spMk id="27" creationId="{F89828A9-2C6E-B1C4-B5F1-752A8C3E844E}"/>
          </ac:spMkLst>
        </pc:spChg>
        <pc:spChg chg="mod">
          <ac:chgData name="Anđela Šoškić" userId="a59a783d2c52cb6a" providerId="LiveId" clId="{1B012F92-8D5A-41A4-A1BD-345C588FD917}" dt="2026-03-09T13:40:55.929" v="7498" actId="1036"/>
          <ac:spMkLst>
            <pc:docMk/>
            <pc:sldMk cId="2161035186" sldId="286"/>
            <ac:spMk id="28" creationId="{FE34BD77-52EF-1251-2C0A-E058DB3B3948}"/>
          </ac:spMkLst>
        </pc:spChg>
        <pc:spChg chg="mod">
          <ac:chgData name="Anđela Šoškić" userId="a59a783d2c52cb6a" providerId="LiveId" clId="{1B012F92-8D5A-41A4-A1BD-345C588FD917}" dt="2026-03-09T13:40:55.929" v="7498" actId="1036"/>
          <ac:spMkLst>
            <pc:docMk/>
            <pc:sldMk cId="2161035186" sldId="286"/>
            <ac:spMk id="29" creationId="{7B9F3F44-BB29-4FCF-987D-5202CA57E259}"/>
          </ac:spMkLst>
        </pc:spChg>
        <pc:spChg chg="mod">
          <ac:chgData name="Anđela Šoškić" userId="a59a783d2c52cb6a" providerId="LiveId" clId="{1B012F92-8D5A-41A4-A1BD-345C588FD917}" dt="2026-03-09T13:32:04.164" v="6634" actId="14100"/>
          <ac:spMkLst>
            <pc:docMk/>
            <pc:sldMk cId="2161035186" sldId="286"/>
            <ac:spMk id="36" creationId="{8858C104-A573-B8FC-45F5-97E60C83A340}"/>
          </ac:spMkLst>
        </pc:spChg>
        <pc:spChg chg="mod">
          <ac:chgData name="Anđela Šoškić" userId="a59a783d2c52cb6a" providerId="LiveId" clId="{1B012F92-8D5A-41A4-A1BD-345C588FD917}" dt="2026-03-09T13:32:06.321" v="6639" actId="20577"/>
          <ac:spMkLst>
            <pc:docMk/>
            <pc:sldMk cId="2161035186" sldId="286"/>
            <ac:spMk id="37" creationId="{FDA1F70C-E329-0B1D-8089-3BCA6160F508}"/>
          </ac:spMkLst>
        </pc:spChg>
        <pc:spChg chg="mod">
          <ac:chgData name="Anđela Šoškić" userId="a59a783d2c52cb6a" providerId="LiveId" clId="{1B012F92-8D5A-41A4-A1BD-345C588FD917}" dt="2026-03-09T13:32:10.532" v="6646" actId="20577"/>
          <ac:spMkLst>
            <pc:docMk/>
            <pc:sldMk cId="2161035186" sldId="286"/>
            <ac:spMk id="38" creationId="{AECD9D8F-10F6-E054-478C-AB984741D6C8}"/>
          </ac:spMkLst>
        </pc:spChg>
        <pc:spChg chg="mod">
          <ac:chgData name="Anđela Šoškić" userId="a59a783d2c52cb6a" providerId="LiveId" clId="{1B012F92-8D5A-41A4-A1BD-345C588FD917}" dt="2026-03-09T13:41:03.826" v="7556" actId="1035"/>
          <ac:spMkLst>
            <pc:docMk/>
            <pc:sldMk cId="2161035186" sldId="286"/>
            <ac:spMk id="40" creationId="{7D60372E-629B-B7AF-D140-BDC0AB2A419D}"/>
          </ac:spMkLst>
        </pc:spChg>
        <pc:spChg chg="mod">
          <ac:chgData name="Anđela Šoškić" userId="a59a783d2c52cb6a" providerId="LiveId" clId="{1B012F92-8D5A-41A4-A1BD-345C588FD917}" dt="2026-03-09T13:41:03.826" v="7556" actId="1035"/>
          <ac:spMkLst>
            <pc:docMk/>
            <pc:sldMk cId="2161035186" sldId="286"/>
            <ac:spMk id="41" creationId="{B8C93543-8F03-9CF7-367F-C46162A9A4F6}"/>
          </ac:spMkLst>
        </pc:spChg>
        <pc:spChg chg="mod">
          <ac:chgData name="Anđela Šoškić" userId="a59a783d2c52cb6a" providerId="LiveId" clId="{1B012F92-8D5A-41A4-A1BD-345C588FD917}" dt="2026-03-09T13:41:03.826" v="7556" actId="1035"/>
          <ac:spMkLst>
            <pc:docMk/>
            <pc:sldMk cId="2161035186" sldId="286"/>
            <ac:spMk id="42" creationId="{D9534CB0-9D9E-4A7A-FAE7-9D08DB68DCE8}"/>
          </ac:spMkLst>
        </pc:spChg>
        <pc:spChg chg="mod">
          <ac:chgData name="Anđela Šoškić" userId="a59a783d2c52cb6a" providerId="LiveId" clId="{1B012F92-8D5A-41A4-A1BD-345C588FD917}" dt="2026-03-09T13:41:23.515" v="7560" actId="14100"/>
          <ac:spMkLst>
            <pc:docMk/>
            <pc:sldMk cId="2161035186" sldId="286"/>
            <ac:spMk id="44" creationId="{B59C93B0-9594-61A5-81D4-A205C611D791}"/>
          </ac:spMkLst>
        </pc:spChg>
        <pc:spChg chg="mod">
          <ac:chgData name="Anđela Šoškić" userId="a59a783d2c52cb6a" providerId="LiveId" clId="{1B012F92-8D5A-41A4-A1BD-345C588FD917}" dt="2026-03-09T13:41:19.001" v="7559" actId="14100"/>
          <ac:spMkLst>
            <pc:docMk/>
            <pc:sldMk cId="2161035186" sldId="286"/>
            <ac:spMk id="45" creationId="{B5342778-0DB2-4402-486A-FCEB67719EEB}"/>
          </ac:spMkLst>
        </pc:spChg>
        <pc:spChg chg="mod">
          <ac:chgData name="Anđela Šoškić" userId="a59a783d2c52cb6a" providerId="LiveId" clId="{1B012F92-8D5A-41A4-A1BD-345C588FD917}" dt="2026-03-09T13:41:15.113" v="7558" actId="14100"/>
          <ac:spMkLst>
            <pc:docMk/>
            <pc:sldMk cId="2161035186" sldId="286"/>
            <ac:spMk id="46" creationId="{6A3CB4E9-5757-A2CB-47FD-65BC75A49CC2}"/>
          </ac:spMkLst>
        </pc:spChg>
        <pc:spChg chg="mod">
          <ac:chgData name="Anđela Šoškić" userId="a59a783d2c52cb6a" providerId="LiveId" clId="{1B012F92-8D5A-41A4-A1BD-345C588FD917}" dt="2026-03-09T13:31:44.112" v="6606" actId="20577"/>
          <ac:spMkLst>
            <pc:docMk/>
            <pc:sldMk cId="2161035186" sldId="286"/>
            <ac:spMk id="47" creationId="{7260912D-F979-6553-8ED5-32A8B9AB611C}"/>
          </ac:spMkLst>
        </pc:spChg>
        <pc:spChg chg="mod">
          <ac:chgData name="Anđela Šoškić" userId="a59a783d2c52cb6a" providerId="LiveId" clId="{1B012F92-8D5A-41A4-A1BD-345C588FD917}" dt="2026-03-09T13:31:14.956" v="6537" actId="14100"/>
          <ac:spMkLst>
            <pc:docMk/>
            <pc:sldMk cId="2161035186" sldId="286"/>
            <ac:spMk id="49" creationId="{27692F2F-AC0A-3ECB-6C5C-304FB423C815}"/>
          </ac:spMkLst>
        </pc:spChg>
        <pc:spChg chg="mod">
          <ac:chgData name="Anđela Šoškić" userId="a59a783d2c52cb6a" providerId="LiveId" clId="{1B012F92-8D5A-41A4-A1BD-345C588FD917}" dt="2026-03-09T13:31:14.956" v="6537" actId="14100"/>
          <ac:spMkLst>
            <pc:docMk/>
            <pc:sldMk cId="2161035186" sldId="286"/>
            <ac:spMk id="50" creationId="{B861DB12-2BA3-1926-3E4C-EF2CD4EB6962}"/>
          </ac:spMkLst>
        </pc:spChg>
        <pc:spChg chg="mod">
          <ac:chgData name="Anđela Šoškić" userId="a59a783d2c52cb6a" providerId="LiveId" clId="{1B012F92-8D5A-41A4-A1BD-345C588FD917}" dt="2026-03-09T13:40:04.830" v="7426" actId="1076"/>
          <ac:spMkLst>
            <pc:docMk/>
            <pc:sldMk cId="2161035186" sldId="286"/>
            <ac:spMk id="52" creationId="{DB610897-E7D2-383A-DF6C-18DB246230C4}"/>
          </ac:spMkLst>
        </pc:spChg>
        <pc:spChg chg="mod">
          <ac:chgData name="Anđela Šoškić" userId="a59a783d2c52cb6a" providerId="LiveId" clId="{1B012F92-8D5A-41A4-A1BD-345C588FD917}" dt="2026-03-09T13:40:04.830" v="7426" actId="1076"/>
          <ac:spMkLst>
            <pc:docMk/>
            <pc:sldMk cId="2161035186" sldId="286"/>
            <ac:spMk id="53" creationId="{338A66BA-8D12-F430-8A61-0558FE34D836}"/>
          </ac:spMkLst>
        </pc:spChg>
        <pc:spChg chg="mod">
          <ac:chgData name="Anđela Šoškić" userId="a59a783d2c52cb6a" providerId="LiveId" clId="{1B012F92-8D5A-41A4-A1BD-345C588FD917}" dt="2026-03-09T13:31:12.721" v="6536" actId="14100"/>
          <ac:spMkLst>
            <pc:docMk/>
            <pc:sldMk cId="2161035186" sldId="286"/>
            <ac:spMk id="55" creationId="{8FFF410B-7CF6-709B-4368-507FF04729FE}"/>
          </ac:spMkLst>
        </pc:spChg>
        <pc:spChg chg="mod">
          <ac:chgData name="Anđela Šoškić" userId="a59a783d2c52cb6a" providerId="LiveId" clId="{1B012F92-8D5A-41A4-A1BD-345C588FD917}" dt="2026-03-09T13:31:27.426" v="6571" actId="20577"/>
          <ac:spMkLst>
            <pc:docMk/>
            <pc:sldMk cId="2161035186" sldId="286"/>
            <ac:spMk id="56" creationId="{825492DC-F57B-8C4B-2FFB-EA31088984C7}"/>
          </ac:spMkLst>
        </pc:spChg>
        <pc:spChg chg="mod">
          <ac:chgData name="Anđela Šoškić" userId="a59a783d2c52cb6a" providerId="LiveId" clId="{1B012F92-8D5A-41A4-A1BD-345C588FD917}" dt="2026-03-09T13:42:03.036" v="7564" actId="1076"/>
          <ac:spMkLst>
            <pc:docMk/>
            <pc:sldMk cId="2161035186" sldId="286"/>
            <ac:spMk id="58" creationId="{33F8E994-9F36-7F66-B813-E84F565B2D77}"/>
          </ac:spMkLst>
        </pc:spChg>
        <pc:spChg chg="mod">
          <ac:chgData name="Anđela Šoškić" userId="a59a783d2c52cb6a" providerId="LiveId" clId="{1B012F92-8D5A-41A4-A1BD-345C588FD917}" dt="2026-03-09T13:32:27.794" v="6703" actId="20577"/>
          <ac:spMkLst>
            <pc:docMk/>
            <pc:sldMk cId="2161035186" sldId="286"/>
            <ac:spMk id="59" creationId="{943EB2AA-8E32-9D22-751D-CAA9282FB3C0}"/>
          </ac:spMkLst>
        </pc:spChg>
        <pc:grpChg chg="mod">
          <ac:chgData name="Anđela Šoškić" userId="a59a783d2c52cb6a" providerId="LiveId" clId="{1B012F92-8D5A-41A4-A1BD-345C588FD917}" dt="2026-03-09T13:31:59.835" v="6629" actId="1076"/>
          <ac:grpSpMkLst>
            <pc:docMk/>
            <pc:sldMk cId="2161035186" sldId="286"/>
            <ac:grpSpMk id="2" creationId="{DD442602-578A-9665-30A4-FFA1A87F2BCE}"/>
          </ac:grpSpMkLst>
        </pc:grpChg>
        <pc:grpChg chg="mod">
          <ac:chgData name="Anđela Šoškić" userId="a59a783d2c52cb6a" providerId="LiveId" clId="{1B012F92-8D5A-41A4-A1BD-345C588FD917}" dt="2026-03-09T13:31:59.835" v="6629" actId="1076"/>
          <ac:grpSpMkLst>
            <pc:docMk/>
            <pc:sldMk cId="2161035186" sldId="286"/>
            <ac:grpSpMk id="3" creationId="{21CF083A-4A23-C2A7-E0A5-174D61E03654}"/>
          </ac:grpSpMkLst>
        </pc:grpChg>
        <pc:grpChg chg="mod">
          <ac:chgData name="Anđela Šoškić" userId="a59a783d2c52cb6a" providerId="LiveId" clId="{1B012F92-8D5A-41A4-A1BD-345C588FD917}" dt="2026-03-09T13:32:04.164" v="6634" actId="14100"/>
          <ac:grpSpMkLst>
            <pc:docMk/>
            <pc:sldMk cId="2161035186" sldId="286"/>
            <ac:grpSpMk id="35" creationId="{569C574B-59C7-17C8-B273-7D29B52A79B4}"/>
          </ac:grpSpMkLst>
        </pc:grpChg>
        <pc:grpChg chg="mod">
          <ac:chgData name="Anđela Šoškić" userId="a59a783d2c52cb6a" providerId="LiveId" clId="{1B012F92-8D5A-41A4-A1BD-345C588FD917}" dt="2026-03-09T13:41:03.826" v="7556" actId="1035"/>
          <ac:grpSpMkLst>
            <pc:docMk/>
            <pc:sldMk cId="2161035186" sldId="286"/>
            <ac:grpSpMk id="39" creationId="{7AFA4634-7A2F-9EAF-7FDD-4E7F6745DF4C}"/>
          </ac:grpSpMkLst>
        </pc:grpChg>
        <pc:grpChg chg="mod">
          <ac:chgData name="Anđela Šoškić" userId="a59a783d2c52cb6a" providerId="LiveId" clId="{1B012F92-8D5A-41A4-A1BD-345C588FD917}" dt="2026-03-09T13:31:14.956" v="6537" actId="14100"/>
          <ac:grpSpMkLst>
            <pc:docMk/>
            <pc:sldMk cId="2161035186" sldId="286"/>
            <ac:grpSpMk id="48" creationId="{FA59C7C4-6C14-CCC0-DD87-ACD6BE0C47BF}"/>
          </ac:grpSpMkLst>
        </pc:grpChg>
        <pc:grpChg chg="mod">
          <ac:chgData name="Anđela Šoškić" userId="a59a783d2c52cb6a" providerId="LiveId" clId="{1B012F92-8D5A-41A4-A1BD-345C588FD917}" dt="2026-03-09T13:40:04.830" v="7426" actId="1076"/>
          <ac:grpSpMkLst>
            <pc:docMk/>
            <pc:sldMk cId="2161035186" sldId="286"/>
            <ac:grpSpMk id="51" creationId="{9319C0BE-71EA-7179-C022-781B4DCA9394}"/>
          </ac:grpSpMkLst>
        </pc:grpChg>
        <pc:grpChg chg="mod">
          <ac:chgData name="Anđela Šoškić" userId="a59a783d2c52cb6a" providerId="LiveId" clId="{1B012F92-8D5A-41A4-A1BD-345C588FD917}" dt="2026-03-09T13:31:12.721" v="6536" actId="14100"/>
          <ac:grpSpMkLst>
            <pc:docMk/>
            <pc:sldMk cId="2161035186" sldId="286"/>
            <ac:grpSpMk id="54" creationId="{735DAED2-776F-4BE1-D0BA-F0504DCC61F1}"/>
          </ac:grpSpMkLst>
        </pc:grpChg>
        <pc:grpChg chg="mod">
          <ac:chgData name="Anđela Šoškić" userId="a59a783d2c52cb6a" providerId="LiveId" clId="{1B012F92-8D5A-41A4-A1BD-345C588FD917}" dt="2026-03-09T13:31:17.491" v="6538" actId="14100"/>
          <ac:grpSpMkLst>
            <pc:docMk/>
            <pc:sldMk cId="2161035186" sldId="286"/>
            <ac:grpSpMk id="57" creationId="{15BCD7B5-E2B7-26D5-7C0B-71A896398E15}"/>
          </ac:grpSpMkLst>
        </pc:grpChg>
      </pc:sldChg>
      <pc:sldChg chg="modSp add mod">
        <pc:chgData name="Anđela Šoškić" userId="a59a783d2c52cb6a" providerId="LiveId" clId="{1B012F92-8D5A-41A4-A1BD-345C588FD917}" dt="2026-03-13T13:49:22.318" v="42676" actId="20577"/>
        <pc:sldMkLst>
          <pc:docMk/>
          <pc:sldMk cId="4243856858" sldId="287"/>
        </pc:sldMkLst>
        <pc:spChg chg="mod">
          <ac:chgData name="Anđela Šoškić" userId="a59a783d2c52cb6a" providerId="LiveId" clId="{1B012F92-8D5A-41A4-A1BD-345C588FD917}" dt="2026-03-13T13:49:22.318" v="42676" actId="20577"/>
          <ac:spMkLst>
            <pc:docMk/>
            <pc:sldMk cId="4243856858" sldId="287"/>
            <ac:spMk id="4" creationId="{0B094FDC-9086-0858-AB72-BB1E711BFF68}"/>
          </ac:spMkLst>
        </pc:spChg>
      </pc:sldChg>
      <pc:sldChg chg="addSp delSp modSp add mod ord delAnim">
        <pc:chgData name="Anđela Šoškić" userId="a59a783d2c52cb6a" providerId="LiveId" clId="{1B012F92-8D5A-41A4-A1BD-345C588FD917}" dt="2026-03-09T13:43:41.152" v="7598" actId="20577"/>
        <pc:sldMkLst>
          <pc:docMk/>
          <pc:sldMk cId="3061692564" sldId="288"/>
        </pc:sldMkLst>
        <pc:spChg chg="mod">
          <ac:chgData name="Anđela Šoškić" userId="a59a783d2c52cb6a" providerId="LiveId" clId="{1B012F92-8D5A-41A4-A1BD-345C588FD917}" dt="2026-03-09T13:43:41.152" v="7598" actId="20577"/>
          <ac:spMkLst>
            <pc:docMk/>
            <pc:sldMk cId="3061692564" sldId="288"/>
            <ac:spMk id="4" creationId="{57A1D41D-0FEE-C619-F0D7-AAE1236F47B9}"/>
          </ac:spMkLst>
        </pc:spChg>
        <pc:spChg chg="add mod">
          <ac:chgData name="Anđela Šoškić" userId="a59a783d2c52cb6a" providerId="LiveId" clId="{1B012F92-8D5A-41A4-A1BD-345C588FD917}" dt="2026-03-09T13:34:30.474" v="6894" actId="20577"/>
          <ac:spMkLst>
            <pc:docMk/>
            <pc:sldMk cId="3061692564" sldId="288"/>
            <ac:spMk id="7" creationId="{244C5EFE-EDF8-BF88-A301-9CBAC05AB892}"/>
          </ac:spMkLst>
        </pc:spChg>
        <pc:spChg chg="add mod">
          <ac:chgData name="Anđela Šoškić" userId="a59a783d2c52cb6a" providerId="LiveId" clId="{1B012F92-8D5A-41A4-A1BD-345C588FD917}" dt="2026-03-09T13:42:36.263" v="7567" actId="208"/>
          <ac:spMkLst>
            <pc:docMk/>
            <pc:sldMk cId="3061692564" sldId="288"/>
            <ac:spMk id="8" creationId="{3212144D-4563-FFFF-E82B-A09AF1F6AACE}"/>
          </ac:spMkLst>
        </pc:spChg>
        <pc:spChg chg="add mod">
          <ac:chgData name="Anđela Šoškić" userId="a59a783d2c52cb6a" providerId="LiveId" clId="{1B012F92-8D5A-41A4-A1BD-345C588FD917}" dt="2026-03-09T13:42:46.940" v="7572" actId="20577"/>
          <ac:spMkLst>
            <pc:docMk/>
            <pc:sldMk cId="3061692564" sldId="288"/>
            <ac:spMk id="15" creationId="{36CA87C4-F1EC-0F5B-0DF9-63DAEAD4D113}"/>
          </ac:spMkLst>
        </pc:spChg>
        <pc:spChg chg="add mod">
          <ac:chgData name="Anđela Šoškić" userId="a59a783d2c52cb6a" providerId="LiveId" clId="{1B012F92-8D5A-41A4-A1BD-345C588FD917}" dt="2026-03-09T13:43:24.192" v="7593" actId="20577"/>
          <ac:spMkLst>
            <pc:docMk/>
            <pc:sldMk cId="3061692564" sldId="288"/>
            <ac:spMk id="16" creationId="{5519B942-B2FF-4EC0-12A4-210E83966492}"/>
          </ac:spMkLst>
        </pc:spChg>
        <pc:spChg chg="add mod">
          <ac:chgData name="Anđela Šoškić" userId="a59a783d2c52cb6a" providerId="LiveId" clId="{1B012F92-8D5A-41A4-A1BD-345C588FD917}" dt="2026-03-09T13:43:16.744" v="7583" actId="20577"/>
          <ac:spMkLst>
            <pc:docMk/>
            <pc:sldMk cId="3061692564" sldId="288"/>
            <ac:spMk id="17" creationId="{517FFFC5-CE76-DC9D-39F3-9C3AD7F24248}"/>
          </ac:spMkLst>
        </pc:spChg>
        <pc:picChg chg="add mod">
          <ac:chgData name="Anđela Šoškić" userId="a59a783d2c52cb6a" providerId="LiveId" clId="{1B012F92-8D5A-41A4-A1BD-345C588FD917}" dt="2026-03-09T13:33:23.235" v="6798" actId="14100"/>
          <ac:picMkLst>
            <pc:docMk/>
            <pc:sldMk cId="3061692564" sldId="288"/>
            <ac:picMk id="6" creationId="{2023773E-563C-6E91-7D99-DCE1CEFB266A}"/>
          </ac:picMkLst>
        </pc:picChg>
      </pc:sldChg>
      <pc:sldChg chg="delSp modSp add mod ord">
        <pc:chgData name="Anđela Šoškić" userId="a59a783d2c52cb6a" providerId="LiveId" clId="{1B012F92-8D5A-41A4-A1BD-345C588FD917}" dt="2026-03-09T14:39:44.102" v="12791"/>
        <pc:sldMkLst>
          <pc:docMk/>
          <pc:sldMk cId="3265954077" sldId="290"/>
        </pc:sldMkLst>
        <pc:spChg chg="mod">
          <ac:chgData name="Anđela Šoškić" userId="a59a783d2c52cb6a" providerId="LiveId" clId="{1B012F92-8D5A-41A4-A1BD-345C588FD917}" dt="2026-03-09T13:45:46.371" v="7849" actId="404"/>
          <ac:spMkLst>
            <pc:docMk/>
            <pc:sldMk cId="3265954077" sldId="290"/>
            <ac:spMk id="4" creationId="{A26CA039-B0F9-1CC6-16B7-564F541797FC}"/>
          </ac:spMkLst>
        </pc:spChg>
      </pc:sldChg>
      <pc:sldChg chg="addSp delSp modSp add mod ord modAnim">
        <pc:chgData name="Anđela Šoškić" userId="a59a783d2c52cb6a" providerId="LiveId" clId="{1B012F92-8D5A-41A4-A1BD-345C588FD917}" dt="2026-03-09T14:39:44.102" v="12791"/>
        <pc:sldMkLst>
          <pc:docMk/>
          <pc:sldMk cId="3390249046" sldId="291"/>
        </pc:sldMkLst>
        <pc:spChg chg="mod">
          <ac:chgData name="Anđela Šoškić" userId="a59a783d2c52cb6a" providerId="LiveId" clId="{1B012F92-8D5A-41A4-A1BD-345C588FD917}" dt="2026-03-09T14:04:11.618" v="8522" actId="20577"/>
          <ac:spMkLst>
            <pc:docMk/>
            <pc:sldMk cId="3390249046" sldId="291"/>
            <ac:spMk id="4" creationId="{0CAABE7D-F0B3-A9F4-838F-4BE8B1051DFB}"/>
          </ac:spMkLst>
        </pc:spChg>
        <pc:spChg chg="mod">
          <ac:chgData name="Anđela Šoškić" userId="a59a783d2c52cb6a" providerId="LiveId" clId="{1B012F92-8D5A-41A4-A1BD-345C588FD917}" dt="2026-03-09T14:26:50.845" v="11648" actId="20577"/>
          <ac:spMkLst>
            <pc:docMk/>
            <pc:sldMk cId="3390249046" sldId="291"/>
            <ac:spMk id="5" creationId="{A72CAA2A-6EA2-3C04-2E3A-6FBDFC4919A2}"/>
          </ac:spMkLst>
        </pc:spChg>
      </pc:sldChg>
      <pc:sldChg chg="modSp add ord modAnim">
        <pc:chgData name="Anđela Šoškić" userId="a59a783d2c52cb6a" providerId="LiveId" clId="{1B012F92-8D5A-41A4-A1BD-345C588FD917}" dt="2026-03-09T14:39:44.102" v="12791"/>
        <pc:sldMkLst>
          <pc:docMk/>
          <pc:sldMk cId="341638884" sldId="292"/>
        </pc:sldMkLst>
        <pc:spChg chg="mod">
          <ac:chgData name="Anđela Šoškić" userId="a59a783d2c52cb6a" providerId="LiveId" clId="{1B012F92-8D5A-41A4-A1BD-345C588FD917}" dt="2026-03-09T14:26:23.060" v="11597" actId="5793"/>
          <ac:spMkLst>
            <pc:docMk/>
            <pc:sldMk cId="341638884" sldId="292"/>
            <ac:spMk id="5" creationId="{9C523BE7-3DBC-AC87-A6A2-8E3938849C58}"/>
          </ac:spMkLst>
        </pc:spChg>
      </pc:sldChg>
      <pc:sldChg chg="delSp modSp add mod ord">
        <pc:chgData name="Anđela Šoškić" userId="a59a783d2c52cb6a" providerId="LiveId" clId="{1B012F92-8D5A-41A4-A1BD-345C588FD917}" dt="2026-03-09T14:39:44.102" v="12791"/>
        <pc:sldMkLst>
          <pc:docMk/>
          <pc:sldMk cId="4266394013" sldId="293"/>
        </pc:sldMkLst>
      </pc:sldChg>
      <pc:sldChg chg="addSp delSp modSp add mod ord delAnim">
        <pc:chgData name="Anđela Šoškić" userId="a59a783d2c52cb6a" providerId="LiveId" clId="{1B012F92-8D5A-41A4-A1BD-345C588FD917}" dt="2026-03-09T14:39:44.102" v="12791"/>
        <pc:sldMkLst>
          <pc:docMk/>
          <pc:sldMk cId="1705216416" sldId="294"/>
        </pc:sldMkLst>
        <pc:spChg chg="mod">
          <ac:chgData name="Anđela Šoškić" userId="a59a783d2c52cb6a" providerId="LiveId" clId="{1B012F92-8D5A-41A4-A1BD-345C588FD917}" dt="2026-03-09T14:32:04.259" v="12085" actId="20577"/>
          <ac:spMkLst>
            <pc:docMk/>
            <pc:sldMk cId="1705216416" sldId="294"/>
            <ac:spMk id="4" creationId="{8CB02F00-207A-732C-1CDF-DA5CE4420DD1}"/>
          </ac:spMkLst>
        </pc:spChg>
        <pc:graphicFrameChg chg="mod modGraphic">
          <ac:chgData name="Anđela Šoškić" userId="a59a783d2c52cb6a" providerId="LiveId" clId="{1B012F92-8D5A-41A4-A1BD-345C588FD917}" dt="2026-03-09T14:34:17.868" v="12284"/>
          <ac:graphicFrameMkLst>
            <pc:docMk/>
            <pc:sldMk cId="1705216416" sldId="294"/>
            <ac:graphicFrameMk id="2" creationId="{AF9977BF-CEB9-EFE4-4D31-AD4C5EE42B0E}"/>
          </ac:graphicFrameMkLst>
        </pc:graphicFrameChg>
      </pc:sldChg>
      <pc:sldChg chg="modSp add mod ord modAnim modNotesTx">
        <pc:chgData name="Anđela Šoškić" userId="a59a783d2c52cb6a" providerId="LiveId" clId="{1B012F92-8D5A-41A4-A1BD-345C588FD917}" dt="2026-03-09T15:07:58.512" v="17550" actId="20577"/>
        <pc:sldMkLst>
          <pc:docMk/>
          <pc:sldMk cId="3081666606" sldId="295"/>
        </pc:sldMkLst>
        <pc:spChg chg="mod">
          <ac:chgData name="Anđela Šoškić" userId="a59a783d2c52cb6a" providerId="LiveId" clId="{1B012F92-8D5A-41A4-A1BD-345C588FD917}" dt="2026-03-09T14:28:32.565" v="11953" actId="27636"/>
          <ac:spMkLst>
            <pc:docMk/>
            <pc:sldMk cId="3081666606" sldId="295"/>
            <ac:spMk id="5" creationId="{B1B7613D-4A29-5BF4-9F6B-E3ABB1D66634}"/>
          </ac:spMkLst>
        </pc:spChg>
      </pc:sldChg>
      <pc:sldChg chg="modSp add mod ord">
        <pc:chgData name="Anđela Šoškić" userId="a59a783d2c52cb6a" providerId="LiveId" clId="{1B012F92-8D5A-41A4-A1BD-345C588FD917}" dt="2026-03-09T14:39:44.102" v="12791"/>
        <pc:sldMkLst>
          <pc:docMk/>
          <pc:sldMk cId="2933251209" sldId="296"/>
        </pc:sldMkLst>
        <pc:spChg chg="mod">
          <ac:chgData name="Anđela Šoškić" userId="a59a783d2c52cb6a" providerId="LiveId" clId="{1B012F92-8D5A-41A4-A1BD-345C588FD917}" dt="2026-03-09T14:35:33.628" v="12289" actId="14100"/>
          <ac:spMkLst>
            <pc:docMk/>
            <pc:sldMk cId="2933251209" sldId="296"/>
            <ac:spMk id="7" creationId="{E89D73F7-B977-633D-1AA6-40176D5FBC46}"/>
          </ac:spMkLst>
        </pc:spChg>
        <pc:spChg chg="mod">
          <ac:chgData name="Anđela Šoškić" userId="a59a783d2c52cb6a" providerId="LiveId" clId="{1B012F92-8D5A-41A4-A1BD-345C588FD917}" dt="2026-03-09T14:35:42.785" v="12307" actId="1076"/>
          <ac:spMkLst>
            <pc:docMk/>
            <pc:sldMk cId="2933251209" sldId="296"/>
            <ac:spMk id="19" creationId="{53C6EFE5-EA66-136E-1989-4CA136048C3D}"/>
          </ac:spMkLst>
        </pc:spChg>
        <pc:cxnChg chg="mod">
          <ac:chgData name="Anđela Šoškić" userId="a59a783d2c52cb6a" providerId="LiveId" clId="{1B012F92-8D5A-41A4-A1BD-345C588FD917}" dt="2026-03-09T14:35:33.628" v="12289" actId="14100"/>
          <ac:cxnSpMkLst>
            <pc:docMk/>
            <pc:sldMk cId="2933251209" sldId="296"/>
            <ac:cxnSpMk id="16" creationId="{C46B4B6A-B664-851E-9ECE-7B1986FEB93F}"/>
          </ac:cxnSpMkLst>
        </pc:cxnChg>
      </pc:sldChg>
      <pc:sldChg chg="modSp add ord">
        <pc:chgData name="Anđela Šoškić" userId="a59a783d2c52cb6a" providerId="LiveId" clId="{1B012F92-8D5A-41A4-A1BD-345C588FD917}" dt="2026-03-09T14:39:44.102" v="12791"/>
        <pc:sldMkLst>
          <pc:docMk/>
          <pc:sldMk cId="367518006" sldId="297"/>
        </pc:sldMkLst>
        <pc:spChg chg="mod">
          <ac:chgData name="Anđela Šoškić" userId="a59a783d2c52cb6a" providerId="LiveId" clId="{1B012F92-8D5A-41A4-A1BD-345C588FD917}" dt="2026-03-09T14:37:19.527" v="12445" actId="20577"/>
          <ac:spMkLst>
            <pc:docMk/>
            <pc:sldMk cId="367518006" sldId="297"/>
            <ac:spMk id="5" creationId="{E9C6F79F-8FA1-2ABC-132C-F6355994E2CD}"/>
          </ac:spMkLst>
        </pc:spChg>
      </pc:sldChg>
      <pc:sldChg chg="modSp add mod ord modAnim modNotesTx">
        <pc:chgData name="Anđela Šoškić" userId="a59a783d2c52cb6a" providerId="LiveId" clId="{1B012F92-8D5A-41A4-A1BD-345C588FD917}" dt="2026-03-09T15:01:59.384" v="16306" actId="6549"/>
        <pc:sldMkLst>
          <pc:docMk/>
          <pc:sldMk cId="148845396" sldId="298"/>
        </pc:sldMkLst>
        <pc:spChg chg="mod">
          <ac:chgData name="Anđela Šoškić" userId="a59a783d2c52cb6a" providerId="LiveId" clId="{1B012F92-8D5A-41A4-A1BD-345C588FD917}" dt="2026-03-09T14:37:47.516" v="12464" actId="20577"/>
          <ac:spMkLst>
            <pc:docMk/>
            <pc:sldMk cId="148845396" sldId="298"/>
            <ac:spMk id="4" creationId="{823A5D6A-6594-F83C-D6A5-2D8FC2D1E65D}"/>
          </ac:spMkLst>
        </pc:spChg>
        <pc:spChg chg="mod">
          <ac:chgData name="Anđela Šoškić" userId="a59a783d2c52cb6a" providerId="LiveId" clId="{1B012F92-8D5A-41A4-A1BD-345C588FD917}" dt="2026-03-09T15:01:43.948" v="16305" actId="20577"/>
          <ac:spMkLst>
            <pc:docMk/>
            <pc:sldMk cId="148845396" sldId="298"/>
            <ac:spMk id="5" creationId="{FBAAF1B6-3034-73EA-8807-7607C39E28F4}"/>
          </ac:spMkLst>
        </pc:spChg>
      </pc:sldChg>
      <pc:sldChg chg="modSp add mod modAnim modNotesTx">
        <pc:chgData name="Anđela Šoškić" userId="a59a783d2c52cb6a" providerId="LiveId" clId="{1B012F92-8D5A-41A4-A1BD-345C588FD917}" dt="2026-03-24T06:45:19.569" v="43711" actId="20577"/>
        <pc:sldMkLst>
          <pc:docMk/>
          <pc:sldMk cId="1771594212" sldId="299"/>
        </pc:sldMkLst>
        <pc:spChg chg="mod">
          <ac:chgData name="Anđela Šoškić" userId="a59a783d2c52cb6a" providerId="LiveId" clId="{1B012F92-8D5A-41A4-A1BD-345C588FD917}" dt="2026-03-09T14:46:01.718" v="13500" actId="20577"/>
          <ac:spMkLst>
            <pc:docMk/>
            <pc:sldMk cId="1771594212" sldId="299"/>
            <ac:spMk id="4" creationId="{837FA033-46E4-289F-706B-E813DF91DD86}"/>
          </ac:spMkLst>
        </pc:spChg>
        <pc:spChg chg="mod">
          <ac:chgData name="Anđela Šoškić" userId="a59a783d2c52cb6a" providerId="LiveId" clId="{1B012F92-8D5A-41A4-A1BD-345C588FD917}" dt="2026-03-24T06:45:19.569" v="43711" actId="20577"/>
          <ac:spMkLst>
            <pc:docMk/>
            <pc:sldMk cId="1771594212" sldId="299"/>
            <ac:spMk id="5" creationId="{58C76A75-5533-F327-250D-F8567752FEB1}"/>
          </ac:spMkLst>
        </pc:spChg>
      </pc:sldChg>
      <pc:sldChg chg="modSp new mod modAnim">
        <pc:chgData name="Anđela Šoškić" userId="a59a783d2c52cb6a" providerId="LiveId" clId="{1B012F92-8D5A-41A4-A1BD-345C588FD917}" dt="2026-03-09T15:28:51.530" v="18051" actId="20577"/>
        <pc:sldMkLst>
          <pc:docMk/>
          <pc:sldMk cId="4033141055" sldId="301"/>
        </pc:sldMkLst>
        <pc:spChg chg="mod">
          <ac:chgData name="Anđela Šoškić" userId="a59a783d2c52cb6a" providerId="LiveId" clId="{1B012F92-8D5A-41A4-A1BD-345C588FD917}" dt="2026-03-09T15:15:17.026" v="17929" actId="20577"/>
          <ac:spMkLst>
            <pc:docMk/>
            <pc:sldMk cId="4033141055" sldId="301"/>
            <ac:spMk id="2" creationId="{8D695BB6-8CB6-EFCB-0646-F6109081CB0B}"/>
          </ac:spMkLst>
        </pc:spChg>
        <pc:spChg chg="mod">
          <ac:chgData name="Anđela Šoškić" userId="a59a783d2c52cb6a" providerId="LiveId" clId="{1B012F92-8D5A-41A4-A1BD-345C588FD917}" dt="2026-03-09T15:28:51.530" v="18051" actId="20577"/>
          <ac:spMkLst>
            <pc:docMk/>
            <pc:sldMk cId="4033141055" sldId="301"/>
            <ac:spMk id="3" creationId="{4D6F2C9A-5803-1FC4-6A71-A73A9738AF7E}"/>
          </ac:spMkLst>
        </pc:spChg>
      </pc:sldChg>
      <pc:sldChg chg="addSp delSp modSp new mod modAnim modNotesTx">
        <pc:chgData name="Anđela Šoškić" userId="a59a783d2c52cb6a" providerId="LiveId" clId="{1B012F92-8D5A-41A4-A1BD-345C588FD917}" dt="2026-03-09T15:53:25.847" v="20686" actId="20577"/>
        <pc:sldMkLst>
          <pc:docMk/>
          <pc:sldMk cId="599748081" sldId="302"/>
        </pc:sldMkLst>
        <pc:spChg chg="mod">
          <ac:chgData name="Anđela Šoškić" userId="a59a783d2c52cb6a" providerId="LiveId" clId="{1B012F92-8D5A-41A4-A1BD-345C588FD917}" dt="2026-03-09T15:46:18.834" v="20037" actId="1076"/>
          <ac:spMkLst>
            <pc:docMk/>
            <pc:sldMk cId="599748081" sldId="302"/>
            <ac:spMk id="2" creationId="{1E511414-627E-53BB-B3E6-BD5027A95A9E}"/>
          </ac:spMkLst>
        </pc:spChg>
        <pc:spChg chg="mod">
          <ac:chgData name="Anđela Šoškić" userId="a59a783d2c52cb6a" providerId="LiveId" clId="{1B012F92-8D5A-41A4-A1BD-345C588FD917}" dt="2026-03-09T15:47:06.823" v="20044" actId="1076"/>
          <ac:spMkLst>
            <pc:docMk/>
            <pc:sldMk cId="599748081" sldId="302"/>
            <ac:spMk id="65" creationId="{F933642B-B50E-A016-2463-483F17870575}"/>
          </ac:spMkLst>
        </pc:spChg>
        <pc:spChg chg="mod">
          <ac:chgData name="Anđela Šoškić" userId="a59a783d2c52cb6a" providerId="LiveId" clId="{1B012F92-8D5A-41A4-A1BD-345C588FD917}" dt="2026-03-09T15:47:06.823" v="20044" actId="1076"/>
          <ac:spMkLst>
            <pc:docMk/>
            <pc:sldMk cId="599748081" sldId="302"/>
            <ac:spMk id="69" creationId="{2675211D-82E5-470F-1A49-68A52BA63426}"/>
          </ac:spMkLst>
        </pc:spChg>
        <pc:spChg chg="mod">
          <ac:chgData name="Anđela Šoškić" userId="a59a783d2c52cb6a" providerId="LiveId" clId="{1B012F92-8D5A-41A4-A1BD-345C588FD917}" dt="2026-03-09T15:47:06.823" v="20044" actId="1076"/>
          <ac:spMkLst>
            <pc:docMk/>
            <pc:sldMk cId="599748081" sldId="302"/>
            <ac:spMk id="71" creationId="{1BE09DDA-EE51-DBA8-B306-5E65B6014F03}"/>
          </ac:spMkLst>
        </pc:spChg>
        <pc:spChg chg="mod">
          <ac:chgData name="Anđela Šoškić" userId="a59a783d2c52cb6a" providerId="LiveId" clId="{1B012F92-8D5A-41A4-A1BD-345C588FD917}" dt="2026-03-09T15:47:39.625" v="20114" actId="14100"/>
          <ac:spMkLst>
            <pc:docMk/>
            <pc:sldMk cId="599748081" sldId="302"/>
            <ac:spMk id="84" creationId="{8D0EBA9D-5D60-24BA-C998-12F787D01FA2}"/>
          </ac:spMkLst>
        </pc:spChg>
        <pc:spChg chg="mod">
          <ac:chgData name="Anđela Šoškić" userId="a59a783d2c52cb6a" providerId="LiveId" clId="{1B012F92-8D5A-41A4-A1BD-345C588FD917}" dt="2026-03-09T15:47:39.625" v="20114" actId="14100"/>
          <ac:spMkLst>
            <pc:docMk/>
            <pc:sldMk cId="599748081" sldId="302"/>
            <ac:spMk id="85" creationId="{A5D35460-13EB-063E-788A-06CAD43FBDB1}"/>
          </ac:spMkLst>
        </pc:spChg>
        <pc:spChg chg="mod">
          <ac:chgData name="Anđela Šoškić" userId="a59a783d2c52cb6a" providerId="LiveId" clId="{1B012F92-8D5A-41A4-A1BD-345C588FD917}" dt="2026-03-09T15:47:39.625" v="20114" actId="14100"/>
          <ac:spMkLst>
            <pc:docMk/>
            <pc:sldMk cId="599748081" sldId="302"/>
            <ac:spMk id="86" creationId="{2EF31C28-D51C-AA1D-9E24-5C6DFE0AA739}"/>
          </ac:spMkLst>
        </pc:spChg>
        <pc:spChg chg="mod">
          <ac:chgData name="Anđela Šoškić" userId="a59a783d2c52cb6a" providerId="LiveId" clId="{1B012F92-8D5A-41A4-A1BD-345C588FD917}" dt="2026-03-09T15:47:44.145" v="20125" actId="20577"/>
          <ac:spMkLst>
            <pc:docMk/>
            <pc:sldMk cId="599748081" sldId="302"/>
            <ac:spMk id="87" creationId="{4E4D27A3-50D0-4BFC-7FB6-80AA211B08F5}"/>
          </ac:spMkLst>
        </pc:spChg>
        <pc:spChg chg="mod">
          <ac:chgData name="Anđela Šoškić" userId="a59a783d2c52cb6a" providerId="LiveId" clId="{1B012F92-8D5A-41A4-A1BD-345C588FD917}" dt="2026-03-09T15:47:47.329" v="20130" actId="20577"/>
          <ac:spMkLst>
            <pc:docMk/>
            <pc:sldMk cId="599748081" sldId="302"/>
            <ac:spMk id="88" creationId="{725F0246-DDF8-AA66-A104-469D13CD8954}"/>
          </ac:spMkLst>
        </pc:spChg>
        <pc:spChg chg="mod">
          <ac:chgData name="Anđela Šoškić" userId="a59a783d2c52cb6a" providerId="LiveId" clId="{1B012F92-8D5A-41A4-A1BD-345C588FD917}" dt="2026-03-09T15:47:39.625" v="20114" actId="14100"/>
          <ac:spMkLst>
            <pc:docMk/>
            <pc:sldMk cId="599748081" sldId="302"/>
            <ac:spMk id="89" creationId="{AE3806D0-A87D-725A-C8AE-C7E2CEE9E1BA}"/>
          </ac:spMkLst>
        </pc:spChg>
        <pc:spChg chg="mod">
          <ac:chgData name="Anđela Šoškić" userId="a59a783d2c52cb6a" providerId="LiveId" clId="{1B012F92-8D5A-41A4-A1BD-345C588FD917}" dt="2026-03-09T15:47:39.625" v="20114" actId="14100"/>
          <ac:spMkLst>
            <pc:docMk/>
            <pc:sldMk cId="599748081" sldId="302"/>
            <ac:spMk id="90" creationId="{6D170060-BD66-FBC7-D366-3C9E51FC4745}"/>
          </ac:spMkLst>
        </pc:spChg>
        <pc:spChg chg="mod">
          <ac:chgData name="Anđela Šoškić" userId="a59a783d2c52cb6a" providerId="LiveId" clId="{1B012F92-8D5A-41A4-A1BD-345C588FD917}" dt="2026-03-09T15:50:47.673" v="20212" actId="478"/>
          <ac:spMkLst>
            <pc:docMk/>
            <pc:sldMk cId="599748081" sldId="302"/>
            <ac:spMk id="92" creationId="{7AEC1409-1DE3-2C53-871A-7E9244ECC39B}"/>
          </ac:spMkLst>
        </pc:spChg>
        <pc:spChg chg="mod">
          <ac:chgData name="Anđela Šoškić" userId="a59a783d2c52cb6a" providerId="LiveId" clId="{1B012F92-8D5A-41A4-A1BD-345C588FD917}" dt="2026-03-09T15:50:47.673" v="20212" actId="478"/>
          <ac:spMkLst>
            <pc:docMk/>
            <pc:sldMk cId="599748081" sldId="302"/>
            <ac:spMk id="93" creationId="{17665799-0B9B-82C1-C4D4-98F70CC01779}"/>
          </ac:spMkLst>
        </pc:spChg>
        <pc:spChg chg="mod">
          <ac:chgData name="Anđela Šoškić" userId="a59a783d2c52cb6a" providerId="LiveId" clId="{1B012F92-8D5A-41A4-A1BD-345C588FD917}" dt="2026-03-09T15:50:47.673" v="20212" actId="478"/>
          <ac:spMkLst>
            <pc:docMk/>
            <pc:sldMk cId="599748081" sldId="302"/>
            <ac:spMk id="94" creationId="{703AEB7C-8B85-6FCC-348A-890FAED7E7B4}"/>
          </ac:spMkLst>
        </pc:spChg>
        <pc:spChg chg="mod">
          <ac:chgData name="Anđela Šoškić" userId="a59a783d2c52cb6a" providerId="LiveId" clId="{1B012F92-8D5A-41A4-A1BD-345C588FD917}" dt="2026-03-09T15:50:47.673" v="20212" actId="478"/>
          <ac:spMkLst>
            <pc:docMk/>
            <pc:sldMk cId="599748081" sldId="302"/>
            <ac:spMk id="95" creationId="{2BEA382A-404C-4AD7-4F76-9E1DBE1D7D31}"/>
          </ac:spMkLst>
        </pc:spChg>
        <pc:spChg chg="mod">
          <ac:chgData name="Anđela Šoškić" userId="a59a783d2c52cb6a" providerId="LiveId" clId="{1B012F92-8D5A-41A4-A1BD-345C588FD917}" dt="2026-03-09T15:50:47.673" v="20212" actId="478"/>
          <ac:spMkLst>
            <pc:docMk/>
            <pc:sldMk cId="599748081" sldId="302"/>
            <ac:spMk id="96" creationId="{73761F97-EB12-0578-EF81-D2B1690B35F9}"/>
          </ac:spMkLst>
        </pc:spChg>
        <pc:spChg chg="mod">
          <ac:chgData name="Anđela Šoškić" userId="a59a783d2c52cb6a" providerId="LiveId" clId="{1B012F92-8D5A-41A4-A1BD-345C588FD917}" dt="2026-03-09T15:50:47.673" v="20212" actId="478"/>
          <ac:spMkLst>
            <pc:docMk/>
            <pc:sldMk cId="599748081" sldId="302"/>
            <ac:spMk id="97" creationId="{11B6E8BC-F03D-6FFB-4F2A-9C5EA1F30D18}"/>
          </ac:spMkLst>
        </pc:spChg>
        <pc:grpChg chg="mod">
          <ac:chgData name="Anđela Šoškić" userId="a59a783d2c52cb6a" providerId="LiveId" clId="{1B012F92-8D5A-41A4-A1BD-345C588FD917}" dt="2026-03-09T15:50:53.515" v="20214" actId="1076"/>
          <ac:grpSpMkLst>
            <pc:docMk/>
            <pc:sldMk cId="599748081" sldId="302"/>
            <ac:grpSpMk id="64" creationId="{D0AC5662-595F-F3FE-8FC6-9A6C01D9B165}"/>
          </ac:grpSpMkLst>
        </pc:grpChg>
        <pc:grpChg chg="mod">
          <ac:chgData name="Anđela Šoškić" userId="a59a783d2c52cb6a" providerId="LiveId" clId="{1B012F92-8D5A-41A4-A1BD-345C588FD917}" dt="2026-03-09T15:47:39.625" v="20114" actId="14100"/>
          <ac:grpSpMkLst>
            <pc:docMk/>
            <pc:sldMk cId="599748081" sldId="302"/>
            <ac:grpSpMk id="82" creationId="{710DBB4D-BB61-8639-DBF5-EA894E0DEC7A}"/>
          </ac:grpSpMkLst>
        </pc:grpChg>
        <pc:grpChg chg="mod">
          <ac:chgData name="Anđela Šoškić" userId="a59a783d2c52cb6a" providerId="LiveId" clId="{1B012F92-8D5A-41A4-A1BD-345C588FD917}" dt="2026-03-09T15:47:39.625" v="20114" actId="14100"/>
          <ac:grpSpMkLst>
            <pc:docMk/>
            <pc:sldMk cId="599748081" sldId="302"/>
            <ac:grpSpMk id="83" creationId="{F244F25F-AE23-CD5C-8E2B-FE61668E6537}"/>
          </ac:grpSpMkLst>
        </pc:grpChg>
        <pc:grpChg chg="mod">
          <ac:chgData name="Anđela Šoškić" userId="a59a783d2c52cb6a" providerId="LiveId" clId="{1B012F92-8D5A-41A4-A1BD-345C588FD917}" dt="2026-03-09T15:50:47.673" v="20212" actId="478"/>
          <ac:grpSpMkLst>
            <pc:docMk/>
            <pc:sldMk cId="599748081" sldId="302"/>
            <ac:grpSpMk id="91" creationId="{07A270C0-774C-30E3-1E93-FA3A5DE409B1}"/>
          </ac:grpSpMkLst>
        </pc:grpChg>
      </pc:sldChg>
      <pc:sldChg chg="addSp delSp modSp add mod addAnim delAnim modAnim modNotesTx">
        <pc:chgData name="Anđela Šoškić" userId="a59a783d2c52cb6a" providerId="LiveId" clId="{1B012F92-8D5A-41A4-A1BD-345C588FD917}" dt="2026-03-13T13:55:56.137" v="43068" actId="20577"/>
        <pc:sldMkLst>
          <pc:docMk/>
          <pc:sldMk cId="1755443577" sldId="303"/>
        </pc:sldMkLst>
        <pc:spChg chg="mod">
          <ac:chgData name="Anđela Šoškić" userId="a59a783d2c52cb6a" providerId="LiveId" clId="{1B012F92-8D5A-41A4-A1BD-345C588FD917}" dt="2026-03-09T15:29:02.706" v="18058" actId="20577"/>
          <ac:spMkLst>
            <pc:docMk/>
            <pc:sldMk cId="1755443577" sldId="303"/>
            <ac:spMk id="2" creationId="{06FB0BB5-1EC6-E929-3FFA-2DAB66B9CE3E}"/>
          </ac:spMkLst>
        </pc:spChg>
        <pc:spChg chg="mod">
          <ac:chgData name="Anđela Šoškić" userId="a59a783d2c52cb6a" providerId="LiveId" clId="{1B012F92-8D5A-41A4-A1BD-345C588FD917}" dt="2026-03-13T13:55:56.137" v="43068" actId="20577"/>
          <ac:spMkLst>
            <pc:docMk/>
            <pc:sldMk cId="1755443577" sldId="303"/>
            <ac:spMk id="3" creationId="{D0864725-A80A-7E0D-3BE5-953337EF8E70}"/>
          </ac:spMkLst>
        </pc:spChg>
      </pc:sldChg>
      <pc:sldChg chg="addSp delSp modSp add mod delAnim modNotesTx">
        <pc:chgData name="Anđela Šoškić" userId="a59a783d2c52cb6a" providerId="LiveId" clId="{1B012F92-8D5A-41A4-A1BD-345C588FD917}" dt="2026-03-13T08:38:00.836" v="35673" actId="1076"/>
        <pc:sldMkLst>
          <pc:docMk/>
          <pc:sldMk cId="3258195587" sldId="304"/>
        </pc:sldMkLst>
        <pc:spChg chg="mod">
          <ac:chgData name="Anđela Šoškić" userId="a59a783d2c52cb6a" providerId="LiveId" clId="{1B012F92-8D5A-41A4-A1BD-345C588FD917}" dt="2026-03-09T15:43:35.711" v="19844" actId="20577"/>
          <ac:spMkLst>
            <pc:docMk/>
            <pc:sldMk cId="3258195587" sldId="304"/>
            <ac:spMk id="2" creationId="{39EDE4BB-A16F-AA03-88E2-7BC02C4F5903}"/>
          </ac:spMkLst>
        </pc:spChg>
        <pc:spChg chg="add mod">
          <ac:chgData name="Anđela Šoškić" userId="a59a783d2c52cb6a" providerId="LiveId" clId="{1B012F92-8D5A-41A4-A1BD-345C588FD917}" dt="2026-03-13T08:38:00.836" v="35673" actId="1076"/>
          <ac:spMkLst>
            <pc:docMk/>
            <pc:sldMk cId="3258195587" sldId="304"/>
            <ac:spMk id="6" creationId="{ED79BD23-F2A2-13B6-6C3D-CDC6FBF75C56}"/>
          </ac:spMkLst>
        </pc:spChg>
        <pc:picChg chg="mod">
          <ac:chgData name="Anđela Šoškić" userId="a59a783d2c52cb6a" providerId="LiveId" clId="{1B012F92-8D5A-41A4-A1BD-345C588FD917}" dt="2026-03-13T08:37:57.806" v="35672" actId="1076"/>
          <ac:picMkLst>
            <pc:docMk/>
            <pc:sldMk cId="3258195587" sldId="304"/>
            <ac:picMk id="2050" creationId="{36CD4546-AB93-871C-C049-B337F0E42873}"/>
          </ac:picMkLst>
        </pc:picChg>
      </pc:sldChg>
      <pc:sldChg chg="modSp add mod">
        <pc:chgData name="Anđela Šoškić" userId="a59a783d2c52cb6a" providerId="LiveId" clId="{1B012F92-8D5A-41A4-A1BD-345C588FD917}" dt="2026-03-09T15:55:42.941" v="20788" actId="20577"/>
        <pc:sldMkLst>
          <pc:docMk/>
          <pc:sldMk cId="571160498" sldId="305"/>
        </pc:sldMkLst>
        <pc:spChg chg="mod">
          <ac:chgData name="Anđela Šoškić" userId="a59a783d2c52cb6a" providerId="LiveId" clId="{1B012F92-8D5A-41A4-A1BD-345C588FD917}" dt="2026-03-09T15:55:38.177" v="20786" actId="20577"/>
          <ac:spMkLst>
            <pc:docMk/>
            <pc:sldMk cId="571160498" sldId="305"/>
            <ac:spMk id="102" creationId="{24424706-6F62-B6A5-0D33-63E939DFE7C1}"/>
          </ac:spMkLst>
        </pc:spChg>
        <pc:spChg chg="mod">
          <ac:chgData name="Anđela Šoškić" userId="a59a783d2c52cb6a" providerId="LiveId" clId="{1B012F92-8D5A-41A4-A1BD-345C588FD917}" dt="2026-03-09T15:55:34.632" v="20785" actId="20577"/>
          <ac:spMkLst>
            <pc:docMk/>
            <pc:sldMk cId="571160498" sldId="305"/>
            <ac:spMk id="112" creationId="{0ED62C7D-7A63-DA69-2DDD-5599DABC99A2}"/>
          </ac:spMkLst>
        </pc:spChg>
        <pc:spChg chg="mod">
          <ac:chgData name="Anđela Šoškić" userId="a59a783d2c52cb6a" providerId="LiveId" clId="{1B012F92-8D5A-41A4-A1BD-345C588FD917}" dt="2026-03-09T15:55:31.125" v="20784" actId="20577"/>
          <ac:spMkLst>
            <pc:docMk/>
            <pc:sldMk cId="571160498" sldId="305"/>
            <ac:spMk id="115" creationId="{9DFB8AE7-3D21-C5CB-3C0F-63AF432D9313}"/>
          </ac:spMkLst>
        </pc:spChg>
        <pc:spChg chg="mod">
          <ac:chgData name="Anđela Šoškić" userId="a59a783d2c52cb6a" providerId="LiveId" clId="{1B012F92-8D5A-41A4-A1BD-345C588FD917}" dt="2026-03-09T15:55:42.941" v="20788" actId="20577"/>
          <ac:spMkLst>
            <pc:docMk/>
            <pc:sldMk cId="571160498" sldId="305"/>
            <ac:spMk id="116" creationId="{5DC027F8-6A53-5D51-0A82-CEFEDE77C157}"/>
          </ac:spMkLst>
        </pc:spChg>
      </pc:sldChg>
      <pc:sldChg chg="addSp modSp new mod modAnim modNotesTx">
        <pc:chgData name="Anđela Šoškić" userId="a59a783d2c52cb6a" providerId="LiveId" clId="{1B012F92-8D5A-41A4-A1BD-345C588FD917}" dt="2026-03-10T05:49:01.509" v="22119" actId="20577"/>
        <pc:sldMkLst>
          <pc:docMk/>
          <pc:sldMk cId="2314418819" sldId="306"/>
        </pc:sldMkLst>
        <pc:spChg chg="mod">
          <ac:chgData name="Anđela Šoškić" userId="a59a783d2c52cb6a" providerId="LiveId" clId="{1B012F92-8D5A-41A4-A1BD-345C588FD917}" dt="2026-03-09T15:54:45.419" v="20688"/>
          <ac:spMkLst>
            <pc:docMk/>
            <pc:sldMk cId="2314418819" sldId="306"/>
            <ac:spMk id="2" creationId="{08682AC5-0522-A9A1-B9CC-73BFCBDA6025}"/>
          </ac:spMkLst>
        </pc:spChg>
        <pc:spChg chg="mod">
          <ac:chgData name="Anđela Šoškić" userId="a59a783d2c52cb6a" providerId="LiveId" clId="{1B012F92-8D5A-41A4-A1BD-345C588FD917}" dt="2026-03-10T05:49:01.509" v="22119" actId="20577"/>
          <ac:spMkLst>
            <pc:docMk/>
            <pc:sldMk cId="2314418819" sldId="306"/>
            <ac:spMk id="3" creationId="{50C3ED84-B6DD-14C1-33C1-7E6A438B2D5D}"/>
          </ac:spMkLst>
        </pc:spChg>
      </pc:sldChg>
      <pc:sldChg chg="modSp add mod ord modNotesTx">
        <pc:chgData name="Anđela Šoškić" userId="a59a783d2c52cb6a" providerId="LiveId" clId="{1B012F92-8D5A-41A4-A1BD-345C588FD917}" dt="2026-03-13T14:02:34.420" v="43428" actId="20577"/>
        <pc:sldMkLst>
          <pc:docMk/>
          <pc:sldMk cId="1455237219" sldId="307"/>
        </pc:sldMkLst>
        <pc:spChg chg="mod">
          <ac:chgData name="Anđela Šoškić" userId="a59a783d2c52cb6a" providerId="LiveId" clId="{1B012F92-8D5A-41A4-A1BD-345C588FD917}" dt="2026-03-13T14:02:34.420" v="43428" actId="20577"/>
          <ac:spMkLst>
            <pc:docMk/>
            <pc:sldMk cId="1455237219" sldId="307"/>
            <ac:spMk id="3" creationId="{82EB2662-487F-B704-D977-53CDA1311DD8}"/>
          </ac:spMkLst>
        </pc:spChg>
      </pc:sldChg>
      <pc:sldChg chg="addSp delSp modSp new mod addAnim delAnim modAnim modNotesTx">
        <pc:chgData name="Anđela Šoškić" userId="a59a783d2c52cb6a" providerId="LiveId" clId="{1B012F92-8D5A-41A4-A1BD-345C588FD917}" dt="2026-03-13T13:48:01.989" v="42645" actId="1076"/>
        <pc:sldMkLst>
          <pc:docMk/>
          <pc:sldMk cId="3964147590" sldId="308"/>
        </pc:sldMkLst>
        <pc:spChg chg="mod">
          <ac:chgData name="Anđela Šoškić" userId="a59a783d2c52cb6a" providerId="LiveId" clId="{1B012F92-8D5A-41A4-A1BD-345C588FD917}" dt="2026-03-10T06:11:40.509" v="22993" actId="20577"/>
          <ac:spMkLst>
            <pc:docMk/>
            <pc:sldMk cId="3964147590" sldId="308"/>
            <ac:spMk id="2" creationId="{7B4C7900-27BD-1E30-C6A0-CC314A250A1B}"/>
          </ac:spMkLst>
        </pc:spChg>
        <pc:spChg chg="mod">
          <ac:chgData name="Anđela Šoškić" userId="a59a783d2c52cb6a" providerId="LiveId" clId="{1B012F92-8D5A-41A4-A1BD-345C588FD917}" dt="2026-03-10T05:59:25.809" v="22547" actId="27636"/>
          <ac:spMkLst>
            <pc:docMk/>
            <pc:sldMk cId="3964147590" sldId="308"/>
            <ac:spMk id="3" creationId="{EA81035B-5D2F-6D8A-2D5A-66A3900AF645}"/>
          </ac:spMkLst>
        </pc:spChg>
        <pc:spChg chg="add mod">
          <ac:chgData name="Anđela Šoškić" userId="a59a783d2c52cb6a" providerId="LiveId" clId="{1B012F92-8D5A-41A4-A1BD-345C588FD917}" dt="2026-03-13T13:47:48.679" v="42610" actId="1076"/>
          <ac:spMkLst>
            <pc:docMk/>
            <pc:sldMk cId="3964147590" sldId="308"/>
            <ac:spMk id="4" creationId="{D401AA12-6048-CB89-CE64-5AF8EA68364D}"/>
          </ac:spMkLst>
        </pc:spChg>
        <pc:spChg chg="add mod">
          <ac:chgData name="Anđela Šoškić" userId="a59a783d2c52cb6a" providerId="LiveId" clId="{1B012F92-8D5A-41A4-A1BD-345C588FD917}" dt="2026-03-13T13:48:00.008" v="42644" actId="1076"/>
          <ac:spMkLst>
            <pc:docMk/>
            <pc:sldMk cId="3964147590" sldId="308"/>
            <ac:spMk id="6" creationId="{6E6BA37A-C8E8-7613-F62A-C6CE22F85953}"/>
          </ac:spMkLst>
        </pc:spChg>
        <pc:spChg chg="add mod">
          <ac:chgData name="Anđela Šoškić" userId="a59a783d2c52cb6a" providerId="LiveId" clId="{1B012F92-8D5A-41A4-A1BD-345C588FD917}" dt="2026-03-13T13:48:01.989" v="42645" actId="1076"/>
          <ac:spMkLst>
            <pc:docMk/>
            <pc:sldMk cId="3964147590" sldId="308"/>
            <ac:spMk id="9" creationId="{C619256F-E47E-C796-2A47-321BC4D4935D}"/>
          </ac:spMkLst>
        </pc:spChg>
        <pc:spChg chg="add mod">
          <ac:chgData name="Anđela Šoškić" userId="a59a783d2c52cb6a" providerId="LiveId" clId="{1B012F92-8D5A-41A4-A1BD-345C588FD917}" dt="2026-03-13T13:47:55.989" v="42643" actId="1038"/>
          <ac:spMkLst>
            <pc:docMk/>
            <pc:sldMk cId="3964147590" sldId="308"/>
            <ac:spMk id="10" creationId="{F75A5091-2E55-ADCD-67D1-779EE3B3340B}"/>
          </ac:spMkLst>
        </pc:spChg>
        <pc:spChg chg="add mod">
          <ac:chgData name="Anđela Šoškić" userId="a59a783d2c52cb6a" providerId="LiveId" clId="{1B012F92-8D5A-41A4-A1BD-345C588FD917}" dt="2026-03-10T06:03:14.122" v="22611" actId="555"/>
          <ac:spMkLst>
            <pc:docMk/>
            <pc:sldMk cId="3964147590" sldId="308"/>
            <ac:spMk id="14" creationId="{F189AA94-90AA-6B27-B1E9-148E179A36A8}"/>
          </ac:spMkLst>
        </pc:spChg>
        <pc:spChg chg="add mod">
          <ac:chgData name="Anđela Šoškić" userId="a59a783d2c52cb6a" providerId="LiveId" clId="{1B012F92-8D5A-41A4-A1BD-345C588FD917}" dt="2026-03-10T06:03:14.122" v="22611" actId="555"/>
          <ac:spMkLst>
            <pc:docMk/>
            <pc:sldMk cId="3964147590" sldId="308"/>
            <ac:spMk id="15" creationId="{5E2350E1-564B-F4F8-8CFB-77DECA90317E}"/>
          </ac:spMkLst>
        </pc:spChg>
        <pc:spChg chg="add mod">
          <ac:chgData name="Anđela Šoškić" userId="a59a783d2c52cb6a" providerId="LiveId" clId="{1B012F92-8D5A-41A4-A1BD-345C588FD917}" dt="2026-03-10T06:03:14.122" v="22611" actId="555"/>
          <ac:spMkLst>
            <pc:docMk/>
            <pc:sldMk cId="3964147590" sldId="308"/>
            <ac:spMk id="16" creationId="{5690E242-C3B1-C5DE-0959-34FC74A734DA}"/>
          </ac:spMkLst>
        </pc:spChg>
        <pc:spChg chg="add mod">
          <ac:chgData name="Anđela Šoškić" userId="a59a783d2c52cb6a" providerId="LiveId" clId="{1B012F92-8D5A-41A4-A1BD-345C588FD917}" dt="2026-03-10T06:03:14.122" v="22611" actId="555"/>
          <ac:spMkLst>
            <pc:docMk/>
            <pc:sldMk cId="3964147590" sldId="308"/>
            <ac:spMk id="17" creationId="{93780FF6-A68D-2E33-8E97-0FF5D11EB9C3}"/>
          </ac:spMkLst>
        </pc:spChg>
        <pc:spChg chg="add mod">
          <ac:chgData name="Anđela Šoškić" userId="a59a783d2c52cb6a" providerId="LiveId" clId="{1B012F92-8D5A-41A4-A1BD-345C588FD917}" dt="2026-03-10T06:03:14.122" v="22611" actId="555"/>
          <ac:spMkLst>
            <pc:docMk/>
            <pc:sldMk cId="3964147590" sldId="308"/>
            <ac:spMk id="18" creationId="{8B2B802E-862A-57B4-BBFA-7602B051BA53}"/>
          </ac:spMkLst>
        </pc:spChg>
      </pc:sldChg>
      <pc:sldChg chg="modSp new mod modAnim modNotesTx">
        <pc:chgData name="Anđela Šoškić" userId="a59a783d2c52cb6a" providerId="LiveId" clId="{1B012F92-8D5A-41A4-A1BD-345C588FD917}" dt="2026-03-10T06:31:05.097" v="24899" actId="27636"/>
        <pc:sldMkLst>
          <pc:docMk/>
          <pc:sldMk cId="2531579852" sldId="309"/>
        </pc:sldMkLst>
        <pc:spChg chg="mod">
          <ac:chgData name="Anđela Šoškić" userId="a59a783d2c52cb6a" providerId="LiveId" clId="{1B012F92-8D5A-41A4-A1BD-345C588FD917}" dt="2026-03-10T06:28:48.184" v="24669" actId="20577"/>
          <ac:spMkLst>
            <pc:docMk/>
            <pc:sldMk cId="2531579852" sldId="309"/>
            <ac:spMk id="2" creationId="{78061038-DF30-7E72-34E6-BF937203CA9E}"/>
          </ac:spMkLst>
        </pc:spChg>
        <pc:spChg chg="mod">
          <ac:chgData name="Anđela Šoškić" userId="a59a783d2c52cb6a" providerId="LiveId" clId="{1B012F92-8D5A-41A4-A1BD-345C588FD917}" dt="2026-03-10T06:31:05.097" v="24899" actId="27636"/>
          <ac:spMkLst>
            <pc:docMk/>
            <pc:sldMk cId="2531579852" sldId="309"/>
            <ac:spMk id="3" creationId="{5105FD9F-F596-2826-9B18-D7C1B6C0533E}"/>
          </ac:spMkLst>
        </pc:spChg>
      </pc:sldChg>
      <pc:sldChg chg="modSp new mod modNotesTx">
        <pc:chgData name="Anđela Šoškić" userId="a59a783d2c52cb6a" providerId="LiveId" clId="{1B012F92-8D5A-41A4-A1BD-345C588FD917}" dt="2026-03-13T14:04:12.299" v="43468" actId="6549"/>
        <pc:sldMkLst>
          <pc:docMk/>
          <pc:sldMk cId="1941616606" sldId="310"/>
        </pc:sldMkLst>
        <pc:spChg chg="mod">
          <ac:chgData name="Anđela Šoškić" userId="a59a783d2c52cb6a" providerId="LiveId" clId="{1B012F92-8D5A-41A4-A1BD-345C588FD917}" dt="2026-03-10T06:28:53.306" v="24670"/>
          <ac:spMkLst>
            <pc:docMk/>
            <pc:sldMk cId="1941616606" sldId="310"/>
            <ac:spMk id="2" creationId="{3C0BB140-8385-79A7-7CE3-D20E8855F278}"/>
          </ac:spMkLst>
        </pc:spChg>
        <pc:spChg chg="mod">
          <ac:chgData name="Anđela Šoškić" userId="a59a783d2c52cb6a" providerId="LiveId" clId="{1B012F92-8D5A-41A4-A1BD-345C588FD917}" dt="2026-03-10T12:28:20.560" v="27807" actId="20577"/>
          <ac:spMkLst>
            <pc:docMk/>
            <pc:sldMk cId="1941616606" sldId="310"/>
            <ac:spMk id="3" creationId="{5E39965B-7A5F-4BDB-265E-9C43E3834817}"/>
          </ac:spMkLst>
        </pc:spChg>
      </pc:sldChg>
      <pc:sldChg chg="modSp new mod modNotesTx">
        <pc:chgData name="Anđela Šoškić" userId="a59a783d2c52cb6a" providerId="LiveId" clId="{1B012F92-8D5A-41A4-A1BD-345C588FD917}" dt="2026-03-10T06:49:13.734" v="26173" actId="27636"/>
        <pc:sldMkLst>
          <pc:docMk/>
          <pc:sldMk cId="1615084898" sldId="311"/>
        </pc:sldMkLst>
        <pc:spChg chg="mod">
          <ac:chgData name="Anđela Šoškić" userId="a59a783d2c52cb6a" providerId="LiveId" clId="{1B012F92-8D5A-41A4-A1BD-345C588FD917}" dt="2026-03-10T06:43:45.636" v="25408"/>
          <ac:spMkLst>
            <pc:docMk/>
            <pc:sldMk cId="1615084898" sldId="311"/>
            <ac:spMk id="2" creationId="{26F7DDD0-4AE4-A13A-172D-B1B683CB6E25}"/>
          </ac:spMkLst>
        </pc:spChg>
        <pc:spChg chg="mod">
          <ac:chgData name="Anđela Šoškić" userId="a59a783d2c52cb6a" providerId="LiveId" clId="{1B012F92-8D5A-41A4-A1BD-345C588FD917}" dt="2026-03-10T06:49:13.734" v="26173" actId="27636"/>
          <ac:spMkLst>
            <pc:docMk/>
            <pc:sldMk cId="1615084898" sldId="311"/>
            <ac:spMk id="3" creationId="{8784EE99-866F-0D34-B9C1-89E8500495D0}"/>
          </ac:spMkLst>
        </pc:spChg>
      </pc:sldChg>
      <pc:sldChg chg="modSp new mod">
        <pc:chgData name="Anđela Šoškić" userId="a59a783d2c52cb6a" providerId="LiveId" clId="{1B012F92-8D5A-41A4-A1BD-345C588FD917}" dt="2026-03-13T14:03:07.555" v="43467" actId="20577"/>
        <pc:sldMkLst>
          <pc:docMk/>
          <pc:sldMk cId="2081225437" sldId="312"/>
        </pc:sldMkLst>
        <pc:spChg chg="mod">
          <ac:chgData name="Anđela Šoškić" userId="a59a783d2c52cb6a" providerId="LiveId" clId="{1B012F92-8D5A-41A4-A1BD-345C588FD917}" dt="2026-03-10T06:50:02.719" v="26211" actId="20577"/>
          <ac:spMkLst>
            <pc:docMk/>
            <pc:sldMk cId="2081225437" sldId="312"/>
            <ac:spMk id="2" creationId="{B9FF7B43-5A81-AB35-C195-9F1BC841E2E7}"/>
          </ac:spMkLst>
        </pc:spChg>
        <pc:spChg chg="mod">
          <ac:chgData name="Anđela Šoškić" userId="a59a783d2c52cb6a" providerId="LiveId" clId="{1B012F92-8D5A-41A4-A1BD-345C588FD917}" dt="2026-03-13T14:03:07.555" v="43467" actId="20577"/>
          <ac:spMkLst>
            <pc:docMk/>
            <pc:sldMk cId="2081225437" sldId="312"/>
            <ac:spMk id="3" creationId="{97E3177F-3E47-DAA6-6217-66A6B65D984B}"/>
          </ac:spMkLst>
        </pc:spChg>
      </pc:sldChg>
      <pc:sldChg chg="addSp modSp new mod modAnim">
        <pc:chgData name="Anđela Šoškić" userId="a59a783d2c52cb6a" providerId="LiveId" clId="{1B012F92-8D5A-41A4-A1BD-345C588FD917}" dt="2026-03-10T07:00:21.764" v="26748" actId="1076"/>
        <pc:sldMkLst>
          <pc:docMk/>
          <pc:sldMk cId="1233010612" sldId="313"/>
        </pc:sldMkLst>
        <pc:spChg chg="mod">
          <ac:chgData name="Anđela Šoškić" userId="a59a783d2c52cb6a" providerId="LiveId" clId="{1B012F92-8D5A-41A4-A1BD-345C588FD917}" dt="2026-03-10T06:59:09.486" v="26718"/>
          <ac:spMkLst>
            <pc:docMk/>
            <pc:sldMk cId="1233010612" sldId="313"/>
            <ac:spMk id="2" creationId="{5F9FE339-C626-B597-AFD7-FCCF44EBE906}"/>
          </ac:spMkLst>
        </pc:spChg>
        <pc:spChg chg="mod">
          <ac:chgData name="Anđela Šoškić" userId="a59a783d2c52cb6a" providerId="LiveId" clId="{1B012F92-8D5A-41A4-A1BD-345C588FD917}" dt="2026-03-10T06:59:13.709" v="26739" actId="20577"/>
          <ac:spMkLst>
            <pc:docMk/>
            <pc:sldMk cId="1233010612" sldId="313"/>
            <ac:spMk id="3" creationId="{4340D837-42AB-B1DE-58D4-2CB2C30A7002}"/>
          </ac:spMkLst>
        </pc:spChg>
        <pc:graphicFrameChg chg="add mod">
          <ac:chgData name="Anđela Šoškić" userId="a59a783d2c52cb6a" providerId="LiveId" clId="{1B012F92-8D5A-41A4-A1BD-345C588FD917}" dt="2026-03-10T07:00:19.728" v="26747" actId="1076"/>
          <ac:graphicFrameMkLst>
            <pc:docMk/>
            <pc:sldMk cId="1233010612" sldId="313"/>
            <ac:graphicFrameMk id="5" creationId="{4C39F9DE-E539-E60F-B585-404D94C17B52}"/>
          </ac:graphicFrameMkLst>
        </pc:graphicFrameChg>
        <pc:picChg chg="add mod">
          <ac:chgData name="Anđela Šoškić" userId="a59a783d2c52cb6a" providerId="LiveId" clId="{1B012F92-8D5A-41A4-A1BD-345C588FD917}" dt="2026-03-10T07:00:21.764" v="26748" actId="1076"/>
          <ac:picMkLst>
            <pc:docMk/>
            <pc:sldMk cId="1233010612" sldId="313"/>
            <ac:picMk id="4" creationId="{C65EE4C1-C862-9250-D02F-28BDE3F75D45}"/>
          </ac:picMkLst>
        </pc:picChg>
      </pc:sldChg>
      <pc:sldChg chg="addSp delSp modSp add mod modNotesTx">
        <pc:chgData name="Anđela Šoškić" userId="a59a783d2c52cb6a" providerId="LiveId" clId="{1B012F92-8D5A-41A4-A1BD-345C588FD917}" dt="2026-03-10T07:10:28.490" v="27075" actId="20577"/>
        <pc:sldMkLst>
          <pc:docMk/>
          <pc:sldMk cId="4182206686" sldId="314"/>
        </pc:sldMkLst>
        <pc:picChg chg="add mod">
          <ac:chgData name="Anđela Šoškić" userId="a59a783d2c52cb6a" providerId="LiveId" clId="{1B012F92-8D5A-41A4-A1BD-345C588FD917}" dt="2026-03-10T07:05:25.711" v="26760" actId="14100"/>
          <ac:picMkLst>
            <pc:docMk/>
            <pc:sldMk cId="4182206686" sldId="314"/>
            <ac:picMk id="31746" creationId="{6180D86E-AB46-6D25-7DB1-0C65091E2593}"/>
          </ac:picMkLst>
        </pc:picChg>
        <pc:picChg chg="add mod">
          <ac:chgData name="Anđela Šoškić" userId="a59a783d2c52cb6a" providerId="LiveId" clId="{1B012F92-8D5A-41A4-A1BD-345C588FD917}" dt="2026-03-10T07:05:31.559" v="26762" actId="14100"/>
          <ac:picMkLst>
            <pc:docMk/>
            <pc:sldMk cId="4182206686" sldId="314"/>
            <ac:picMk id="31748" creationId="{33F4E257-8E3A-2C37-D5E3-7AFE96A08827}"/>
          </ac:picMkLst>
        </pc:picChg>
      </pc:sldChg>
      <pc:sldChg chg="addSp delSp modSp new mod modAnim modNotesTx">
        <pc:chgData name="Anđela Šoškić" userId="a59a783d2c52cb6a" providerId="LiveId" clId="{1B012F92-8D5A-41A4-A1BD-345C588FD917}" dt="2026-03-10T07:13:43.405" v="27581" actId="1076"/>
        <pc:sldMkLst>
          <pc:docMk/>
          <pc:sldMk cId="279658842" sldId="315"/>
        </pc:sldMkLst>
        <pc:spChg chg="mod">
          <ac:chgData name="Anđela Šoškić" userId="a59a783d2c52cb6a" providerId="LiveId" clId="{1B012F92-8D5A-41A4-A1BD-345C588FD917}" dt="2026-03-10T07:11:25.075" v="27136" actId="20577"/>
          <ac:spMkLst>
            <pc:docMk/>
            <pc:sldMk cId="279658842" sldId="315"/>
            <ac:spMk id="2" creationId="{67DD1F86-20EF-E8A4-60DC-2128CB3F3DE0}"/>
          </ac:spMkLst>
        </pc:spChg>
        <pc:spChg chg="add del mod">
          <ac:chgData name="Anđela Šoškić" userId="a59a783d2c52cb6a" providerId="LiveId" clId="{1B012F92-8D5A-41A4-A1BD-345C588FD917}" dt="2026-03-10T07:12:49.879" v="27508" actId="20577"/>
          <ac:spMkLst>
            <pc:docMk/>
            <pc:sldMk cId="279658842" sldId="315"/>
            <ac:spMk id="3" creationId="{C1A2C8A0-04C4-065C-9452-55FB1A222979}"/>
          </ac:spMkLst>
        </pc:spChg>
        <pc:picChg chg="add mod">
          <ac:chgData name="Anđela Šoškić" userId="a59a783d2c52cb6a" providerId="LiveId" clId="{1B012F92-8D5A-41A4-A1BD-345C588FD917}" dt="2026-03-10T07:13:43.405" v="27581" actId="1076"/>
          <ac:picMkLst>
            <pc:docMk/>
            <pc:sldMk cId="279658842" sldId="315"/>
            <ac:picMk id="5" creationId="{1602BBA6-418C-3794-BC51-B2031AFB9515}"/>
          </ac:picMkLst>
        </pc:picChg>
      </pc:sldChg>
      <pc:sldChg chg="modSp new mod">
        <pc:chgData name="Anđela Šoškić" userId="a59a783d2c52cb6a" providerId="LiveId" clId="{1B012F92-8D5A-41A4-A1BD-345C588FD917}" dt="2026-03-10T07:14:51.598" v="27768" actId="20577"/>
        <pc:sldMkLst>
          <pc:docMk/>
          <pc:sldMk cId="1055184773" sldId="316"/>
        </pc:sldMkLst>
        <pc:spChg chg="mod">
          <ac:chgData name="Anđela Šoškić" userId="a59a783d2c52cb6a" providerId="LiveId" clId="{1B012F92-8D5A-41A4-A1BD-345C588FD917}" dt="2026-03-10T07:14:10.474" v="27591" actId="20577"/>
          <ac:spMkLst>
            <pc:docMk/>
            <pc:sldMk cId="1055184773" sldId="316"/>
            <ac:spMk id="2" creationId="{40E97BAB-2322-1BD7-7038-798F19E111DA}"/>
          </ac:spMkLst>
        </pc:spChg>
        <pc:spChg chg="mod">
          <ac:chgData name="Anđela Šoškić" userId="a59a783d2c52cb6a" providerId="LiveId" clId="{1B012F92-8D5A-41A4-A1BD-345C588FD917}" dt="2026-03-10T07:14:51.598" v="27768" actId="20577"/>
          <ac:spMkLst>
            <pc:docMk/>
            <pc:sldMk cId="1055184773" sldId="316"/>
            <ac:spMk id="3" creationId="{5E2BF243-8CA8-4A6F-0B3B-A981AEFA61FD}"/>
          </ac:spMkLst>
        </pc:spChg>
      </pc:sldChg>
      <pc:sldChg chg="addSp delSp modSp mod modAnim modNotesTx">
        <pc:chgData name="Anđela Šoškić" userId="a59a783d2c52cb6a" providerId="LiveId" clId="{1B012F92-8D5A-41A4-A1BD-345C588FD917}" dt="2026-03-13T13:55:01.862" v="42999" actId="20577"/>
        <pc:sldMkLst>
          <pc:docMk/>
          <pc:sldMk cId="1981461450" sldId="317"/>
        </pc:sldMkLst>
        <pc:spChg chg="mod">
          <ac:chgData name="Anđela Šoškić" userId="a59a783d2c52cb6a" providerId="LiveId" clId="{1B012F92-8D5A-41A4-A1BD-345C588FD917}" dt="2026-03-13T13:54:46.144" v="42929" actId="20577"/>
          <ac:spMkLst>
            <pc:docMk/>
            <pc:sldMk cId="1981461450" sldId="317"/>
            <ac:spMk id="3" creationId="{019BD9C5-E6E3-68D3-89E4-AF0583449B65}"/>
          </ac:spMkLst>
        </pc:spChg>
        <pc:spChg chg="add mod">
          <ac:chgData name="Anđela Šoškić" userId="a59a783d2c52cb6a" providerId="LiveId" clId="{1B012F92-8D5A-41A4-A1BD-345C588FD917}" dt="2026-03-13T13:54:18.399" v="42846" actId="1076"/>
          <ac:spMkLst>
            <pc:docMk/>
            <pc:sldMk cId="1981461450" sldId="317"/>
            <ac:spMk id="6" creationId="{3B18E8BD-33C4-3270-88DD-C8B8BD90DD8F}"/>
          </ac:spMkLst>
        </pc:spChg>
        <pc:spChg chg="add mod">
          <ac:chgData name="Anđela Šoškić" userId="a59a783d2c52cb6a" providerId="LiveId" clId="{1B012F92-8D5A-41A4-A1BD-345C588FD917}" dt="2026-03-13T13:54:18.399" v="42846" actId="1076"/>
          <ac:spMkLst>
            <pc:docMk/>
            <pc:sldMk cId="1981461450" sldId="317"/>
            <ac:spMk id="7" creationId="{4DEB3269-668B-7607-9E37-349BF17485F3}"/>
          </ac:spMkLst>
        </pc:spChg>
        <pc:spChg chg="add mod">
          <ac:chgData name="Anđela Šoškić" userId="a59a783d2c52cb6a" providerId="LiveId" clId="{1B012F92-8D5A-41A4-A1BD-345C588FD917}" dt="2026-03-13T13:54:18.399" v="42846" actId="1076"/>
          <ac:spMkLst>
            <pc:docMk/>
            <pc:sldMk cId="1981461450" sldId="317"/>
            <ac:spMk id="8" creationId="{358FF4DF-1F26-2937-C168-BCFCF0B0A61C}"/>
          </ac:spMkLst>
        </pc:spChg>
      </pc:sldChg>
      <pc:sldChg chg="delSp mod">
        <pc:chgData name="Anđela Šoškić" userId="a59a783d2c52cb6a" providerId="LiveId" clId="{1B012F92-8D5A-41A4-A1BD-345C588FD917}" dt="2026-03-13T12:56:43.108" v="38962" actId="478"/>
        <pc:sldMkLst>
          <pc:docMk/>
          <pc:sldMk cId="2871577774" sldId="318"/>
        </pc:sldMkLst>
      </pc:sldChg>
      <pc:sldChg chg="addSp modSp mod modAnim modNotesTx">
        <pc:chgData name="Anđela Šoškić" userId="a59a783d2c52cb6a" providerId="LiveId" clId="{1B012F92-8D5A-41A4-A1BD-345C588FD917}" dt="2026-03-10T13:09:32.492" v="29718" actId="20577"/>
        <pc:sldMkLst>
          <pc:docMk/>
          <pc:sldMk cId="2215984391" sldId="320"/>
        </pc:sldMkLst>
        <pc:spChg chg="mod">
          <ac:chgData name="Anđela Šoškić" userId="a59a783d2c52cb6a" providerId="LiveId" clId="{1B012F92-8D5A-41A4-A1BD-345C588FD917}" dt="2026-03-10T13:09:19.907" v="29704" actId="27636"/>
          <ac:spMkLst>
            <pc:docMk/>
            <pc:sldMk cId="2215984391" sldId="320"/>
            <ac:spMk id="3" creationId="{A7B45837-3278-6DF9-3183-F60818DE5F9C}"/>
          </ac:spMkLst>
        </pc:spChg>
        <pc:graphicFrameChg chg="add mod">
          <ac:chgData name="Anđela Šoškić" userId="a59a783d2c52cb6a" providerId="LiveId" clId="{1B012F92-8D5A-41A4-A1BD-345C588FD917}" dt="2026-03-10T13:07:56.415" v="29546" actId="1076"/>
          <ac:graphicFrameMkLst>
            <pc:docMk/>
            <pc:sldMk cId="2215984391" sldId="320"/>
            <ac:graphicFrameMk id="4" creationId="{D8BBFB37-06D5-51F4-2CA7-039FC9ACC292}"/>
          </ac:graphicFrameMkLst>
        </pc:graphicFrameChg>
      </pc:sldChg>
      <pc:sldChg chg="addSp modSp mod modAnim">
        <pc:chgData name="Anđela Šoškić" userId="a59a783d2c52cb6a" providerId="LiveId" clId="{1B012F92-8D5A-41A4-A1BD-345C588FD917}" dt="2026-03-10T13:11:02.517" v="29939" actId="20577"/>
        <pc:sldMkLst>
          <pc:docMk/>
          <pc:sldMk cId="1487706548" sldId="321"/>
        </pc:sldMkLst>
        <pc:spChg chg="mod">
          <ac:chgData name="Anđela Šoškić" userId="a59a783d2c52cb6a" providerId="LiveId" clId="{1B012F92-8D5A-41A4-A1BD-345C588FD917}" dt="2026-03-10T13:11:02.517" v="29939" actId="20577"/>
          <ac:spMkLst>
            <pc:docMk/>
            <pc:sldMk cId="1487706548" sldId="321"/>
            <ac:spMk id="3" creationId="{FD7DB46B-DDF1-E28F-F030-ED6743675765}"/>
          </ac:spMkLst>
        </pc:spChg>
        <pc:graphicFrameChg chg="add mod">
          <ac:chgData name="Anđela Šoškić" userId="a59a783d2c52cb6a" providerId="LiveId" clId="{1B012F92-8D5A-41A4-A1BD-345C588FD917}" dt="2026-03-10T13:10:35.686" v="29852" actId="1076"/>
          <ac:graphicFrameMkLst>
            <pc:docMk/>
            <pc:sldMk cId="1487706548" sldId="321"/>
            <ac:graphicFrameMk id="4" creationId="{80D7D919-65AA-6DCF-B4DF-1F67ECEECC15}"/>
          </ac:graphicFrameMkLst>
        </pc:graphicFrameChg>
      </pc:sldChg>
      <pc:sldChg chg="addSp delSp modSp mod delAnim modAnim modNotesTx">
        <pc:chgData name="Anđela Šoškić" userId="a59a783d2c52cb6a" providerId="LiveId" clId="{1B012F92-8D5A-41A4-A1BD-345C588FD917}" dt="2026-03-13T13:48:37.032" v="42671" actId="20577"/>
        <pc:sldMkLst>
          <pc:docMk/>
          <pc:sldMk cId="4192842494" sldId="322"/>
        </pc:sldMkLst>
        <pc:spChg chg="add del mod">
          <ac:chgData name="Anđela Šoškić" userId="a59a783d2c52cb6a" providerId="LiveId" clId="{1B012F92-8D5A-41A4-A1BD-345C588FD917}" dt="2026-03-13T13:48:37.032" v="42671" actId="20577"/>
          <ac:spMkLst>
            <pc:docMk/>
            <pc:sldMk cId="4192842494" sldId="322"/>
            <ac:spMk id="3" creationId="{20B1641D-F4BA-1F6E-EB52-C3DAA7CC07F5}"/>
          </ac:spMkLst>
        </pc:spChg>
        <pc:picChg chg="add mod">
          <ac:chgData name="Anđela Šoškić" userId="a59a783d2c52cb6a" providerId="LiveId" clId="{1B012F92-8D5A-41A4-A1BD-345C588FD917}" dt="2026-03-10T15:09:25.170" v="31239" actId="1036"/>
          <ac:picMkLst>
            <pc:docMk/>
            <pc:sldMk cId="4192842494" sldId="322"/>
            <ac:picMk id="11" creationId="{C7EF4587-C0EC-849C-0551-CDBC9DFE691F}"/>
          </ac:picMkLst>
        </pc:picChg>
        <pc:picChg chg="add mod">
          <ac:chgData name="Anđela Šoškić" userId="a59a783d2c52cb6a" providerId="LiveId" clId="{1B012F92-8D5A-41A4-A1BD-345C588FD917}" dt="2026-03-10T15:09:25.170" v="31239" actId="1036"/>
          <ac:picMkLst>
            <pc:docMk/>
            <pc:sldMk cId="4192842494" sldId="322"/>
            <ac:picMk id="12" creationId="{926E19FB-1E08-9058-5D43-285EF090BA74}"/>
          </ac:picMkLst>
        </pc:picChg>
      </pc:sldChg>
      <pc:sldChg chg="modSp mod">
        <pc:chgData name="Anđela Šoškić" userId="a59a783d2c52cb6a" providerId="LiveId" clId="{1B012F92-8D5A-41A4-A1BD-345C588FD917}" dt="2026-03-10T13:12:05.144" v="29946" actId="20577"/>
        <pc:sldMkLst>
          <pc:docMk/>
          <pc:sldMk cId="3794512797" sldId="323"/>
        </pc:sldMkLst>
        <pc:spChg chg="mod">
          <ac:chgData name="Anđela Šoškić" userId="a59a783d2c52cb6a" providerId="LiveId" clId="{1B012F92-8D5A-41A4-A1BD-345C588FD917}" dt="2026-03-10T13:12:05.144" v="29946" actId="20577"/>
          <ac:spMkLst>
            <pc:docMk/>
            <pc:sldMk cId="3794512797" sldId="323"/>
            <ac:spMk id="3" creationId="{F64BAFE7-3B84-1E97-FBED-278207833EBA}"/>
          </ac:spMkLst>
        </pc:spChg>
      </pc:sldChg>
      <pc:sldChg chg="modSp mod">
        <pc:chgData name="Anđela Šoškić" userId="a59a783d2c52cb6a" providerId="LiveId" clId="{1B012F92-8D5A-41A4-A1BD-345C588FD917}" dt="2026-03-13T13:58:33.880" v="43182" actId="20577"/>
        <pc:sldMkLst>
          <pc:docMk/>
          <pc:sldMk cId="1321811918" sldId="324"/>
        </pc:sldMkLst>
        <pc:spChg chg="mod">
          <ac:chgData name="Anđela Šoškić" userId="a59a783d2c52cb6a" providerId="LiveId" clId="{1B012F92-8D5A-41A4-A1BD-345C588FD917}" dt="2026-03-13T13:58:33.880" v="43182" actId="20577"/>
          <ac:spMkLst>
            <pc:docMk/>
            <pc:sldMk cId="1321811918" sldId="324"/>
            <ac:spMk id="3" creationId="{D0872B29-1728-BF6E-3AA4-8CC2A99D14A1}"/>
          </ac:spMkLst>
        </pc:spChg>
      </pc:sldChg>
      <pc:sldChg chg="add">
        <pc:chgData name="Anđela Šoškić" userId="a59a783d2c52cb6a" providerId="LiveId" clId="{1B012F92-8D5A-41A4-A1BD-345C588FD917}" dt="2026-03-13T13:49:19.340" v="42675"/>
        <pc:sldMkLst>
          <pc:docMk/>
          <pc:sldMk cId="3102611974" sldId="326"/>
        </pc:sldMkLst>
      </pc:sldChg>
      <pc:sldChg chg="add">
        <pc:chgData name="Anđela Šoškić" userId="a59a783d2c52cb6a" providerId="LiveId" clId="{1B012F92-8D5A-41A4-A1BD-345C588FD917}" dt="2026-03-13T13:49:19.340" v="42675"/>
        <pc:sldMkLst>
          <pc:docMk/>
          <pc:sldMk cId="2627216653" sldId="327"/>
        </pc:sldMkLst>
      </pc:sldChg>
      <pc:sldChg chg="add">
        <pc:chgData name="Anđela Šoškić" userId="a59a783d2c52cb6a" providerId="LiveId" clId="{1B012F92-8D5A-41A4-A1BD-345C588FD917}" dt="2026-03-13T13:49:19.340" v="42675"/>
        <pc:sldMkLst>
          <pc:docMk/>
          <pc:sldMk cId="2010496299" sldId="328"/>
        </pc:sldMkLst>
      </pc:sldChg>
      <pc:sldChg chg="addSp delSp modSp mod modAnim">
        <pc:chgData name="Anđela Šoškić" userId="a59a783d2c52cb6a" providerId="LiveId" clId="{1B012F92-8D5A-41A4-A1BD-345C588FD917}" dt="2026-03-10T15:10:09.862" v="31317" actId="1076"/>
        <pc:sldMkLst>
          <pc:docMk/>
          <pc:sldMk cId="166894733" sldId="329"/>
        </pc:sldMkLst>
        <pc:spChg chg="add del mod">
          <ac:chgData name="Anđela Šoškić" userId="a59a783d2c52cb6a" providerId="LiveId" clId="{1B012F92-8D5A-41A4-A1BD-345C588FD917}" dt="2026-03-10T15:10:02.378" v="31315" actId="20577"/>
          <ac:spMkLst>
            <pc:docMk/>
            <pc:sldMk cId="166894733" sldId="329"/>
            <ac:spMk id="3" creationId="{A3A89FAD-65F5-CE19-A2F0-CACEAC421AB8}"/>
          </ac:spMkLst>
        </pc:spChg>
        <pc:graphicFrameChg chg="add mod">
          <ac:chgData name="Anđela Šoškić" userId="a59a783d2c52cb6a" providerId="LiveId" clId="{1B012F92-8D5A-41A4-A1BD-345C588FD917}" dt="2026-03-10T15:10:09.862" v="31317" actId="1076"/>
          <ac:graphicFrameMkLst>
            <pc:docMk/>
            <pc:sldMk cId="166894733" sldId="329"/>
            <ac:graphicFrameMk id="5" creationId="{8768E67F-F91B-D97C-24B4-65919D2379F4}"/>
          </ac:graphicFrameMkLst>
        </pc:graphicFrameChg>
      </pc:sldChg>
      <pc:sldChg chg="modSp new mod">
        <pc:chgData name="Anđela Šoškić" userId="a59a783d2c52cb6a" providerId="LiveId" clId="{1B012F92-8D5A-41A4-A1BD-345C588FD917}" dt="2026-03-13T12:56:16.724" v="38961" actId="20577"/>
        <pc:sldMkLst>
          <pc:docMk/>
          <pc:sldMk cId="1399246386" sldId="330"/>
        </pc:sldMkLst>
        <pc:spChg chg="mod">
          <ac:chgData name="Anđela Šoškić" userId="a59a783d2c52cb6a" providerId="LiveId" clId="{1B012F92-8D5A-41A4-A1BD-345C588FD917}" dt="2026-03-10T13:01:18.680" v="29253" actId="20577"/>
          <ac:spMkLst>
            <pc:docMk/>
            <pc:sldMk cId="1399246386" sldId="330"/>
            <ac:spMk id="2" creationId="{C08E993F-FAAE-0F77-E892-5FB983B50A83}"/>
          </ac:spMkLst>
        </pc:spChg>
        <pc:spChg chg="mod">
          <ac:chgData name="Anđela Šoškić" userId="a59a783d2c52cb6a" providerId="LiveId" clId="{1B012F92-8D5A-41A4-A1BD-345C588FD917}" dt="2026-03-13T12:56:16.724" v="38961" actId="20577"/>
          <ac:spMkLst>
            <pc:docMk/>
            <pc:sldMk cId="1399246386" sldId="330"/>
            <ac:spMk id="3" creationId="{99DB4415-B652-7C3A-C34B-BCBD51EA5D94}"/>
          </ac:spMkLst>
        </pc:spChg>
      </pc:sldChg>
      <pc:sldChg chg="addSp delSp modSp new mod modAnim">
        <pc:chgData name="Anđela Šoškić" userId="a59a783d2c52cb6a" providerId="LiveId" clId="{1B012F92-8D5A-41A4-A1BD-345C588FD917}" dt="2026-03-10T13:05:57.673" v="29497" actId="1076"/>
        <pc:sldMkLst>
          <pc:docMk/>
          <pc:sldMk cId="2634673723" sldId="331"/>
        </pc:sldMkLst>
        <pc:spChg chg="mod">
          <ac:chgData name="Anđela Šoškić" userId="a59a783d2c52cb6a" providerId="LiveId" clId="{1B012F92-8D5A-41A4-A1BD-345C588FD917}" dt="2026-03-10T13:01:45.374" v="29290" actId="20577"/>
          <ac:spMkLst>
            <pc:docMk/>
            <pc:sldMk cId="2634673723" sldId="331"/>
            <ac:spMk id="2" creationId="{A1D8C64D-C1E6-43E5-568C-2311318CF73C}"/>
          </ac:spMkLst>
        </pc:spChg>
        <pc:spChg chg="mod">
          <ac:chgData name="Anđela Šoškić" userId="a59a783d2c52cb6a" providerId="LiveId" clId="{1B012F92-8D5A-41A4-A1BD-345C588FD917}" dt="2026-03-10T13:05:42.848" v="29495" actId="20577"/>
          <ac:spMkLst>
            <pc:docMk/>
            <pc:sldMk cId="2634673723" sldId="331"/>
            <ac:spMk id="3" creationId="{D5042DF1-1583-B3AC-94AD-8C501ACBA26E}"/>
          </ac:spMkLst>
        </pc:spChg>
        <pc:picChg chg="add mod">
          <ac:chgData name="Anđela Šoškić" userId="a59a783d2c52cb6a" providerId="LiveId" clId="{1B012F92-8D5A-41A4-A1BD-345C588FD917}" dt="2026-03-10T13:05:57.673" v="29497" actId="1076"/>
          <ac:picMkLst>
            <pc:docMk/>
            <pc:sldMk cId="2634673723" sldId="331"/>
            <ac:picMk id="8" creationId="{F2A8A8B3-38F0-149F-F899-92DF6D15ACB4}"/>
          </ac:picMkLst>
        </pc:picChg>
        <pc:picChg chg="add mod">
          <ac:chgData name="Anđela Šoškić" userId="a59a783d2c52cb6a" providerId="LiveId" clId="{1B012F92-8D5A-41A4-A1BD-345C588FD917}" dt="2026-03-10T13:05:57.673" v="29497" actId="1076"/>
          <ac:picMkLst>
            <pc:docMk/>
            <pc:sldMk cId="2634673723" sldId="331"/>
            <ac:picMk id="9" creationId="{A153001F-0344-8C14-1DB8-51CE8452CDB4}"/>
          </ac:picMkLst>
        </pc:picChg>
        <pc:picChg chg="add mod">
          <ac:chgData name="Anđela Šoškić" userId="a59a783d2c52cb6a" providerId="LiveId" clId="{1B012F92-8D5A-41A4-A1BD-345C588FD917}" dt="2026-03-10T13:05:57.673" v="29497" actId="1076"/>
          <ac:picMkLst>
            <pc:docMk/>
            <pc:sldMk cId="2634673723" sldId="331"/>
            <ac:picMk id="10" creationId="{3EE4A204-58B0-24AF-F352-A5C6873BE33B}"/>
          </ac:picMkLst>
        </pc:picChg>
      </pc:sldChg>
      <pc:sldChg chg="addSp modSp new mod modAnim">
        <pc:chgData name="Anđela Šoškić" userId="a59a783d2c52cb6a" providerId="LiveId" clId="{1B012F92-8D5A-41A4-A1BD-345C588FD917}" dt="2026-03-10T13:06:44.464" v="29544" actId="20577"/>
        <pc:sldMkLst>
          <pc:docMk/>
          <pc:sldMk cId="279578751" sldId="332"/>
        </pc:sldMkLst>
        <pc:spChg chg="mod">
          <ac:chgData name="Anđela Šoškić" userId="a59a783d2c52cb6a" providerId="LiveId" clId="{1B012F92-8D5A-41A4-A1BD-345C588FD917}" dt="2026-03-10T13:06:11.873" v="29535" actId="20577"/>
          <ac:spMkLst>
            <pc:docMk/>
            <pc:sldMk cId="279578751" sldId="332"/>
            <ac:spMk id="2" creationId="{598A36CA-7C1F-6B26-C005-570CE1577BCC}"/>
          </ac:spMkLst>
        </pc:spChg>
        <pc:spChg chg="mod">
          <ac:chgData name="Anđela Šoškić" userId="a59a783d2c52cb6a" providerId="LiveId" clId="{1B012F92-8D5A-41A4-A1BD-345C588FD917}" dt="2026-03-10T13:06:44.464" v="29544" actId="20577"/>
          <ac:spMkLst>
            <pc:docMk/>
            <pc:sldMk cId="279578751" sldId="332"/>
            <ac:spMk id="3" creationId="{1DDA14D1-21E6-E120-7BBE-27CA59681BB1}"/>
          </ac:spMkLst>
        </pc:spChg>
        <pc:picChg chg="add mod">
          <ac:chgData name="Anđela Šoškić" userId="a59a783d2c52cb6a" providerId="LiveId" clId="{1B012F92-8D5A-41A4-A1BD-345C588FD917}" dt="2026-03-10T13:06:39.865" v="29540" actId="1076"/>
          <ac:picMkLst>
            <pc:docMk/>
            <pc:sldMk cId="279578751" sldId="332"/>
            <ac:picMk id="6" creationId="{FB3154E7-F648-0D7E-EBCF-EB52516EDD93}"/>
          </ac:picMkLst>
        </pc:picChg>
      </pc:sldChg>
      <pc:sldChg chg="delSp modSp add del mod">
        <pc:chgData name="Anđela Šoškić" userId="a59a783d2c52cb6a" providerId="LiveId" clId="{1B012F92-8D5A-41A4-A1BD-345C588FD917}" dt="2026-03-10T13:22:13.488" v="30505" actId="20577"/>
        <pc:sldMkLst>
          <pc:docMk/>
          <pc:sldMk cId="3859591646" sldId="333"/>
        </pc:sldMkLst>
        <pc:spChg chg="mod">
          <ac:chgData name="Anđela Šoškić" userId="a59a783d2c52cb6a" providerId="LiveId" clId="{1B012F92-8D5A-41A4-A1BD-345C588FD917}" dt="2026-03-10T13:22:13.488" v="30505" actId="20577"/>
          <ac:spMkLst>
            <pc:docMk/>
            <pc:sldMk cId="3859591646" sldId="333"/>
            <ac:spMk id="3" creationId="{16428BA3-6A5B-8127-ABBE-5294F61E5EF5}"/>
          </ac:spMkLst>
        </pc:spChg>
      </pc:sldChg>
      <pc:sldChg chg="addSp delSp modSp add mod">
        <pc:chgData name="Anđela Šoškić" userId="a59a783d2c52cb6a" providerId="LiveId" clId="{1B012F92-8D5A-41A4-A1BD-345C588FD917}" dt="2026-03-10T15:08:12.733" v="31030" actId="1076"/>
        <pc:sldMkLst>
          <pc:docMk/>
          <pc:sldMk cId="4063021598" sldId="334"/>
        </pc:sldMkLst>
        <pc:spChg chg="mod">
          <ac:chgData name="Anđela Šoškić" userId="a59a783d2c52cb6a" providerId="LiveId" clId="{1B012F92-8D5A-41A4-A1BD-345C588FD917}" dt="2026-03-10T14:00:53.033" v="30819" actId="20577"/>
          <ac:spMkLst>
            <pc:docMk/>
            <pc:sldMk cId="4063021598" sldId="334"/>
            <ac:spMk id="3" creationId="{3E021A0D-9C38-1C6D-EB42-63A2B09DB7F9}"/>
          </ac:spMkLst>
        </pc:spChg>
        <pc:picChg chg="add mod">
          <ac:chgData name="Anđela Šoškić" userId="a59a783d2c52cb6a" providerId="LiveId" clId="{1B012F92-8D5A-41A4-A1BD-345C588FD917}" dt="2026-03-10T14:01:11.606" v="30821" actId="1076"/>
          <ac:picMkLst>
            <pc:docMk/>
            <pc:sldMk cId="4063021598" sldId="334"/>
            <ac:picMk id="4" creationId="{EFB619E2-175F-C069-565B-A2824DFA10C6}"/>
          </ac:picMkLst>
        </pc:picChg>
        <pc:picChg chg="mod">
          <ac:chgData name="Anđela Šoškić" userId="a59a783d2c52cb6a" providerId="LiveId" clId="{1B012F92-8D5A-41A4-A1BD-345C588FD917}" dt="2026-03-10T15:08:12.733" v="31030" actId="1076"/>
          <ac:picMkLst>
            <pc:docMk/>
            <pc:sldMk cId="4063021598" sldId="334"/>
            <ac:picMk id="10" creationId="{5974AB31-5ED6-17AE-10FC-B691EEC21320}"/>
          </ac:picMkLst>
        </pc:picChg>
      </pc:sldChg>
      <pc:sldChg chg="modSp new mod">
        <pc:chgData name="Anđela Šoškić" userId="a59a783d2c52cb6a" providerId="LiveId" clId="{1B012F92-8D5A-41A4-A1BD-345C588FD917}" dt="2026-03-13T08:00:58.246" v="34123" actId="20577"/>
        <pc:sldMkLst>
          <pc:docMk/>
          <pc:sldMk cId="2241596213" sldId="337"/>
        </pc:sldMkLst>
        <pc:spChg chg="mod">
          <ac:chgData name="Anđela Šoškić" userId="a59a783d2c52cb6a" providerId="LiveId" clId="{1B012F92-8D5A-41A4-A1BD-345C588FD917}" dt="2026-03-13T07:57:44.187" v="33507" actId="20577"/>
          <ac:spMkLst>
            <pc:docMk/>
            <pc:sldMk cId="2241596213" sldId="337"/>
            <ac:spMk id="2" creationId="{D4BBEC08-B2A9-5F40-C69B-A169261045D1}"/>
          </ac:spMkLst>
        </pc:spChg>
        <pc:spChg chg="mod">
          <ac:chgData name="Anđela Šoškić" userId="a59a783d2c52cb6a" providerId="LiveId" clId="{1B012F92-8D5A-41A4-A1BD-345C588FD917}" dt="2026-03-13T08:00:58.246" v="34123" actId="20577"/>
          <ac:spMkLst>
            <pc:docMk/>
            <pc:sldMk cId="2241596213" sldId="337"/>
            <ac:spMk id="3" creationId="{A7F099A2-BCE7-3AE4-E734-62C96974F486}"/>
          </ac:spMkLst>
        </pc:spChg>
      </pc:sldChg>
      <pc:sldChg chg="modSp add mod modNotesTx">
        <pc:chgData name="Anđela Šoškić" userId="a59a783d2c52cb6a" providerId="LiveId" clId="{1B012F92-8D5A-41A4-A1BD-345C588FD917}" dt="2026-03-13T14:01:01.086" v="43341" actId="20577"/>
        <pc:sldMkLst>
          <pc:docMk/>
          <pc:sldMk cId="1280847362" sldId="338"/>
        </pc:sldMkLst>
        <pc:spChg chg="mod">
          <ac:chgData name="Anđela Šoškić" userId="a59a783d2c52cb6a" providerId="LiveId" clId="{1B012F92-8D5A-41A4-A1BD-345C588FD917}" dt="2026-03-13T08:01:12.769" v="34165" actId="20577"/>
          <ac:spMkLst>
            <pc:docMk/>
            <pc:sldMk cId="1280847362" sldId="338"/>
            <ac:spMk id="2" creationId="{B2BF2AC3-E585-1CBD-D4A1-F8AFF08DE457}"/>
          </ac:spMkLst>
        </pc:spChg>
        <pc:spChg chg="mod">
          <ac:chgData name="Anđela Šoškić" userId="a59a783d2c52cb6a" providerId="LiveId" clId="{1B012F92-8D5A-41A4-A1BD-345C588FD917}" dt="2026-03-13T14:01:01.086" v="43341" actId="20577"/>
          <ac:spMkLst>
            <pc:docMk/>
            <pc:sldMk cId="1280847362" sldId="338"/>
            <ac:spMk id="3" creationId="{344C122D-BDCB-8260-9EF3-2C5DC1EAC6CA}"/>
          </ac:spMkLst>
        </pc:spChg>
      </pc:sldChg>
      <pc:sldChg chg="addSp modSp new mod ord modNotesTx">
        <pc:chgData name="Anđela Šoškić" userId="a59a783d2c52cb6a" providerId="LiveId" clId="{1B012F92-8D5A-41A4-A1BD-345C588FD917}" dt="2026-03-13T08:28:19.727" v="35571" actId="1076"/>
        <pc:sldMkLst>
          <pc:docMk/>
          <pc:sldMk cId="858382051" sldId="339"/>
        </pc:sldMkLst>
        <pc:spChg chg="mod">
          <ac:chgData name="Anđela Šoškić" userId="a59a783d2c52cb6a" providerId="LiveId" clId="{1B012F92-8D5A-41A4-A1BD-345C588FD917}" dt="2026-03-13T08:04:16.699" v="34611" actId="20577"/>
          <ac:spMkLst>
            <pc:docMk/>
            <pc:sldMk cId="858382051" sldId="339"/>
            <ac:spMk id="2" creationId="{2EBF7361-0C16-8BDF-11E3-42CC36550153}"/>
          </ac:spMkLst>
        </pc:spChg>
        <pc:spChg chg="mod">
          <ac:chgData name="Anđela Šoškić" userId="a59a783d2c52cb6a" providerId="LiveId" clId="{1B012F92-8D5A-41A4-A1BD-345C588FD917}" dt="2026-03-13T08:27:17.150" v="35520" actId="20577"/>
          <ac:spMkLst>
            <pc:docMk/>
            <pc:sldMk cId="858382051" sldId="339"/>
            <ac:spMk id="3" creationId="{82E04FB0-74B7-FF4B-9F20-F6312472C03B}"/>
          </ac:spMkLst>
        </pc:spChg>
        <pc:spChg chg="add mod">
          <ac:chgData name="Anđela Šoškić" userId="a59a783d2c52cb6a" providerId="LiveId" clId="{1B012F92-8D5A-41A4-A1BD-345C588FD917}" dt="2026-03-13T08:28:19.727" v="35571" actId="1076"/>
          <ac:spMkLst>
            <pc:docMk/>
            <pc:sldMk cId="858382051" sldId="339"/>
            <ac:spMk id="5" creationId="{F31328CB-7F6E-3F70-DBDC-8F0ECB4D9948}"/>
          </ac:spMkLst>
        </pc:spChg>
        <pc:picChg chg="add mod">
          <ac:chgData name="Anđela Šoškić" userId="a59a783d2c52cb6a" providerId="LiveId" clId="{1B012F92-8D5A-41A4-A1BD-345C588FD917}" dt="2026-03-13T08:27:24.303" v="35522" actId="1076"/>
          <ac:picMkLst>
            <pc:docMk/>
            <pc:sldMk cId="858382051" sldId="339"/>
            <ac:picMk id="4" creationId="{48C2B17A-F27C-84AB-610F-C0DA843B7643}"/>
          </ac:picMkLst>
        </pc:picChg>
      </pc:sldChg>
      <pc:sldChg chg="addSp delSp modSp add mod modNotesTx">
        <pc:chgData name="Anđela Šoškić" userId="a59a783d2c52cb6a" providerId="LiveId" clId="{1B012F92-8D5A-41A4-A1BD-345C588FD917}" dt="2026-03-13T13:22:52.198" v="41252" actId="20577"/>
        <pc:sldMkLst>
          <pc:docMk/>
          <pc:sldMk cId="1944625815" sldId="340"/>
        </pc:sldMkLst>
        <pc:spChg chg="add mod">
          <ac:chgData name="Anđela Šoškić" userId="a59a783d2c52cb6a" providerId="LiveId" clId="{1B012F92-8D5A-41A4-A1BD-345C588FD917}" dt="2026-03-13T13:22:52.198" v="41252" actId="20577"/>
          <ac:spMkLst>
            <pc:docMk/>
            <pc:sldMk cId="1944625815" sldId="340"/>
            <ac:spMk id="3" creationId="{61F32400-D72C-C117-2D02-E01B246ECC93}"/>
          </ac:spMkLst>
        </pc:spChg>
        <pc:spChg chg="mod">
          <ac:chgData name="Anđela Šoškić" userId="a59a783d2c52cb6a" providerId="LiveId" clId="{1B012F92-8D5A-41A4-A1BD-345C588FD917}" dt="2026-03-13T12:03:07.956" v="36784" actId="14100"/>
          <ac:spMkLst>
            <pc:docMk/>
            <pc:sldMk cId="1944625815" sldId="340"/>
            <ac:spMk id="4" creationId="{FADFA610-4149-DC67-EA2D-1A95B2F53B82}"/>
          </ac:spMkLst>
        </pc:spChg>
      </pc:sldChg>
      <pc:sldChg chg="modSp new mod ord modNotesTx">
        <pc:chgData name="Anđela Šoškić" userId="a59a783d2c52cb6a" providerId="LiveId" clId="{1B012F92-8D5A-41A4-A1BD-345C588FD917}" dt="2026-03-13T12:49:42.074" v="38223"/>
        <pc:sldMkLst>
          <pc:docMk/>
          <pc:sldMk cId="1182415451" sldId="341"/>
        </pc:sldMkLst>
        <pc:spChg chg="mod">
          <ac:chgData name="Anđela Šoškić" userId="a59a783d2c52cb6a" providerId="LiveId" clId="{1B012F92-8D5A-41A4-A1BD-345C588FD917}" dt="2026-03-13T12:42:24.030" v="37594" actId="20577"/>
          <ac:spMkLst>
            <pc:docMk/>
            <pc:sldMk cId="1182415451" sldId="341"/>
            <ac:spMk id="2" creationId="{FF1DBC51-7806-1C02-7813-CF7FEBC88488}"/>
          </ac:spMkLst>
        </pc:spChg>
        <pc:spChg chg="mod">
          <ac:chgData name="Anđela Šoškić" userId="a59a783d2c52cb6a" providerId="LiveId" clId="{1B012F92-8D5A-41A4-A1BD-345C588FD917}" dt="2026-03-13T12:46:57.488" v="38061" actId="6549"/>
          <ac:spMkLst>
            <pc:docMk/>
            <pc:sldMk cId="1182415451" sldId="341"/>
            <ac:spMk id="3" creationId="{96005540-BA76-FD96-18EA-4B26E31E5E5C}"/>
          </ac:spMkLst>
        </pc:spChg>
      </pc:sldChg>
      <pc:sldChg chg="modSp add mod modNotesTx">
        <pc:chgData name="Anđela Šoškić" userId="a59a783d2c52cb6a" providerId="LiveId" clId="{1B012F92-8D5A-41A4-A1BD-345C588FD917}" dt="2026-03-13T12:53:27.558" v="38772" actId="20577"/>
        <pc:sldMkLst>
          <pc:docMk/>
          <pc:sldMk cId="669590767" sldId="342"/>
        </pc:sldMkLst>
        <pc:spChg chg="mod">
          <ac:chgData name="Anđela Šoškić" userId="a59a783d2c52cb6a" providerId="LiveId" clId="{1B012F92-8D5A-41A4-A1BD-345C588FD917}" dt="2026-03-13T12:53:27.558" v="38772" actId="20577"/>
          <ac:spMkLst>
            <pc:docMk/>
            <pc:sldMk cId="669590767" sldId="342"/>
            <ac:spMk id="3" creationId="{1A030C37-AE98-7EEA-0F37-3CDA27CEFE81}"/>
          </ac:spMkLst>
        </pc:spChg>
      </pc:sldChg>
      <pc:sldChg chg="modSp new mod modNotesTx">
        <pc:chgData name="Anđela Šoškić" userId="a59a783d2c52cb6a" providerId="LiveId" clId="{1B012F92-8D5A-41A4-A1BD-345C588FD917}" dt="2026-03-13T13:23:27.199" v="41368" actId="20577"/>
        <pc:sldMkLst>
          <pc:docMk/>
          <pc:sldMk cId="477135697" sldId="343"/>
        </pc:sldMkLst>
        <pc:spChg chg="mod">
          <ac:chgData name="Anđela Šoškić" userId="a59a783d2c52cb6a" providerId="LiveId" clId="{1B012F92-8D5A-41A4-A1BD-345C588FD917}" dt="2026-03-13T13:23:09.102" v="41292" actId="20577"/>
          <ac:spMkLst>
            <pc:docMk/>
            <pc:sldMk cId="477135697" sldId="343"/>
            <ac:spMk id="2" creationId="{91CE0804-15B6-D0F0-40F3-2C661609A30E}"/>
          </ac:spMkLst>
        </pc:spChg>
        <pc:spChg chg="mod">
          <ac:chgData name="Anđela Šoškić" userId="a59a783d2c52cb6a" providerId="LiveId" clId="{1B012F92-8D5A-41A4-A1BD-345C588FD917}" dt="2026-03-13T13:23:27.199" v="41368" actId="20577"/>
          <ac:spMkLst>
            <pc:docMk/>
            <pc:sldMk cId="477135697" sldId="343"/>
            <ac:spMk id="3" creationId="{E54694E7-DD31-876C-CE70-A046158F6A51}"/>
          </ac:spMkLst>
        </pc:spChg>
      </pc:sldChg>
      <pc:sldChg chg="addSp delSp modSp new add del mod modClrScheme chgLayout">
        <pc:chgData name="Anđela Šoškić" userId="a59a783d2c52cb6a" providerId="LiveId" clId="{1B012F92-8D5A-41A4-A1BD-345C588FD917}" dt="2026-03-13T13:49:06.128" v="42673" actId="2696"/>
        <pc:sldMkLst>
          <pc:docMk/>
          <pc:sldMk cId="3184553566" sldId="344"/>
        </pc:sldMkLst>
        <pc:spChg chg="add mod ord">
          <ac:chgData name="Anđela Šoškić" userId="a59a783d2c52cb6a" providerId="LiveId" clId="{1B012F92-8D5A-41A4-A1BD-345C588FD917}" dt="2026-03-13T13:23:51.421" v="41371"/>
          <ac:spMkLst>
            <pc:docMk/>
            <pc:sldMk cId="3184553566" sldId="344"/>
            <ac:spMk id="3" creationId="{E879EC33-A993-EEF3-D11B-6D430F67782E}"/>
          </ac:spMkLst>
        </pc:spChg>
        <pc:spChg chg="add mod ord">
          <ac:chgData name="Anđela Šoškić" userId="a59a783d2c52cb6a" providerId="LiveId" clId="{1B012F92-8D5A-41A4-A1BD-345C588FD917}" dt="2026-03-13T13:26:37.688" v="41702" actId="20577"/>
          <ac:spMkLst>
            <pc:docMk/>
            <pc:sldMk cId="3184553566" sldId="344"/>
            <ac:spMk id="4" creationId="{791FA0C1-A89E-6391-E868-302809B5A250}"/>
          </ac:spMkLst>
        </pc:spChg>
      </pc:sldChg>
      <pc:sldChg chg="addSp modSp new add del mod modAnim">
        <pc:chgData name="Anđela Šoškić" userId="a59a783d2c52cb6a" providerId="LiveId" clId="{1B012F92-8D5A-41A4-A1BD-345C588FD917}" dt="2026-03-13T13:49:06.128" v="42673" actId="2696"/>
        <pc:sldMkLst>
          <pc:docMk/>
          <pc:sldMk cId="1174727173" sldId="345"/>
        </pc:sldMkLst>
        <pc:spChg chg="mod">
          <ac:chgData name="Anđela Šoškić" userId="a59a783d2c52cb6a" providerId="LiveId" clId="{1B012F92-8D5A-41A4-A1BD-345C588FD917}" dt="2026-03-13T13:27:03.408" v="41711" actId="20577"/>
          <ac:spMkLst>
            <pc:docMk/>
            <pc:sldMk cId="1174727173" sldId="345"/>
            <ac:spMk id="2" creationId="{1A88348A-5534-BF07-65A0-AFA119687BAF}"/>
          </ac:spMkLst>
        </pc:spChg>
        <pc:spChg chg="mod">
          <ac:chgData name="Anđela Šoškić" userId="a59a783d2c52cb6a" providerId="LiveId" clId="{1B012F92-8D5A-41A4-A1BD-345C588FD917}" dt="2026-03-13T13:27:20.842" v="41739" actId="20577"/>
          <ac:spMkLst>
            <pc:docMk/>
            <pc:sldMk cId="1174727173" sldId="345"/>
            <ac:spMk id="3" creationId="{D2A6D25E-CB3B-4137-B9A1-0D5A07F90F3B}"/>
          </ac:spMkLst>
        </pc:spChg>
        <pc:spChg chg="mod">
          <ac:chgData name="Anđela Šoškić" userId="a59a783d2c52cb6a" providerId="LiveId" clId="{1B012F92-8D5A-41A4-A1BD-345C588FD917}" dt="2026-03-13T13:27:07.553" v="41712"/>
          <ac:spMkLst>
            <pc:docMk/>
            <pc:sldMk cId="1174727173" sldId="345"/>
            <ac:spMk id="6" creationId="{E9C1149E-5897-4E7F-41C9-1C43FE40C2A0}"/>
          </ac:spMkLst>
        </pc:spChg>
        <pc:spChg chg="mod">
          <ac:chgData name="Anđela Šoškić" userId="a59a783d2c52cb6a" providerId="LiveId" clId="{1B012F92-8D5A-41A4-A1BD-345C588FD917}" dt="2026-03-13T13:27:27.955" v="41740"/>
          <ac:spMkLst>
            <pc:docMk/>
            <pc:sldMk cId="1174727173" sldId="345"/>
            <ac:spMk id="8" creationId="{BBAB1553-3B4A-F75A-F288-B9AEA06AD1C6}"/>
          </ac:spMkLst>
        </pc:spChg>
        <pc:spChg chg="mod">
          <ac:chgData name="Anđela Šoškić" userId="a59a783d2c52cb6a" providerId="LiveId" clId="{1B012F92-8D5A-41A4-A1BD-345C588FD917}" dt="2026-03-13T13:27:27.955" v="41740"/>
          <ac:spMkLst>
            <pc:docMk/>
            <pc:sldMk cId="1174727173" sldId="345"/>
            <ac:spMk id="9" creationId="{AEA9EF01-74FF-0512-E761-9A39847B330D}"/>
          </ac:spMkLst>
        </pc:spChg>
        <pc:spChg chg="mod">
          <ac:chgData name="Anđela Šoškić" userId="a59a783d2c52cb6a" providerId="LiveId" clId="{1B012F92-8D5A-41A4-A1BD-345C588FD917}" dt="2026-03-13T13:27:27.955" v="41740"/>
          <ac:spMkLst>
            <pc:docMk/>
            <pc:sldMk cId="1174727173" sldId="345"/>
            <ac:spMk id="10" creationId="{B69F4432-41DF-F76E-1B20-CAD7DCA280F0}"/>
          </ac:spMkLst>
        </pc:spChg>
        <pc:grpChg chg="add mod">
          <ac:chgData name="Anđela Šoškić" userId="a59a783d2c52cb6a" providerId="LiveId" clId="{1B012F92-8D5A-41A4-A1BD-345C588FD917}" dt="2026-03-13T13:27:07.553" v="41712"/>
          <ac:grpSpMkLst>
            <pc:docMk/>
            <pc:sldMk cId="1174727173" sldId="345"/>
            <ac:grpSpMk id="4" creationId="{7E0EAEA1-A2DF-4ADA-7549-4E8E97DD278D}"/>
          </ac:grpSpMkLst>
        </pc:grpChg>
        <pc:grpChg chg="add mod">
          <ac:chgData name="Anđela Šoškić" userId="a59a783d2c52cb6a" providerId="LiveId" clId="{1B012F92-8D5A-41A4-A1BD-345C588FD917}" dt="2026-03-13T13:27:27.955" v="41740"/>
          <ac:grpSpMkLst>
            <pc:docMk/>
            <pc:sldMk cId="1174727173" sldId="345"/>
            <ac:grpSpMk id="7" creationId="{D9E62735-B4FB-8457-CF64-1449E4A4F30F}"/>
          </ac:grpSpMkLst>
        </pc:grpChg>
        <pc:graphicFrameChg chg="mod">
          <ac:chgData name="Anđela Šoškić" userId="a59a783d2c52cb6a" providerId="LiveId" clId="{1B012F92-8D5A-41A4-A1BD-345C588FD917}" dt="2026-03-13T13:27:07.553" v="41712"/>
          <ac:graphicFrameMkLst>
            <pc:docMk/>
            <pc:sldMk cId="1174727173" sldId="345"/>
            <ac:graphicFrameMk id="5" creationId="{03BDA7C8-3F62-4D00-E966-1143E7E4112A}"/>
          </ac:graphicFrameMkLst>
        </pc:graphicFrameChg>
      </pc:sldChg>
      <pc:sldChg chg="modSp add del mod">
        <pc:chgData name="Anđela Šoškić" userId="a59a783d2c52cb6a" providerId="LiveId" clId="{1B012F92-8D5A-41A4-A1BD-345C588FD917}" dt="2026-03-13T13:49:06.128" v="42673" actId="2696"/>
        <pc:sldMkLst>
          <pc:docMk/>
          <pc:sldMk cId="4201011780" sldId="346"/>
        </pc:sldMkLst>
        <pc:spChg chg="mod">
          <ac:chgData name="Anđela Šoškić" userId="a59a783d2c52cb6a" providerId="LiveId" clId="{1B012F92-8D5A-41A4-A1BD-345C588FD917}" dt="2026-03-13T13:25:42.046" v="41631" actId="27636"/>
          <ac:spMkLst>
            <pc:docMk/>
            <pc:sldMk cId="4201011780" sldId="346"/>
            <ac:spMk id="4" creationId="{5D4648F2-201C-8373-5CA8-6FF2724D63C1}"/>
          </ac:spMkLst>
        </pc:spChg>
      </pc:sldChg>
      <pc:sldChg chg="addSp delSp modSp new add del mod">
        <pc:chgData name="Anđela Šoškić" userId="a59a783d2c52cb6a" providerId="LiveId" clId="{1B012F92-8D5A-41A4-A1BD-345C588FD917}" dt="2026-03-13T13:49:06.128" v="42673" actId="2696"/>
        <pc:sldMkLst>
          <pc:docMk/>
          <pc:sldMk cId="876833289" sldId="348"/>
        </pc:sldMkLst>
        <pc:spChg chg="mod">
          <ac:chgData name="Anđela Šoškić" userId="a59a783d2c52cb6a" providerId="LiveId" clId="{1B012F92-8D5A-41A4-A1BD-345C588FD917}" dt="2026-03-13T13:28:13.035" v="41778" actId="20577"/>
          <ac:spMkLst>
            <pc:docMk/>
            <pc:sldMk cId="876833289" sldId="348"/>
            <ac:spMk id="2" creationId="{93956B85-BC77-AB15-EE2E-BACDF32D85DE}"/>
          </ac:spMkLst>
        </pc:spChg>
        <pc:spChg chg="mod">
          <ac:chgData name="Anđela Šoškić" userId="a59a783d2c52cb6a" providerId="LiveId" clId="{1B012F92-8D5A-41A4-A1BD-345C588FD917}" dt="2026-03-13T13:28:26.869" v="41790" actId="20577"/>
          <ac:spMkLst>
            <pc:docMk/>
            <pc:sldMk cId="876833289" sldId="348"/>
            <ac:spMk id="4" creationId="{F870A875-3A41-1626-E7C4-AF4322AACDEF}"/>
          </ac:spMkLst>
        </pc:spChg>
        <pc:picChg chg="add mod">
          <ac:chgData name="Anđela Šoškić" userId="a59a783d2c52cb6a" providerId="LiveId" clId="{1B012F92-8D5A-41A4-A1BD-345C588FD917}" dt="2026-03-13T13:28:06.906" v="41757"/>
          <ac:picMkLst>
            <pc:docMk/>
            <pc:sldMk cId="876833289" sldId="348"/>
            <ac:picMk id="6" creationId="{D0D5FF51-3D68-9AAD-85D5-93B30254C389}"/>
          </ac:picMkLst>
        </pc:picChg>
      </pc:sldChg>
      <pc:sldChg chg="addSp delSp modSp new add del mod modClrScheme addAnim delAnim modAnim chgLayout">
        <pc:chgData name="Anđela Šoškić" userId="a59a783d2c52cb6a" providerId="LiveId" clId="{1B012F92-8D5A-41A4-A1BD-345C588FD917}" dt="2026-03-13T13:49:06.128" v="42673" actId="2696"/>
        <pc:sldMkLst>
          <pc:docMk/>
          <pc:sldMk cId="3347791328" sldId="349"/>
        </pc:sldMkLst>
        <pc:spChg chg="add mod ord">
          <ac:chgData name="Anđela Šoškić" userId="a59a783d2c52cb6a" providerId="LiveId" clId="{1B012F92-8D5A-41A4-A1BD-345C588FD917}" dt="2026-03-13T13:30:55.149" v="42034" actId="20577"/>
          <ac:spMkLst>
            <pc:docMk/>
            <pc:sldMk cId="3347791328" sldId="349"/>
            <ac:spMk id="6" creationId="{8F39C532-303E-5513-94E8-86978C6EE01F}"/>
          </ac:spMkLst>
        </pc:spChg>
        <pc:spChg chg="add mod ord">
          <ac:chgData name="Anđela Šoškić" userId="a59a783d2c52cb6a" providerId="LiveId" clId="{1B012F92-8D5A-41A4-A1BD-345C588FD917}" dt="2026-03-13T13:28:48.113" v="41792" actId="700"/>
          <ac:spMkLst>
            <pc:docMk/>
            <pc:sldMk cId="3347791328" sldId="349"/>
            <ac:spMk id="7" creationId="{333A2E64-9B0E-313C-9EA8-B85CC40F0300}"/>
          </ac:spMkLst>
        </pc:spChg>
        <pc:spChg chg="add mod">
          <ac:chgData name="Anđela Šoškić" userId="a59a783d2c52cb6a" providerId="LiveId" clId="{1B012F92-8D5A-41A4-A1BD-345C588FD917}" dt="2026-03-13T13:29:01.859" v="41796" actId="1076"/>
          <ac:spMkLst>
            <pc:docMk/>
            <pc:sldMk cId="3347791328" sldId="349"/>
            <ac:spMk id="10" creationId="{DD49A609-3C12-3980-CE63-96629CA710BB}"/>
          </ac:spMkLst>
        </pc:spChg>
        <pc:spChg chg="add mod">
          <ac:chgData name="Anđela Šoškić" userId="a59a783d2c52cb6a" providerId="LiveId" clId="{1B012F92-8D5A-41A4-A1BD-345C588FD917}" dt="2026-03-13T13:29:08.140" v="41799" actId="14100"/>
          <ac:spMkLst>
            <pc:docMk/>
            <pc:sldMk cId="3347791328" sldId="349"/>
            <ac:spMk id="11" creationId="{C9E13B7B-7935-11BE-AE9E-4BBB746E54B6}"/>
          </ac:spMkLst>
        </pc:spChg>
        <pc:spChg chg="add mod">
          <ac:chgData name="Anđela Šoškić" userId="a59a783d2c52cb6a" providerId="LiveId" clId="{1B012F92-8D5A-41A4-A1BD-345C588FD917}" dt="2026-03-13T13:30:17.616" v="42021" actId="20577"/>
          <ac:spMkLst>
            <pc:docMk/>
            <pc:sldMk cId="3347791328" sldId="349"/>
            <ac:spMk id="13" creationId="{6D1F7548-0B72-EFAC-C3C9-CC5323E6499D}"/>
          </ac:spMkLst>
        </pc:spChg>
        <pc:picChg chg="add mod">
          <ac:chgData name="Anđela Šoškić" userId="a59a783d2c52cb6a" providerId="LiveId" clId="{1B012F92-8D5A-41A4-A1BD-345C588FD917}" dt="2026-03-13T13:28:51.810" v="41794" actId="1076"/>
          <ac:picMkLst>
            <pc:docMk/>
            <pc:sldMk cId="3347791328" sldId="349"/>
            <ac:picMk id="8" creationId="{372054D5-D8C7-C19B-1548-DC3F873AF443}"/>
          </ac:picMkLst>
        </pc:picChg>
        <pc:picChg chg="add mod">
          <ac:chgData name="Anđela Šoškić" userId="a59a783d2c52cb6a" providerId="LiveId" clId="{1B012F92-8D5A-41A4-A1BD-345C588FD917}" dt="2026-03-13T13:28:51.810" v="41794" actId="1076"/>
          <ac:picMkLst>
            <pc:docMk/>
            <pc:sldMk cId="3347791328" sldId="349"/>
            <ac:picMk id="9" creationId="{0919F8EB-EAC2-AE6E-7687-B762597220C7}"/>
          </ac:picMkLst>
        </pc:picChg>
      </pc:sldChg>
      <pc:sldChg chg="addSp delSp modSp new add del mod modClrScheme chgLayout">
        <pc:chgData name="Anđela Šoškić" userId="a59a783d2c52cb6a" providerId="LiveId" clId="{1B012F92-8D5A-41A4-A1BD-345C588FD917}" dt="2026-03-13T13:49:06.128" v="42673" actId="2696"/>
        <pc:sldMkLst>
          <pc:docMk/>
          <pc:sldMk cId="3951832312" sldId="350"/>
        </pc:sldMkLst>
        <pc:spChg chg="add mod ord">
          <ac:chgData name="Anđela Šoškić" userId="a59a783d2c52cb6a" providerId="LiveId" clId="{1B012F92-8D5A-41A4-A1BD-345C588FD917}" dt="2026-03-13T13:31:12.146" v="42047" actId="20577"/>
          <ac:spMkLst>
            <pc:docMk/>
            <pc:sldMk cId="3951832312" sldId="350"/>
            <ac:spMk id="5" creationId="{112AF0AC-6EFB-8309-124E-3A7B78E39A52}"/>
          </ac:spMkLst>
        </pc:spChg>
        <pc:spChg chg="add mod ord">
          <ac:chgData name="Anđela Šoškić" userId="a59a783d2c52cb6a" providerId="LiveId" clId="{1B012F92-8D5A-41A4-A1BD-345C588FD917}" dt="2026-03-13T13:31:28.032" v="42056" actId="27636"/>
          <ac:spMkLst>
            <pc:docMk/>
            <pc:sldMk cId="3951832312" sldId="350"/>
            <ac:spMk id="6" creationId="{7282856F-C188-7AE7-406D-CC9351820119}"/>
          </ac:spMkLst>
        </pc:spChg>
        <pc:picChg chg="add mod ord">
          <ac:chgData name="Anđela Šoškić" userId="a59a783d2c52cb6a" providerId="LiveId" clId="{1B012F92-8D5A-41A4-A1BD-345C588FD917}" dt="2026-03-13T13:31:09.449" v="42038" actId="700"/>
          <ac:picMkLst>
            <pc:docMk/>
            <pc:sldMk cId="3951832312" sldId="350"/>
            <ac:picMk id="4" creationId="{09D57702-9991-A544-E7CE-1E06E1B33524}"/>
          </ac:picMkLst>
        </pc:picChg>
      </pc:sldChg>
      <pc:sldChg chg="addSp modSp new add del mod">
        <pc:chgData name="Anđela Šoškić" userId="a59a783d2c52cb6a" providerId="LiveId" clId="{1B012F92-8D5A-41A4-A1BD-345C588FD917}" dt="2026-03-13T13:52:11.478" v="42823" actId="20577"/>
        <pc:sldMkLst>
          <pc:docMk/>
          <pc:sldMk cId="1183456431" sldId="351"/>
        </pc:sldMkLst>
        <pc:spChg chg="mod">
          <ac:chgData name="Anđela Šoškić" userId="a59a783d2c52cb6a" providerId="LiveId" clId="{1B012F92-8D5A-41A4-A1BD-345C588FD917}" dt="2026-03-13T13:32:03.029" v="42067" actId="20577"/>
          <ac:spMkLst>
            <pc:docMk/>
            <pc:sldMk cId="1183456431" sldId="351"/>
            <ac:spMk id="2" creationId="{3B1A5923-1529-694E-1857-3D6CE1E4E981}"/>
          </ac:spMkLst>
        </pc:spChg>
        <pc:spChg chg="mod">
          <ac:chgData name="Anđela Šoškić" userId="a59a783d2c52cb6a" providerId="LiveId" clId="{1B012F92-8D5A-41A4-A1BD-345C588FD917}" dt="2026-03-13T13:52:11.478" v="42823" actId="20577"/>
          <ac:spMkLst>
            <pc:docMk/>
            <pc:sldMk cId="1183456431" sldId="351"/>
            <ac:spMk id="3" creationId="{3CCC4EE6-5E79-5F89-21C6-207BF8099D75}"/>
          </ac:spMkLst>
        </pc:spChg>
        <pc:picChg chg="add mod">
          <ac:chgData name="Anđela Šoškić" userId="a59a783d2c52cb6a" providerId="LiveId" clId="{1B012F92-8D5A-41A4-A1BD-345C588FD917}" dt="2026-03-13T13:33:06.409" v="42160" actId="1076"/>
          <ac:picMkLst>
            <pc:docMk/>
            <pc:sldMk cId="1183456431" sldId="351"/>
            <ac:picMk id="4" creationId="{FC841F2B-4FD3-EC4A-45BC-0C32E9C101DC}"/>
          </ac:picMkLst>
        </pc:picChg>
      </pc:sldChg>
      <pc:sldChg chg="modSp new add del mod modAnim">
        <pc:chgData name="Anđela Šoškić" userId="a59a783d2c52cb6a" providerId="LiveId" clId="{1B012F92-8D5A-41A4-A1BD-345C588FD917}" dt="2026-03-13T13:49:06.128" v="42673" actId="2696"/>
        <pc:sldMkLst>
          <pc:docMk/>
          <pc:sldMk cId="3512728713" sldId="352"/>
        </pc:sldMkLst>
        <pc:spChg chg="mod">
          <ac:chgData name="Anđela Šoškić" userId="a59a783d2c52cb6a" providerId="LiveId" clId="{1B012F92-8D5A-41A4-A1BD-345C588FD917}" dt="2026-03-13T13:33:17.232" v="42177" actId="20577"/>
          <ac:spMkLst>
            <pc:docMk/>
            <pc:sldMk cId="3512728713" sldId="352"/>
            <ac:spMk id="2" creationId="{9FABF883-FC52-5430-52CE-9083EE7ABE76}"/>
          </ac:spMkLst>
        </pc:spChg>
        <pc:spChg chg="mod">
          <ac:chgData name="Anđela Šoškić" userId="a59a783d2c52cb6a" providerId="LiveId" clId="{1B012F92-8D5A-41A4-A1BD-345C588FD917}" dt="2026-03-13T13:35:08.777" v="42383" actId="113"/>
          <ac:spMkLst>
            <pc:docMk/>
            <pc:sldMk cId="3512728713" sldId="352"/>
            <ac:spMk id="3" creationId="{EB012FE3-9F17-9DA6-6389-7B35D8094A6C}"/>
          </ac:spMkLst>
        </pc:spChg>
      </pc:sldChg>
      <pc:sldChg chg="addSp delSp modSp new mod modAnim">
        <pc:chgData name="Anđela Šoškić" userId="a59a783d2c52cb6a" providerId="LiveId" clId="{1B012F92-8D5A-41A4-A1BD-345C588FD917}" dt="2026-03-13T13:51:32.071" v="42821" actId="20577"/>
        <pc:sldMkLst>
          <pc:docMk/>
          <pc:sldMk cId="1056923347" sldId="353"/>
        </pc:sldMkLst>
        <pc:spChg chg="mod">
          <ac:chgData name="Anđela Šoškić" userId="a59a783d2c52cb6a" providerId="LiveId" clId="{1B012F92-8D5A-41A4-A1BD-345C588FD917}" dt="2026-03-13T13:50:31.173" v="42702" actId="20577"/>
          <ac:spMkLst>
            <pc:docMk/>
            <pc:sldMk cId="1056923347" sldId="353"/>
            <ac:spMk id="2" creationId="{F8C9D66B-0EF9-83AD-A703-C541101C70AE}"/>
          </ac:spMkLst>
        </pc:spChg>
        <pc:spChg chg="add mod">
          <ac:chgData name="Anđela Šoškić" userId="a59a783d2c52cb6a" providerId="LiveId" clId="{1B012F92-8D5A-41A4-A1BD-345C588FD917}" dt="2026-03-13T13:51:16.374" v="42772" actId="1076"/>
          <ac:spMkLst>
            <pc:docMk/>
            <pc:sldMk cId="1056923347" sldId="353"/>
            <ac:spMk id="6" creationId="{76E1CBF1-AAA4-6ECB-708D-B80AB9FCF4C2}"/>
          </ac:spMkLst>
        </pc:spChg>
        <pc:spChg chg="add mod">
          <ac:chgData name="Anđela Šoškić" userId="a59a783d2c52cb6a" providerId="LiveId" clId="{1B012F92-8D5A-41A4-A1BD-345C588FD917}" dt="2026-03-13T13:51:20.681" v="42774" actId="14100"/>
          <ac:spMkLst>
            <pc:docMk/>
            <pc:sldMk cId="1056923347" sldId="353"/>
            <ac:spMk id="7" creationId="{A47241A9-F451-2372-F280-149B66400C4D}"/>
          </ac:spMkLst>
        </pc:spChg>
        <pc:spChg chg="add mod">
          <ac:chgData name="Anđela Šoškić" userId="a59a783d2c52cb6a" providerId="LiveId" clId="{1B012F92-8D5A-41A4-A1BD-345C588FD917}" dt="2026-03-13T13:51:32.071" v="42821" actId="20577"/>
          <ac:spMkLst>
            <pc:docMk/>
            <pc:sldMk cId="1056923347" sldId="353"/>
            <ac:spMk id="8" creationId="{703BC522-F9B6-EA35-5CC9-B84B7C978E8C}"/>
          </ac:spMkLst>
        </pc:spChg>
        <pc:picChg chg="add mod">
          <ac:chgData name="Anđela Šoškić" userId="a59a783d2c52cb6a" providerId="LiveId" clId="{1B012F92-8D5A-41A4-A1BD-345C588FD917}" dt="2026-03-13T13:50:40.041" v="42705" actId="1076"/>
          <ac:picMkLst>
            <pc:docMk/>
            <pc:sldMk cId="1056923347" sldId="353"/>
            <ac:picMk id="4" creationId="{D7D8197A-52DA-BC64-2B9A-0D750043703E}"/>
          </ac:picMkLst>
        </pc:picChg>
      </pc:sldChg>
      <pc:sldMasterChg chg="addSp delSp modSp mod modSldLayout">
        <pc:chgData name="Anđela Šoškić" userId="a59a783d2c52cb6a" providerId="LiveId" clId="{1B012F92-8D5A-41A4-A1BD-345C588FD917}" dt="2026-03-13T08:37:35.463" v="35671" actId="14100"/>
        <pc:sldMasterMkLst>
          <pc:docMk/>
          <pc:sldMasterMk cId="3424132461" sldId="2147483648"/>
        </pc:sldMasterMkLst>
        <pc:spChg chg="mod">
          <ac:chgData name="Anđela Šoškić" userId="a59a783d2c52cb6a" providerId="LiveId" clId="{1B012F92-8D5A-41A4-A1BD-345C588FD917}" dt="2026-03-13T08:31:04.251" v="35575" actId="1076"/>
          <ac:spMkLst>
            <pc:docMk/>
            <pc:sldMasterMk cId="3424132461" sldId="2147483648"/>
            <ac:spMk id="5" creationId="{50E192CB-9ABD-2D51-3834-F71370A7D3EE}"/>
          </ac:spMkLst>
        </pc:spChg>
        <pc:sldLayoutChg chg="addSp delSp modSp mod">
          <pc:chgData name="Anđela Šoškić" userId="a59a783d2c52cb6a" providerId="LiveId" clId="{1B012F92-8D5A-41A4-A1BD-345C588FD917}" dt="2026-03-13T08:35:52.596" v="35647" actId="21"/>
          <pc:sldLayoutMkLst>
            <pc:docMk/>
            <pc:sldMasterMk cId="3424132461" sldId="2147483648"/>
            <pc:sldLayoutMk cId="297662136" sldId="2147483650"/>
          </pc:sldLayoutMkLst>
          <pc:picChg chg="add mod">
            <ac:chgData name="Anđela Šoškić" userId="a59a783d2c52cb6a" providerId="LiveId" clId="{1B012F92-8D5A-41A4-A1BD-345C588FD917}" dt="2026-03-13T08:31:48.884" v="35579"/>
            <ac:picMkLst>
              <pc:docMk/>
              <pc:sldMasterMk cId="3424132461" sldId="2147483648"/>
              <pc:sldLayoutMk cId="297662136" sldId="2147483650"/>
              <ac:picMk id="9" creationId="{F235B700-40A0-520E-B95C-2BDD514A3E6B}"/>
            </ac:picMkLst>
          </pc:picChg>
          <pc:cxnChg chg="add mod">
            <ac:chgData name="Anđela Šoškić" userId="a59a783d2c52cb6a" providerId="LiveId" clId="{1B012F92-8D5A-41A4-A1BD-345C588FD917}" dt="2026-03-13T08:31:48.884" v="35579"/>
            <ac:cxnSpMkLst>
              <pc:docMk/>
              <pc:sldMasterMk cId="3424132461" sldId="2147483648"/>
              <pc:sldLayoutMk cId="297662136" sldId="2147483650"/>
              <ac:cxnSpMk id="8" creationId="{421AC2A1-EA79-AB4D-5960-598E9D9EE03A}"/>
            </ac:cxnSpMkLst>
          </pc:cxnChg>
        </pc:sldLayoutChg>
        <pc:sldLayoutChg chg="addSp delSp modSp mod">
          <pc:chgData name="Anđela Šoškić" userId="a59a783d2c52cb6a" providerId="LiveId" clId="{1B012F92-8D5A-41A4-A1BD-345C588FD917}" dt="2026-03-13T08:37:35.463" v="35671" actId="14100"/>
          <pc:sldLayoutMkLst>
            <pc:docMk/>
            <pc:sldMasterMk cId="3424132461" sldId="2147483648"/>
            <pc:sldLayoutMk cId="2656557628" sldId="2147483651"/>
          </pc:sldLayoutMkLst>
          <pc:spChg chg="mod">
            <ac:chgData name="Anđela Šoškić" userId="a59a783d2c52cb6a" providerId="LiveId" clId="{1B012F92-8D5A-41A4-A1BD-345C588FD917}" dt="2026-03-13T08:37:35.463" v="35671" actId="14100"/>
            <ac:spMkLst>
              <pc:docMk/>
              <pc:sldMasterMk cId="3424132461" sldId="2147483648"/>
              <pc:sldLayoutMk cId="2656557628" sldId="2147483651"/>
              <ac:spMk id="2" creationId="{662F1310-9A03-025B-3D59-EE79862D421C}"/>
            </ac:spMkLst>
          </pc:spChg>
          <pc:picChg chg="add mod">
            <ac:chgData name="Anđela Šoškić" userId="a59a783d2c52cb6a" providerId="LiveId" clId="{1B012F92-8D5A-41A4-A1BD-345C588FD917}" dt="2026-03-13T08:37:22.771" v="35668"/>
            <ac:picMkLst>
              <pc:docMk/>
              <pc:sldMasterMk cId="3424132461" sldId="2147483648"/>
              <pc:sldLayoutMk cId="2656557628" sldId="2147483651"/>
              <ac:picMk id="9" creationId="{BE14DA34-993E-4BD9-5120-757A4583B2E8}"/>
            </ac:picMkLst>
          </pc:picChg>
          <pc:cxnChg chg="add mod">
            <ac:chgData name="Anđela Šoškić" userId="a59a783d2c52cb6a" providerId="LiveId" clId="{1B012F92-8D5A-41A4-A1BD-345C588FD917}" dt="2026-03-13T08:37:22.771" v="35668"/>
            <ac:cxnSpMkLst>
              <pc:docMk/>
              <pc:sldMasterMk cId="3424132461" sldId="2147483648"/>
              <pc:sldLayoutMk cId="2656557628" sldId="2147483651"/>
              <ac:cxnSpMk id="7" creationId="{6B16030D-2CA1-EE2D-232E-A222A5EAF17F}"/>
            </ac:cxnSpMkLst>
          </pc:cxnChg>
          <pc:cxnChg chg="add mod">
            <ac:chgData name="Anđela Šoškić" userId="a59a783d2c52cb6a" providerId="LiveId" clId="{1B012F92-8D5A-41A4-A1BD-345C588FD917}" dt="2026-03-13T08:37:22.771" v="35668"/>
            <ac:cxnSpMkLst>
              <pc:docMk/>
              <pc:sldMasterMk cId="3424132461" sldId="2147483648"/>
              <pc:sldLayoutMk cId="2656557628" sldId="2147483651"/>
              <ac:cxnSpMk id="8" creationId="{17144D25-2D64-4927-45F3-BE180A5F2F71}"/>
            </ac:cxnSpMkLst>
          </pc:cxnChg>
        </pc:sldLayoutChg>
        <pc:sldLayoutChg chg="addSp delSp modSp">
          <pc:chgData name="Anđela Šoškić" userId="a59a783d2c52cb6a" providerId="LiveId" clId="{1B012F92-8D5A-41A4-A1BD-345C588FD917}" dt="2026-03-13T08:36:16.552" v="35652"/>
          <pc:sldLayoutMkLst>
            <pc:docMk/>
            <pc:sldMasterMk cId="3424132461" sldId="2147483648"/>
            <pc:sldLayoutMk cId="1595122241" sldId="2147483652"/>
          </pc:sldLayoutMkLst>
          <pc:spChg chg="add mod">
            <ac:chgData name="Anđela Šoškić" userId="a59a783d2c52cb6a" providerId="LiveId" clId="{1B012F92-8D5A-41A4-A1BD-345C588FD917}" dt="2026-03-13T08:36:07.080" v="35650"/>
            <ac:spMkLst>
              <pc:docMk/>
              <pc:sldMasterMk cId="3424132461" sldId="2147483648"/>
              <pc:sldLayoutMk cId="1595122241" sldId="2147483652"/>
              <ac:spMk id="11" creationId="{1E895733-6C8D-8258-D84D-409999532CE1}"/>
            </ac:spMkLst>
          </pc:spChg>
          <pc:picChg chg="add mod">
            <ac:chgData name="Anđela Šoškić" userId="a59a783d2c52cb6a" providerId="LiveId" clId="{1B012F92-8D5A-41A4-A1BD-345C588FD917}" dt="2026-03-13T08:36:16.552" v="35652"/>
            <ac:picMkLst>
              <pc:docMk/>
              <pc:sldMasterMk cId="3424132461" sldId="2147483648"/>
              <pc:sldLayoutMk cId="1595122241" sldId="2147483652"/>
              <ac:picMk id="9" creationId="{7995FBEE-C116-5D13-1E44-56D0FBD483C9}"/>
            </ac:picMkLst>
          </pc:picChg>
          <pc:cxnChg chg="add mod">
            <ac:chgData name="Anđela Šoškić" userId="a59a783d2c52cb6a" providerId="LiveId" clId="{1B012F92-8D5A-41A4-A1BD-345C588FD917}" dt="2026-03-13T08:36:16.552" v="35652"/>
            <ac:cxnSpMkLst>
              <pc:docMk/>
              <pc:sldMasterMk cId="3424132461" sldId="2147483648"/>
              <pc:sldLayoutMk cId="1595122241" sldId="2147483652"/>
              <ac:cxnSpMk id="8" creationId="{FD7AFB58-F5E1-1296-5E8E-6D02EB528CB8}"/>
            </ac:cxnSpMkLst>
          </pc:cxnChg>
        </pc:sldLayoutChg>
        <pc:sldLayoutChg chg="addSp delSp modSp mod">
          <pc:chgData name="Anđela Šoškić" userId="a59a783d2c52cb6a" providerId="LiveId" clId="{1B012F92-8D5A-41A4-A1BD-345C588FD917}" dt="2026-03-13T08:36:12.007" v="35651"/>
          <pc:sldLayoutMkLst>
            <pc:docMk/>
            <pc:sldMasterMk cId="3424132461" sldId="2147483648"/>
            <pc:sldLayoutMk cId="2724521707" sldId="2147483653"/>
          </pc:sldLayoutMkLst>
          <pc:picChg chg="add mod">
            <ac:chgData name="Anđela Šoškić" userId="a59a783d2c52cb6a" providerId="LiveId" clId="{1B012F92-8D5A-41A4-A1BD-345C588FD917}" dt="2026-03-13T08:31:59.133" v="35581"/>
            <ac:picMkLst>
              <pc:docMk/>
              <pc:sldMasterMk cId="3424132461" sldId="2147483648"/>
              <pc:sldLayoutMk cId="2724521707" sldId="2147483653"/>
              <ac:picMk id="12" creationId="{23E031E9-E8E3-94A7-3F1A-E11E2C34FC60}"/>
            </ac:picMkLst>
          </pc:picChg>
          <pc:cxnChg chg="add mod">
            <ac:chgData name="Anđela Šoškić" userId="a59a783d2c52cb6a" providerId="LiveId" clId="{1B012F92-8D5A-41A4-A1BD-345C588FD917}" dt="2026-03-13T08:31:59.133" v="35581"/>
            <ac:cxnSpMkLst>
              <pc:docMk/>
              <pc:sldMasterMk cId="3424132461" sldId="2147483648"/>
              <pc:sldLayoutMk cId="2724521707" sldId="2147483653"/>
              <ac:cxnSpMk id="11" creationId="{DCFAB501-4D23-6E4C-6694-C81B2CFB0785}"/>
            </ac:cxnSpMkLst>
          </pc:cxnChg>
        </pc:sldLayoutChg>
        <pc:sldLayoutChg chg="addSp delSp modSp mod">
          <pc:chgData name="Anđela Šoškić" userId="a59a783d2c52cb6a" providerId="LiveId" clId="{1B012F92-8D5A-41A4-A1BD-345C588FD917}" dt="2026-03-13T08:36:26.807" v="35656"/>
          <pc:sldLayoutMkLst>
            <pc:docMk/>
            <pc:sldMasterMk cId="3424132461" sldId="2147483648"/>
            <pc:sldLayoutMk cId="3750975102" sldId="2147483654"/>
          </pc:sldLayoutMkLst>
          <pc:spChg chg="add mod">
            <ac:chgData name="Anđela Šoškić" userId="a59a783d2c52cb6a" providerId="LiveId" clId="{1B012F92-8D5A-41A4-A1BD-345C588FD917}" dt="2026-03-13T08:36:26.807" v="35656"/>
            <ac:spMkLst>
              <pc:docMk/>
              <pc:sldMasterMk cId="3424132461" sldId="2147483648"/>
              <pc:sldLayoutMk cId="3750975102" sldId="2147483654"/>
              <ac:spMk id="12" creationId="{3D958F0B-3E9A-451D-C4C3-8B37A286A734}"/>
            </ac:spMkLst>
          </pc:spChg>
          <pc:picChg chg="add mod">
            <ac:chgData name="Anđela Šoškić" userId="a59a783d2c52cb6a" providerId="LiveId" clId="{1B012F92-8D5A-41A4-A1BD-345C588FD917}" dt="2026-03-13T08:32:23.803" v="35583"/>
            <ac:picMkLst>
              <pc:docMk/>
              <pc:sldMasterMk cId="3424132461" sldId="2147483648"/>
              <pc:sldLayoutMk cId="3750975102" sldId="2147483654"/>
              <ac:picMk id="8" creationId="{D1570713-87D6-8044-C7A3-208BECB87B97}"/>
            </ac:picMkLst>
          </pc:picChg>
          <pc:cxnChg chg="add mod">
            <ac:chgData name="Anđela Šoškić" userId="a59a783d2c52cb6a" providerId="LiveId" clId="{1B012F92-8D5A-41A4-A1BD-345C588FD917}" dt="2026-03-13T08:32:23.803" v="35583"/>
            <ac:cxnSpMkLst>
              <pc:docMk/>
              <pc:sldMasterMk cId="3424132461" sldId="2147483648"/>
              <pc:sldLayoutMk cId="3750975102" sldId="2147483654"/>
              <ac:cxnSpMk id="7" creationId="{374E2010-43FA-B6DB-CDE6-FE8D0DF73A69}"/>
            </ac:cxnSpMkLst>
          </pc:cxnChg>
        </pc:sldLayoutChg>
        <pc:sldLayoutChg chg="addSp delSp modSp mod">
          <pc:chgData name="Anđela Šoškić" userId="a59a783d2c52cb6a" providerId="LiveId" clId="{1B012F92-8D5A-41A4-A1BD-345C588FD917}" dt="2026-03-13T08:36:29.859" v="35658"/>
          <pc:sldLayoutMkLst>
            <pc:docMk/>
            <pc:sldMasterMk cId="3424132461" sldId="2147483648"/>
            <pc:sldLayoutMk cId="3415056517" sldId="2147483655"/>
          </pc:sldLayoutMkLst>
          <pc:spChg chg="add mod">
            <ac:chgData name="Anđela Šoškić" userId="a59a783d2c52cb6a" providerId="LiveId" clId="{1B012F92-8D5A-41A4-A1BD-345C588FD917}" dt="2026-03-13T08:36:29.859" v="35658"/>
            <ac:spMkLst>
              <pc:docMk/>
              <pc:sldMasterMk cId="3424132461" sldId="2147483648"/>
              <pc:sldLayoutMk cId="3415056517" sldId="2147483655"/>
              <ac:spMk id="11" creationId="{6922905A-7CDC-6192-81C9-FAB1D7E67776}"/>
            </ac:spMkLst>
          </pc:spChg>
          <pc:picChg chg="add mod">
            <ac:chgData name="Anđela Šoškić" userId="a59a783d2c52cb6a" providerId="LiveId" clId="{1B012F92-8D5A-41A4-A1BD-345C588FD917}" dt="2026-03-13T08:32:53.478" v="35592"/>
            <ac:picMkLst>
              <pc:docMk/>
              <pc:sldMasterMk cId="3424132461" sldId="2147483648"/>
              <pc:sldLayoutMk cId="3415056517" sldId="2147483655"/>
              <ac:picMk id="10" creationId="{9B46AC60-CD91-8E5A-DEBA-1BFC47865BDF}"/>
            </ac:picMkLst>
          </pc:picChg>
          <pc:cxnChg chg="add mod">
            <ac:chgData name="Anđela Šoškić" userId="a59a783d2c52cb6a" providerId="LiveId" clId="{1B012F92-8D5A-41A4-A1BD-345C588FD917}" dt="2026-03-13T08:32:53.478" v="35592"/>
            <ac:cxnSpMkLst>
              <pc:docMk/>
              <pc:sldMasterMk cId="3424132461" sldId="2147483648"/>
              <pc:sldLayoutMk cId="3415056517" sldId="2147483655"/>
              <ac:cxnSpMk id="9" creationId="{72026AAD-8E65-3A2C-7BA2-13AFDF8467FC}"/>
            </ac:cxnSpMkLst>
          </pc:cxnChg>
        </pc:sldLayoutChg>
        <pc:sldLayoutChg chg="addSp delSp modSp mod">
          <pc:chgData name="Anđela Šoškić" userId="a59a783d2c52cb6a" providerId="LiveId" clId="{1B012F92-8D5A-41A4-A1BD-345C588FD917}" dt="2026-03-13T08:36:33.019" v="35660"/>
          <pc:sldLayoutMkLst>
            <pc:docMk/>
            <pc:sldMasterMk cId="3424132461" sldId="2147483648"/>
            <pc:sldLayoutMk cId="2583428671" sldId="2147483656"/>
          </pc:sldLayoutMkLst>
          <pc:spChg chg="add mod">
            <ac:chgData name="Anđela Šoškić" userId="a59a783d2c52cb6a" providerId="LiveId" clId="{1B012F92-8D5A-41A4-A1BD-345C588FD917}" dt="2026-03-13T08:36:33.019" v="35660"/>
            <ac:spMkLst>
              <pc:docMk/>
              <pc:sldMasterMk cId="3424132461" sldId="2147483648"/>
              <pc:sldLayoutMk cId="2583428671" sldId="2147483656"/>
              <ac:spMk id="11" creationId="{9F0F30C8-E0A2-C0D4-3B55-E95E3446D7C9}"/>
            </ac:spMkLst>
          </pc:spChg>
          <pc:picChg chg="add mod">
            <ac:chgData name="Anđela Šoškić" userId="a59a783d2c52cb6a" providerId="LiveId" clId="{1B012F92-8D5A-41A4-A1BD-345C588FD917}" dt="2026-03-13T08:32:57.586" v="35594"/>
            <ac:picMkLst>
              <pc:docMk/>
              <pc:sldMasterMk cId="3424132461" sldId="2147483648"/>
              <pc:sldLayoutMk cId="2583428671" sldId="2147483656"/>
              <ac:picMk id="10" creationId="{752B04A9-755B-9C41-D5FB-18F96F2E9663}"/>
            </ac:picMkLst>
          </pc:picChg>
          <pc:cxnChg chg="add mod">
            <ac:chgData name="Anđela Šoškić" userId="a59a783d2c52cb6a" providerId="LiveId" clId="{1B012F92-8D5A-41A4-A1BD-345C588FD917}" dt="2026-03-13T08:32:57.586" v="35594"/>
            <ac:cxnSpMkLst>
              <pc:docMk/>
              <pc:sldMasterMk cId="3424132461" sldId="2147483648"/>
              <pc:sldLayoutMk cId="2583428671" sldId="2147483656"/>
              <ac:cxnSpMk id="9" creationId="{68954536-DED1-C172-44F8-AD41320B7D9A}"/>
            </ac:cxnSpMkLst>
          </pc:cxnChg>
        </pc:sldLayoutChg>
        <pc:sldLayoutChg chg="addSp delSp modSp mod">
          <pc:chgData name="Anđela Šoškić" userId="a59a783d2c52cb6a" providerId="LiveId" clId="{1B012F92-8D5A-41A4-A1BD-345C588FD917}" dt="2026-03-13T08:36:37.636" v="35662"/>
          <pc:sldLayoutMkLst>
            <pc:docMk/>
            <pc:sldMasterMk cId="3424132461" sldId="2147483648"/>
            <pc:sldLayoutMk cId="2585802726" sldId="2147483657"/>
          </pc:sldLayoutMkLst>
          <pc:spChg chg="add mod">
            <ac:chgData name="Anđela Šoškić" userId="a59a783d2c52cb6a" providerId="LiveId" clId="{1B012F92-8D5A-41A4-A1BD-345C588FD917}" dt="2026-03-13T08:36:37.636" v="35662"/>
            <ac:spMkLst>
              <pc:docMk/>
              <pc:sldMasterMk cId="3424132461" sldId="2147483648"/>
              <pc:sldLayoutMk cId="2585802726" sldId="2147483657"/>
              <ac:spMk id="11" creationId="{EBBC7D0E-BC58-D8BA-2F8A-3757A19ECF23}"/>
            </ac:spMkLst>
          </pc:spChg>
          <pc:picChg chg="add mod">
            <ac:chgData name="Anđela Šoškić" userId="a59a783d2c52cb6a" providerId="LiveId" clId="{1B012F92-8D5A-41A4-A1BD-345C588FD917}" dt="2026-03-13T08:33:06.529" v="35597"/>
            <ac:picMkLst>
              <pc:docMk/>
              <pc:sldMasterMk cId="3424132461" sldId="2147483648"/>
              <pc:sldLayoutMk cId="2585802726" sldId="2147483657"/>
              <ac:picMk id="10" creationId="{B015E4AB-329D-1DC9-9F01-09D5287CF699}"/>
            </ac:picMkLst>
          </pc:picChg>
          <pc:cxnChg chg="add mod">
            <ac:chgData name="Anđela Šoškić" userId="a59a783d2c52cb6a" providerId="LiveId" clId="{1B012F92-8D5A-41A4-A1BD-345C588FD917}" dt="2026-03-13T08:33:06.529" v="35597"/>
            <ac:cxnSpMkLst>
              <pc:docMk/>
              <pc:sldMasterMk cId="3424132461" sldId="2147483648"/>
              <pc:sldLayoutMk cId="2585802726" sldId="2147483657"/>
              <ac:cxnSpMk id="9" creationId="{FCCC9F59-2576-0083-DC6F-5B8B1599601E}"/>
            </ac:cxnSpMkLst>
          </pc:cxnChg>
        </pc:sldLayoutChg>
        <pc:sldLayoutChg chg="addSp delSp modSp mod">
          <pc:chgData name="Anđela Šoškić" userId="a59a783d2c52cb6a" providerId="LiveId" clId="{1B012F92-8D5A-41A4-A1BD-345C588FD917}" dt="2026-03-13T08:36:40.291" v="35664"/>
          <pc:sldLayoutMkLst>
            <pc:docMk/>
            <pc:sldMasterMk cId="3424132461" sldId="2147483648"/>
            <pc:sldLayoutMk cId="3999303007" sldId="2147483658"/>
          </pc:sldLayoutMkLst>
          <pc:spChg chg="add mod">
            <ac:chgData name="Anđela Šoškić" userId="a59a783d2c52cb6a" providerId="LiveId" clId="{1B012F92-8D5A-41A4-A1BD-345C588FD917}" dt="2026-03-13T08:36:40.291" v="35664"/>
            <ac:spMkLst>
              <pc:docMk/>
              <pc:sldMasterMk cId="3424132461" sldId="2147483648"/>
              <pc:sldLayoutMk cId="3999303007" sldId="2147483658"/>
              <ac:spMk id="10" creationId="{E6A00215-55A7-9128-3E5C-C324978FB6BA}"/>
            </ac:spMkLst>
          </pc:spChg>
          <pc:picChg chg="add mod">
            <ac:chgData name="Anđela Šoškić" userId="a59a783d2c52cb6a" providerId="LiveId" clId="{1B012F92-8D5A-41A4-A1BD-345C588FD917}" dt="2026-03-13T08:33:17.475" v="35599"/>
            <ac:picMkLst>
              <pc:docMk/>
              <pc:sldMasterMk cId="3424132461" sldId="2147483648"/>
              <pc:sldLayoutMk cId="3999303007" sldId="2147483658"/>
              <ac:picMk id="9" creationId="{02EBD1AA-57FE-3A1A-27BA-5B2CC06943DF}"/>
            </ac:picMkLst>
          </pc:picChg>
          <pc:cxnChg chg="add mod">
            <ac:chgData name="Anđela Šoškić" userId="a59a783d2c52cb6a" providerId="LiveId" clId="{1B012F92-8D5A-41A4-A1BD-345C588FD917}" dt="2026-03-13T08:33:17.475" v="35599"/>
            <ac:cxnSpMkLst>
              <pc:docMk/>
              <pc:sldMasterMk cId="3424132461" sldId="2147483648"/>
              <pc:sldLayoutMk cId="3999303007" sldId="2147483658"/>
              <ac:cxnSpMk id="8" creationId="{C339C14A-9BC5-BB01-8C3B-C035FF8BDEA9}"/>
            </ac:cxnSpMkLst>
          </pc:cxnChg>
        </pc:sldLayoutChg>
        <pc:sldLayoutChg chg="addSp delSp modSp">
          <pc:chgData name="Anđela Šoškić" userId="a59a783d2c52cb6a" providerId="LiveId" clId="{1B012F92-8D5A-41A4-A1BD-345C588FD917}" dt="2026-03-13T08:36:48.731" v="35667"/>
          <pc:sldLayoutMkLst>
            <pc:docMk/>
            <pc:sldMasterMk cId="3424132461" sldId="2147483648"/>
            <pc:sldLayoutMk cId="891465481" sldId="2147483659"/>
          </pc:sldLayoutMkLst>
          <pc:spChg chg="add mod">
            <ac:chgData name="Anđela Šoškić" userId="a59a783d2c52cb6a" providerId="LiveId" clId="{1B012F92-8D5A-41A4-A1BD-345C588FD917}" dt="2026-03-13T08:36:42.660" v="35666"/>
            <ac:spMkLst>
              <pc:docMk/>
              <pc:sldMasterMk cId="3424132461" sldId="2147483648"/>
              <pc:sldLayoutMk cId="891465481" sldId="2147483659"/>
              <ac:spMk id="7" creationId="{2D1AB5BF-A564-5EC4-EE89-708929A5B840}"/>
            </ac:spMkLst>
          </pc:spChg>
          <pc:picChg chg="add mod">
            <ac:chgData name="Anđela Šoškić" userId="a59a783d2c52cb6a" providerId="LiveId" clId="{1B012F92-8D5A-41A4-A1BD-345C588FD917}" dt="2026-03-13T08:36:48.731" v="35667"/>
            <ac:picMkLst>
              <pc:docMk/>
              <pc:sldMasterMk cId="3424132461" sldId="2147483648"/>
              <pc:sldLayoutMk cId="891465481" sldId="2147483659"/>
              <ac:picMk id="9" creationId="{D34E6E94-5272-0A68-311E-BBEF7DFD2EE1}"/>
            </ac:picMkLst>
          </pc:picChg>
          <pc:cxnChg chg="add mod">
            <ac:chgData name="Anđela Šoškić" userId="a59a783d2c52cb6a" providerId="LiveId" clId="{1B012F92-8D5A-41A4-A1BD-345C588FD917}" dt="2026-03-13T08:36:48.731" v="35667"/>
            <ac:cxnSpMkLst>
              <pc:docMk/>
              <pc:sldMasterMk cId="3424132461" sldId="2147483648"/>
              <pc:sldLayoutMk cId="891465481" sldId="2147483659"/>
              <ac:cxnSpMk id="8" creationId="{22D2E298-0E5E-9B5D-8A8F-C245CA7909D8}"/>
            </ac:cxnSpMkLst>
          </pc:cxnChg>
        </pc:sldLayoutChg>
      </pc:sldMasterChg>
    </pc:docChg>
  </pc:docChgLst>
  <pc:docChgLst>
    <pc:chgData name="Anđela Šoškić" userId="a59a783d2c52cb6a" providerId="Windows Live" clId="Web-{7A72C910-97F2-455C-C665-6667F3DAC828}"/>
    <pc:docChg chg="addSld delSld modSld sldOrd">
      <pc:chgData name="Anđela Šoškić" userId="a59a783d2c52cb6a" providerId="Windows Live" clId="Web-{7A72C910-97F2-455C-C665-6667F3DAC828}" dt="2026-03-10T11:20:32.590" v="57" actId="20577"/>
      <pc:docMkLst>
        <pc:docMk/>
      </pc:docMkLst>
      <pc:sldChg chg="modSp add del ord">
        <pc:chgData name="Anđela Šoškić" userId="a59a783d2c52cb6a" providerId="Windows Live" clId="Web-{7A72C910-97F2-455C-C665-6667F3DAC828}" dt="2026-03-10T11:20:32.590" v="57" actId="20577"/>
        <pc:sldMkLst>
          <pc:docMk/>
          <pc:sldMk cId="3794512797" sldId="323"/>
        </pc:sldMkLst>
        <pc:spChg chg="mod">
          <ac:chgData name="Anđela Šoškić" userId="a59a783d2c52cb6a" providerId="Windows Live" clId="Web-{7A72C910-97F2-455C-C665-6667F3DAC828}" dt="2026-03-10T11:20:32.590" v="57" actId="20577"/>
          <ac:spMkLst>
            <pc:docMk/>
            <pc:sldMk cId="3794512797" sldId="323"/>
            <ac:spMk id="2" creationId="{16117461-E5B0-69E3-96AC-6440A84724F9}"/>
          </ac:spMkLst>
        </pc:spChg>
      </pc:sldChg>
      <pc:sldChg chg="modSp new">
        <pc:chgData name="Anđela Šoškić" userId="a59a783d2c52cb6a" providerId="Windows Live" clId="Web-{7A72C910-97F2-455C-C665-6667F3DAC828}" dt="2026-03-10T11:19:49.621" v="38" actId="20577"/>
        <pc:sldMkLst>
          <pc:docMk/>
          <pc:sldMk cId="166894733" sldId="329"/>
        </pc:sldMkLst>
        <pc:spChg chg="mod">
          <ac:chgData name="Anđela Šoškić" userId="a59a783d2c52cb6a" providerId="Windows Live" clId="Web-{7A72C910-97F2-455C-C665-6667F3DAC828}" dt="2026-03-10T11:19:49.621" v="38" actId="20577"/>
          <ac:spMkLst>
            <pc:docMk/>
            <pc:sldMk cId="166894733" sldId="329"/>
            <ac:spMk id="2" creationId="{E5A0CE6E-61B1-D1CB-9FF6-AF6461B26A0E}"/>
          </ac:spMkLst>
        </pc:spChg>
      </pc:sldChg>
    </pc:docChg>
  </pc:docChgLst>
  <pc:docChgLst>
    <pc:chgData name="Anđela Šoškić" userId="a59a783d2c52cb6a" providerId="LiveId" clId="{AE193830-3E2B-342D-B18E-64A161853401}"/>
    <pc:docChg chg="undo custSel addSld modSld sldOrd">
      <pc:chgData name="Anđela Šoškić" userId="a59a783d2c52cb6a" providerId="LiveId" clId="{AE193830-3E2B-342D-B18E-64A161853401}" dt="2026-03-10T09:09:56.455" v="4094" actId="20577"/>
      <pc:docMkLst>
        <pc:docMk/>
      </pc:docMkLst>
      <pc:sldChg chg="modSp mod">
        <pc:chgData name="Anđela Šoškić" userId="a59a783d2c52cb6a" providerId="LiveId" clId="{AE193830-3E2B-342D-B18E-64A161853401}" dt="2026-03-10T08:51:36.525" v="1991" actId="20577"/>
        <pc:sldMkLst>
          <pc:docMk/>
          <pc:sldMk cId="3353080728" sldId="260"/>
        </pc:sldMkLst>
        <pc:spChg chg="mod">
          <ac:chgData name="Anđela Šoškić" userId="a59a783d2c52cb6a" providerId="LiveId" clId="{AE193830-3E2B-342D-B18E-64A161853401}" dt="2026-03-10T08:51:36.525" v="1991" actId="20577"/>
          <ac:spMkLst>
            <pc:docMk/>
            <pc:sldMk cId="3353080728" sldId="260"/>
            <ac:spMk id="3" creationId="{7DB6C15D-B14F-488E-B441-D4630E6F146F}"/>
          </ac:spMkLst>
        </pc:spChg>
      </pc:sldChg>
      <pc:sldChg chg="modSp mod">
        <pc:chgData name="Anđela Šoškić" userId="a59a783d2c52cb6a" providerId="LiveId" clId="{AE193830-3E2B-342D-B18E-64A161853401}" dt="2026-03-10T08:09:43.475" v="1877" actId="20577"/>
        <pc:sldMkLst>
          <pc:docMk/>
          <pc:sldMk cId="3478623980" sldId="262"/>
        </pc:sldMkLst>
        <pc:spChg chg="mod">
          <ac:chgData name="Anđela Šoškić" userId="a59a783d2c52cb6a" providerId="LiveId" clId="{AE193830-3E2B-342D-B18E-64A161853401}" dt="2026-03-10T07:52:48.650" v="136" actId="20577"/>
          <ac:spMkLst>
            <pc:docMk/>
            <pc:sldMk cId="3478623980" sldId="262"/>
            <ac:spMk id="5" creationId="{C3CD9A6F-E376-A48E-75E2-062DC9A4E850}"/>
          </ac:spMkLst>
        </pc:spChg>
        <pc:spChg chg="mod">
          <ac:chgData name="Anđela Šoškić" userId="a59a783d2c52cb6a" providerId="LiveId" clId="{AE193830-3E2B-342D-B18E-64A161853401}" dt="2026-03-10T08:09:43.475" v="1877" actId="20577"/>
          <ac:spMkLst>
            <pc:docMk/>
            <pc:sldMk cId="3478623980" sldId="262"/>
            <ac:spMk id="6" creationId="{99A62839-EEAC-3309-612B-D96DC4CF1E82}"/>
          </ac:spMkLst>
        </pc:spChg>
      </pc:sldChg>
      <pc:sldChg chg="modSp mod">
        <pc:chgData name="Anđela Šoškić" userId="a59a783d2c52cb6a" providerId="LiveId" clId="{AE193830-3E2B-342D-B18E-64A161853401}" dt="2026-03-10T08:23:06.257" v="1956" actId="20577"/>
        <pc:sldMkLst>
          <pc:docMk/>
          <pc:sldMk cId="186783583" sldId="273"/>
        </pc:sldMkLst>
        <pc:spChg chg="mod">
          <ac:chgData name="Anđela Šoškić" userId="a59a783d2c52cb6a" providerId="LiveId" clId="{AE193830-3E2B-342D-B18E-64A161853401}" dt="2026-03-10T08:23:06.257" v="1956" actId="20577"/>
          <ac:spMkLst>
            <pc:docMk/>
            <pc:sldMk cId="186783583" sldId="273"/>
            <ac:spMk id="4" creationId="{6F99905F-17A9-36BB-7F80-726AF880AEA4}"/>
          </ac:spMkLst>
        </pc:spChg>
      </pc:sldChg>
      <pc:sldChg chg="modSp mod">
        <pc:chgData name="Anđela Šoškić" userId="a59a783d2c52cb6a" providerId="LiveId" clId="{AE193830-3E2B-342D-B18E-64A161853401}" dt="2026-03-10T08:22:39.799" v="1950" actId="20577"/>
        <pc:sldMkLst>
          <pc:docMk/>
          <pc:sldMk cId="873752909" sldId="275"/>
        </pc:sldMkLst>
        <pc:spChg chg="mod">
          <ac:chgData name="Anđela Šoškić" userId="a59a783d2c52cb6a" providerId="LiveId" clId="{AE193830-3E2B-342D-B18E-64A161853401}" dt="2026-03-10T08:22:39.799" v="1950" actId="20577"/>
          <ac:spMkLst>
            <pc:docMk/>
            <pc:sldMk cId="873752909" sldId="275"/>
            <ac:spMk id="4" creationId="{52DD0EE2-0552-FB72-FB92-585782B33557}"/>
          </ac:spMkLst>
        </pc:spChg>
      </pc:sldChg>
      <pc:sldChg chg="modSp mod">
        <pc:chgData name="Anđela Šoškić" userId="a59a783d2c52cb6a" providerId="LiveId" clId="{AE193830-3E2B-342D-B18E-64A161853401}" dt="2026-03-10T08:22:52.397" v="1954" actId="20577"/>
        <pc:sldMkLst>
          <pc:docMk/>
          <pc:sldMk cId="576674643" sldId="276"/>
        </pc:sldMkLst>
        <pc:spChg chg="mod">
          <ac:chgData name="Anđela Šoškić" userId="a59a783d2c52cb6a" providerId="LiveId" clId="{AE193830-3E2B-342D-B18E-64A161853401}" dt="2026-03-10T08:22:52.397" v="1954" actId="20577"/>
          <ac:spMkLst>
            <pc:docMk/>
            <pc:sldMk cId="576674643" sldId="276"/>
            <ac:spMk id="4" creationId="{8E66263D-F227-35FB-5E00-378906871846}"/>
          </ac:spMkLst>
        </pc:spChg>
      </pc:sldChg>
      <pc:sldChg chg="modSp new mod modClrScheme chgLayout">
        <pc:chgData name="Anđela Šoškić" userId="a59a783d2c52cb6a" providerId="LiveId" clId="{AE193830-3E2B-342D-B18E-64A161853401}" dt="2026-03-10T08:17:37.186" v="1921" actId="20577"/>
        <pc:sldMkLst>
          <pc:docMk/>
          <pc:sldMk cId="1981461450" sldId="317"/>
        </pc:sldMkLst>
        <pc:spChg chg="mod ord">
          <ac:chgData name="Anđela Šoškić" userId="a59a783d2c52cb6a" providerId="LiveId" clId="{AE193830-3E2B-342D-B18E-64A161853401}" dt="2026-03-10T08:17:37.186" v="1921" actId="20577"/>
          <ac:spMkLst>
            <pc:docMk/>
            <pc:sldMk cId="1981461450" sldId="317"/>
            <ac:spMk id="2" creationId="{98ECDD18-7908-F31F-D014-D924E99A5236}"/>
          </ac:spMkLst>
        </pc:spChg>
        <pc:spChg chg="mod ord">
          <ac:chgData name="Anđela Šoškić" userId="a59a783d2c52cb6a" providerId="LiveId" clId="{AE193830-3E2B-342D-B18E-64A161853401}" dt="2026-03-10T08:17:13.776" v="1879" actId="700"/>
          <ac:spMkLst>
            <pc:docMk/>
            <pc:sldMk cId="1981461450" sldId="317"/>
            <ac:spMk id="3" creationId="{019BD9C5-E6E3-68D3-89E4-AF0583449B65}"/>
          </ac:spMkLst>
        </pc:spChg>
      </pc:sldChg>
      <pc:sldChg chg="modSp new mod ord">
        <pc:chgData name="Anđela Šoškić" userId="a59a783d2c52cb6a" providerId="LiveId" clId="{AE193830-3E2B-342D-B18E-64A161853401}" dt="2026-03-10T08:22:20.584" v="1948" actId="1076"/>
        <pc:sldMkLst>
          <pc:docMk/>
          <pc:sldMk cId="2871577774" sldId="318"/>
        </pc:sldMkLst>
        <pc:spChg chg="mod">
          <ac:chgData name="Anđela Šoškić" userId="a59a783d2c52cb6a" providerId="LiveId" clId="{AE193830-3E2B-342D-B18E-64A161853401}" dt="2026-03-10T08:22:13.287" v="1947" actId="20577"/>
          <ac:spMkLst>
            <pc:docMk/>
            <pc:sldMk cId="2871577774" sldId="318"/>
            <ac:spMk id="2" creationId="{0DE51311-408D-E4FC-9CEB-EDFBA32E7F08}"/>
          </ac:spMkLst>
        </pc:spChg>
      </pc:sldChg>
      <pc:sldChg chg="modSp new mod modClrScheme chgLayout">
        <pc:chgData name="Anđela Šoškić" userId="a59a783d2c52cb6a" providerId="LiveId" clId="{AE193830-3E2B-342D-B18E-64A161853401}" dt="2026-03-10T08:56:24.882" v="2698" actId="20577"/>
        <pc:sldMkLst>
          <pc:docMk/>
          <pc:sldMk cId="4258494935" sldId="319"/>
        </pc:sldMkLst>
        <pc:spChg chg="mod ord">
          <ac:chgData name="Anđela Šoškić" userId="a59a783d2c52cb6a" providerId="LiveId" clId="{AE193830-3E2B-342D-B18E-64A161853401}" dt="2026-03-10T08:52:48.052" v="2078" actId="20577"/>
          <ac:spMkLst>
            <pc:docMk/>
            <pc:sldMk cId="4258494935" sldId="319"/>
            <ac:spMk id="2" creationId="{7C780369-DE1D-31CE-3E72-6E7A059558CE}"/>
          </ac:spMkLst>
        </pc:spChg>
        <pc:spChg chg="mod ord">
          <ac:chgData name="Anđela Šoškić" userId="a59a783d2c52cb6a" providerId="LiveId" clId="{AE193830-3E2B-342D-B18E-64A161853401}" dt="2026-03-10T08:56:24.882" v="2698" actId="20577"/>
          <ac:spMkLst>
            <pc:docMk/>
            <pc:sldMk cId="4258494935" sldId="319"/>
            <ac:spMk id="3" creationId="{67C747EF-43E6-D884-7E14-8A17B961AE83}"/>
          </ac:spMkLst>
        </pc:spChg>
      </pc:sldChg>
      <pc:sldChg chg="modSp new mod">
        <pc:chgData name="Anđela Šoškić" userId="a59a783d2c52cb6a" providerId="LiveId" clId="{AE193830-3E2B-342D-B18E-64A161853401}" dt="2026-03-10T09:01:51.124" v="3363" actId="20577"/>
        <pc:sldMkLst>
          <pc:docMk/>
          <pc:sldMk cId="2215984391" sldId="320"/>
        </pc:sldMkLst>
        <pc:spChg chg="mod">
          <ac:chgData name="Anđela Šoškić" userId="a59a783d2c52cb6a" providerId="LiveId" clId="{AE193830-3E2B-342D-B18E-64A161853401}" dt="2026-03-10T08:56:56.706" v="2714" actId="20577"/>
          <ac:spMkLst>
            <pc:docMk/>
            <pc:sldMk cId="2215984391" sldId="320"/>
            <ac:spMk id="2" creationId="{8880C516-A6E0-93A0-60E5-B05DBC0F207D}"/>
          </ac:spMkLst>
        </pc:spChg>
        <pc:spChg chg="mod">
          <ac:chgData name="Anđela Šoškić" userId="a59a783d2c52cb6a" providerId="LiveId" clId="{AE193830-3E2B-342D-B18E-64A161853401}" dt="2026-03-10T09:01:51.124" v="3363" actId="20577"/>
          <ac:spMkLst>
            <pc:docMk/>
            <pc:sldMk cId="2215984391" sldId="320"/>
            <ac:spMk id="3" creationId="{A7B45837-3278-6DF9-3183-F60818DE5F9C}"/>
          </ac:spMkLst>
        </pc:spChg>
      </pc:sldChg>
      <pc:sldChg chg="modSp new mod">
        <pc:chgData name="Anđela Šoškić" userId="a59a783d2c52cb6a" providerId="LiveId" clId="{AE193830-3E2B-342D-B18E-64A161853401}" dt="2026-03-10T09:02:06.077" v="3377" actId="20577"/>
        <pc:sldMkLst>
          <pc:docMk/>
          <pc:sldMk cId="1487706548" sldId="321"/>
        </pc:sldMkLst>
        <pc:spChg chg="mod">
          <ac:chgData name="Anđela Šoškić" userId="a59a783d2c52cb6a" providerId="LiveId" clId="{AE193830-3E2B-342D-B18E-64A161853401}" dt="2026-03-10T09:02:06.077" v="3377" actId="20577"/>
          <ac:spMkLst>
            <pc:docMk/>
            <pc:sldMk cId="1487706548" sldId="321"/>
            <ac:spMk id="2" creationId="{7F16B317-B7E1-B086-48D7-4309F1303B66}"/>
          </ac:spMkLst>
        </pc:spChg>
      </pc:sldChg>
      <pc:sldChg chg="modSp new mod">
        <pc:chgData name="Anđela Šoškić" userId="a59a783d2c52cb6a" providerId="LiveId" clId="{AE193830-3E2B-342D-B18E-64A161853401}" dt="2026-03-10T09:02:36.070" v="3396" actId="20577"/>
        <pc:sldMkLst>
          <pc:docMk/>
          <pc:sldMk cId="4192842494" sldId="322"/>
        </pc:sldMkLst>
        <pc:spChg chg="mod">
          <ac:chgData name="Anđela Šoškić" userId="a59a783d2c52cb6a" providerId="LiveId" clId="{AE193830-3E2B-342D-B18E-64A161853401}" dt="2026-03-10T09:02:36.070" v="3396" actId="20577"/>
          <ac:spMkLst>
            <pc:docMk/>
            <pc:sldMk cId="4192842494" sldId="322"/>
            <ac:spMk id="2" creationId="{5C08C1D7-FF1E-E116-E412-BE3659C2C171}"/>
          </ac:spMkLst>
        </pc:spChg>
      </pc:sldChg>
      <pc:sldChg chg="modSp new mod">
        <pc:chgData name="Anđela Šoškić" userId="a59a783d2c52cb6a" providerId="LiveId" clId="{AE193830-3E2B-342D-B18E-64A161853401}" dt="2026-03-10T09:02:55.484" v="3446" actId="20577"/>
        <pc:sldMkLst>
          <pc:docMk/>
          <pc:sldMk cId="3794512797" sldId="323"/>
        </pc:sldMkLst>
        <pc:spChg chg="mod">
          <ac:chgData name="Anđela Šoškić" userId="a59a783d2c52cb6a" providerId="LiveId" clId="{AE193830-3E2B-342D-B18E-64A161853401}" dt="2026-03-10T09:02:55.484" v="3446" actId="20577"/>
          <ac:spMkLst>
            <pc:docMk/>
            <pc:sldMk cId="3794512797" sldId="323"/>
            <ac:spMk id="2" creationId="{16117461-E5B0-69E3-96AC-6440A84724F9}"/>
          </ac:spMkLst>
        </pc:spChg>
      </pc:sldChg>
      <pc:sldChg chg="modSp new mod">
        <pc:chgData name="Anđela Šoškić" userId="a59a783d2c52cb6a" providerId="LiveId" clId="{AE193830-3E2B-342D-B18E-64A161853401}" dt="2026-03-10T09:09:56.455" v="4094" actId="20577"/>
        <pc:sldMkLst>
          <pc:docMk/>
          <pc:sldMk cId="1321811918" sldId="324"/>
        </pc:sldMkLst>
        <pc:spChg chg="mod">
          <ac:chgData name="Anđela Šoškić" userId="a59a783d2c52cb6a" providerId="LiveId" clId="{AE193830-3E2B-342D-B18E-64A161853401}" dt="2026-03-10T09:03:59.449" v="3508" actId="20577"/>
          <ac:spMkLst>
            <pc:docMk/>
            <pc:sldMk cId="1321811918" sldId="324"/>
            <ac:spMk id="2" creationId="{CF428C65-66CB-DBC5-A2C7-99341689E20C}"/>
          </ac:spMkLst>
        </pc:spChg>
        <pc:spChg chg="mod">
          <ac:chgData name="Anđela Šoškić" userId="a59a783d2c52cb6a" providerId="LiveId" clId="{AE193830-3E2B-342D-B18E-64A161853401}" dt="2026-03-10T09:09:56.455" v="4094" actId="20577"/>
          <ac:spMkLst>
            <pc:docMk/>
            <pc:sldMk cId="1321811918" sldId="324"/>
            <ac:spMk id="3" creationId="{D0872B29-1728-BF6E-3AA4-8CC2A99D14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58F8D-E31A-44CC-9C7C-F4B67CA02576}" type="datetimeFigureOut">
              <a:rPr lang="en-GB" smtClean="0"/>
              <a:t>24/03/2026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1B3D9-F736-4220-894A-375127E70BE5}" type="slidenum">
              <a:rPr lang="en-GB" smtClean="0"/>
              <a:t>‹#›</a:t>
            </a:fld>
            <a:endParaRPr lang="en-GB"/>
          </a:p>
        </p:txBody>
      </p:sp>
    </p:spTree>
    <p:extLst>
      <p:ext uri="{BB962C8B-B14F-4D97-AF65-F5344CB8AC3E}">
        <p14:creationId xmlns:p14="http://schemas.microsoft.com/office/powerpoint/2010/main" val="403584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roquest.com/docview/216458233?sourcetype=Scholarly%20Journal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proquest.com/docview/216458233?sourcetype=Scholarly%20Journal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link.springer.com/article/10.3758/s13428-017-0918-2"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igitalna.ff.uns.ac.rs/sites/default/files/db/books/978-86-6065-497-9_0.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Cyrl-RS"/>
          </a:p>
        </p:txBody>
      </p:sp>
      <p:sp>
        <p:nvSpPr>
          <p:cNvPr id="4" name="Slide Number Placeholder 3"/>
          <p:cNvSpPr>
            <a:spLocks noGrp="1"/>
          </p:cNvSpPr>
          <p:nvPr>
            <p:ph type="sldNum" sz="quarter" idx="5"/>
          </p:nvPr>
        </p:nvSpPr>
        <p:spPr/>
        <p:txBody>
          <a:bodyPr/>
          <a:lstStyle/>
          <a:p>
            <a:fld id="{9AB1B3D9-F736-4220-894A-375127E70BE5}" type="slidenum">
              <a:rPr lang="en-GB" smtClean="0"/>
              <a:t>1</a:t>
            </a:fld>
            <a:endParaRPr lang="en-GB"/>
          </a:p>
        </p:txBody>
      </p:sp>
    </p:spTree>
    <p:extLst>
      <p:ext uri="{BB962C8B-B14F-4D97-AF65-F5344CB8AC3E}">
        <p14:creationId xmlns:p14="http://schemas.microsoft.com/office/powerpoint/2010/main" val="11237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7A47F-B3F5-0684-D103-4CF6C5AED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8DC46-92FB-7FF6-B3D1-F96EBFC06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98CAC-81A2-226F-8FC7-4807F7AC849E}"/>
              </a:ext>
            </a:extLst>
          </p:cNvPr>
          <p:cNvSpPr>
            <a:spLocks noGrp="1"/>
          </p:cNvSpPr>
          <p:nvPr>
            <p:ph type="body" idx="1"/>
          </p:nvPr>
        </p:nvSpPr>
        <p:spPr/>
        <p:txBody>
          <a:bodyPr/>
          <a:lstStyle/>
          <a:p>
            <a:r>
              <a:rPr lang="sr-Cyrl-RS"/>
              <a:t>Сад ћемо погледати под 1, па 2, па 3</a:t>
            </a:r>
            <a:endParaRPr lang="en-GB"/>
          </a:p>
        </p:txBody>
      </p:sp>
      <p:sp>
        <p:nvSpPr>
          <p:cNvPr id="4" name="Slide Number Placeholder 3">
            <a:extLst>
              <a:ext uri="{FF2B5EF4-FFF2-40B4-BE49-F238E27FC236}">
                <a16:creationId xmlns:a16="http://schemas.microsoft.com/office/drawing/2014/main" id="{96C2E13D-EF9C-43E6-AD9A-A8C201A72170}"/>
              </a:ext>
            </a:extLst>
          </p:cNvPr>
          <p:cNvSpPr>
            <a:spLocks noGrp="1"/>
          </p:cNvSpPr>
          <p:nvPr>
            <p:ph type="sldNum" sz="quarter" idx="5"/>
          </p:nvPr>
        </p:nvSpPr>
        <p:spPr/>
        <p:txBody>
          <a:bodyPr/>
          <a:lstStyle/>
          <a:p>
            <a:fld id="{9AB1B3D9-F736-4220-894A-375127E70BE5}" type="slidenum">
              <a:rPr lang="en-GB" smtClean="0"/>
              <a:t>13</a:t>
            </a:fld>
            <a:endParaRPr lang="en-GB"/>
          </a:p>
        </p:txBody>
      </p:sp>
    </p:spTree>
    <p:extLst>
      <p:ext uri="{BB962C8B-B14F-4D97-AF65-F5344CB8AC3E}">
        <p14:creationId xmlns:p14="http://schemas.microsoft.com/office/powerpoint/2010/main" val="763921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2B00-1332-C759-5527-1E7924012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52C1F-7E80-501D-8FFA-97FB1CB9C5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22DBC-7297-F83D-80B2-6C9CB1529B38}"/>
              </a:ext>
            </a:extLst>
          </p:cNvPr>
          <p:cNvSpPr>
            <a:spLocks noGrp="1"/>
          </p:cNvSpPr>
          <p:nvPr>
            <p:ph type="body" idx="1"/>
          </p:nvPr>
        </p:nvSpPr>
        <p:spPr/>
        <p:txBody>
          <a:bodyPr/>
          <a:lstStyle/>
          <a:p>
            <a:r>
              <a:rPr lang="sr-Cyrl-RS"/>
              <a:t>Ово није анализа варијансе, али је врло погодно да се види – растојања међу припадницима исте групе мања су него растојања међу припадницима различитих група</a:t>
            </a:r>
            <a:endParaRPr lang="en-GB"/>
          </a:p>
        </p:txBody>
      </p:sp>
      <p:sp>
        <p:nvSpPr>
          <p:cNvPr id="4" name="Slide Number Placeholder 3">
            <a:extLst>
              <a:ext uri="{FF2B5EF4-FFF2-40B4-BE49-F238E27FC236}">
                <a16:creationId xmlns:a16="http://schemas.microsoft.com/office/drawing/2014/main" id="{2C91EA22-BE63-809F-3471-C3897E2A71DD}"/>
              </a:ext>
            </a:extLst>
          </p:cNvPr>
          <p:cNvSpPr>
            <a:spLocks noGrp="1"/>
          </p:cNvSpPr>
          <p:nvPr>
            <p:ph type="sldNum" sz="quarter" idx="5"/>
          </p:nvPr>
        </p:nvSpPr>
        <p:spPr/>
        <p:txBody>
          <a:bodyPr/>
          <a:lstStyle/>
          <a:p>
            <a:fld id="{9AB1B3D9-F736-4220-894A-375127E70BE5}" type="slidenum">
              <a:rPr lang="en-GB" smtClean="0"/>
              <a:t>14</a:t>
            </a:fld>
            <a:endParaRPr lang="en-GB"/>
          </a:p>
        </p:txBody>
      </p:sp>
    </p:spTree>
    <p:extLst>
      <p:ext uri="{BB962C8B-B14F-4D97-AF65-F5344CB8AC3E}">
        <p14:creationId xmlns:p14="http://schemas.microsoft.com/office/powerpoint/2010/main" val="270300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a:t>Лепо се види: разлике по висини, међу припадницима различитих група су веће него разлике по висини међу припадницима истих група. Но како то да изразимо?</a:t>
            </a:r>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15</a:t>
            </a:fld>
            <a:endParaRPr lang="en-GB"/>
          </a:p>
        </p:txBody>
      </p:sp>
    </p:spTree>
    <p:extLst>
      <p:ext uri="{BB962C8B-B14F-4D97-AF65-F5344CB8AC3E}">
        <p14:creationId xmlns:p14="http://schemas.microsoft.com/office/powerpoint/2010/main" val="66233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6549B-E7B1-0D2B-DED1-398D5C9A0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E4D3D-B86F-487B-A9F4-86F62B230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80645-3DBA-A37C-6527-41030F7822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088861-8A47-65CC-286B-F554B0C686E8}"/>
              </a:ext>
            </a:extLst>
          </p:cNvPr>
          <p:cNvSpPr>
            <a:spLocks noGrp="1"/>
          </p:cNvSpPr>
          <p:nvPr>
            <p:ph type="sldNum" sz="quarter" idx="5"/>
          </p:nvPr>
        </p:nvSpPr>
        <p:spPr/>
        <p:txBody>
          <a:bodyPr/>
          <a:lstStyle/>
          <a:p>
            <a:fld id="{9AB1B3D9-F736-4220-894A-375127E70BE5}" type="slidenum">
              <a:rPr lang="en-GB" smtClean="0"/>
              <a:t>16</a:t>
            </a:fld>
            <a:endParaRPr lang="en-GB"/>
          </a:p>
        </p:txBody>
      </p:sp>
    </p:spTree>
    <p:extLst>
      <p:ext uri="{BB962C8B-B14F-4D97-AF65-F5344CB8AC3E}">
        <p14:creationId xmlns:p14="http://schemas.microsoft.com/office/powerpoint/2010/main" val="223569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2174C-7B02-B5B5-4A89-6B615C897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37E74-1710-68BD-9E22-BBE630F165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301B5-31AF-EBC8-D1C5-DBB24D6FF68E}"/>
              </a:ext>
            </a:extLst>
          </p:cNvPr>
          <p:cNvSpPr>
            <a:spLocks noGrp="1"/>
          </p:cNvSpPr>
          <p:nvPr>
            <p:ph type="body" idx="1"/>
          </p:nvPr>
        </p:nvSpPr>
        <p:spPr/>
        <p:txBody>
          <a:bodyPr/>
          <a:lstStyle/>
          <a:p>
            <a:pPr marL="1371600" marR="0" lvl="3" indent="0" algn="l" defTabSz="914400" rtl="0" eaLnBrk="1" fontAlgn="auto" latinLnBrk="0" hangingPunct="1">
              <a:lnSpc>
                <a:spcPct val="80000"/>
              </a:lnSpc>
              <a:spcBef>
                <a:spcPts val="0"/>
              </a:spcBef>
              <a:spcAft>
                <a:spcPts val="0"/>
              </a:spcAft>
              <a:buClrTx/>
              <a:buSzTx/>
              <a:buFont typeface="Symbol" panose="05050102010706020507" pitchFamily="18" charset="2"/>
              <a:buNone/>
              <a:tabLst/>
              <a:defRPr/>
            </a:pPr>
            <a:r>
              <a:rPr lang="sr-Cyrl-RS">
                <a:solidFill>
                  <a:srgbClr val="C00000"/>
                </a:solidFill>
                <a:sym typeface="Symbol" pitchFamily="18" charset="2"/>
              </a:rPr>
              <a:t>односно грешке су случајне и међусобно се поништавају</a:t>
            </a:r>
            <a:endParaRPr lang="sr-Cyrl-CS">
              <a:solidFill>
                <a:srgbClr val="C00000"/>
              </a:solidFill>
              <a:sym typeface="Symbol" pitchFamily="18" charset="2"/>
            </a:endParaRPr>
          </a:p>
          <a:p>
            <a:pPr marL="1371600" lvl="3" indent="0" eaLnBrk="1" hangingPunct="1">
              <a:lnSpc>
                <a:spcPct val="80000"/>
              </a:lnSpc>
              <a:buFont typeface="Symbol" panose="05050102010706020507" pitchFamily="18" charset="2"/>
              <a:buNone/>
            </a:pPr>
            <a:endParaRPr lang="sr-Cyrl-RS" altLang="en-US" sz="1200" b="0">
              <a:sym typeface="Symbol" panose="05050102010706020507" pitchFamily="18" charset="2"/>
            </a:endParaRPr>
          </a:p>
          <a:p>
            <a:pPr marL="1371600" lvl="3" indent="0" eaLnBrk="1" hangingPunct="1">
              <a:lnSpc>
                <a:spcPct val="80000"/>
              </a:lnSpc>
              <a:buFont typeface="Symbol" panose="05050102010706020507" pitchFamily="18" charset="2"/>
              <a:buNone/>
            </a:pPr>
            <a:r>
              <a:rPr lang="sr-Cyrl-RS" altLang="en-US" sz="1200" b="0">
                <a:sym typeface="Symbol" panose="05050102010706020507" pitchFamily="18" charset="2"/>
              </a:rPr>
              <a:t>зашто је варијанса сигма на квадрат – имамо исте варијансе ефекта и грешке у случају нулте хипотезе!</a:t>
            </a:r>
            <a:endParaRPr lang="sr-Latn-CS" altLang="en-US" sz="1200" b="0">
              <a:sym typeface="Symbol" panose="05050102010706020507" pitchFamily="18" charset="2"/>
            </a:endParaRPr>
          </a:p>
        </p:txBody>
      </p:sp>
      <p:sp>
        <p:nvSpPr>
          <p:cNvPr id="4" name="Slide Number Placeholder 3">
            <a:extLst>
              <a:ext uri="{FF2B5EF4-FFF2-40B4-BE49-F238E27FC236}">
                <a16:creationId xmlns:a16="http://schemas.microsoft.com/office/drawing/2014/main" id="{28E7A25A-9353-40EB-F107-D75E8374C8B7}"/>
              </a:ext>
            </a:extLst>
          </p:cNvPr>
          <p:cNvSpPr>
            <a:spLocks noGrp="1"/>
          </p:cNvSpPr>
          <p:nvPr>
            <p:ph type="sldNum" sz="quarter" idx="5"/>
          </p:nvPr>
        </p:nvSpPr>
        <p:spPr/>
        <p:txBody>
          <a:bodyPr/>
          <a:lstStyle/>
          <a:p>
            <a:fld id="{9AB1B3D9-F736-4220-894A-375127E70BE5}" type="slidenum">
              <a:rPr lang="en-GB" smtClean="0"/>
              <a:t>17</a:t>
            </a:fld>
            <a:endParaRPr lang="en-GB"/>
          </a:p>
        </p:txBody>
      </p:sp>
    </p:spTree>
    <p:extLst>
      <p:ext uri="{BB962C8B-B14F-4D97-AF65-F5344CB8AC3E}">
        <p14:creationId xmlns:p14="http://schemas.microsoft.com/office/powerpoint/2010/main" val="161666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a:t>М – аритметичка средина свих резултата, </a:t>
            </a:r>
            <a:r>
              <a:rPr lang="en-GB"/>
              <a:t>k </a:t>
            </a:r>
            <a:r>
              <a:rPr lang="sr-Cyrl-RS"/>
              <a:t>– дата група од </a:t>
            </a:r>
            <a:r>
              <a:rPr lang="en-GB"/>
              <a:t>g </a:t>
            </a:r>
            <a:r>
              <a:rPr lang="sr-Cyrl-RS"/>
              <a:t>могућих група, </a:t>
            </a:r>
            <a:r>
              <a:rPr lang="en-GB" err="1"/>
              <a:t>i</a:t>
            </a:r>
            <a:r>
              <a:rPr lang="en-GB"/>
              <a:t> – </a:t>
            </a:r>
            <a:r>
              <a:rPr lang="sr-Cyrl-RS"/>
              <a:t>испитаник из дате групе од могућих </a:t>
            </a:r>
            <a:r>
              <a:rPr lang="en-GB" err="1"/>
              <a:t>nk</a:t>
            </a:r>
            <a:r>
              <a:rPr lang="en-GB"/>
              <a:t> </a:t>
            </a:r>
            <a:r>
              <a:rPr lang="sr-Cyrl-RS"/>
              <a:t>испитаника у групи </a:t>
            </a:r>
            <a:r>
              <a:rPr lang="en-GB"/>
              <a:t>k</a:t>
            </a:r>
          </a:p>
        </p:txBody>
      </p:sp>
      <p:sp>
        <p:nvSpPr>
          <p:cNvPr id="4" name="Slide Number Placeholder 3"/>
          <p:cNvSpPr>
            <a:spLocks noGrp="1"/>
          </p:cNvSpPr>
          <p:nvPr>
            <p:ph type="sldNum" sz="quarter" idx="5"/>
          </p:nvPr>
        </p:nvSpPr>
        <p:spPr/>
        <p:txBody>
          <a:bodyPr/>
          <a:lstStyle/>
          <a:p>
            <a:fld id="{9AB1B3D9-F736-4220-894A-375127E70BE5}" type="slidenum">
              <a:rPr lang="en-GB" smtClean="0"/>
              <a:t>18</a:t>
            </a:fld>
            <a:endParaRPr lang="en-GB"/>
          </a:p>
        </p:txBody>
      </p:sp>
    </p:spTree>
    <p:extLst>
      <p:ext uri="{BB962C8B-B14F-4D97-AF65-F5344CB8AC3E}">
        <p14:creationId xmlns:p14="http://schemas.microsoft.com/office/powerpoint/2010/main" val="192423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sr-Cyrl-RS" dirty="0"/>
                  <a:t>Зашто ово важи: </a:t>
                </a:r>
              </a:p>
              <a:p>
                <a:r>
                  <a:rPr lang="en-GB" sz="1200" b="0" i="0" kern="1200" dirty="0">
                    <a:solidFill>
                      <a:schemeClr val="tx1"/>
                    </a:solidFill>
                    <a:effectLst/>
                    <a:latin typeface="+mn-lt"/>
                    <a:ea typeface="+mn-ea"/>
                    <a:cs typeface="+mn-cs"/>
                  </a:rPr>
                  <a:t>Pythagorean Identity</a:t>
                </a:r>
              </a:p>
              <a:p>
                <a:r>
                  <a:rPr lang="en-GB" sz="1200" b="0" i="0" kern="1200" dirty="0">
                    <a:solidFill>
                      <a:schemeClr val="tx1"/>
                    </a:solidFill>
                    <a:effectLst/>
                    <a:latin typeface="+mn-lt"/>
                    <a:ea typeface="+mn-ea"/>
                    <a:cs typeface="+mn-cs"/>
                  </a:rPr>
                  <a:t>Consider any observation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oMath>
                </a14:m>
                <a:r>
                  <a:rPr lang="ar-AE"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in group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individual j). Its squared deviation from grand mean is </a:t>
                </a:r>
                <a14:m>
                  <m:oMath xmlns:m="http://schemas.openxmlformats.org/officeDocument/2006/math">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e>
                    </m:d>
                  </m:oMath>
                </a14:m>
                <a:r>
                  <a:rPr lang="ar-AE"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Add and subtract the group mean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oMath>
                </a14:m>
                <a:r>
                  <a:rPr lang="ar-AE" sz="1200" b="0" i="0" kern="1200" dirty="0">
                    <a:solidFill>
                      <a:schemeClr val="tx1"/>
                    </a:solidFill>
                    <a:effectLst/>
                    <a:latin typeface="+mn-lt"/>
                    <a:ea typeface="+mn-ea"/>
                    <a:cs typeface="+mn-cs"/>
                  </a:rPr>
                  <a:t>:</a:t>
                </a:r>
              </a:p>
              <a:p>
                <a:pPr/>
                <a14:m>
                  <m:oMathPara xmlns:m="http://schemas.openxmlformats.org/officeDocument/2006/math">
                    <m:oMathParaPr>
                      <m:jc m:val="centerGroup"/>
                    </m:oMathParaPr>
                    <m:oMath xmlns:m="http://schemas.openxmlformats.org/officeDocument/2006/math">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r>
                                <a:rPr lang="ar-AE" sz="1200" i="0" kern="1200">
                                  <a:solidFill>
                                    <a:schemeClr val="tx1"/>
                                  </a:solidFill>
                                  <a:latin typeface="Cambria Math" panose="02040503050406030204" pitchFamily="18" charset="0"/>
                                  <a:ea typeface="+mn-ea"/>
                                  <a:cs typeface="+mn-cs"/>
                                </a:rPr>
                                <m:t>−</m:t>
                              </m:r>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e>
                                  </m:d>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r>
                                        <a:rPr lang="ar-AE" sz="1200" i="0" kern="1200">
                                          <a:solidFill>
                                            <a:schemeClr val="tx1"/>
                                          </a:solidFill>
                                          <a:latin typeface="Cambria Math" panose="02040503050406030204" pitchFamily="18" charset="0"/>
                                          <a:ea typeface="+mn-ea"/>
                                          <a:cs typeface="+mn-cs"/>
                                        </a:rPr>
                                        <m:t>−</m:t>
                                      </m:r>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d>
                                  <m:r>
                                    <a:rPr lang="ar-AE" sz="1200" i="0" kern="1200">
                                      <a:solidFill>
                                        <a:schemeClr val="tx1"/>
                                      </a:solidFill>
                                      <a:latin typeface="Cambria Math" panose="02040503050406030204" pitchFamily="18" charset="0"/>
                                      <a:ea typeface="+mn-ea"/>
                                      <a:cs typeface="+mn-cs"/>
                                    </a:rPr>
                                    <m:t>+</m:t>
                                  </m:r>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r>
                                        <a:rPr lang="ar-AE" sz="1200" i="0" kern="1200">
                                          <a:solidFill>
                                            <a:schemeClr val="tx1"/>
                                          </a:solidFill>
                                          <a:latin typeface="Cambria Math" panose="02040503050406030204" pitchFamily="18" charset="0"/>
                                          <a:ea typeface="+mn-ea"/>
                                          <a:cs typeface="+mn-cs"/>
                                        </a:rPr>
                                        <m:t>−</m:t>
                                      </m:r>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e>
                                  </m:d>
                                </m:e>
                              </m:d>
                            </m:e>
                          </m:d>
                        </m:e>
                      </m:d>
                    </m:oMath>
                  </m:oMathPara>
                </a14:m>
                <a:endParaRPr lang="ar-AE" dirty="0"/>
              </a:p>
              <a:p>
                <a:r>
                  <a:rPr lang="en-GB" sz="1200" b="0" i="0" kern="1200" dirty="0">
                    <a:solidFill>
                      <a:schemeClr val="tx1"/>
                    </a:solidFill>
                    <a:effectLst/>
                    <a:latin typeface="+mn-lt"/>
                    <a:ea typeface="+mn-ea"/>
                    <a:cs typeface="+mn-cs"/>
                  </a:rPr>
                  <a:t>The cross-product term vanishes upon summation over j within group i: </a:t>
                </a:r>
                <a14:m>
                  <m:oMath xmlns:m="http://schemas.openxmlformats.org/officeDocument/2006/math">
                    <m:nary>
                      <m:naryPr>
                        <m:chr m:val="∑"/>
                        <m:limLoc m:val="subSup"/>
                        <m:grow m:val="on"/>
                        <m:supHide m:val="on"/>
                        <m:ctrlPr>
                          <a:rPr lang="ar-AE" sz="1200" i="1" kern="1200">
                            <a:solidFill>
                              <a:schemeClr val="tx1"/>
                            </a:solidFill>
                            <a:latin typeface="Cambria Math" panose="02040503050406030204" pitchFamily="18" charset="0"/>
                            <a:ea typeface="+mn-ea"/>
                            <a:cs typeface="+mn-cs"/>
                          </a:rPr>
                        </m:ctrlPr>
                      </m:naryPr>
                      <m:sub>
                        <m:r>
                          <a:rPr lang="ar-AE" sz="1200" i="1" kern="1200">
                            <a:solidFill>
                              <a:schemeClr val="tx1"/>
                            </a:solidFill>
                            <a:latin typeface="Cambria Math" panose="02040503050406030204" pitchFamily="18" charset="0"/>
                            <a:ea typeface="+mn-ea"/>
                            <a:cs typeface="+mn-cs"/>
                          </a:rPr>
                          <m:t>𝑗</m:t>
                        </m:r>
                      </m:sub>
                      <m:sup/>
                      <m:e>
                        <m:r>
                          <a:rPr lang="ar-AE" sz="1200" i="0" kern="1200">
                            <a:solidFill>
                              <a:schemeClr val="tx1"/>
                            </a:solidFill>
                            <a:latin typeface="Cambria Math" panose="02040503050406030204" pitchFamily="18" charset="0"/>
                            <a:ea typeface="+mn-ea"/>
                            <a:cs typeface="+mn-cs"/>
                          </a:rPr>
                          <m:t>2</m:t>
                        </m:r>
                      </m:e>
                    </m:nary>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e>
                    </m:d>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r>
                          <a:rPr lang="ar-AE" sz="1200" i="0" kern="1200">
                            <a:solidFill>
                              <a:schemeClr val="tx1"/>
                            </a:solidFill>
                            <a:latin typeface="Cambria Math" panose="02040503050406030204" pitchFamily="18" charset="0"/>
                            <a:ea typeface="+mn-ea"/>
                            <a:cs typeface="+mn-cs"/>
                          </a:rPr>
                          <m:t>−</m:t>
                        </m:r>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r>
                          <a:rPr lang="ar-AE" sz="1200" i="0" kern="1200">
                            <a:solidFill>
                              <a:schemeClr val="tx1"/>
                            </a:solidFill>
                            <a:latin typeface="Cambria Math" panose="02040503050406030204" pitchFamily="18" charset="0"/>
                            <a:ea typeface="+mn-ea"/>
                            <a:cs typeface="+mn-cs"/>
                          </a:rPr>
                          <m:t>−</m:t>
                        </m:r>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d>
                    <m:nary>
                      <m:naryPr>
                        <m:chr m:val="∑"/>
                        <m:limLoc m:val="subSup"/>
                        <m:grow m:val="on"/>
                        <m:supHide m:val="on"/>
                        <m:ctrlPr>
                          <a:rPr lang="ar-AE" sz="1200" i="1" kern="1200">
                            <a:solidFill>
                              <a:schemeClr val="tx1"/>
                            </a:solidFill>
                            <a:latin typeface="Cambria Math" panose="02040503050406030204" pitchFamily="18" charset="0"/>
                            <a:ea typeface="+mn-ea"/>
                            <a:cs typeface="+mn-cs"/>
                          </a:rPr>
                        </m:ctrlPr>
                      </m:naryPr>
                      <m:sub>
                        <m:r>
                          <a:rPr lang="ar-AE" sz="1200" i="1" kern="1200">
                            <a:solidFill>
                              <a:schemeClr val="tx1"/>
                            </a:solidFill>
                            <a:latin typeface="Cambria Math" panose="02040503050406030204" pitchFamily="18" charset="0"/>
                            <a:ea typeface="+mn-ea"/>
                            <a:cs typeface="+mn-cs"/>
                          </a:rPr>
                          <m:t>𝑗</m:t>
                        </m:r>
                      </m:sub>
                      <m:sup/>
                      <m:e>
                        <m:r>
                          <a:rPr lang="ar-AE" sz="1200" i="0" kern="1200">
                            <a:solidFill>
                              <a:schemeClr val="tx1"/>
                            </a:solidFill>
                            <a:latin typeface="Cambria Math" panose="02040503050406030204" pitchFamily="18" charset="0"/>
                            <a:ea typeface="+mn-ea"/>
                            <a:cs typeface="+mn-cs"/>
                          </a:rPr>
                          <m:t>(</m:t>
                        </m:r>
                      </m:e>
                    </m:nary>
                    <m:d>
                      <m:dPr>
                        <m:beg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r>
                          <a:rPr lang="ar-AE" sz="1200" i="0" kern="1200">
                            <a:solidFill>
                              <a:schemeClr val="tx1"/>
                            </a:solidFill>
                            <a:latin typeface="Cambria Math" panose="02040503050406030204" pitchFamily="18" charset="0"/>
                            <a:ea typeface="+mn-ea"/>
                            <a:cs typeface="+mn-cs"/>
                          </a:rPr>
                          <m:t>−</m:t>
                        </m:r>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since </a:t>
                </a:r>
                <a14:m>
                  <m:oMath xmlns:m="http://schemas.openxmlformats.org/officeDocument/2006/math">
                    <m:nary>
                      <m:naryPr>
                        <m:chr m:val="∑"/>
                        <m:limLoc m:val="subSup"/>
                        <m:grow m:val="on"/>
                        <m:supHide m:val="on"/>
                        <m:ctrlPr>
                          <a:rPr lang="ar-AE" sz="1200" i="1" kern="1200">
                            <a:solidFill>
                              <a:schemeClr val="tx1"/>
                            </a:solidFill>
                            <a:latin typeface="Cambria Math" panose="02040503050406030204" pitchFamily="18" charset="0"/>
                            <a:ea typeface="+mn-ea"/>
                            <a:cs typeface="+mn-cs"/>
                          </a:rPr>
                        </m:ctrlPr>
                      </m:naryPr>
                      <m:sub>
                        <m:r>
                          <a:rPr lang="ar-AE" sz="1200" i="1" kern="1200">
                            <a:solidFill>
                              <a:schemeClr val="tx1"/>
                            </a:solidFill>
                            <a:latin typeface="Cambria Math" panose="02040503050406030204" pitchFamily="18" charset="0"/>
                            <a:ea typeface="+mn-ea"/>
                            <a:cs typeface="+mn-cs"/>
                          </a:rPr>
                          <m:t>𝑗</m:t>
                        </m:r>
                      </m:sub>
                      <m:sup/>
                      <m:e>
                        <m:r>
                          <a:rPr lang="ar-AE" sz="1200" i="0" kern="1200">
                            <a:solidFill>
                              <a:schemeClr val="tx1"/>
                            </a:solidFill>
                            <a:latin typeface="Cambria Math" panose="02040503050406030204" pitchFamily="18" charset="0"/>
                            <a:ea typeface="+mn-ea"/>
                            <a:cs typeface="+mn-cs"/>
                          </a:rPr>
                          <m:t>(</m:t>
                        </m:r>
                      </m:e>
                    </m:nary>
                    <m:d>
                      <m:dPr>
                        <m:beg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by group mean definition.</a:t>
                </a:r>
              </a:p>
              <a:p>
                <a:r>
                  <a:rPr lang="en-GB" sz="1200" b="0" i="0" kern="1200" dirty="0">
                    <a:solidFill>
                      <a:schemeClr val="tx1"/>
                    </a:solidFill>
                    <a:effectLst/>
                    <a:latin typeface="+mn-lt"/>
                    <a:ea typeface="+mn-ea"/>
                    <a:cs typeface="+mn-cs"/>
                  </a:rPr>
                  <a:t>Summing Across Groups</a:t>
                </a:r>
              </a:p>
              <a:p>
                <a:r>
                  <a:rPr lang="en-GB" sz="1200" b="0" i="0" kern="1200" dirty="0">
                    <a:solidFill>
                      <a:schemeClr val="tx1"/>
                    </a:solidFill>
                    <a:effectLst/>
                    <a:latin typeface="+mn-lt"/>
                    <a:ea typeface="+mn-ea"/>
                    <a:cs typeface="+mn-cs"/>
                  </a:rPr>
                  <a:t>Thus, each term simplifies to </a:t>
                </a:r>
                <a14:m>
                  <m:oMath xmlns:m="http://schemas.openxmlformats.org/officeDocument/2006/math">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𝑥</m:t>
                            </m:r>
                          </m:e>
                          <m:sub>
                            <m:r>
                              <a:rPr lang="ar-AE" sz="1200" i="1" kern="1200">
                                <a:solidFill>
                                  <a:schemeClr val="tx1"/>
                                </a:solidFill>
                                <a:latin typeface="Cambria Math" panose="02040503050406030204" pitchFamily="18" charset="0"/>
                                <a:ea typeface="+mn-ea"/>
                                <a:cs typeface="+mn-cs"/>
                              </a:rPr>
                              <m:t>𝑖𝑗</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e>
                              <m:sub>
                                <m:r>
                                  <a:rPr lang="ar-AE" sz="1200" i="1" kern="1200">
                                    <a:solidFill>
                                      <a:schemeClr val="tx1"/>
                                    </a:solidFill>
                                    <a:latin typeface="Cambria Math" panose="02040503050406030204" pitchFamily="18" charset="0"/>
                                    <a:ea typeface="+mn-ea"/>
                                    <a:cs typeface="+mn-cs"/>
                                  </a:rPr>
                                  <m:t>𝑖</m:t>
                                </m:r>
                              </m:sub>
                            </m:sSub>
                            <m:r>
                              <a:rPr lang="ar-AE" sz="1200" i="0" kern="1200">
                                <a:solidFill>
                                  <a:schemeClr val="tx1"/>
                                </a:solidFill>
                                <a:latin typeface="Cambria Math" panose="02040503050406030204" pitchFamily="18" charset="0"/>
                                <a:ea typeface="+mn-ea"/>
                                <a:cs typeface="+mn-cs"/>
                              </a:rPr>
                              <m:t>−</m:t>
                            </m:r>
                            <m:limUpp>
                              <m:limUppPr>
                                <m:ctrlPr>
                                  <a:rPr lang="ar-AE" sz="1200" i="1" kern="1200">
                                    <a:solidFill>
                                      <a:schemeClr val="tx1"/>
                                    </a:solidFill>
                                    <a:latin typeface="Cambria Math" panose="02040503050406030204" pitchFamily="18" charset="0"/>
                                    <a:ea typeface="+mn-ea"/>
                                    <a:cs typeface="+mn-cs"/>
                                  </a:rPr>
                                </m:ctrlPr>
                              </m:limUppPr>
                              <m:e>
                                <m:r>
                                  <a:rPr lang="ar-AE" sz="1200" i="1" kern="1200">
                                    <a:solidFill>
                                      <a:schemeClr val="tx1"/>
                                    </a:solidFill>
                                    <a:latin typeface="Cambria Math" panose="02040503050406030204" pitchFamily="18" charset="0"/>
                                    <a:ea typeface="+mn-ea"/>
                                    <a:cs typeface="+mn-cs"/>
                                  </a:rPr>
                                  <m:t>𝑥</m:t>
                                </m:r>
                              </m:e>
                              <m:lim>
                                <m:r>
                                  <a:rPr lang="ar-AE" sz="1200" i="0" kern="1200">
                                    <a:solidFill>
                                      <a:schemeClr val="tx1"/>
                                    </a:solidFill>
                                    <a:latin typeface="Cambria Math" panose="02040503050406030204" pitchFamily="18" charset="0"/>
                                    <a:ea typeface="+mn-ea"/>
                                    <a:cs typeface="+mn-cs"/>
                                  </a:rPr>
                                  <m:t>ˉ</m:t>
                                </m:r>
                              </m:lim>
                            </m:limUpp>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e>
                        </m:d>
                      </m:e>
                    </m:d>
                  </m:oMath>
                </a14:m>
                <a:r>
                  <a:rPr lang="ar-AE" sz="1200" b="0"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Summing over all j in </a:t>
                </a:r>
                <a:r>
                  <a:rPr lang="en-GB" sz="1200" b="0" i="0" kern="1200" dirty="0" err="1">
                    <a:solidFill>
                      <a:schemeClr val="tx1"/>
                    </a:solidFill>
                    <a:effectLst/>
                    <a:latin typeface="+mn-lt"/>
                    <a:ea typeface="+mn-ea"/>
                    <a:cs typeface="+mn-cs"/>
                  </a:rPr>
                  <a:t>i</a:t>
                </a:r>
                <a:r>
                  <a:rPr lang="en-GB" sz="1200" b="0" i="0" kern="1200" dirty="0">
                    <a:solidFill>
                      <a:schemeClr val="tx1"/>
                    </a:solidFill>
                    <a:effectLst/>
                    <a:latin typeface="+mn-lt"/>
                    <a:ea typeface="+mn-ea"/>
                    <a:cs typeface="+mn-cs"/>
                  </a:rPr>
                  <a:t>, then all i:</a:t>
                </a:r>
              </a:p>
              <a:p>
                <a:r>
                  <a:rPr lang="en-GB" sz="1200" b="0" i="0" kern="1200" dirty="0">
                    <a:solidFill>
                      <a:schemeClr val="tx1"/>
                    </a:solidFill>
                    <a:effectLst/>
                    <a:latin typeface="+mn-lt"/>
                    <a:ea typeface="+mn-ea"/>
                    <a:cs typeface="+mn-cs"/>
                  </a:rPr>
                  <a:t>This vector decomposition (total distance = within-group + between-group legs) squared yields the additive partition.​​</a:t>
                </a:r>
                <a:endParaRPr lang="sr-Cyrl-RS"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sr-Cyrl-RS" dirty="0"/>
                  <a:t>Другим речима: </a:t>
                </a:r>
                <a:r>
                  <a:rPr lang="sr-Cyrl-RS" dirty="0">
                    <a:solidFill>
                      <a:srgbClr val="C00000"/>
                    </a:solidFill>
                  </a:rPr>
                  <a:t>разложили смо и укупна </a:t>
                </a:r>
                <a:r>
                  <a:rPr lang="sr-Cyrl-RS" dirty="0" err="1">
                    <a:solidFill>
                      <a:srgbClr val="C00000"/>
                    </a:solidFill>
                  </a:rPr>
                  <a:t>квадрирана</a:t>
                </a:r>
                <a:r>
                  <a:rPr lang="sr-Cyrl-RS" dirty="0">
                    <a:solidFill>
                      <a:srgbClr val="C00000"/>
                    </a:solidFill>
                  </a:rPr>
                  <a:t> растојања на </a:t>
                </a:r>
                <a:r>
                  <a:rPr lang="sr-Cyrl-RS" b="1" dirty="0">
                    <a:solidFill>
                      <a:srgbClr val="C00000"/>
                    </a:solidFill>
                  </a:rPr>
                  <a:t>она која су повезана са фактором („ефекат“) </a:t>
                </a:r>
                <a:r>
                  <a:rPr lang="sr-Cyrl-RS" dirty="0">
                    <a:solidFill>
                      <a:srgbClr val="C00000"/>
                    </a:solidFill>
                  </a:rPr>
                  <a:t>и </a:t>
                </a:r>
                <a:r>
                  <a:rPr lang="sr-Cyrl-RS" b="1" dirty="0">
                    <a:solidFill>
                      <a:srgbClr val="C00000"/>
                    </a:solidFill>
                  </a:rPr>
                  <a:t>она која нису повезана са фактором („грешка“)</a:t>
                </a:r>
              </a:p>
              <a:p>
                <a:endParaRPr lang="en-GB" dirty="0"/>
              </a:p>
            </p:txBody>
          </p:sp>
        </mc:Choice>
        <mc:Fallback xmlns="">
          <p:sp>
            <p:nvSpPr>
              <p:cNvPr id="3" name="Notes Placeholder 2"/>
              <p:cNvSpPr>
                <a:spLocks noGrp="1"/>
              </p:cNvSpPr>
              <p:nvPr>
                <p:ph type="body" idx="1"/>
              </p:nvPr>
            </p:nvSpPr>
            <p:spPr/>
            <p:txBody>
              <a:bodyPr/>
              <a:lstStyle/>
              <a:p>
                <a:r>
                  <a:rPr lang="sr-Cyrl-RS"/>
                  <a:t>Зашто ово важи: </a:t>
                </a:r>
              </a:p>
              <a:p>
                <a:r>
                  <a:rPr lang="en-GB" sz="1200" b="0" i="0" kern="1200">
                    <a:solidFill>
                      <a:schemeClr val="tx1"/>
                    </a:solidFill>
                    <a:effectLst/>
                    <a:latin typeface="+mn-lt"/>
                    <a:ea typeface="+mn-ea"/>
                    <a:cs typeface="+mn-cs"/>
                  </a:rPr>
                  <a:t>Pythagorean Identity</a:t>
                </a:r>
              </a:p>
              <a:p>
                <a:r>
                  <a:rPr lang="en-GB" sz="1200" b="0" i="0" kern="1200">
                    <a:solidFill>
                      <a:schemeClr val="tx1"/>
                    </a:solidFill>
                    <a:effectLst/>
                    <a:latin typeface="+mn-lt"/>
                    <a:ea typeface="+mn-ea"/>
                    <a:cs typeface="+mn-cs"/>
                  </a:rPr>
                  <a:t>Consider any observation </a:t>
                </a:r>
                <a:r>
                  <a:rPr lang="ar-AE" sz="1200" i="0" kern="1200">
                    <a:solidFill>
                      <a:schemeClr val="tx1"/>
                    </a:solidFill>
                    <a:latin typeface="Cambria Math" panose="02040503050406030204" pitchFamily="18" charset="0"/>
                    <a:ea typeface="+mn-ea"/>
                    <a:cs typeface="+mn-cs"/>
                  </a:rPr>
                  <a:t>𝑥_𝑖𝑗</a:t>
                </a:r>
                <a:r>
                  <a:rPr lang="ar-AE" sz="1200" b="0" i="0" kern="1200">
                    <a:solidFill>
                      <a:schemeClr val="tx1"/>
                    </a:solidFill>
                    <a:effectLst/>
                    <a:latin typeface="+mn-lt"/>
                    <a:ea typeface="+mn-ea"/>
                    <a:cs typeface="+mn-cs"/>
                  </a:rPr>
                  <a:t> (</a:t>
                </a:r>
                <a:r>
                  <a:rPr lang="en-GB" sz="1200" b="0" i="0" kern="1200">
                    <a:solidFill>
                      <a:schemeClr val="tx1"/>
                    </a:solidFill>
                    <a:effectLst/>
                    <a:latin typeface="+mn-lt"/>
                    <a:ea typeface="+mn-ea"/>
                    <a:cs typeface="+mn-cs"/>
                  </a:rPr>
                  <a:t>in group </a:t>
                </a:r>
                <a:r>
                  <a:rPr lang="en-GB" sz="1200" b="0" i="0" kern="1200" err="1">
                    <a:solidFill>
                      <a:schemeClr val="tx1"/>
                    </a:solidFill>
                    <a:effectLst/>
                    <a:latin typeface="+mn-lt"/>
                    <a:ea typeface="+mn-ea"/>
                    <a:cs typeface="+mn-cs"/>
                  </a:rPr>
                  <a:t>i</a:t>
                </a:r>
                <a:r>
                  <a:rPr lang="en-GB" sz="1200" b="0" i="0" kern="1200">
                    <a:solidFill>
                      <a:schemeClr val="tx1"/>
                    </a:solidFill>
                    <a:effectLst/>
                    <a:latin typeface="+mn-lt"/>
                    <a:ea typeface="+mn-ea"/>
                    <a:cs typeface="+mn-cs"/>
                  </a:rPr>
                  <a:t>, individual j). Its squared deviation from grand mean is </a:t>
                </a:r>
                <a:r>
                  <a:rPr lang="ar-AE" sz="1200" i="0" kern="1200">
                    <a:solidFill>
                      <a:schemeClr val="tx1"/>
                    </a:solidFill>
                    <a:latin typeface="Cambria Math" panose="02040503050406030204" pitchFamily="18" charset="0"/>
                    <a:ea typeface="+mn-ea"/>
                    <a:cs typeface="+mn-cs"/>
                  </a:rPr>
                  <a:t>(𝑥_𝑖𝑗−𝑥┴ˉ ├ )┤^2 ┤</a:t>
                </a:r>
                <a:r>
                  <a:rPr lang="ar-AE" sz="1200" b="0" i="0" kern="1200">
                    <a:solidFill>
                      <a:schemeClr val="tx1"/>
                    </a:solidFill>
                    <a:effectLst/>
                    <a:latin typeface="+mn-lt"/>
                    <a:ea typeface="+mn-ea"/>
                    <a:cs typeface="+mn-cs"/>
                  </a:rPr>
                  <a:t>. </a:t>
                </a:r>
                <a:r>
                  <a:rPr lang="en-GB" sz="1200" b="0" i="0" kern="1200">
                    <a:solidFill>
                      <a:schemeClr val="tx1"/>
                    </a:solidFill>
                    <a:effectLst/>
                    <a:latin typeface="+mn-lt"/>
                    <a:ea typeface="+mn-ea"/>
                    <a:cs typeface="+mn-cs"/>
                  </a:rPr>
                  <a:t>Add and subtract the group mean </a:t>
                </a:r>
                <a:r>
                  <a:rPr lang="ar-AE" sz="1200" i="0" kern="1200">
                    <a:solidFill>
                      <a:schemeClr val="tx1"/>
                    </a:solidFill>
                    <a:latin typeface="Cambria Math" panose="02040503050406030204" pitchFamily="18" charset="0"/>
                    <a:ea typeface="+mn-ea"/>
                    <a:cs typeface="+mn-cs"/>
                  </a:rPr>
                  <a:t>𝑥┴ˉ_𝑖</a:t>
                </a:r>
                <a:r>
                  <a:rPr lang="ar-AE" sz="1200" b="0" i="0" kern="1200">
                    <a:solidFill>
                      <a:schemeClr val="tx1"/>
                    </a:solidFill>
                    <a:effectLst/>
                    <a:latin typeface="+mn-lt"/>
                    <a:ea typeface="+mn-ea"/>
                    <a:cs typeface="+mn-cs"/>
                  </a:rPr>
                  <a:t>:</a:t>
                </a:r>
              </a:p>
              <a:p>
                <a:pPr/>
                <a:r>
                  <a:rPr lang="ar-AE" sz="1200" i="0" kern="1200">
                    <a:solidFill>
                      <a:schemeClr val="tx1"/>
                    </a:solidFill>
                    <a:latin typeface="Cambria Math" panose="02040503050406030204" pitchFamily="18" charset="0"/>
                    <a:ea typeface="+mn-ea"/>
                    <a:cs typeface="+mn-cs"/>
                  </a:rPr>
                  <a:t>(𝑥_𝑖𝑗−𝑥┴ˉ ├ )┤^2=(𝑥_𝑖𝑗−𝑥┴ˉ_𝑖+𝑥┴ˉ_𝑖−𝑥┴ˉ ├ )┤^2=(𝑥_𝑖𝑗−𝑥┴ˉ_𝑖 ├ )┤^2+2(𝑥_𝑖𝑗−𝑥┴ˉ_𝑖 )(𝑥┴ˉ_𝑖−𝑥┴ˉ )+(𝑥┴ˉ_𝑖−𝑥┴ˉ ├ )┤^2 ┤┤┤┤</a:t>
                </a:r>
                <a:endParaRPr lang="ar-AE"/>
              </a:p>
              <a:p>
                <a:r>
                  <a:rPr lang="en-GB" sz="1200" b="0" i="0" kern="1200">
                    <a:solidFill>
                      <a:schemeClr val="tx1"/>
                    </a:solidFill>
                    <a:effectLst/>
                    <a:latin typeface="+mn-lt"/>
                    <a:ea typeface="+mn-ea"/>
                    <a:cs typeface="+mn-cs"/>
                  </a:rPr>
                  <a:t>The cross-product term vanishes upon summation over j within group i: </a:t>
                </a:r>
                <a:r>
                  <a:rPr lang="ar-AE" sz="1200" i="0" kern="1200">
                    <a:solidFill>
                      <a:schemeClr val="tx1"/>
                    </a:solidFill>
                    <a:latin typeface="Cambria Math" panose="02040503050406030204" pitchFamily="18" charset="0"/>
                    <a:ea typeface="+mn-ea"/>
                    <a:cs typeface="+mn-cs"/>
                  </a:rPr>
                  <a:t>∑130_𝑗▒2 (𝑥_𝑖𝑗−𝑥┴ˉ_𝑖 )(𝑥┴ˉ_𝑖−𝑥┴ˉ )=2(𝑥┴ˉ_𝑖−𝑥┴ˉ ) ∑130_𝑗▒( ├ 𝑥_𝑖𝑗−𝑥┴ˉ_𝑖 )=2(𝑥┴ˉ_𝑖−𝑥┴ˉ )⋅0=0</a:t>
                </a:r>
                <a:r>
                  <a:rPr lang="ar-AE" sz="1200" b="0" i="0" kern="1200">
                    <a:solidFill>
                      <a:schemeClr val="tx1"/>
                    </a:solidFill>
                    <a:effectLst/>
                    <a:latin typeface="+mn-lt"/>
                    <a:ea typeface="+mn-ea"/>
                    <a:cs typeface="+mn-cs"/>
                  </a:rPr>
                  <a:t>, </a:t>
                </a:r>
                <a:r>
                  <a:rPr lang="en-GB" sz="1200" b="0" i="0" kern="1200">
                    <a:solidFill>
                      <a:schemeClr val="tx1"/>
                    </a:solidFill>
                    <a:effectLst/>
                    <a:latin typeface="+mn-lt"/>
                    <a:ea typeface="+mn-ea"/>
                    <a:cs typeface="+mn-cs"/>
                  </a:rPr>
                  <a:t>since </a:t>
                </a:r>
                <a:r>
                  <a:rPr lang="ar-AE" sz="1200" i="0" kern="1200">
                    <a:solidFill>
                      <a:schemeClr val="tx1"/>
                    </a:solidFill>
                    <a:latin typeface="Cambria Math" panose="02040503050406030204" pitchFamily="18" charset="0"/>
                    <a:ea typeface="+mn-ea"/>
                    <a:cs typeface="+mn-cs"/>
                  </a:rPr>
                  <a:t>∑130_𝑗▒( ├ 𝑥_𝑖𝑗−𝑥┴ˉ_𝑖 )=0</a:t>
                </a:r>
                <a:r>
                  <a:rPr lang="ar-AE" sz="1200" b="0" i="0" kern="1200">
                    <a:solidFill>
                      <a:schemeClr val="tx1"/>
                    </a:solidFill>
                    <a:effectLst/>
                    <a:latin typeface="+mn-lt"/>
                    <a:ea typeface="+mn-ea"/>
                    <a:cs typeface="+mn-cs"/>
                  </a:rPr>
                  <a:t> </a:t>
                </a:r>
                <a:r>
                  <a:rPr lang="en-GB" sz="1200" b="0" i="0" kern="1200">
                    <a:solidFill>
                      <a:schemeClr val="tx1"/>
                    </a:solidFill>
                    <a:effectLst/>
                    <a:latin typeface="+mn-lt"/>
                    <a:ea typeface="+mn-ea"/>
                    <a:cs typeface="+mn-cs"/>
                  </a:rPr>
                  <a:t>by group mean definition.</a:t>
                </a:r>
              </a:p>
              <a:p>
                <a:r>
                  <a:rPr lang="en-GB" sz="1200" b="0" i="0" kern="1200">
                    <a:solidFill>
                      <a:schemeClr val="tx1"/>
                    </a:solidFill>
                    <a:effectLst/>
                    <a:latin typeface="+mn-lt"/>
                    <a:ea typeface="+mn-ea"/>
                    <a:cs typeface="+mn-cs"/>
                  </a:rPr>
                  <a:t>Summing Across Groups</a:t>
                </a:r>
              </a:p>
              <a:p>
                <a:r>
                  <a:rPr lang="en-GB" sz="1200" b="0" i="0" kern="1200">
                    <a:solidFill>
                      <a:schemeClr val="tx1"/>
                    </a:solidFill>
                    <a:effectLst/>
                    <a:latin typeface="+mn-lt"/>
                    <a:ea typeface="+mn-ea"/>
                    <a:cs typeface="+mn-cs"/>
                  </a:rPr>
                  <a:t>Thus, each term simplifies to </a:t>
                </a:r>
                <a:r>
                  <a:rPr lang="ar-AE" sz="1200" i="0" kern="1200">
                    <a:solidFill>
                      <a:schemeClr val="tx1"/>
                    </a:solidFill>
                    <a:latin typeface="Cambria Math" panose="02040503050406030204" pitchFamily="18" charset="0"/>
                    <a:ea typeface="+mn-ea"/>
                    <a:cs typeface="+mn-cs"/>
                  </a:rPr>
                  <a:t>(𝑥_𝑖𝑗−𝑥┴ˉ_𝑖 ├ )┤^2+(𝑥┴ˉ_𝑖−𝑥┴ˉ ├ )┤^2 ┤┤</a:t>
                </a:r>
                <a:r>
                  <a:rPr lang="ar-AE" sz="1200" b="0" i="0" kern="1200">
                    <a:solidFill>
                      <a:schemeClr val="tx1"/>
                    </a:solidFill>
                    <a:effectLst/>
                    <a:latin typeface="+mn-lt"/>
                    <a:ea typeface="+mn-ea"/>
                    <a:cs typeface="+mn-cs"/>
                  </a:rPr>
                  <a:t>. </a:t>
                </a:r>
                <a:r>
                  <a:rPr lang="en-GB" sz="1200" b="0" i="0" kern="1200">
                    <a:solidFill>
                      <a:schemeClr val="tx1"/>
                    </a:solidFill>
                    <a:effectLst/>
                    <a:latin typeface="+mn-lt"/>
                    <a:ea typeface="+mn-ea"/>
                    <a:cs typeface="+mn-cs"/>
                  </a:rPr>
                  <a:t>Summing over all j in </a:t>
                </a:r>
                <a:r>
                  <a:rPr lang="en-GB" sz="1200" b="0" i="0" kern="1200" err="1">
                    <a:solidFill>
                      <a:schemeClr val="tx1"/>
                    </a:solidFill>
                    <a:effectLst/>
                    <a:latin typeface="+mn-lt"/>
                    <a:ea typeface="+mn-ea"/>
                    <a:cs typeface="+mn-cs"/>
                  </a:rPr>
                  <a:t>i</a:t>
                </a:r>
                <a:r>
                  <a:rPr lang="en-GB" sz="1200" b="0" i="0" kern="1200">
                    <a:solidFill>
                      <a:schemeClr val="tx1"/>
                    </a:solidFill>
                    <a:effectLst/>
                    <a:latin typeface="+mn-lt"/>
                    <a:ea typeface="+mn-ea"/>
                    <a:cs typeface="+mn-cs"/>
                  </a:rPr>
                  <a:t>, then all i:</a:t>
                </a:r>
              </a:p>
              <a:p>
                <a:r>
                  <a:rPr lang="en-GB" sz="1200" b="0" i="0" kern="1200">
                    <a:solidFill>
                      <a:schemeClr val="tx1"/>
                    </a:solidFill>
                    <a:effectLst/>
                    <a:latin typeface="+mn-lt"/>
                    <a:ea typeface="+mn-ea"/>
                    <a:cs typeface="+mn-cs"/>
                  </a:rPr>
                  <a:t>This vector decomposition (total distance = within-group + between-group legs) squared yields the additive partition.​​</a:t>
                </a:r>
                <a:endParaRPr lang="sr-Cyrl-RS" sz="1200" b="0" i="0" kern="120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r>
                  <a:rPr lang="sr-Cyrl-RS"/>
                  <a:t>Другим речима: </a:t>
                </a:r>
                <a:r>
                  <a:rPr lang="sr-Cyrl-RS">
                    <a:solidFill>
                      <a:srgbClr val="C00000"/>
                    </a:solidFill>
                  </a:rPr>
                  <a:t>разложили смо и укупна </a:t>
                </a:r>
                <a:r>
                  <a:rPr lang="sr-Cyrl-RS" err="1">
                    <a:solidFill>
                      <a:srgbClr val="C00000"/>
                    </a:solidFill>
                  </a:rPr>
                  <a:t>квадрирана</a:t>
                </a:r>
                <a:r>
                  <a:rPr lang="sr-Cyrl-RS">
                    <a:solidFill>
                      <a:srgbClr val="C00000"/>
                    </a:solidFill>
                  </a:rPr>
                  <a:t> растојања на </a:t>
                </a:r>
                <a:r>
                  <a:rPr lang="sr-Cyrl-RS" b="1">
                    <a:solidFill>
                      <a:srgbClr val="C00000"/>
                    </a:solidFill>
                  </a:rPr>
                  <a:t>она која су повезана са фактором („ефекат“) </a:t>
                </a:r>
                <a:r>
                  <a:rPr lang="sr-Cyrl-RS">
                    <a:solidFill>
                      <a:srgbClr val="C00000"/>
                    </a:solidFill>
                  </a:rPr>
                  <a:t>и </a:t>
                </a:r>
                <a:r>
                  <a:rPr lang="sr-Cyrl-RS" b="1">
                    <a:solidFill>
                      <a:srgbClr val="C00000"/>
                    </a:solidFill>
                  </a:rPr>
                  <a:t>она која нису повезана са фактором („грешка“)</a:t>
                </a:r>
              </a:p>
              <a:p>
                <a:endParaRPr lang="en-GB"/>
              </a:p>
            </p:txBody>
          </p:sp>
        </mc:Fallback>
      </mc:AlternateContent>
      <p:sp>
        <p:nvSpPr>
          <p:cNvPr id="4" name="Slide Number Placeholder 3"/>
          <p:cNvSpPr>
            <a:spLocks noGrp="1"/>
          </p:cNvSpPr>
          <p:nvPr>
            <p:ph type="sldNum" sz="quarter" idx="5"/>
          </p:nvPr>
        </p:nvSpPr>
        <p:spPr/>
        <p:txBody>
          <a:bodyPr/>
          <a:lstStyle/>
          <a:p>
            <a:fld id="{9AB1B3D9-F736-4220-894A-375127E70BE5}" type="slidenum">
              <a:rPr lang="en-GB" smtClean="0"/>
              <a:t>19</a:t>
            </a:fld>
            <a:endParaRPr lang="en-GB"/>
          </a:p>
        </p:txBody>
      </p:sp>
    </p:spTree>
    <p:extLst>
      <p:ext uri="{BB962C8B-B14F-4D97-AF65-F5344CB8AC3E}">
        <p14:creationId xmlns:p14="http://schemas.microsoft.com/office/powerpoint/2010/main" val="222899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зашто наводници – јер ефекат не мора бити </a:t>
            </a:r>
            <a:r>
              <a:rPr lang="sr-Cyrl-RS" b="1" dirty="0"/>
              <a:t>узрокован </a:t>
            </a:r>
            <a:r>
              <a:rPr lang="sr-Cyrl-RS" b="0" dirty="0"/>
              <a:t>фактором, а грешка је само неповезана са фактором, </a:t>
            </a:r>
            <a:r>
              <a:rPr lang="sr-Cyrl-RS" b="1" dirty="0"/>
              <a:t>спољна</a:t>
            </a:r>
            <a:r>
              <a:rPr lang="sr-Cyrl-RS" b="0" dirty="0"/>
              <a:t> за овај модел и случајно распоређена</a:t>
            </a:r>
          </a:p>
          <a:p>
            <a:endParaRPr lang="sr-Cyrl-RS" b="0" dirty="0"/>
          </a:p>
          <a:p>
            <a:r>
              <a:rPr lang="sr-Cyrl-RS" b="0" dirty="0"/>
              <a:t>Због пристрасности у оцењивању – да се сете лекције о оцењивању параметара са краја СТУП1</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20</a:t>
            </a:fld>
            <a:endParaRPr lang="en-GB"/>
          </a:p>
        </p:txBody>
      </p:sp>
    </p:spTree>
    <p:extLst>
      <p:ext uri="{BB962C8B-B14F-4D97-AF65-F5344CB8AC3E}">
        <p14:creationId xmlns:p14="http://schemas.microsoft.com/office/powerpoint/2010/main" val="678575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21</a:t>
            </a:fld>
            <a:endParaRPr lang="en-GB"/>
          </a:p>
        </p:txBody>
      </p:sp>
    </p:spTree>
    <p:extLst>
      <p:ext uri="{BB962C8B-B14F-4D97-AF65-F5344CB8AC3E}">
        <p14:creationId xmlns:p14="http://schemas.microsoft.com/office/powerpoint/2010/main" val="768628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Зашто да не буде нула – јер очекујемо да постоји варијација у узорковању! Не говоримо о популационом ефекту (прави просеци су једнаки нули) него о томе шта се види на узор</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22</a:t>
            </a:fld>
            <a:endParaRPr lang="en-GB"/>
          </a:p>
        </p:txBody>
      </p:sp>
    </p:spTree>
    <p:extLst>
      <p:ext uri="{BB962C8B-B14F-4D97-AF65-F5344CB8AC3E}">
        <p14:creationId xmlns:p14="http://schemas.microsoft.com/office/powerpoint/2010/main" val="34034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a:t>Наше бављење описом и анализом варијабли почећемо од једног једноставног, иначе у пракси ретког случаја – да имамо само једну меру која нас занима. На овом часу, то ће бити једна квантитативна мера, а наредне недеље биће квалитативна. Обично у пракси имамо више варијабли, али да бисте то што сте добили у истраживању заиста и разумели, заправо је добро увек почети од тога да сваку варијаблу понаособ упознате, па тек онда да покушате да упознате њихове односе. Убрзо ће вам бити зашто је тако, али да пробам да приближим једним једноставним, а екстремним примером – замислите да испитујете да ли је боље познавање статистике праћено и бољим општим успехом на студијама. Ако пре било каквих даљих анализа не проверите какве су резултате испитаници остварили на вашем тесту из статистике који сте осмислили, можда ће вам промаћи да сте направили превише лак тест и да сви испитаници на њему имају максимум поена. У том случају, тај узорак је практично пропао – како ћете знати да ли боље или слабије знање из статистике има везе са било чим другим кад на вашем тесту нема бољег и лошијег знања – сви су исти?</a:t>
            </a:r>
          </a:p>
        </p:txBody>
      </p:sp>
      <p:sp>
        <p:nvSpPr>
          <p:cNvPr id="4" name="Slide Number Placeholder 3"/>
          <p:cNvSpPr>
            <a:spLocks noGrp="1"/>
          </p:cNvSpPr>
          <p:nvPr>
            <p:ph type="sldNum" sz="quarter" idx="5"/>
          </p:nvPr>
        </p:nvSpPr>
        <p:spPr/>
        <p:txBody>
          <a:bodyPr/>
          <a:lstStyle/>
          <a:p>
            <a:fld id="{9AB1B3D9-F736-4220-894A-375127E70BE5}" type="slidenum">
              <a:rPr lang="en-GB" smtClean="0"/>
              <a:t>3</a:t>
            </a:fld>
            <a:endParaRPr lang="en-GB"/>
          </a:p>
        </p:txBody>
      </p:sp>
    </p:spTree>
    <p:extLst>
      <p:ext uri="{BB962C8B-B14F-4D97-AF65-F5344CB8AC3E}">
        <p14:creationId xmlns:p14="http://schemas.microsoft.com/office/powerpoint/2010/main" val="813427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23</a:t>
            </a:fld>
            <a:endParaRPr lang="en-GB"/>
          </a:p>
        </p:txBody>
      </p:sp>
    </p:spTree>
    <p:extLst>
      <p:ext uri="{BB962C8B-B14F-4D97-AF65-F5344CB8AC3E}">
        <p14:creationId xmlns:p14="http://schemas.microsoft.com/office/powerpoint/2010/main" val="2523792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24</a:t>
            </a:fld>
            <a:endParaRPr lang="en-GB"/>
          </a:p>
        </p:txBody>
      </p:sp>
    </p:spTree>
    <p:extLst>
      <p:ext uri="{BB962C8B-B14F-4D97-AF65-F5344CB8AC3E}">
        <p14:creationId xmlns:p14="http://schemas.microsoft.com/office/powerpoint/2010/main" val="1401637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608E7-D425-AEC3-8D9E-08FFBF190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02E02-2FB1-185A-C975-2EAB5D695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F7B5E-2375-C1C1-B2A5-62065ED3A732}"/>
              </a:ext>
            </a:extLst>
          </p:cNvPr>
          <p:cNvSpPr>
            <a:spLocks noGrp="1"/>
          </p:cNvSpPr>
          <p:nvPr>
            <p:ph type="body" idx="1"/>
          </p:nvPr>
        </p:nvSpPr>
        <p:spPr/>
        <p:txBody>
          <a:bodyPr/>
          <a:lstStyle/>
          <a:p>
            <a:r>
              <a:rPr lang="en-GB" err="1"/>
              <a:t>ovo</a:t>
            </a:r>
            <a:r>
              <a:rPr lang="en-GB"/>
              <a:t> ne </a:t>
            </a:r>
            <a:r>
              <a:rPr lang="en-GB" err="1"/>
              <a:t>znaci</a:t>
            </a:r>
            <a:r>
              <a:rPr lang="en-GB"/>
              <a:t> da je </a:t>
            </a:r>
            <a:r>
              <a:rPr lang="en-GB" err="1"/>
              <a:t>bolje</a:t>
            </a:r>
            <a:r>
              <a:rPr lang="en-GB"/>
              <a:t> </a:t>
            </a:r>
            <a:r>
              <a:rPr lang="en-GB" err="1"/>
              <a:t>imati</a:t>
            </a:r>
            <a:r>
              <a:rPr lang="en-GB"/>
              <a:t> </a:t>
            </a:r>
            <a:r>
              <a:rPr lang="en-GB" err="1"/>
              <a:t>sto</a:t>
            </a:r>
            <a:r>
              <a:rPr lang="en-GB"/>
              <a:t> </a:t>
            </a:r>
            <a:r>
              <a:rPr lang="en-GB" err="1"/>
              <a:t>vise</a:t>
            </a:r>
            <a:r>
              <a:rPr lang="en-GB"/>
              <a:t> </a:t>
            </a:r>
            <a:r>
              <a:rPr lang="en-GB" err="1"/>
              <a:t>grupa</a:t>
            </a:r>
            <a:r>
              <a:rPr lang="en-GB"/>
              <a:t>, </a:t>
            </a:r>
            <a:r>
              <a:rPr lang="en-GB" err="1"/>
              <a:t>iako</a:t>
            </a:r>
            <a:r>
              <a:rPr lang="en-GB"/>
              <a:t> se </a:t>
            </a:r>
            <a:r>
              <a:rPr lang="en-GB" err="1"/>
              <a:t>ocekivana</a:t>
            </a:r>
            <a:r>
              <a:rPr lang="en-GB"/>
              <a:t> </a:t>
            </a:r>
            <a:r>
              <a:rPr lang="en-GB" err="1"/>
              <a:t>vrednost</a:t>
            </a:r>
            <a:r>
              <a:rPr lang="en-GB"/>
              <a:t> </a:t>
            </a:r>
            <a:r>
              <a:rPr lang="en-GB" err="1"/>
              <a:t>priblizava</a:t>
            </a:r>
            <a:r>
              <a:rPr lang="en-GB"/>
              <a:t> </a:t>
            </a:r>
            <a:r>
              <a:rPr lang="en-GB" err="1"/>
              <a:t>jedinici</a:t>
            </a:r>
            <a:r>
              <a:rPr lang="en-GB"/>
              <a:t> - za </a:t>
            </a:r>
            <a:r>
              <a:rPr lang="en-GB" err="1"/>
              <a:t>statisticku</a:t>
            </a:r>
            <a:r>
              <a:rPr lang="en-GB"/>
              <a:t> </a:t>
            </a:r>
            <a:r>
              <a:rPr lang="en-GB" err="1"/>
              <a:t>snagu</a:t>
            </a:r>
            <a:r>
              <a:rPr lang="en-GB"/>
              <a:t> </a:t>
            </a:r>
            <a:r>
              <a:rPr lang="en-GB" err="1"/>
              <a:t>vazno</a:t>
            </a:r>
            <a:r>
              <a:rPr lang="en-GB"/>
              <a:t> je </a:t>
            </a:r>
            <a:r>
              <a:rPr lang="en-GB" err="1"/>
              <a:t>imati</a:t>
            </a:r>
            <a:r>
              <a:rPr lang="en-GB"/>
              <a:t> </a:t>
            </a:r>
            <a:r>
              <a:rPr lang="en-GB" err="1"/>
              <a:t>sto</a:t>
            </a:r>
            <a:r>
              <a:rPr lang="en-GB"/>
              <a:t> </a:t>
            </a:r>
            <a:r>
              <a:rPr lang="en-GB" err="1"/>
              <a:t>vece</a:t>
            </a:r>
            <a:r>
              <a:rPr lang="en-GB"/>
              <a:t> </a:t>
            </a:r>
            <a:r>
              <a:rPr lang="en-GB" err="1"/>
              <a:t>grupe</a:t>
            </a:r>
            <a:r>
              <a:rPr lang="en-GB"/>
              <a:t>, a </a:t>
            </a:r>
            <a:r>
              <a:rPr lang="en-GB" err="1"/>
              <a:t>tu</a:t>
            </a:r>
            <a:r>
              <a:rPr lang="en-GB"/>
              <a:t> </a:t>
            </a:r>
            <a:r>
              <a:rPr lang="en-GB" err="1"/>
              <a:t>nam</a:t>
            </a:r>
            <a:r>
              <a:rPr lang="en-GB"/>
              <a:t> </a:t>
            </a:r>
            <a:r>
              <a:rPr lang="en-GB" err="1"/>
              <a:t>broj</a:t>
            </a:r>
            <a:r>
              <a:rPr lang="en-GB"/>
              <a:t> </a:t>
            </a:r>
            <a:r>
              <a:rPr lang="en-GB" err="1"/>
              <a:t>grupa</a:t>
            </a:r>
            <a:r>
              <a:rPr lang="en-GB"/>
              <a:t> koji </a:t>
            </a:r>
            <a:r>
              <a:rPr lang="en-GB" err="1"/>
              <a:t>imamo</a:t>
            </a:r>
            <a:r>
              <a:rPr lang="en-GB"/>
              <a:t> u </a:t>
            </a:r>
            <a:r>
              <a:rPr lang="en-GB" err="1"/>
              <a:t>realisticnom</a:t>
            </a:r>
            <a:r>
              <a:rPr lang="en-GB"/>
              <a:t> </a:t>
            </a:r>
            <a:r>
              <a:rPr lang="en-GB" err="1"/>
              <a:t>scenariju</a:t>
            </a:r>
            <a:r>
              <a:rPr lang="en-GB"/>
              <a:t> ne ide </a:t>
            </a:r>
            <a:r>
              <a:rPr lang="en-GB" err="1"/>
              <a:t>na</a:t>
            </a:r>
            <a:r>
              <a:rPr lang="en-GB"/>
              <a:t> </a:t>
            </a:r>
            <a:r>
              <a:rPr lang="en-GB" err="1"/>
              <a:t>korist</a:t>
            </a:r>
            <a:endParaRPr lang="en-GB"/>
          </a:p>
        </p:txBody>
      </p:sp>
      <p:sp>
        <p:nvSpPr>
          <p:cNvPr id="4" name="Slide Number Placeholder 3">
            <a:extLst>
              <a:ext uri="{FF2B5EF4-FFF2-40B4-BE49-F238E27FC236}">
                <a16:creationId xmlns:a16="http://schemas.microsoft.com/office/drawing/2014/main" id="{03F1FB98-48F2-8519-D820-0C13D6B721A3}"/>
              </a:ext>
            </a:extLst>
          </p:cNvPr>
          <p:cNvSpPr>
            <a:spLocks noGrp="1"/>
          </p:cNvSpPr>
          <p:nvPr>
            <p:ph type="sldNum" sz="quarter" idx="5"/>
          </p:nvPr>
        </p:nvSpPr>
        <p:spPr/>
        <p:txBody>
          <a:bodyPr/>
          <a:lstStyle/>
          <a:p>
            <a:fld id="{9AB1B3D9-F736-4220-894A-375127E70BE5}" type="slidenum">
              <a:rPr lang="en-GB" smtClean="0"/>
              <a:t>25</a:t>
            </a:fld>
            <a:endParaRPr lang="en-GB"/>
          </a:p>
        </p:txBody>
      </p:sp>
    </p:spTree>
    <p:extLst>
      <p:ext uri="{BB962C8B-B14F-4D97-AF65-F5344CB8AC3E}">
        <p14:creationId xmlns:p14="http://schemas.microsoft.com/office/powerpoint/2010/main" val="3716020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a:t>Ако смо нпр. добили вредност 2.3, погледамо површину надесно</a:t>
            </a:r>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26</a:t>
            </a:fld>
            <a:endParaRPr lang="en-GB"/>
          </a:p>
        </p:txBody>
      </p:sp>
    </p:spTree>
    <p:extLst>
      <p:ext uri="{BB962C8B-B14F-4D97-AF65-F5344CB8AC3E}">
        <p14:creationId xmlns:p14="http://schemas.microsoft.com/office/powerpoint/2010/main" val="16264578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 test </a:t>
            </a:r>
            <a:r>
              <a:rPr lang="en-GB" dirty="0" err="1"/>
              <a:t>kao</a:t>
            </a:r>
            <a:r>
              <a:rPr lang="en-GB" dirty="0"/>
              <a:t> </a:t>
            </a:r>
            <a:r>
              <a:rPr lang="en-GB" dirty="0" err="1"/>
              <a:t>obicna</a:t>
            </a:r>
            <a:r>
              <a:rPr lang="en-GB" dirty="0"/>
              <a:t> ANOVA, </a:t>
            </a:r>
            <a:r>
              <a:rPr lang="en-GB" dirty="0" err="1"/>
              <a:t>ali</a:t>
            </a:r>
            <a:r>
              <a:rPr lang="en-GB" dirty="0"/>
              <a:t> </a:t>
            </a:r>
            <a:r>
              <a:rPr lang="en-GB" dirty="0" err="1"/>
              <a:t>gde</a:t>
            </a:r>
            <a:r>
              <a:rPr lang="en-GB" dirty="0"/>
              <a:t> </a:t>
            </a:r>
            <a:r>
              <a:rPr lang="en-GB" dirty="0" err="1"/>
              <a:t>su</a:t>
            </a:r>
            <a:r>
              <a:rPr lang="en-GB" dirty="0"/>
              <a:t> </a:t>
            </a:r>
            <a:r>
              <a:rPr lang="en-GB" dirty="0" err="1"/>
              <a:t>podaci</a:t>
            </a:r>
            <a:r>
              <a:rPr lang="en-GB" dirty="0"/>
              <a:t> koji se </a:t>
            </a:r>
            <a:r>
              <a:rPr lang="en-GB" dirty="0" err="1"/>
              <a:t>testiraju</a:t>
            </a:r>
            <a:r>
              <a:rPr lang="en-GB" dirty="0"/>
              <a:t> </a:t>
            </a:r>
            <a:r>
              <a:rPr lang="en-GB" dirty="0" err="1"/>
              <a:t>devijacije</a:t>
            </a:r>
            <a:r>
              <a:rPr lang="en-GB" dirty="0"/>
              <a:t> od </a:t>
            </a:r>
            <a:r>
              <a:rPr lang="en-GB" dirty="0" err="1"/>
              <a:t>proseka</a:t>
            </a:r>
            <a:r>
              <a:rPr lang="en-GB" dirty="0"/>
              <a:t> </a:t>
            </a:r>
            <a:r>
              <a:rPr lang="en-GB" dirty="0" err="1"/>
              <a:t>umesto</a:t>
            </a:r>
            <a:r>
              <a:rPr lang="en-GB" dirty="0"/>
              <a:t> </a:t>
            </a:r>
            <a:r>
              <a:rPr lang="en-GB" dirty="0" err="1"/>
              <a:t>sirovih</a:t>
            </a:r>
            <a:r>
              <a:rPr lang="en-GB" dirty="0"/>
              <a:t> </a:t>
            </a:r>
            <a:r>
              <a:rPr lang="en-GB" dirty="0" err="1"/>
              <a:t>podataka</a:t>
            </a:r>
            <a:endParaRPr lang="sr-Cyrl-RS" dirty="0"/>
          </a:p>
          <a:p>
            <a:endParaRPr lang="sr-Cyrl-RS" dirty="0"/>
          </a:p>
          <a:p>
            <a:r>
              <a:rPr lang="sr-Cyrl-RS" dirty="0"/>
              <a:t>неки програми аутоматски замењују класичну </a:t>
            </a:r>
            <a:r>
              <a:rPr lang="sr-Cyrl-RS" dirty="0" err="1"/>
              <a:t>Левенеову</a:t>
            </a:r>
            <a:r>
              <a:rPr lang="sr-Cyrl-RS" dirty="0"/>
              <a:t> формулу новијом</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29</a:t>
            </a:fld>
            <a:endParaRPr lang="en-GB"/>
          </a:p>
        </p:txBody>
      </p:sp>
    </p:spTree>
    <p:extLst>
      <p:ext uri="{BB962C8B-B14F-4D97-AF65-F5344CB8AC3E}">
        <p14:creationId xmlns:p14="http://schemas.microsoft.com/office/powerpoint/2010/main" val="859425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izvor</a:t>
            </a:r>
            <a:r>
              <a:rPr lang="en-GB" dirty="0"/>
              <a:t>: </a:t>
            </a:r>
            <a:r>
              <a:rPr lang="en-GB" dirty="0">
                <a:hlinkClick r:id="rId3"/>
              </a:rPr>
              <a:t>A note on preliminary tests of equality of - ProQuest</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33</a:t>
            </a:fld>
            <a:endParaRPr lang="en-GB"/>
          </a:p>
        </p:txBody>
      </p:sp>
    </p:spTree>
    <p:extLst>
      <p:ext uri="{BB962C8B-B14F-4D97-AF65-F5344CB8AC3E}">
        <p14:creationId xmlns:p14="http://schemas.microsoft.com/office/powerpoint/2010/main" val="3301880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1B00B-8878-3BCC-6FD6-71559F035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5AB90-8696-0B3C-3771-DD3F6A1FA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01004-7E5A-152D-3209-00220E486EA2}"/>
              </a:ext>
            </a:extLst>
          </p:cNvPr>
          <p:cNvSpPr>
            <a:spLocks noGrp="1"/>
          </p:cNvSpPr>
          <p:nvPr>
            <p:ph type="body" idx="1"/>
          </p:nvPr>
        </p:nvSpPr>
        <p:spPr/>
        <p:txBody>
          <a:bodyPr/>
          <a:lstStyle/>
          <a:p>
            <a:r>
              <a:rPr lang="en-GB" dirty="0" err="1"/>
              <a:t>izvor</a:t>
            </a:r>
            <a:r>
              <a:rPr lang="en-GB" dirty="0"/>
              <a:t>: </a:t>
            </a:r>
            <a:r>
              <a:rPr lang="en-GB" dirty="0">
                <a:hlinkClick r:id="rId3"/>
              </a:rPr>
              <a:t>A note on preliminary tests of equality of – ProQuest</a:t>
            </a:r>
            <a:endParaRPr lang="sr-Cyrl-RS" dirty="0"/>
          </a:p>
          <a:p>
            <a:r>
              <a:rPr lang="sr-Cyrl-RS" dirty="0"/>
              <a:t>извор за праг: </a:t>
            </a:r>
            <a:r>
              <a:rPr lang="en-GB" dirty="0">
                <a:hlinkClick r:id="rId4"/>
              </a:rPr>
              <a:t>Effect of variance ratio on ANOVA robustness: Might 1.5 be the limit? | </a:t>
            </a:r>
            <a:r>
              <a:rPr lang="en-GB" dirty="0" err="1">
                <a:hlinkClick r:id="rId4"/>
              </a:rPr>
              <a:t>Behavior</a:t>
            </a:r>
            <a:r>
              <a:rPr lang="en-GB" dirty="0">
                <a:hlinkClick r:id="rId4"/>
              </a:rPr>
              <a:t> Research Methods | Springer Nature Link</a:t>
            </a:r>
            <a:endParaRPr lang="en-GB" dirty="0"/>
          </a:p>
        </p:txBody>
      </p:sp>
      <p:sp>
        <p:nvSpPr>
          <p:cNvPr id="4" name="Slide Number Placeholder 3">
            <a:extLst>
              <a:ext uri="{FF2B5EF4-FFF2-40B4-BE49-F238E27FC236}">
                <a16:creationId xmlns:a16="http://schemas.microsoft.com/office/drawing/2014/main" id="{BA1F1E85-C54B-D44B-DB77-D148D71A6A15}"/>
              </a:ext>
            </a:extLst>
          </p:cNvPr>
          <p:cNvSpPr>
            <a:spLocks noGrp="1"/>
          </p:cNvSpPr>
          <p:nvPr>
            <p:ph type="sldNum" sz="quarter" idx="5"/>
          </p:nvPr>
        </p:nvSpPr>
        <p:spPr/>
        <p:txBody>
          <a:bodyPr/>
          <a:lstStyle/>
          <a:p>
            <a:fld id="{9AB1B3D9-F736-4220-894A-375127E70BE5}" type="slidenum">
              <a:rPr lang="en-GB" smtClean="0"/>
              <a:t>34</a:t>
            </a:fld>
            <a:endParaRPr lang="en-GB"/>
          </a:p>
        </p:txBody>
      </p:sp>
    </p:spTree>
    <p:extLst>
      <p:ext uri="{BB962C8B-B14F-4D97-AF65-F5344CB8AC3E}">
        <p14:creationId xmlns:p14="http://schemas.microsoft.com/office/powerpoint/2010/main" val="415245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из ета квадрата може се израчунати </a:t>
            </a:r>
            <a:r>
              <a:rPr lang="sr-Latn-RS" dirty="0"/>
              <a:t>F </a:t>
            </a:r>
            <a:r>
              <a:rPr lang="sr-Cyrl-RS" dirty="0"/>
              <a:t>и обрнуто </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38</a:t>
            </a:fld>
            <a:endParaRPr lang="en-GB"/>
          </a:p>
        </p:txBody>
      </p:sp>
    </p:spTree>
    <p:extLst>
      <p:ext uri="{BB962C8B-B14F-4D97-AF65-F5344CB8AC3E}">
        <p14:creationId xmlns:p14="http://schemas.microsoft.com/office/powerpoint/2010/main" val="2893057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како је намештена: горе је мера разлика међу аритметичким срединама, веће групе више учествују</a:t>
            </a:r>
          </a:p>
          <a:p>
            <a:r>
              <a:rPr lang="en-GB" dirty="0" err="1"/>
              <a:t>oznake</a:t>
            </a:r>
            <a:r>
              <a:rPr lang="en-GB" dirty="0"/>
              <a:t> </a:t>
            </a:r>
            <a:r>
              <a:rPr lang="en-GB" dirty="0" err="1"/>
              <a:t>standardno</a:t>
            </a:r>
            <a:r>
              <a:rPr lang="en-GB" dirty="0"/>
              <a:t> </a:t>
            </a:r>
            <a:r>
              <a:rPr lang="en-GB" dirty="0" err="1"/>
              <a:t>kao</a:t>
            </a:r>
            <a:r>
              <a:rPr lang="en-GB" dirty="0"/>
              <a:t> </a:t>
            </a:r>
            <a:r>
              <a:rPr lang="en-GB" dirty="0" err="1"/>
              <a:t>na</a:t>
            </a:r>
            <a:r>
              <a:rPr lang="en-GB" dirty="0"/>
              <a:t> </a:t>
            </a:r>
            <a:r>
              <a:rPr lang="en-GB" dirty="0" err="1"/>
              <a:t>ranijim</a:t>
            </a:r>
            <a:r>
              <a:rPr lang="en-GB" dirty="0"/>
              <a:t> </a:t>
            </a:r>
            <a:r>
              <a:rPr lang="en-GB" dirty="0" err="1"/>
              <a:t>slajdovima</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41</a:t>
            </a:fld>
            <a:endParaRPr lang="en-GB"/>
          </a:p>
        </p:txBody>
      </p:sp>
    </p:spTree>
    <p:extLst>
      <p:ext uri="{BB962C8B-B14F-4D97-AF65-F5344CB8AC3E}">
        <p14:creationId xmlns:p14="http://schemas.microsoft.com/office/powerpoint/2010/main" val="3844632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6 могућих поређења </a:t>
            </a:r>
            <a:r>
              <a:rPr lang="en-GB" dirty="0"/>
              <a:t>= </a:t>
            </a:r>
            <a:r>
              <a:rPr lang="en-GB" dirty="0" err="1"/>
              <a:t>broj</a:t>
            </a:r>
            <a:r>
              <a:rPr lang="en-GB" dirty="0"/>
              <a:t> </a:t>
            </a:r>
            <a:r>
              <a:rPr lang="en-GB" dirty="0" err="1"/>
              <a:t>kombinacija</a:t>
            </a:r>
            <a:r>
              <a:rPr lang="en-GB" dirty="0"/>
              <a:t> bez </a:t>
            </a:r>
            <a:r>
              <a:rPr lang="en-GB" dirty="0" err="1"/>
              <a:t>ponavljanja</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47</a:t>
            </a:fld>
            <a:endParaRPr lang="en-GB"/>
          </a:p>
        </p:txBody>
      </p:sp>
    </p:spTree>
    <p:extLst>
      <p:ext uri="{BB962C8B-B14F-4D97-AF65-F5344CB8AC3E}">
        <p14:creationId xmlns:p14="http://schemas.microsoft.com/office/powerpoint/2010/main" val="57999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sr-Cyrl-RS"/>
              <a:t>Проширење (генерализација) </a:t>
            </a:r>
            <a:r>
              <a:rPr lang="sr-Latn-RS"/>
              <a:t>t</a:t>
            </a:r>
            <a:r>
              <a:rPr lang="sr-Cyrl-RS"/>
              <a:t> теста за непоновљена мерења на ситуацију када имамо више од две групе</a:t>
            </a:r>
          </a:p>
          <a:p>
            <a:pPr lvl="1">
              <a:spcAft>
                <a:spcPts val="600"/>
              </a:spcAft>
            </a:pPr>
            <a:r>
              <a:rPr lang="sr-Cyrl-RS" b="1"/>
              <a:t>У експерименталним истраживањима</a:t>
            </a:r>
            <a:r>
              <a:rPr lang="sr-Cyrl-RS"/>
              <a:t>: да ли постоји ефекат експерименталног фактора који подразумева 2 или више група на нумеричку зависну варијаблу?</a:t>
            </a:r>
          </a:p>
          <a:p>
            <a:pPr lvl="2">
              <a:spcAft>
                <a:spcPts val="600"/>
              </a:spcAft>
            </a:pPr>
            <a:r>
              <a:rPr lang="sr-Cyrl-RS">
                <a:solidFill>
                  <a:srgbClr val="A04561"/>
                </a:solidFill>
              </a:rPr>
              <a:t>Нпр. поредимо резултате на тесту читања после два месеца подучавања код три различита модела описмењавања одраслих</a:t>
            </a:r>
          </a:p>
          <a:p>
            <a:pPr lvl="1">
              <a:spcAft>
                <a:spcPts val="600"/>
              </a:spcAft>
            </a:pPr>
            <a:r>
              <a:rPr lang="sr-Cyrl-RS" b="1"/>
              <a:t>У </a:t>
            </a:r>
            <a:r>
              <a:rPr lang="sr-Cyrl-RS" b="1" err="1"/>
              <a:t>неексперименталним</a:t>
            </a:r>
            <a:r>
              <a:rPr lang="sr-Cyrl-RS" b="1"/>
              <a:t> истраживањима</a:t>
            </a:r>
            <a:r>
              <a:rPr lang="sr-Cyrl-RS"/>
              <a:t>: Да ли се просеци две или више </a:t>
            </a:r>
            <a:r>
              <a:rPr lang="sr-Cyrl-RS" err="1"/>
              <a:t>субпопулација</a:t>
            </a:r>
            <a:r>
              <a:rPr lang="sr-Cyrl-RS"/>
              <a:t> неке популације разликују?</a:t>
            </a:r>
          </a:p>
          <a:p>
            <a:pPr lvl="2">
              <a:spcAft>
                <a:spcPts val="600"/>
              </a:spcAft>
            </a:pPr>
            <a:r>
              <a:rPr lang="sr-Cyrl-RS">
                <a:solidFill>
                  <a:srgbClr val="A04561"/>
                </a:solidFill>
              </a:rPr>
              <a:t>Нпр. да ли постоје разлике у просечном успеху на малој матури из матерњег језика код ученика који су се определили за различите језике?</a:t>
            </a:r>
          </a:p>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5</a:t>
            </a:fld>
            <a:endParaRPr lang="en-GB"/>
          </a:p>
        </p:txBody>
      </p:sp>
    </p:spTree>
    <p:extLst>
      <p:ext uri="{BB962C8B-B14F-4D97-AF65-F5344CB8AC3E}">
        <p14:creationId xmlns:p14="http://schemas.microsoft.com/office/powerpoint/2010/main" val="2839483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пост </a:t>
            </a:r>
            <a:r>
              <a:rPr lang="sr-Cyrl-RS" dirty="0" err="1"/>
              <a:t>хок</a:t>
            </a:r>
            <a:r>
              <a:rPr lang="sr-Cyrl-RS" dirty="0"/>
              <a:t>: или велики број поређења, или мањи, али су поређења одређена након што смо видели резултате</a:t>
            </a:r>
          </a:p>
        </p:txBody>
      </p:sp>
      <p:sp>
        <p:nvSpPr>
          <p:cNvPr id="4" name="Slide Number Placeholder 3"/>
          <p:cNvSpPr>
            <a:spLocks noGrp="1"/>
          </p:cNvSpPr>
          <p:nvPr>
            <p:ph type="sldNum" sz="quarter" idx="5"/>
          </p:nvPr>
        </p:nvSpPr>
        <p:spPr/>
        <p:txBody>
          <a:bodyPr/>
          <a:lstStyle/>
          <a:p>
            <a:fld id="{9AB1B3D9-F736-4220-894A-375127E70BE5}" type="slidenum">
              <a:rPr lang="en-GB" smtClean="0"/>
              <a:t>48</a:t>
            </a:fld>
            <a:endParaRPr lang="en-GB"/>
          </a:p>
        </p:txBody>
      </p:sp>
    </p:spTree>
    <p:extLst>
      <p:ext uri="{BB962C8B-B14F-4D97-AF65-F5344CB8AC3E}">
        <p14:creationId xmlns:p14="http://schemas.microsoft.com/office/powerpoint/2010/main" val="1072728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transkripcioni</a:t>
            </a:r>
            <a:r>
              <a:rPr lang="en-GB" dirty="0"/>
              <a:t> re</a:t>
            </a:r>
            <a:r>
              <a:rPr lang="sr-Latn-RS" dirty="0" err="1"/>
              <a:t>čnik</a:t>
            </a:r>
            <a:r>
              <a:rPr lang="sr-Latn-RS" dirty="0"/>
              <a:t> engleskih ličnih imena: </a:t>
            </a:r>
            <a:r>
              <a:rPr lang="en-GB" dirty="0">
                <a:hlinkClick r:id="rId3"/>
              </a:rPr>
              <a:t>978-86-6065-497-9_0.pdf</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49</a:t>
            </a:fld>
            <a:endParaRPr lang="en-GB"/>
          </a:p>
        </p:txBody>
      </p:sp>
    </p:spTree>
    <p:extLst>
      <p:ext uri="{BB962C8B-B14F-4D97-AF65-F5344CB8AC3E}">
        <p14:creationId xmlns:p14="http://schemas.microsoft.com/office/powerpoint/2010/main" val="1869424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r-Cyrl-CS" sz="1200" dirty="0"/>
              <a:t>Уочимо да је збир коефицијената за контраст једнак нули: </a:t>
            </a:r>
            <a:r>
              <a:rPr lang="sr-Cyrl-CS" dirty="0"/>
              <a:t>1/2</a:t>
            </a:r>
            <a:r>
              <a:rPr lang="sr-Latn-CS" dirty="0"/>
              <a:t> </a:t>
            </a:r>
            <a:r>
              <a:rPr lang="sr-Cyrl-CS" dirty="0"/>
              <a:t>+</a:t>
            </a:r>
            <a:r>
              <a:rPr lang="sr-Latn-CS" dirty="0"/>
              <a:t> </a:t>
            </a:r>
            <a:r>
              <a:rPr lang="en-US" dirty="0"/>
              <a:t>1/2</a:t>
            </a:r>
            <a:r>
              <a:rPr lang="sr-Latn-CS" dirty="0"/>
              <a:t>  - </a:t>
            </a:r>
            <a:r>
              <a:rPr lang="en-US" dirty="0"/>
              <a:t>1/2</a:t>
            </a:r>
            <a:r>
              <a:rPr lang="sr-Latn-CS" dirty="0"/>
              <a:t> - </a:t>
            </a:r>
            <a:r>
              <a:rPr lang="en-US" dirty="0"/>
              <a:t>1/2</a:t>
            </a:r>
            <a:r>
              <a:rPr lang="sr-Cyrl-CS" dirty="0"/>
              <a:t> =0.</a:t>
            </a:r>
          </a:p>
          <a:p>
            <a:pPr>
              <a:defRPr/>
            </a:pPr>
            <a:endParaRPr lang="sr-Cyrl-CS" dirty="0"/>
          </a:p>
          <a:p>
            <a:pPr>
              <a:defRPr/>
            </a:pPr>
            <a:r>
              <a:rPr lang="sr-Cyrl-CS" dirty="0"/>
              <a:t>У првом примеру поредимо просек прве две групе са друге две групе</a:t>
            </a:r>
          </a:p>
          <a:p>
            <a:pPr>
              <a:defRPr/>
            </a:pPr>
            <a:endParaRPr lang="sr-Cyrl-CS" dirty="0"/>
          </a:p>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50</a:t>
            </a:fld>
            <a:endParaRPr lang="en-GB"/>
          </a:p>
        </p:txBody>
      </p:sp>
    </p:spTree>
    <p:extLst>
      <p:ext uri="{BB962C8B-B14F-4D97-AF65-F5344CB8AC3E}">
        <p14:creationId xmlns:p14="http://schemas.microsoft.com/office/powerpoint/2010/main" val="3928291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да обрате пажњу на тачке, и на </a:t>
            </a:r>
            <a:r>
              <a:rPr lang="sr-Cyrl-RS" dirty="0" err="1"/>
              <a:t>бркчиће</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52</a:t>
            </a:fld>
            <a:endParaRPr lang="en-GB"/>
          </a:p>
        </p:txBody>
      </p:sp>
    </p:spTree>
    <p:extLst>
      <p:ext uri="{BB962C8B-B14F-4D97-AF65-F5344CB8AC3E}">
        <p14:creationId xmlns:p14="http://schemas.microsoft.com/office/powerpoint/2010/main" val="887278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a:t>штапићи, </a:t>
            </a:r>
            <a:r>
              <a:rPr lang="sr-Cyrl-RS" dirty="0" err="1"/>
              <a:t>бркчићи</a:t>
            </a:r>
            <a:r>
              <a:rPr lang="sr-Cyrl-RS" dirty="0"/>
              <a:t>, линије горе</a:t>
            </a:r>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53</a:t>
            </a:fld>
            <a:endParaRPr lang="en-GB"/>
          </a:p>
        </p:txBody>
      </p:sp>
    </p:spTree>
    <p:extLst>
      <p:ext uri="{BB962C8B-B14F-4D97-AF65-F5344CB8AC3E}">
        <p14:creationId xmlns:p14="http://schemas.microsoft.com/office/powerpoint/2010/main" val="887820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56</a:t>
            </a:fld>
            <a:endParaRPr lang="en-GB"/>
          </a:p>
        </p:txBody>
      </p:sp>
    </p:spTree>
    <p:extLst>
      <p:ext uri="{BB962C8B-B14F-4D97-AF65-F5344CB8AC3E}">
        <p14:creationId xmlns:p14="http://schemas.microsoft.com/office/powerpoint/2010/main" val="130902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B1B3D9-F736-4220-894A-375127E70BE5}" type="slidenum">
              <a:rPr lang="en-GB" smtClean="0"/>
              <a:t>62</a:t>
            </a:fld>
            <a:endParaRPr lang="en-GB"/>
          </a:p>
        </p:txBody>
      </p:sp>
    </p:spTree>
    <p:extLst>
      <p:ext uri="{BB962C8B-B14F-4D97-AF65-F5344CB8AC3E}">
        <p14:creationId xmlns:p14="http://schemas.microsoft.com/office/powerpoint/2010/main" val="1728109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pPr>
            <a:r>
              <a:rPr lang="sr-Cyrl-RS"/>
              <a:t>један фактор са поновљеним мерењима</a:t>
            </a:r>
          </a:p>
          <a:p>
            <a:pPr lvl="1">
              <a:spcAft>
                <a:spcPts val="600"/>
              </a:spcAft>
            </a:pPr>
            <a:r>
              <a:rPr lang="sr-Cyrl-RS"/>
              <a:t>два фактора у било којој комбинацији</a:t>
            </a:r>
          </a:p>
          <a:p>
            <a:pPr lvl="1">
              <a:spcAft>
                <a:spcPts val="600"/>
              </a:spcAft>
            </a:pPr>
            <a:r>
              <a:rPr lang="sr-Cyrl-RS"/>
              <a:t>неограничени број фактора у било којој комбинацији</a:t>
            </a:r>
          </a:p>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70</a:t>
            </a:fld>
            <a:endParaRPr lang="en-GB"/>
          </a:p>
        </p:txBody>
      </p:sp>
    </p:spTree>
    <p:extLst>
      <p:ext uri="{BB962C8B-B14F-4D97-AF65-F5344CB8AC3E}">
        <p14:creationId xmlns:p14="http://schemas.microsoft.com/office/powerpoint/2010/main" val="3490203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sr-Cyrl-RS" b="1"/>
              <a:t>Анализе са фиксним ефектима </a:t>
            </a:r>
            <a:r>
              <a:rPr lang="sr-Cyrl-RS"/>
              <a:t>– обухватили смо све нивое фактора или жељене нивое о којима се једино и закључује, не генерализује се ван њих</a:t>
            </a:r>
          </a:p>
          <a:p>
            <a:pPr lvl="1">
              <a:spcAft>
                <a:spcPts val="600"/>
              </a:spcAft>
            </a:pPr>
            <a:r>
              <a:rPr lang="sr-Cyrl-RS"/>
              <a:t>Нпр. поредимо мушкарце и жене, три жељене етничке групе, </a:t>
            </a:r>
            <a:r>
              <a:rPr lang="sr-Cyrl-RS" err="1"/>
              <a:t>претест</a:t>
            </a:r>
            <a:r>
              <a:rPr lang="sr-Cyrl-RS"/>
              <a:t> и </a:t>
            </a:r>
            <a:r>
              <a:rPr lang="sr-Cyrl-RS" err="1"/>
              <a:t>постест</a:t>
            </a:r>
            <a:r>
              <a:rPr lang="sr-Cyrl-RS"/>
              <a:t> за испитивање успеха школске или психотерапијске интервенције</a:t>
            </a:r>
          </a:p>
          <a:p>
            <a:pPr>
              <a:spcAft>
                <a:spcPts val="600"/>
              </a:spcAft>
            </a:pPr>
            <a:r>
              <a:rPr lang="sr-Cyrl-RS" b="1"/>
              <a:t>Анализе са случајним ефектима </a:t>
            </a:r>
            <a:r>
              <a:rPr lang="sr-Cyrl-RS"/>
              <a:t>– када имамо случајан </a:t>
            </a:r>
            <a:r>
              <a:rPr lang="sr-Cyrl-RS" err="1"/>
              <a:t>подузорак</a:t>
            </a:r>
            <a:r>
              <a:rPr lang="sr-Cyrl-RS"/>
              <a:t> нивоа неког фактора и желимо да генерализујемо закључке и на оне нивое које нисмо испитали</a:t>
            </a:r>
          </a:p>
          <a:p>
            <a:pPr lvl="1">
              <a:spcAft>
                <a:spcPts val="600"/>
              </a:spcAft>
            </a:pPr>
            <a:r>
              <a:rPr lang="sr-Cyrl-RS">
                <a:solidFill>
                  <a:srgbClr val="A04561"/>
                </a:solidFill>
              </a:rPr>
              <a:t>Нпр. поредимо ученике из случајно одабраног узорка основних школа да видимо да ли се школе у Србији разликују у постигнућу на малој матури из математике</a:t>
            </a:r>
          </a:p>
          <a:p>
            <a:pPr lvl="1">
              <a:spcAft>
                <a:spcPts val="600"/>
              </a:spcAft>
            </a:pPr>
            <a:r>
              <a:rPr lang="sr-Cyrl-RS">
                <a:solidFill>
                  <a:srgbClr val="A04561"/>
                </a:solidFill>
              </a:rPr>
              <a:t>„Два нивоа“ случајног бирања</a:t>
            </a:r>
          </a:p>
          <a:p>
            <a:pPr>
              <a:spcAft>
                <a:spcPts val="600"/>
              </a:spcAft>
            </a:pPr>
            <a:r>
              <a:rPr lang="sr-Cyrl-RS" b="1"/>
              <a:t>Анализе са мешовитим ефектима </a:t>
            </a:r>
            <a:r>
              <a:rPr lang="sr-Cyrl-RS"/>
              <a:t>– имамо и случајне и фиксне факторе у истом нацрту</a:t>
            </a:r>
          </a:p>
          <a:p>
            <a:pPr lvl="1">
              <a:spcAft>
                <a:spcPts val="600"/>
              </a:spcAft>
            </a:pPr>
            <a:r>
              <a:rPr lang="sr-Cyrl-RS">
                <a:solidFill>
                  <a:srgbClr val="A04561"/>
                </a:solidFill>
              </a:rPr>
              <a:t>Нпр. поредимо случајне узорке наставника (случајан фактор) из села и града (фиксни фактор) тако што ћемо испитати узорке ученика са којима они раде (зависна варијабла је постигнуће ученика)</a:t>
            </a:r>
          </a:p>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72</a:t>
            </a:fld>
            <a:endParaRPr lang="en-GB"/>
          </a:p>
        </p:txBody>
      </p:sp>
    </p:spTree>
    <p:extLst>
      <p:ext uri="{BB962C8B-B14F-4D97-AF65-F5344CB8AC3E}">
        <p14:creationId xmlns:p14="http://schemas.microsoft.com/office/powerpoint/2010/main" val="3533346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74</a:t>
            </a:fld>
            <a:endParaRPr lang="en-GB"/>
          </a:p>
        </p:txBody>
      </p:sp>
    </p:spTree>
    <p:extLst>
      <p:ext uri="{BB962C8B-B14F-4D97-AF65-F5344CB8AC3E}">
        <p14:creationId xmlns:p14="http://schemas.microsoft.com/office/powerpoint/2010/main" val="202846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sr-Cyrl-RS" b="1"/>
              <a:t>Независна варијабла </a:t>
            </a:r>
            <a:r>
              <a:rPr lang="sr-Cyrl-RS"/>
              <a:t>– категоричка варијабла</a:t>
            </a:r>
          </a:p>
          <a:p>
            <a:pPr lvl="1">
              <a:spcAft>
                <a:spcPts val="600"/>
              </a:spcAft>
            </a:pPr>
            <a:r>
              <a:rPr lang="sr-Cyrl-RS"/>
              <a:t>У експерименталним истраживањима и: </a:t>
            </a:r>
            <a:r>
              <a:rPr lang="sr-Cyrl-RS" b="1"/>
              <a:t>експериментални фактор</a:t>
            </a:r>
          </a:p>
          <a:p>
            <a:pPr lvl="2">
              <a:spcAft>
                <a:spcPts val="600"/>
              </a:spcAft>
            </a:pPr>
            <a:r>
              <a:rPr lang="sr-Cyrl-RS">
                <a:solidFill>
                  <a:srgbClr val="A04561"/>
                </a:solidFill>
              </a:rPr>
              <a:t>нпр. модел описмењавања</a:t>
            </a:r>
          </a:p>
          <a:p>
            <a:pPr lvl="1">
              <a:spcAft>
                <a:spcPts val="600"/>
              </a:spcAft>
            </a:pPr>
            <a:r>
              <a:rPr lang="sr-Cyrl-RS"/>
              <a:t>У </a:t>
            </a:r>
            <a:r>
              <a:rPr lang="sr-Cyrl-RS" err="1"/>
              <a:t>неескперименталним</a:t>
            </a:r>
            <a:r>
              <a:rPr lang="sr-Cyrl-RS"/>
              <a:t> </a:t>
            </a:r>
            <a:r>
              <a:rPr lang="sr-Cyrl-RS" err="1"/>
              <a:t>истрраживањима</a:t>
            </a:r>
            <a:r>
              <a:rPr lang="sr-Cyrl-RS"/>
              <a:t> и: </a:t>
            </a:r>
            <a:r>
              <a:rPr lang="sr-Cyrl-RS" b="1"/>
              <a:t>класификациони фактор</a:t>
            </a:r>
          </a:p>
          <a:p>
            <a:pPr lvl="2">
              <a:spcAft>
                <a:spcPts val="600"/>
              </a:spcAft>
            </a:pPr>
            <a:r>
              <a:rPr lang="sr-Cyrl-RS">
                <a:solidFill>
                  <a:srgbClr val="A04561"/>
                </a:solidFill>
              </a:rPr>
              <a:t>нпр. етничка припадност</a:t>
            </a:r>
          </a:p>
          <a:p>
            <a:pPr lvl="2">
              <a:spcAft>
                <a:spcPts val="600"/>
              </a:spcAft>
            </a:pPr>
            <a:endParaRPr lang="sr-Cyrl-RS"/>
          </a:p>
          <a:p>
            <a:pPr>
              <a:spcAft>
                <a:spcPts val="600"/>
              </a:spcAft>
            </a:pPr>
            <a:r>
              <a:rPr lang="sr-Cyrl-RS" b="1"/>
              <a:t>Зависна варијабла </a:t>
            </a:r>
            <a:r>
              <a:rPr lang="sr-Cyrl-RS"/>
              <a:t>– нумеричка варијабла</a:t>
            </a:r>
          </a:p>
          <a:p>
            <a:pPr lvl="1">
              <a:spcAft>
                <a:spcPts val="600"/>
              </a:spcAft>
            </a:pPr>
            <a:r>
              <a:rPr lang="sr-Cyrl-RS">
                <a:solidFill>
                  <a:srgbClr val="A04561"/>
                </a:solidFill>
              </a:rPr>
              <a:t>нпр. број поена на тесту матерњег језика на малој матури, резултат на тесту читања</a:t>
            </a:r>
          </a:p>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6</a:t>
            </a:fld>
            <a:endParaRPr lang="en-GB"/>
          </a:p>
        </p:txBody>
      </p:sp>
    </p:spTree>
    <p:extLst>
      <p:ext uri="{BB962C8B-B14F-4D97-AF65-F5344CB8AC3E}">
        <p14:creationId xmlns:p14="http://schemas.microsoft.com/office/powerpoint/2010/main" val="3426186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97F5F-EE1F-9485-9A76-647342268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C4F95-17B8-E950-F5C2-76F53AD42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19483-5B10-FD84-73A0-FBB30648D0F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62D9EC-ABAD-40F3-A417-CC2DAF1D3337}"/>
              </a:ext>
            </a:extLst>
          </p:cNvPr>
          <p:cNvSpPr>
            <a:spLocks noGrp="1"/>
          </p:cNvSpPr>
          <p:nvPr>
            <p:ph type="sldNum" sz="quarter" idx="5"/>
          </p:nvPr>
        </p:nvSpPr>
        <p:spPr/>
        <p:txBody>
          <a:bodyPr/>
          <a:lstStyle/>
          <a:p>
            <a:fld id="{9AB1B3D9-F736-4220-894A-375127E70BE5}" type="slidenum">
              <a:rPr lang="en-GB" smtClean="0"/>
              <a:t>76</a:t>
            </a:fld>
            <a:endParaRPr lang="en-GB"/>
          </a:p>
        </p:txBody>
      </p:sp>
    </p:spTree>
    <p:extLst>
      <p:ext uri="{BB962C8B-B14F-4D97-AF65-F5344CB8AC3E}">
        <p14:creationId xmlns:p14="http://schemas.microsoft.com/office/powerpoint/2010/main" val="134316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414EE-C29D-8E5F-0813-53AB5F0DA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E4CAC-1730-56D1-2499-5C38A72459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3C5F2-6EF6-B119-4659-D5AA9B78F135}"/>
              </a:ext>
            </a:extLst>
          </p:cNvPr>
          <p:cNvSpPr>
            <a:spLocks noGrp="1"/>
          </p:cNvSpPr>
          <p:nvPr>
            <p:ph type="body" idx="1"/>
          </p:nvPr>
        </p:nvSpPr>
        <p:spPr/>
        <p:txBody>
          <a:bodyPr/>
          <a:lstStyle/>
          <a:p>
            <a:r>
              <a:rPr lang="sr-Cyrl-RS" err="1"/>
              <a:t>Фискни</a:t>
            </a:r>
            <a:r>
              <a:rPr lang="sr-Cyrl-RS"/>
              <a:t> ефекти – нпр. поредимо испитанике за жељене матерње језике, не подразумевамо да се они генерализују на остале матерње језике које нисмо испитали. поредимо та три модела описмењавања које желимо и не подразумевамо да закључци било шта говоре о осталим моделима описмењавања.</a:t>
            </a:r>
            <a:endParaRPr lang="en-GB"/>
          </a:p>
        </p:txBody>
      </p:sp>
      <p:sp>
        <p:nvSpPr>
          <p:cNvPr id="4" name="Slide Number Placeholder 3">
            <a:extLst>
              <a:ext uri="{FF2B5EF4-FFF2-40B4-BE49-F238E27FC236}">
                <a16:creationId xmlns:a16="http://schemas.microsoft.com/office/drawing/2014/main" id="{3CE8DC01-F3DF-C154-F90C-833232DED159}"/>
              </a:ext>
            </a:extLst>
          </p:cNvPr>
          <p:cNvSpPr>
            <a:spLocks noGrp="1"/>
          </p:cNvSpPr>
          <p:nvPr>
            <p:ph type="sldNum" sz="quarter" idx="5"/>
          </p:nvPr>
        </p:nvSpPr>
        <p:spPr/>
        <p:txBody>
          <a:bodyPr/>
          <a:lstStyle/>
          <a:p>
            <a:fld id="{9AB1B3D9-F736-4220-894A-375127E70BE5}" type="slidenum">
              <a:rPr lang="en-GB" smtClean="0"/>
              <a:t>7</a:t>
            </a:fld>
            <a:endParaRPr lang="en-GB"/>
          </a:p>
        </p:txBody>
      </p:sp>
    </p:spTree>
    <p:extLst>
      <p:ext uri="{BB962C8B-B14F-4D97-AF65-F5344CB8AC3E}">
        <p14:creationId xmlns:p14="http://schemas.microsoft.com/office/powerpoint/2010/main" val="413968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Cyrl-RS" i="1">
                <a:solidFill>
                  <a:srgbClr val="A04561"/>
                </a:solidFill>
              </a:rPr>
              <a:t>Укључује и поређење две групе!</a:t>
            </a:r>
          </a:p>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8</a:t>
            </a:fld>
            <a:endParaRPr lang="en-GB"/>
          </a:p>
        </p:txBody>
      </p:sp>
    </p:spTree>
    <p:extLst>
      <p:ext uri="{BB962C8B-B14F-4D97-AF65-F5344CB8AC3E}">
        <p14:creationId xmlns:p14="http://schemas.microsoft.com/office/powerpoint/2010/main" val="1170652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9</a:t>
            </a:fld>
            <a:endParaRPr lang="en-GB"/>
          </a:p>
        </p:txBody>
      </p:sp>
    </p:spTree>
    <p:extLst>
      <p:ext uri="{BB962C8B-B14F-4D97-AF65-F5344CB8AC3E}">
        <p14:creationId xmlns:p14="http://schemas.microsoft.com/office/powerpoint/2010/main" val="3311024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10</a:t>
            </a:fld>
            <a:endParaRPr lang="en-GB"/>
          </a:p>
        </p:txBody>
      </p:sp>
    </p:spTree>
    <p:extLst>
      <p:ext uri="{BB962C8B-B14F-4D97-AF65-F5344CB8AC3E}">
        <p14:creationId xmlns:p14="http://schemas.microsoft.com/office/powerpoint/2010/main" val="332278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B1B3D9-F736-4220-894A-375127E70BE5}" type="slidenum">
              <a:rPr lang="en-GB" smtClean="0"/>
              <a:t>12</a:t>
            </a:fld>
            <a:endParaRPr lang="en-GB"/>
          </a:p>
        </p:txBody>
      </p:sp>
    </p:spTree>
    <p:extLst>
      <p:ext uri="{BB962C8B-B14F-4D97-AF65-F5344CB8AC3E}">
        <p14:creationId xmlns:p14="http://schemas.microsoft.com/office/powerpoint/2010/main" val="398873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BCD78-CE81-3755-6543-439A218734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3CF0367-854F-260D-9588-D84F16211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E64AAF-5EA1-0683-1F7A-D6FA842D94FE}"/>
              </a:ext>
            </a:extLst>
          </p:cNvPr>
          <p:cNvSpPr>
            <a:spLocks noGrp="1"/>
          </p:cNvSpPr>
          <p:nvPr>
            <p:ph type="dt" sz="half" idx="10"/>
          </p:nvPr>
        </p:nvSpPr>
        <p:spPr/>
        <p:txBody>
          <a:bodyPr/>
          <a:lstStyle/>
          <a:p>
            <a:fld id="{354249E2-A4CD-4F4A-8319-84491114F067}" type="datetimeFigureOut">
              <a:rPr lang="en-GB" smtClean="0"/>
              <a:t>24/03/2026</a:t>
            </a:fld>
            <a:endParaRPr lang="en-GB"/>
          </a:p>
        </p:txBody>
      </p:sp>
      <p:sp>
        <p:nvSpPr>
          <p:cNvPr id="5" name="Footer Placeholder 4">
            <a:extLst>
              <a:ext uri="{FF2B5EF4-FFF2-40B4-BE49-F238E27FC236}">
                <a16:creationId xmlns:a16="http://schemas.microsoft.com/office/drawing/2014/main" id="{F48D2F10-0674-829E-CA1D-98938E65BB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A72F1-E149-CB5E-F264-3A23613E1F41}"/>
              </a:ext>
            </a:extLst>
          </p:cNvPr>
          <p:cNvSpPr>
            <a:spLocks noGrp="1"/>
          </p:cNvSpPr>
          <p:nvPr>
            <p:ph type="sldNum" sz="quarter" idx="12"/>
          </p:nvPr>
        </p:nvSpPr>
        <p:spPr/>
        <p:txBody>
          <a:bodyPr/>
          <a:lstStyle/>
          <a:p>
            <a:fld id="{70F5B824-F700-4F5E-9E04-BF0800173536}" type="slidenum">
              <a:rPr lang="en-GB" smtClean="0"/>
              <a:t>‹#›</a:t>
            </a:fld>
            <a:endParaRPr lang="en-GB"/>
          </a:p>
        </p:txBody>
      </p:sp>
    </p:spTree>
    <p:extLst>
      <p:ext uri="{BB962C8B-B14F-4D97-AF65-F5344CB8AC3E}">
        <p14:creationId xmlns:p14="http://schemas.microsoft.com/office/powerpoint/2010/main" val="283690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5059-8536-B8BE-ADF2-9449AF9E539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BA3F741-0331-1FC4-4D41-4F50598F6EF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8" name="Straight Connector 7">
            <a:extLst>
              <a:ext uri="{FF2B5EF4-FFF2-40B4-BE49-F238E27FC236}">
                <a16:creationId xmlns:a16="http://schemas.microsoft.com/office/drawing/2014/main" id="{C339C14A-9BC5-BB01-8C3B-C035FF8BDEA9}"/>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Statistical Methods to Analyze Parametric Data: ANOVA">
            <a:extLst>
              <a:ext uri="{FF2B5EF4-FFF2-40B4-BE49-F238E27FC236}">
                <a16:creationId xmlns:a16="http://schemas.microsoft.com/office/drawing/2014/main" id="{02EBD1AA-57FE-3A1A-27BA-5B2CC06943D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0">
            <a:extLst>
              <a:ext uri="{FF2B5EF4-FFF2-40B4-BE49-F238E27FC236}">
                <a16:creationId xmlns:a16="http://schemas.microsoft.com/office/drawing/2014/main" id="{E6A00215-55A7-9128-3E5C-C324978FB6BA}"/>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dirty="0"/>
              <a:t>Cl</a:t>
            </a:r>
            <a:r>
              <a:rPr lang="en-GB" dirty="0"/>
              <a:t>ick to edit Master text styles</a:t>
            </a:r>
          </a:p>
        </p:txBody>
      </p:sp>
    </p:spTree>
    <p:extLst>
      <p:ext uri="{BB962C8B-B14F-4D97-AF65-F5344CB8AC3E}">
        <p14:creationId xmlns:p14="http://schemas.microsoft.com/office/powerpoint/2010/main" val="399930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71D37F-8BD9-1A9A-D84B-26EB3E6ED69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88D9835-DAA3-730E-FFB0-38ABC754C15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10">
            <a:extLst>
              <a:ext uri="{FF2B5EF4-FFF2-40B4-BE49-F238E27FC236}">
                <a16:creationId xmlns:a16="http://schemas.microsoft.com/office/drawing/2014/main" id="{2D1AB5BF-A564-5EC4-EE89-708929A5B840}"/>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dirty="0"/>
              <a:t>Cl</a:t>
            </a:r>
            <a:r>
              <a:rPr lang="en-GB" dirty="0"/>
              <a:t>ick to edit Master text styles</a:t>
            </a:r>
          </a:p>
        </p:txBody>
      </p:sp>
      <p:cxnSp>
        <p:nvCxnSpPr>
          <p:cNvPr id="8" name="Straight Connector 7">
            <a:extLst>
              <a:ext uri="{FF2B5EF4-FFF2-40B4-BE49-F238E27FC236}">
                <a16:creationId xmlns:a16="http://schemas.microsoft.com/office/drawing/2014/main" id="{22D2E298-0E5E-9B5D-8A8F-C245CA7909D8}"/>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Statistical Methods to Analyze Parametric Data: ANOVA">
            <a:extLst>
              <a:ext uri="{FF2B5EF4-FFF2-40B4-BE49-F238E27FC236}">
                <a16:creationId xmlns:a16="http://schemas.microsoft.com/office/drawing/2014/main" id="{D34E6E94-5272-0A68-311E-BBEF7DFD2EE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6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946B5-B459-F307-3B06-D5B256E5EC0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BD57FEE-863C-CE57-12A3-34D9EB6CBD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8" name="Straight Connector 7">
            <a:extLst>
              <a:ext uri="{FF2B5EF4-FFF2-40B4-BE49-F238E27FC236}">
                <a16:creationId xmlns:a16="http://schemas.microsoft.com/office/drawing/2014/main" id="{421AC2A1-EA79-AB4D-5960-598E9D9EE03A}"/>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Statistical Methods to Analyze Parametric Data: ANOVA">
            <a:extLst>
              <a:ext uri="{FF2B5EF4-FFF2-40B4-BE49-F238E27FC236}">
                <a16:creationId xmlns:a16="http://schemas.microsoft.com/office/drawing/2014/main" id="{F235B700-40A0-520E-B95C-2BDD514A3E6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1310-9A03-025B-3D59-EE79862D421C}"/>
              </a:ext>
            </a:extLst>
          </p:cNvPr>
          <p:cNvSpPr>
            <a:spLocks noGrp="1"/>
          </p:cNvSpPr>
          <p:nvPr>
            <p:ph type="title"/>
          </p:nvPr>
        </p:nvSpPr>
        <p:spPr>
          <a:xfrm>
            <a:off x="831850" y="1709738"/>
            <a:ext cx="6866304" cy="3737585"/>
          </a:xfrm>
        </p:spPr>
        <p:txBody>
          <a:bodyPr anchor="b"/>
          <a:lstStyle>
            <a:lvl1pPr>
              <a:defRPr sz="6000"/>
            </a:lvl1pPr>
          </a:lstStyle>
          <a:p>
            <a:r>
              <a:rPr lang="en-GB"/>
              <a:t>Click to edit Master title style</a:t>
            </a:r>
          </a:p>
        </p:txBody>
      </p:sp>
      <p:cxnSp>
        <p:nvCxnSpPr>
          <p:cNvPr id="7" name="Straight Connector 6">
            <a:extLst>
              <a:ext uri="{FF2B5EF4-FFF2-40B4-BE49-F238E27FC236}">
                <a16:creationId xmlns:a16="http://schemas.microsoft.com/office/drawing/2014/main" id="{6B16030D-2CA1-EE2D-232E-A222A5EAF17F}"/>
              </a:ext>
            </a:extLst>
          </p:cNvPr>
          <p:cNvCxnSpPr>
            <a:cxnSpLocks/>
          </p:cNvCxnSpPr>
          <p:nvPr userDrawn="1"/>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7144D25-2D64-4927-45F3-BE180A5F2F71}"/>
              </a:ext>
            </a:extLst>
          </p:cNvPr>
          <p:cNvCxnSpPr>
            <a:cxnSpLocks/>
          </p:cNvCxnSpPr>
          <p:nvPr userDrawn="1"/>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Statistical Methods to Analyze Parametric Data: ANOVA">
            <a:extLst>
              <a:ext uri="{FF2B5EF4-FFF2-40B4-BE49-F238E27FC236}">
                <a16:creationId xmlns:a16="http://schemas.microsoft.com/office/drawing/2014/main" id="{BE14DA34-993E-4BD9-5120-757A4583B2E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7962778" y="4436827"/>
            <a:ext cx="4117529" cy="21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5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758F-4BE2-06ED-DD55-1AF6796305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6928DA-FF14-22B3-E987-F70B6F32E2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6ED7D4D-CA3D-B173-7025-A7590AA79D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Content Placeholder 10">
            <a:extLst>
              <a:ext uri="{FF2B5EF4-FFF2-40B4-BE49-F238E27FC236}">
                <a16:creationId xmlns:a16="http://schemas.microsoft.com/office/drawing/2014/main" id="{1E895733-6C8D-8258-D84D-409999532CE1}"/>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dirty="0"/>
              <a:t>Cl</a:t>
            </a:r>
            <a:r>
              <a:rPr lang="en-GB" dirty="0"/>
              <a:t>ick to edit Master text styles</a:t>
            </a:r>
          </a:p>
        </p:txBody>
      </p:sp>
      <p:cxnSp>
        <p:nvCxnSpPr>
          <p:cNvPr id="8" name="Straight Connector 7">
            <a:extLst>
              <a:ext uri="{FF2B5EF4-FFF2-40B4-BE49-F238E27FC236}">
                <a16:creationId xmlns:a16="http://schemas.microsoft.com/office/drawing/2014/main" id="{FD7AFB58-F5E1-1296-5E8E-6D02EB528CB8}"/>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Statistical Methods to Analyze Parametric Data: ANOVA">
            <a:extLst>
              <a:ext uri="{FF2B5EF4-FFF2-40B4-BE49-F238E27FC236}">
                <a16:creationId xmlns:a16="http://schemas.microsoft.com/office/drawing/2014/main" id="{7995FBEE-C116-5D13-1E44-56D0FBD483C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12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51ED-87DF-ADF9-E476-FB424695A67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B076DB2-D4D9-5D75-006B-5B45BAB7F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83E491-5589-DF65-40C6-BC24756721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269F18E-55A4-B7B2-CB28-CF31536CA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734958-144A-4FF1-4358-82FB271C2E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1" name="Straight Connector 10">
            <a:extLst>
              <a:ext uri="{FF2B5EF4-FFF2-40B4-BE49-F238E27FC236}">
                <a16:creationId xmlns:a16="http://schemas.microsoft.com/office/drawing/2014/main" id="{DCFAB501-4D23-6E4C-6694-C81B2CFB0785}"/>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2" name="Picture 2" descr="Statistical Methods to Analyze Parametric Data: ANOVA">
            <a:extLst>
              <a:ext uri="{FF2B5EF4-FFF2-40B4-BE49-F238E27FC236}">
                <a16:creationId xmlns:a16="http://schemas.microsoft.com/office/drawing/2014/main" id="{23E031E9-E8E3-94A7-3F1A-E11E2C34FC6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52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CA80-FDD4-FE98-E6D0-0D694C3F117B}"/>
              </a:ext>
            </a:extLst>
          </p:cNvPr>
          <p:cNvSpPr>
            <a:spLocks noGrp="1"/>
          </p:cNvSpPr>
          <p:nvPr>
            <p:ph type="title"/>
          </p:nvPr>
        </p:nvSpPr>
        <p:spPr/>
        <p:txBody>
          <a:bodyPr/>
          <a:lstStyle/>
          <a:p>
            <a:r>
              <a:rPr lang="en-GB"/>
              <a:t>Click to edit Master title style</a:t>
            </a:r>
          </a:p>
        </p:txBody>
      </p:sp>
      <p:cxnSp>
        <p:nvCxnSpPr>
          <p:cNvPr id="7" name="Straight Connector 6">
            <a:extLst>
              <a:ext uri="{FF2B5EF4-FFF2-40B4-BE49-F238E27FC236}">
                <a16:creationId xmlns:a16="http://schemas.microsoft.com/office/drawing/2014/main" id="{374E2010-43FA-B6DB-CDE6-FE8D0DF73A69}"/>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8" name="Picture 2" descr="Statistical Methods to Analyze Parametric Data: ANOVA">
            <a:extLst>
              <a:ext uri="{FF2B5EF4-FFF2-40B4-BE49-F238E27FC236}">
                <a16:creationId xmlns:a16="http://schemas.microsoft.com/office/drawing/2014/main" id="{D1570713-87D6-8044-C7A3-208BECB87B9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0">
            <a:extLst>
              <a:ext uri="{FF2B5EF4-FFF2-40B4-BE49-F238E27FC236}">
                <a16:creationId xmlns:a16="http://schemas.microsoft.com/office/drawing/2014/main" id="{3D958F0B-3E9A-451D-C4C3-8B37A286A734}"/>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dirty="0"/>
              <a:t>Cl</a:t>
            </a:r>
            <a:r>
              <a:rPr lang="en-GB" dirty="0"/>
              <a:t>ick to edit Master text styles</a:t>
            </a:r>
          </a:p>
        </p:txBody>
      </p:sp>
    </p:spTree>
    <p:extLst>
      <p:ext uri="{BB962C8B-B14F-4D97-AF65-F5344CB8AC3E}">
        <p14:creationId xmlns:p14="http://schemas.microsoft.com/office/powerpoint/2010/main" val="375097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2026AAD-8E65-3A2C-7BA2-13AFDF8467FC}"/>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Statistical Methods to Analyze Parametric Data: ANOVA">
            <a:extLst>
              <a:ext uri="{FF2B5EF4-FFF2-40B4-BE49-F238E27FC236}">
                <a16:creationId xmlns:a16="http://schemas.microsoft.com/office/drawing/2014/main" id="{9B46AC60-CD91-8E5A-DEBA-1BFC47865BD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6922905A-7CDC-6192-81C9-FAB1D7E67776}"/>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dirty="0"/>
              <a:t>Cl</a:t>
            </a:r>
            <a:r>
              <a:rPr lang="en-GB" dirty="0"/>
              <a:t>ick to edit Master text styles</a:t>
            </a:r>
          </a:p>
        </p:txBody>
      </p:sp>
    </p:spTree>
    <p:extLst>
      <p:ext uri="{BB962C8B-B14F-4D97-AF65-F5344CB8AC3E}">
        <p14:creationId xmlns:p14="http://schemas.microsoft.com/office/powerpoint/2010/main" val="341505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1CE-2BB8-370D-67E4-5818BA80A4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4787350-7743-11B8-20AA-A7803D6D8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AFCBBF7-55D3-9B58-9D0E-6C10FA5B7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9" name="Straight Connector 8">
            <a:extLst>
              <a:ext uri="{FF2B5EF4-FFF2-40B4-BE49-F238E27FC236}">
                <a16:creationId xmlns:a16="http://schemas.microsoft.com/office/drawing/2014/main" id="{68954536-DED1-C172-44F8-AD41320B7D9A}"/>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Statistical Methods to Analyze Parametric Data: ANOVA">
            <a:extLst>
              <a:ext uri="{FF2B5EF4-FFF2-40B4-BE49-F238E27FC236}">
                <a16:creationId xmlns:a16="http://schemas.microsoft.com/office/drawing/2014/main" id="{752B04A9-755B-9C41-D5FB-18F96F2E966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9F0F30C8-E0A2-C0D4-3B55-E95E3446D7C9}"/>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dirty="0"/>
              <a:t>Cl</a:t>
            </a:r>
            <a:r>
              <a:rPr lang="en-GB" dirty="0"/>
              <a:t>ick to edit Master text styles</a:t>
            </a:r>
          </a:p>
        </p:txBody>
      </p:sp>
    </p:spTree>
    <p:extLst>
      <p:ext uri="{BB962C8B-B14F-4D97-AF65-F5344CB8AC3E}">
        <p14:creationId xmlns:p14="http://schemas.microsoft.com/office/powerpoint/2010/main" val="258342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422D-EB08-BEEC-ABB4-0E889CB45D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FBE9E97-AF25-9E16-0151-83D5DEDE0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8F089A-322E-E32F-331F-A51023D6F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9" name="Straight Connector 8">
            <a:extLst>
              <a:ext uri="{FF2B5EF4-FFF2-40B4-BE49-F238E27FC236}">
                <a16:creationId xmlns:a16="http://schemas.microsoft.com/office/drawing/2014/main" id="{FCCC9F59-2576-0083-DC6F-5B8B1599601E}"/>
              </a:ext>
            </a:extLst>
          </p:cNvPr>
          <p:cNvCxnSpPr>
            <a:cxnSpLocks/>
          </p:cNvCxnSpPr>
          <p:nvPr userDrawn="1"/>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Statistical Methods to Analyze Parametric Data: ANOVA">
            <a:extLst>
              <a:ext uri="{FF2B5EF4-FFF2-40B4-BE49-F238E27FC236}">
                <a16:creationId xmlns:a16="http://schemas.microsoft.com/office/drawing/2014/main" id="{B015E4AB-329D-1DC9-9F01-09D5287CF69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EBBC7D0E-BC58-D8BA-2F8A-3757A19ECF23}"/>
              </a:ext>
            </a:extLst>
          </p:cNvPr>
          <p:cNvSpPr>
            <a:spLocks noGrp="1"/>
          </p:cNvSpPr>
          <p:nvPr>
            <p:ph sz="quarter" idx="13"/>
          </p:nvPr>
        </p:nvSpPr>
        <p:spPr>
          <a:xfrm>
            <a:off x="0" y="6474028"/>
            <a:ext cx="10230338" cy="592682"/>
          </a:xfrm>
        </p:spPr>
        <p:txBody>
          <a:bodyPr>
            <a:normAutofit/>
          </a:bodyPr>
          <a:lstStyle>
            <a:lvl1pPr>
              <a:buNone/>
              <a:defRPr sz="2000" i="1">
                <a:solidFill>
                  <a:srgbClr val="9E9FA0"/>
                </a:solidFill>
                <a:latin typeface="+mj-lt"/>
              </a:defRPr>
            </a:lvl1pPr>
            <a:lvl2pPr>
              <a:buNone/>
              <a:defRPr sz="2000" i="1">
                <a:solidFill>
                  <a:srgbClr val="9E9FA0"/>
                </a:solidFill>
                <a:latin typeface="+mj-lt"/>
              </a:defRPr>
            </a:lvl2pPr>
            <a:lvl3pPr>
              <a:buNone/>
              <a:defRPr sz="1800" i="1">
                <a:solidFill>
                  <a:srgbClr val="9E9FA0"/>
                </a:solidFill>
                <a:latin typeface="+mj-lt"/>
              </a:defRPr>
            </a:lvl3pPr>
            <a:lvl4pPr>
              <a:buNone/>
              <a:defRPr sz="1600" i="1">
                <a:solidFill>
                  <a:srgbClr val="9E9FA0"/>
                </a:solidFill>
                <a:latin typeface="+mj-lt"/>
              </a:defRPr>
            </a:lvl4pPr>
            <a:lvl5pPr>
              <a:buNone/>
              <a:defRPr sz="1600" i="1">
                <a:solidFill>
                  <a:srgbClr val="9E9FA0"/>
                </a:solidFill>
                <a:latin typeface="+mj-lt"/>
              </a:defRPr>
            </a:lvl5pPr>
          </a:lstStyle>
          <a:p>
            <a:pPr lvl="0"/>
            <a:r>
              <a:rPr lang="sr-Latn-RS" dirty="0"/>
              <a:t>Cl</a:t>
            </a:r>
            <a:r>
              <a:rPr lang="en-GB" dirty="0"/>
              <a:t>ick to edit Master text styles</a:t>
            </a:r>
          </a:p>
        </p:txBody>
      </p:sp>
    </p:spTree>
    <p:extLst>
      <p:ext uri="{BB962C8B-B14F-4D97-AF65-F5344CB8AC3E}">
        <p14:creationId xmlns:p14="http://schemas.microsoft.com/office/powerpoint/2010/main" val="25858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923A2-0B5A-462D-F69D-FF5B5CEC3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67A010-3991-E88D-0B58-A359D6086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AAA1893-0F2A-7A7B-5566-4D4AB5809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4249E2-A4CD-4F4A-8319-84491114F067}" type="datetimeFigureOut">
              <a:rPr lang="en-GB" smtClean="0"/>
              <a:t>24/03/2026</a:t>
            </a:fld>
            <a:endParaRPr lang="en-GB"/>
          </a:p>
        </p:txBody>
      </p:sp>
      <p:sp>
        <p:nvSpPr>
          <p:cNvPr id="5" name="Footer Placeholder 4">
            <a:extLst>
              <a:ext uri="{FF2B5EF4-FFF2-40B4-BE49-F238E27FC236}">
                <a16:creationId xmlns:a16="http://schemas.microsoft.com/office/drawing/2014/main" id="{50E192CB-9ABD-2D51-3834-F71370A7D3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4CE8067A-4807-51D8-665D-5E99DFF50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F5B824-F700-4F5E-9E04-BF0800173536}" type="slidenum">
              <a:rPr lang="en-GB" smtClean="0"/>
              <a:t>‹#›</a:t>
            </a:fld>
            <a:endParaRPr lang="en-GB"/>
          </a:p>
        </p:txBody>
      </p:sp>
    </p:spTree>
    <p:extLst>
      <p:ext uri="{BB962C8B-B14F-4D97-AF65-F5344CB8AC3E}">
        <p14:creationId xmlns:p14="http://schemas.microsoft.com/office/powerpoint/2010/main" val="342413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E34F-7C7F-5762-0AC6-8B2D2C46095A}"/>
              </a:ext>
            </a:extLst>
          </p:cNvPr>
          <p:cNvSpPr>
            <a:spLocks noGrp="1"/>
          </p:cNvSpPr>
          <p:nvPr>
            <p:ph type="ctrTitle"/>
          </p:nvPr>
        </p:nvSpPr>
        <p:spPr>
          <a:xfrm>
            <a:off x="1747037" y="2165230"/>
            <a:ext cx="9144000" cy="3512002"/>
          </a:xfrm>
        </p:spPr>
        <p:txBody>
          <a:bodyPr>
            <a:noAutofit/>
          </a:bodyPr>
          <a:lstStyle/>
          <a:p>
            <a:r>
              <a:rPr lang="sr-Cyrl-RS" b="1" err="1">
                <a:latin typeface="Arial Narrow" panose="020B0606020202030204" pitchFamily="34" charset="0"/>
                <a:ea typeface="Verdana" panose="020B0604030504040204" pitchFamily="34" charset="0"/>
                <a:cs typeface="Tahoma" panose="020B0604030504040204" pitchFamily="34" charset="0"/>
              </a:rPr>
              <a:t>Једнофакторска</a:t>
            </a:r>
            <a:r>
              <a:rPr lang="sr-Cyrl-RS" b="1">
                <a:latin typeface="Arial Narrow" panose="020B0606020202030204" pitchFamily="34" charset="0"/>
                <a:ea typeface="Verdana" panose="020B0604030504040204" pitchFamily="34" charset="0"/>
                <a:cs typeface="Tahoma" panose="020B0604030504040204" pitchFamily="34" charset="0"/>
              </a:rPr>
              <a:t> анализа варијансе</a:t>
            </a:r>
            <a:br>
              <a:rPr lang="sr-Cyrl-RS" sz="5400" b="1">
                <a:latin typeface="Arial Narrow" panose="020B0606020202030204" pitchFamily="34" charset="0"/>
                <a:ea typeface="Verdana" panose="020B0604030504040204" pitchFamily="34" charset="0"/>
                <a:cs typeface="Tahoma" panose="020B0604030504040204" pitchFamily="34" charset="0"/>
              </a:rPr>
            </a:br>
            <a:r>
              <a:rPr lang="sr-Cyrl-RS" sz="44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a:t>
            </a:r>
            <a:r>
              <a:rPr lang="sr-Cyrl-RS" sz="4400" b="1" err="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униваријациона</a:t>
            </a:r>
            <a:r>
              <a:rPr lang="sr-Cyrl-RS" sz="44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 са </a:t>
            </a:r>
            <a:r>
              <a:rPr lang="sr-Cyrl-RS" sz="4400" b="1" err="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фиксиним</a:t>
            </a:r>
            <a:r>
              <a:rPr lang="sr-Cyrl-RS" sz="44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rPr>
              <a:t> факторима и у нацртима са непоновљеним мерењима)</a:t>
            </a:r>
            <a:endParaRPr lang="en-GB" sz="5400" b="1">
              <a:solidFill>
                <a:schemeClr val="bg2">
                  <a:lumMod val="90000"/>
                </a:schemeClr>
              </a:solidFill>
              <a:latin typeface="Arial Narrow" panose="020B0606020202030204" pitchFamily="34" charset="0"/>
              <a:ea typeface="Verdana" panose="020B0604030504040204" pitchFamily="34" charset="0"/>
              <a:cs typeface="Tahoma" panose="020B0604030504040204" pitchFamily="34" charset="0"/>
            </a:endParaRPr>
          </a:p>
        </p:txBody>
      </p:sp>
      <p:pic>
        <p:nvPicPr>
          <p:cNvPr id="1026" name="Picture 2" descr="Odeljenje za psihologiju Filozofskog fakulteta u Beogradu: Saveti za ...">
            <a:extLst>
              <a:ext uri="{FF2B5EF4-FFF2-40B4-BE49-F238E27FC236}">
                <a16:creationId xmlns:a16="http://schemas.microsoft.com/office/drawing/2014/main" id="{91AF1F76-ABDF-D651-1DF9-4953D0755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4818" cy="128988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2A1BE624-BE88-BAA6-C078-A4AE7594F242}"/>
              </a:ext>
            </a:extLst>
          </p:cNvPr>
          <p:cNvSpPr txBox="1">
            <a:spLocks/>
          </p:cNvSpPr>
          <p:nvPr/>
        </p:nvSpPr>
        <p:spPr>
          <a:xfrm>
            <a:off x="1747037" y="0"/>
            <a:ext cx="9144000" cy="1289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r-Cyrl-RS" sz="2800" dirty="0">
                <a:solidFill>
                  <a:srgbClr val="9E9FA0"/>
                </a:solidFill>
                <a:latin typeface="Georgia" panose="02040502050405020303" pitchFamily="18" charset="0"/>
                <a:ea typeface="Cambria" panose="02040503050406030204" pitchFamily="18" charset="0"/>
                <a:cs typeface="Aptos Serif" panose="02020604070405020304" pitchFamily="18" charset="0"/>
              </a:rPr>
              <a:t>Статистика у психологији 2</a:t>
            </a:r>
          </a:p>
          <a:p>
            <a:pPr algn="l"/>
            <a:r>
              <a:rPr lang="sr-Cyrl-RS" sz="2000" dirty="0" err="1">
                <a:solidFill>
                  <a:srgbClr val="9E9FA0"/>
                </a:solidFill>
                <a:latin typeface="Georgia" panose="02040502050405020303" pitchFamily="18" charset="0"/>
                <a:ea typeface="Cambria" panose="02040503050406030204" pitchFamily="18" charset="0"/>
                <a:cs typeface="Aptos Serif" panose="02020604070405020304" pitchFamily="18" charset="0"/>
              </a:rPr>
              <a:t>доц</a:t>
            </a:r>
            <a:r>
              <a:rPr lang="sr-Cyrl-RS" sz="2000" dirty="0">
                <a:solidFill>
                  <a:srgbClr val="9E9FA0"/>
                </a:solidFill>
                <a:latin typeface="Georgia" panose="02040502050405020303" pitchFamily="18" charset="0"/>
                <a:ea typeface="Cambria" panose="02040503050406030204" pitchFamily="18" charset="0"/>
                <a:cs typeface="Aptos Serif" panose="02020604070405020304" pitchFamily="18" charset="0"/>
              </a:rPr>
              <a:t>. др Анђела Шошкић, 13.03.2026.</a:t>
            </a:r>
          </a:p>
        </p:txBody>
      </p:sp>
    </p:spTree>
    <p:extLst>
      <p:ext uri="{BB962C8B-B14F-4D97-AF65-F5344CB8AC3E}">
        <p14:creationId xmlns:p14="http://schemas.microsoft.com/office/powerpoint/2010/main" val="330644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1C5AB-E295-ADB8-F670-49FC3FBC0C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A1D41D-0FEE-C619-F0D7-AAE1236F47B9}"/>
              </a:ext>
            </a:extLst>
          </p:cNvPr>
          <p:cNvSpPr>
            <a:spLocks noGrp="1"/>
          </p:cNvSpPr>
          <p:nvPr>
            <p:ph type="title"/>
          </p:nvPr>
        </p:nvSpPr>
        <p:spPr/>
        <p:txBody>
          <a:bodyPr>
            <a:normAutofit/>
          </a:bodyPr>
          <a:lstStyle/>
          <a:p>
            <a:r>
              <a:rPr lang="sr-Cyrl-RS"/>
              <a:t>Како то изгледа визуелно, мало реалистичније?</a:t>
            </a:r>
            <a:endParaRPr lang="en-GB"/>
          </a:p>
        </p:txBody>
      </p:sp>
      <p:cxnSp>
        <p:nvCxnSpPr>
          <p:cNvPr id="9" name="Straight Connector 8">
            <a:extLst>
              <a:ext uri="{FF2B5EF4-FFF2-40B4-BE49-F238E27FC236}">
                <a16:creationId xmlns:a16="http://schemas.microsoft.com/office/drawing/2014/main" id="{66CA0ED7-17CE-AA0F-7050-03A4C91A1E24}"/>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B18450D0-ED71-2A18-1E30-7123EC76B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FD3008B-A371-1A46-E924-7F869D8DD797}"/>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82F46A7E-6476-844C-022F-56EB7C6BD33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D509A460-E559-FBA0-DEE6-A4505F2A6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AF6DAC39-9883-8005-1273-15955108EB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tatistical Methods to Analyze Parametric Data: ANOVA">
            <a:extLst>
              <a:ext uri="{FF2B5EF4-FFF2-40B4-BE49-F238E27FC236}">
                <a16:creationId xmlns:a16="http://schemas.microsoft.com/office/drawing/2014/main" id="{2023773E-563C-6E91-7D99-DCE1CEFB26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775684" y="1678565"/>
            <a:ext cx="8696184" cy="44577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44C5EFE-EDF8-BF88-A301-9CBAC05AB892}"/>
              </a:ext>
            </a:extLst>
          </p:cNvPr>
          <p:cNvSpPr/>
          <p:nvPr/>
        </p:nvSpPr>
        <p:spPr>
          <a:xfrm>
            <a:off x="1884459" y="3116911"/>
            <a:ext cx="318052" cy="1932167"/>
          </a:xfrm>
          <a:prstGeom prst="rect">
            <a:avLst/>
          </a:prstGeom>
          <a:solidFill>
            <a:srgbClr val="A04561"/>
          </a:solidFill>
          <a:ln>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r-Cyrl-RS"/>
              <a:t>проценат</a:t>
            </a:r>
            <a:endParaRPr lang="en-GB"/>
          </a:p>
        </p:txBody>
      </p:sp>
      <p:sp>
        <p:nvSpPr>
          <p:cNvPr id="8" name="Rectangle 7">
            <a:extLst>
              <a:ext uri="{FF2B5EF4-FFF2-40B4-BE49-F238E27FC236}">
                <a16:creationId xmlns:a16="http://schemas.microsoft.com/office/drawing/2014/main" id="{3212144D-4563-FFFF-E82B-A09AF1F6AACE}"/>
              </a:ext>
            </a:extLst>
          </p:cNvPr>
          <p:cNvSpPr/>
          <p:nvPr/>
        </p:nvSpPr>
        <p:spPr>
          <a:xfrm>
            <a:off x="4977746" y="5685782"/>
            <a:ext cx="2759102" cy="652689"/>
          </a:xfrm>
          <a:prstGeom prst="rect">
            <a:avLst/>
          </a:prstGeom>
          <a:solidFill>
            <a:srgbClr val="A04561"/>
          </a:solidFill>
          <a:ln>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a:t>резултат на тесту читања</a:t>
            </a:r>
            <a:endParaRPr lang="en-GB"/>
          </a:p>
        </p:txBody>
      </p:sp>
      <p:sp>
        <p:nvSpPr>
          <p:cNvPr id="15" name="Rectangle 14">
            <a:extLst>
              <a:ext uri="{FF2B5EF4-FFF2-40B4-BE49-F238E27FC236}">
                <a16:creationId xmlns:a16="http://schemas.microsoft.com/office/drawing/2014/main" id="{36CA87C4-F1EC-0F5B-0DF9-63DAEAD4D113}"/>
              </a:ext>
            </a:extLst>
          </p:cNvPr>
          <p:cNvSpPr/>
          <p:nvPr/>
        </p:nvSpPr>
        <p:spPr>
          <a:xfrm>
            <a:off x="3933644" y="1717450"/>
            <a:ext cx="1465207" cy="652689"/>
          </a:xfrm>
          <a:prstGeom prst="rect">
            <a:avLst/>
          </a:prstGeom>
          <a:solidFill>
            <a:srgbClr val="A04561"/>
          </a:solidFill>
          <a:ln>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a:t>М1</a:t>
            </a:r>
            <a:endParaRPr lang="en-GB"/>
          </a:p>
        </p:txBody>
      </p:sp>
      <p:sp>
        <p:nvSpPr>
          <p:cNvPr id="16" name="Rectangle 15">
            <a:extLst>
              <a:ext uri="{FF2B5EF4-FFF2-40B4-BE49-F238E27FC236}">
                <a16:creationId xmlns:a16="http://schemas.microsoft.com/office/drawing/2014/main" id="{5519B942-B2FF-4EC0-12A4-210E83966492}"/>
              </a:ext>
            </a:extLst>
          </p:cNvPr>
          <p:cNvSpPr/>
          <p:nvPr/>
        </p:nvSpPr>
        <p:spPr>
          <a:xfrm>
            <a:off x="5468944" y="1714066"/>
            <a:ext cx="1465207" cy="652689"/>
          </a:xfrm>
          <a:prstGeom prst="rect">
            <a:avLst/>
          </a:prstGeom>
          <a:solidFill>
            <a:srgbClr val="A04561"/>
          </a:solidFill>
          <a:ln>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a:t>М2 = М</a:t>
            </a:r>
            <a:endParaRPr lang="en-GB"/>
          </a:p>
        </p:txBody>
      </p:sp>
      <p:sp>
        <p:nvSpPr>
          <p:cNvPr id="17" name="Rectangle 16">
            <a:extLst>
              <a:ext uri="{FF2B5EF4-FFF2-40B4-BE49-F238E27FC236}">
                <a16:creationId xmlns:a16="http://schemas.microsoft.com/office/drawing/2014/main" id="{517FFFC5-CE76-DC9D-39F3-9C3AD7F24248}"/>
              </a:ext>
            </a:extLst>
          </p:cNvPr>
          <p:cNvSpPr/>
          <p:nvPr/>
        </p:nvSpPr>
        <p:spPr>
          <a:xfrm>
            <a:off x="7004244" y="1714066"/>
            <a:ext cx="1465207" cy="652689"/>
          </a:xfrm>
          <a:prstGeom prst="rect">
            <a:avLst/>
          </a:prstGeom>
          <a:solidFill>
            <a:srgbClr val="A04561"/>
          </a:solidFill>
          <a:ln>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r-Cyrl-RS"/>
              <a:t>М3</a:t>
            </a:r>
            <a:endParaRPr lang="en-GB"/>
          </a:p>
        </p:txBody>
      </p:sp>
    </p:spTree>
    <p:extLst>
      <p:ext uri="{BB962C8B-B14F-4D97-AF65-F5344CB8AC3E}">
        <p14:creationId xmlns:p14="http://schemas.microsoft.com/office/powerpoint/2010/main" val="306169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62B56-DF34-3EEE-18CC-CE50497A2045}"/>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DEB6839-1051-F4DC-DDB6-15CAD90D55EA}"/>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52DD0EE2-0552-FB72-FB92-585782B33557}"/>
              </a:ext>
            </a:extLst>
          </p:cNvPr>
          <p:cNvSpPr>
            <a:spLocks noGrp="1"/>
          </p:cNvSpPr>
          <p:nvPr>
            <p:ph type="title"/>
          </p:nvPr>
        </p:nvSpPr>
        <p:spPr>
          <a:xfrm>
            <a:off x="197957" y="2778777"/>
            <a:ext cx="8669818" cy="2852737"/>
          </a:xfrm>
        </p:spPr>
        <p:txBody>
          <a:bodyPr>
            <a:normAutofit/>
          </a:bodyPr>
          <a:lstStyle/>
          <a:p>
            <a:r>
              <a:rPr lang="en-GB"/>
              <a:t>2</a:t>
            </a:r>
            <a:r>
              <a:rPr lang="sr-Cyrl-RS"/>
              <a:t>. Омнибус тест у </a:t>
            </a:r>
            <a:r>
              <a:rPr lang="sr-Cyrl-RS" err="1"/>
              <a:t>једнофакторској</a:t>
            </a:r>
            <a:r>
              <a:rPr lang="sr-Cyrl-RS"/>
              <a:t> анализи варијансе</a:t>
            </a:r>
            <a:endParaRPr lang="en-GB"/>
          </a:p>
        </p:txBody>
      </p:sp>
      <p:cxnSp>
        <p:nvCxnSpPr>
          <p:cNvPr id="11" name="Straight Connector 10">
            <a:extLst>
              <a:ext uri="{FF2B5EF4-FFF2-40B4-BE49-F238E27FC236}">
                <a16:creationId xmlns:a16="http://schemas.microsoft.com/office/drawing/2014/main" id="{48EEC4EF-44D3-441B-5000-8DA8202BC6A8}"/>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2" name="Picture 2" descr="Statistical Methods to Analyze Parametric Data: ANOVA">
            <a:extLst>
              <a:ext uri="{FF2B5EF4-FFF2-40B4-BE49-F238E27FC236}">
                <a16:creationId xmlns:a16="http://schemas.microsoft.com/office/drawing/2014/main" id="{6494F393-5A96-D3BA-14D3-4A80C09120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7962778" y="4436827"/>
            <a:ext cx="4117529" cy="21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5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5BB6-8CB6-EFCB-0646-F6109081CB0B}"/>
              </a:ext>
            </a:extLst>
          </p:cNvPr>
          <p:cNvSpPr>
            <a:spLocks noGrp="1"/>
          </p:cNvSpPr>
          <p:nvPr>
            <p:ph type="title"/>
          </p:nvPr>
        </p:nvSpPr>
        <p:spPr/>
        <p:txBody>
          <a:bodyPr/>
          <a:lstStyle/>
          <a:p>
            <a:r>
              <a:rPr lang="sr-Cyrl-RS"/>
              <a:t>Нулта хипотеза</a:t>
            </a:r>
            <a:endParaRPr lang="en-GB"/>
          </a:p>
        </p:txBody>
      </p:sp>
      <p:sp>
        <p:nvSpPr>
          <p:cNvPr id="3" name="Content Placeholder 2">
            <a:extLst>
              <a:ext uri="{FF2B5EF4-FFF2-40B4-BE49-F238E27FC236}">
                <a16:creationId xmlns:a16="http://schemas.microsoft.com/office/drawing/2014/main" id="{4D6F2C9A-5803-1FC4-6A71-A73A9738AF7E}"/>
              </a:ext>
            </a:extLst>
          </p:cNvPr>
          <p:cNvSpPr>
            <a:spLocks noGrp="1"/>
          </p:cNvSpPr>
          <p:nvPr>
            <p:ph idx="1"/>
          </p:nvPr>
        </p:nvSpPr>
        <p:spPr/>
        <p:txBody>
          <a:bodyPr>
            <a:normAutofit lnSpcReduction="10000"/>
          </a:bodyPr>
          <a:lstStyle/>
          <a:p>
            <a:r>
              <a:rPr lang="sr-Cyrl-RS" b="1"/>
              <a:t>Нулта хипотеза</a:t>
            </a:r>
            <a:r>
              <a:rPr lang="en-GB" b="1"/>
              <a:t> </a:t>
            </a:r>
            <a:r>
              <a:rPr lang="sr-Cyrl-RS" b="1"/>
              <a:t>за поређење просека више група:</a:t>
            </a:r>
          </a:p>
          <a:p>
            <a:pPr lvl="1"/>
            <a:r>
              <a:rPr lang="sr-Latn-CS" altLang="en-US" sz="4400"/>
              <a:t>H</a:t>
            </a:r>
            <a:r>
              <a:rPr lang="sr-Latn-CS" altLang="en-US" sz="4400" baseline="-25000"/>
              <a:t>0</a:t>
            </a:r>
            <a:r>
              <a:rPr lang="sr-Latn-CS" altLang="en-US" sz="4400"/>
              <a:t>: </a:t>
            </a:r>
            <a:r>
              <a:rPr lang="el-GR" altLang="en-US" sz="4400">
                <a:cs typeface="Arial" panose="020B0604020202020204" pitchFamily="34" charset="0"/>
                <a:sym typeface="Symbol" panose="05050102010706020507" pitchFamily="18" charset="2"/>
              </a:rPr>
              <a:t></a:t>
            </a:r>
            <a:r>
              <a:rPr lang="sr-Cyrl-CS" altLang="en-US" sz="4400" baseline="-25000">
                <a:cs typeface="Arial" panose="020B0604020202020204" pitchFamily="34" charset="0"/>
                <a:sym typeface="Symbol" panose="05050102010706020507" pitchFamily="18" charset="2"/>
              </a:rPr>
              <a:t>1</a:t>
            </a:r>
            <a:r>
              <a:rPr lang="sr-Cyrl-CS" altLang="en-US" sz="4400">
                <a:cs typeface="Arial" panose="020B0604020202020204" pitchFamily="34" charset="0"/>
                <a:sym typeface="Symbol" panose="05050102010706020507" pitchFamily="18" charset="2"/>
              </a:rPr>
              <a:t> </a:t>
            </a:r>
            <a:r>
              <a:rPr lang="en-US" altLang="en-US" sz="4400">
                <a:cs typeface="Arial" panose="020B0604020202020204" pitchFamily="34" charset="0"/>
                <a:sym typeface="Symbol" panose="05050102010706020507" pitchFamily="18" charset="2"/>
              </a:rPr>
              <a:t>=</a:t>
            </a:r>
            <a:r>
              <a:rPr lang="sr-Cyrl-CS" altLang="en-US" sz="4400">
                <a:cs typeface="Arial" panose="020B0604020202020204" pitchFamily="34" charset="0"/>
                <a:sym typeface="Symbol" panose="05050102010706020507" pitchFamily="18" charset="2"/>
              </a:rPr>
              <a:t> </a:t>
            </a:r>
            <a:r>
              <a:rPr lang="el-GR" altLang="en-US" sz="4400">
                <a:cs typeface="Arial" panose="020B0604020202020204" pitchFamily="34" charset="0"/>
                <a:sym typeface="Symbol" panose="05050102010706020507" pitchFamily="18" charset="2"/>
              </a:rPr>
              <a:t></a:t>
            </a:r>
            <a:r>
              <a:rPr lang="sr-Cyrl-CS" altLang="en-US" sz="4400" baseline="-25000">
                <a:cs typeface="Arial" panose="020B0604020202020204" pitchFamily="34" charset="0"/>
                <a:sym typeface="Symbol" panose="05050102010706020507" pitchFamily="18" charset="2"/>
              </a:rPr>
              <a:t>2</a:t>
            </a:r>
            <a:r>
              <a:rPr lang="sr-Latn-CS" altLang="en-US" sz="4400">
                <a:cs typeface="Arial" panose="020B0604020202020204" pitchFamily="34" charset="0"/>
              </a:rPr>
              <a:t> =</a:t>
            </a:r>
            <a:r>
              <a:rPr lang="en-US" altLang="en-US" sz="4400">
                <a:cs typeface="Arial" panose="020B0604020202020204" pitchFamily="34" charset="0"/>
              </a:rPr>
              <a:t>···</a:t>
            </a:r>
            <a:r>
              <a:rPr lang="el-GR" altLang="en-US" sz="4400">
                <a:cs typeface="Arial" panose="020B0604020202020204" pitchFamily="34" charset="0"/>
                <a:sym typeface="Symbol" panose="05050102010706020507" pitchFamily="18" charset="2"/>
              </a:rPr>
              <a:t></a:t>
            </a:r>
            <a:r>
              <a:rPr lang="en-US" altLang="en-US" sz="4400" i="1" baseline="-25000">
                <a:cs typeface="Arial" panose="020B0604020202020204" pitchFamily="34" charset="0"/>
                <a:sym typeface="Symbol" panose="05050102010706020507" pitchFamily="18" charset="2"/>
              </a:rPr>
              <a:t>k</a:t>
            </a:r>
            <a:r>
              <a:rPr lang="sr-Latn-CS" altLang="en-US" sz="4400">
                <a:cs typeface="Arial" panose="020B0604020202020204" pitchFamily="34" charset="0"/>
              </a:rPr>
              <a:t> </a:t>
            </a:r>
            <a:r>
              <a:rPr lang="en-US" altLang="en-US" sz="4400">
                <a:cs typeface="Arial" panose="020B0604020202020204" pitchFamily="34" charset="0"/>
              </a:rPr>
              <a:t>···</a:t>
            </a:r>
            <a:r>
              <a:rPr lang="sr-Latn-CS" altLang="en-US" sz="4400">
                <a:cs typeface="Arial" panose="020B0604020202020204" pitchFamily="34" charset="0"/>
              </a:rPr>
              <a:t> </a:t>
            </a:r>
            <a:r>
              <a:rPr lang="en-US" altLang="en-US" sz="4400">
                <a:cs typeface="Arial" panose="020B0604020202020204" pitchFamily="34" charset="0"/>
              </a:rPr>
              <a:t>= </a:t>
            </a:r>
            <a:r>
              <a:rPr lang="el-GR" altLang="en-US" sz="4400">
                <a:cs typeface="Arial" panose="020B0604020202020204" pitchFamily="34" charset="0"/>
                <a:sym typeface="Symbol" panose="05050102010706020507" pitchFamily="18" charset="2"/>
              </a:rPr>
              <a:t></a:t>
            </a:r>
            <a:r>
              <a:rPr lang="en-US" altLang="en-US" sz="4400" i="1" baseline="-25000">
                <a:cs typeface="Arial" panose="020B0604020202020204" pitchFamily="34" charset="0"/>
                <a:sym typeface="Symbol" panose="05050102010706020507" pitchFamily="18" charset="2"/>
              </a:rPr>
              <a:t>g</a:t>
            </a:r>
            <a:r>
              <a:rPr lang="sr-Cyrl-CS" altLang="en-US" sz="4400" i="1" baseline="-25000">
                <a:cs typeface="Arial" panose="020B0604020202020204" pitchFamily="34" charset="0"/>
                <a:sym typeface="Symbol" panose="05050102010706020507" pitchFamily="18" charset="2"/>
              </a:rPr>
              <a:t> </a:t>
            </a:r>
            <a:endParaRPr lang="en-GB" altLang="en-US" sz="4400" i="1" baseline="-25000">
              <a:cs typeface="Arial" panose="020B0604020202020204" pitchFamily="34" charset="0"/>
              <a:sym typeface="Symbol" panose="05050102010706020507" pitchFamily="18" charset="2"/>
            </a:endParaRPr>
          </a:p>
          <a:p>
            <a:pPr lvl="1"/>
            <a:r>
              <a:rPr lang="sr-Latn-CS" altLang="en-US" sz="4400"/>
              <a:t>H</a:t>
            </a:r>
            <a:r>
              <a:rPr lang="sr-Latn-CS" altLang="en-US" sz="4400" baseline="-25000"/>
              <a:t>0</a:t>
            </a:r>
            <a:r>
              <a:rPr lang="sr-Cyrl-CS" altLang="en-US" sz="4400">
                <a:cs typeface="Arial" panose="020B0604020202020204" pitchFamily="34" charset="0"/>
              </a:rPr>
              <a:t> : </a:t>
            </a:r>
            <a:r>
              <a:rPr lang="el-GR" altLang="en-US" sz="4400">
                <a:cs typeface="Arial" panose="020B0604020202020204" pitchFamily="34" charset="0"/>
                <a:sym typeface="Symbol" panose="05050102010706020507" pitchFamily="18" charset="2"/>
              </a:rPr>
              <a:t></a:t>
            </a:r>
            <a:r>
              <a:rPr lang="en-US" altLang="en-US" sz="4400" i="1" baseline="-25000">
                <a:cs typeface="Arial" panose="020B0604020202020204" pitchFamily="34" charset="0"/>
                <a:sym typeface="Symbol" panose="05050102010706020507" pitchFamily="18" charset="2"/>
              </a:rPr>
              <a:t>k</a:t>
            </a:r>
            <a:r>
              <a:rPr lang="sr-Cyrl-CS" altLang="en-US" sz="4400" baseline="-25000">
                <a:cs typeface="Arial" panose="020B0604020202020204" pitchFamily="34" charset="0"/>
                <a:sym typeface="Symbol" panose="05050102010706020507" pitchFamily="18" charset="2"/>
              </a:rPr>
              <a:t> </a:t>
            </a:r>
            <a:r>
              <a:rPr lang="sr-Cyrl-CS" altLang="en-US" sz="4400">
                <a:cs typeface="Arial" panose="020B0604020202020204" pitchFamily="34" charset="0"/>
                <a:sym typeface="Symbol" panose="05050102010706020507" pitchFamily="18" charset="2"/>
              </a:rPr>
              <a:t>= </a:t>
            </a:r>
            <a:r>
              <a:rPr lang="el-GR" altLang="en-US" sz="4400">
                <a:cs typeface="Arial" panose="020B0604020202020204" pitchFamily="34" charset="0"/>
                <a:sym typeface="Symbol" panose="05050102010706020507" pitchFamily="18" charset="2"/>
              </a:rPr>
              <a:t></a:t>
            </a:r>
            <a:r>
              <a:rPr lang="sr-Cyrl-CS" altLang="en-US" sz="4400">
                <a:cs typeface="Arial" panose="020B0604020202020204" pitchFamily="34" charset="0"/>
                <a:sym typeface="Symbol" panose="05050102010706020507" pitchFamily="18" charset="2"/>
              </a:rPr>
              <a:t>, </a:t>
            </a:r>
            <a:r>
              <a:rPr lang="sr-Cyrl-CS" altLang="en-US" sz="4400" i="1">
                <a:cs typeface="Arial" panose="020B0604020202020204" pitchFamily="34" charset="0"/>
                <a:sym typeface="Symbol" panose="05050102010706020507" pitchFamily="18" charset="2"/>
              </a:rPr>
              <a:t>к </a:t>
            </a:r>
            <a:r>
              <a:rPr lang="en-GB" altLang="en-US" sz="4400">
                <a:cs typeface="Arial" panose="020B0604020202020204" pitchFamily="34" charset="0"/>
                <a:sym typeface="Symbol" panose="05050102010706020507" pitchFamily="18" charset="2"/>
              </a:rPr>
              <a:t>∈</a:t>
            </a:r>
            <a:r>
              <a:rPr lang="sr-Cyrl-RS" altLang="en-US" sz="4400">
                <a:cs typeface="Arial" panose="020B0604020202020204" pitchFamily="34" charset="0"/>
                <a:sym typeface="Symbol" panose="05050102010706020507" pitchFamily="18" charset="2"/>
              </a:rPr>
              <a:t> </a:t>
            </a:r>
            <a:r>
              <a:rPr lang="en-GB" altLang="en-US" sz="4400">
                <a:cs typeface="Arial" panose="020B0604020202020204" pitchFamily="34" charset="0"/>
                <a:sym typeface="Symbol" panose="05050102010706020507" pitchFamily="18" charset="2"/>
              </a:rPr>
              <a:t>{1,2,…,g}</a:t>
            </a:r>
          </a:p>
          <a:p>
            <a:pPr lvl="1"/>
            <a:endParaRPr lang="en-GB" altLang="en-US" i="1">
              <a:cs typeface="Arial" panose="020B0604020202020204" pitchFamily="34" charset="0"/>
              <a:sym typeface="Symbol" panose="05050102010706020507" pitchFamily="18" charset="2"/>
            </a:endParaRPr>
          </a:p>
          <a:p>
            <a:pPr lvl="1"/>
            <a:endParaRPr lang="en-GB" altLang="en-US" i="1">
              <a:cs typeface="Arial" panose="020B0604020202020204" pitchFamily="34" charset="0"/>
              <a:sym typeface="Symbol" panose="05050102010706020507" pitchFamily="18" charset="2"/>
            </a:endParaRPr>
          </a:p>
          <a:p>
            <a:r>
              <a:rPr lang="sr-Cyrl-CS" altLang="en-US">
                <a:cs typeface="Arial" panose="020B0604020202020204" pitchFamily="34" charset="0"/>
                <a:sym typeface="Symbol" panose="05050102010706020507" pitchFamily="18" charset="2"/>
              </a:rPr>
              <a:t>Шта је онда алтернативна хипотеза ако одбацимо нулту хипотезу?</a:t>
            </a:r>
            <a:endParaRPr lang="sr-Cyrl-RS" altLang="en-US" b="1">
              <a:cs typeface="Arial" panose="020B0604020202020204" pitchFamily="34" charset="0"/>
              <a:sym typeface="Symbol" panose="05050102010706020507" pitchFamily="18" charset="2"/>
            </a:endParaRPr>
          </a:p>
          <a:p>
            <a:endParaRPr lang="sr-Cyrl-RS" altLang="en-US" b="1">
              <a:cs typeface="Arial" panose="020B0604020202020204" pitchFamily="34" charset="0"/>
              <a:sym typeface="Symbol" panose="05050102010706020507" pitchFamily="18" charset="2"/>
            </a:endParaRPr>
          </a:p>
          <a:p>
            <a:r>
              <a:rPr lang="sr-Cyrl-RS" altLang="en-US">
                <a:cs typeface="Arial" panose="020B0604020202020204" pitchFamily="34" charset="0"/>
                <a:sym typeface="Symbol" panose="05050102010706020507" pitchFamily="18" charset="2"/>
              </a:rPr>
              <a:t>А шта ако не можемо одбацити нулту хипотезу?</a:t>
            </a:r>
            <a:endParaRPr lang="en-GB" altLang="en-US">
              <a:cs typeface="Arial" panose="020B0604020202020204" pitchFamily="34" charset="0"/>
              <a:sym typeface="Symbol" panose="05050102010706020507" pitchFamily="18" charset="2"/>
            </a:endParaRPr>
          </a:p>
          <a:p>
            <a:endParaRPr lang="en-GB" altLang="en-US">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403314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99228-9968-A3CD-CBC6-F91E146AB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B0BB5-1EC6-E929-3FFA-2DAB66B9CE3E}"/>
              </a:ext>
            </a:extLst>
          </p:cNvPr>
          <p:cNvSpPr>
            <a:spLocks noGrp="1"/>
          </p:cNvSpPr>
          <p:nvPr>
            <p:ph type="title"/>
          </p:nvPr>
        </p:nvSpPr>
        <p:spPr/>
        <p:txBody>
          <a:bodyPr/>
          <a:lstStyle/>
          <a:p>
            <a:r>
              <a:rPr lang="en-GB"/>
              <a:t>F </a:t>
            </a:r>
            <a:r>
              <a:rPr lang="sr-Cyrl-RS"/>
              <a:t>тест</a:t>
            </a:r>
            <a:endParaRPr lang="en-GB"/>
          </a:p>
        </p:txBody>
      </p:sp>
      <p:sp>
        <p:nvSpPr>
          <p:cNvPr id="3" name="Content Placeholder 2">
            <a:extLst>
              <a:ext uri="{FF2B5EF4-FFF2-40B4-BE49-F238E27FC236}">
                <a16:creationId xmlns:a16="http://schemas.microsoft.com/office/drawing/2014/main" id="{D0864725-A80A-7E0D-3BE5-953337EF8E70}"/>
              </a:ext>
            </a:extLst>
          </p:cNvPr>
          <p:cNvSpPr>
            <a:spLocks noGrp="1"/>
          </p:cNvSpPr>
          <p:nvPr>
            <p:ph idx="1"/>
          </p:nvPr>
        </p:nvSpPr>
        <p:spPr/>
        <p:txBody>
          <a:bodyPr>
            <a:normAutofit lnSpcReduction="10000"/>
          </a:bodyPr>
          <a:lstStyle/>
          <a:p>
            <a:r>
              <a:rPr lang="sr-Cyrl-RS" altLang="en-US" dirty="0">
                <a:sym typeface="Symbol" panose="05050102010706020507" pitchFamily="18" charset="2"/>
              </a:rPr>
              <a:t>Тестирање ове нулте хипотезе у анализи варијансе ради се </a:t>
            </a:r>
            <a:r>
              <a:rPr lang="en-GB" altLang="en-US" dirty="0">
                <a:sym typeface="Symbol" panose="05050102010706020507" pitchFamily="18" charset="2"/>
              </a:rPr>
              <a:t>F </a:t>
            </a:r>
            <a:r>
              <a:rPr lang="sr-Cyrl-RS" altLang="en-US" dirty="0">
                <a:sym typeface="Symbol" panose="05050102010706020507" pitchFamily="18" charset="2"/>
              </a:rPr>
              <a:t>тестом</a:t>
            </a:r>
          </a:p>
          <a:p>
            <a:endParaRPr lang="sr-Cyrl-RS" altLang="en-US" dirty="0">
              <a:cs typeface="Arial" panose="020B0604020202020204" pitchFamily="34" charset="0"/>
              <a:sym typeface="Symbol" panose="05050102010706020507" pitchFamily="18" charset="2"/>
            </a:endParaRPr>
          </a:p>
          <a:p>
            <a:r>
              <a:rPr lang="sr-Cyrl-RS" altLang="en-US" b="1" dirty="0">
                <a:cs typeface="Arial" panose="020B0604020202020204" pitchFamily="34" charset="0"/>
                <a:sym typeface="Symbol" panose="05050102010706020507" pitchFamily="18" charset="2"/>
              </a:rPr>
              <a:t>Логика </a:t>
            </a:r>
            <a:r>
              <a:rPr lang="en-GB" altLang="en-US" b="1" dirty="0">
                <a:cs typeface="Arial" panose="020B0604020202020204" pitchFamily="34" charset="0"/>
                <a:sym typeface="Symbol" panose="05050102010706020507" pitchFamily="18" charset="2"/>
              </a:rPr>
              <a:t>F </a:t>
            </a:r>
            <a:r>
              <a:rPr lang="sr-Cyrl-RS" altLang="en-US" b="1" dirty="0">
                <a:cs typeface="Arial" panose="020B0604020202020204" pitchFamily="34" charset="0"/>
                <a:sym typeface="Symbol" panose="05050102010706020507" pitchFamily="18" charset="2"/>
              </a:rPr>
              <a:t>теста:</a:t>
            </a:r>
          </a:p>
          <a:p>
            <a:pPr marL="914400" lvl="1" indent="-457200">
              <a:buFont typeface="+mj-lt"/>
              <a:buAutoNum type="arabicPeriod"/>
            </a:pPr>
            <a:r>
              <a:rPr lang="sr-Cyrl-RS" altLang="en-US" dirty="0">
                <a:cs typeface="Arial" panose="020B0604020202020204" pitchFamily="34" charset="0"/>
                <a:sym typeface="Symbol" panose="05050102010706020507" pitchFamily="18" charset="2"/>
              </a:rPr>
              <a:t>Ако су заиста просеци </a:t>
            </a:r>
            <a:r>
              <a:rPr lang="sr-Cyrl-RS" altLang="en-US" b="1" dirty="0">
                <a:cs typeface="Arial" panose="020B0604020202020204" pitchFamily="34" charset="0"/>
                <a:sym typeface="Symbol" panose="05050102010706020507" pitchFamily="18" charset="2"/>
              </a:rPr>
              <a:t>у популацији </a:t>
            </a:r>
            <a:r>
              <a:rPr lang="sr-Cyrl-RS" altLang="en-US" dirty="0">
                <a:cs typeface="Arial" panose="020B0604020202020204" pitchFamily="34" charset="0"/>
                <a:sym typeface="Symbol" panose="05050102010706020507" pitchFamily="18" charset="2"/>
              </a:rPr>
              <a:t>једнаки, онда су </a:t>
            </a:r>
            <a:r>
              <a:rPr lang="sr-Cyrl-RS" altLang="en-US" b="1" dirty="0">
                <a:cs typeface="Arial" panose="020B0604020202020204" pitchFamily="34" charset="0"/>
                <a:sym typeface="Symbol" panose="05050102010706020507" pitchFamily="18" charset="2"/>
              </a:rPr>
              <a:t>на узорку </a:t>
            </a:r>
            <a:r>
              <a:rPr lang="sr-Cyrl-RS" altLang="en-US" dirty="0">
                <a:solidFill>
                  <a:schemeClr val="accent6"/>
                </a:solidFill>
                <a:cs typeface="Arial" panose="020B0604020202020204" pitchFamily="34" charset="0"/>
                <a:sym typeface="Symbol" panose="05050102010706020507" pitchFamily="18" charset="2"/>
              </a:rPr>
              <a:t>разлике међу испитаницима који припадају различитим групама </a:t>
            </a:r>
            <a:r>
              <a:rPr lang="sr-Cyrl-RS" altLang="en-US" dirty="0">
                <a:cs typeface="Arial" panose="020B0604020202020204" pitchFamily="34" charset="0"/>
                <a:sym typeface="Symbol" panose="05050102010706020507" pitchFamily="18" charset="2"/>
              </a:rPr>
              <a:t>приближно једнаке </a:t>
            </a:r>
            <a:r>
              <a:rPr lang="sr-Cyrl-RS" altLang="en-US" dirty="0">
                <a:solidFill>
                  <a:srgbClr val="C00000"/>
                </a:solidFill>
                <a:cs typeface="Arial" panose="020B0604020202020204" pitchFamily="34" charset="0"/>
                <a:sym typeface="Symbol" panose="05050102010706020507" pitchFamily="18" charset="2"/>
              </a:rPr>
              <a:t>разликама међу испитаницима који припадају истој групи</a:t>
            </a:r>
            <a:endParaRPr lang="sr-Cyrl-RS" altLang="en-US" dirty="0">
              <a:cs typeface="Arial" panose="020B0604020202020204" pitchFamily="34" charset="0"/>
              <a:sym typeface="Symbol" panose="05050102010706020507" pitchFamily="18" charset="2"/>
            </a:endParaRPr>
          </a:p>
          <a:p>
            <a:pPr marL="914400" lvl="1" indent="-457200">
              <a:buFont typeface="+mj-lt"/>
              <a:buAutoNum type="arabicPeriod"/>
            </a:pPr>
            <a:r>
              <a:rPr lang="sr-Cyrl-RS" altLang="en-US" dirty="0">
                <a:cs typeface="Arial" panose="020B0604020202020204" pitchFamily="34" charset="0"/>
                <a:sym typeface="Symbol" panose="05050102010706020507" pitchFamily="18" charset="2"/>
              </a:rPr>
              <a:t>У том случају, варијансе тих разлика требало би да буду једнаке, а њихов однос (количник) да буде 1</a:t>
            </a:r>
          </a:p>
          <a:p>
            <a:pPr marL="914400" lvl="1" indent="-457200">
              <a:buFont typeface="+mj-lt"/>
              <a:buAutoNum type="arabicPeriod"/>
            </a:pPr>
            <a:r>
              <a:rPr lang="sr-Cyrl-RS" altLang="en-US" dirty="0">
                <a:cs typeface="Arial" panose="020B0604020202020204" pitchFamily="34" charset="0"/>
                <a:sym typeface="Symbol" panose="05050102010706020507" pitchFamily="18" charset="2"/>
              </a:rPr>
              <a:t>Дистрибуција за количник варијанси под </a:t>
            </a:r>
            <a:r>
              <a:rPr lang="en-GB" altLang="en-US" dirty="0">
                <a:cs typeface="Arial" panose="020B0604020202020204" pitchFamily="34" charset="0"/>
                <a:sym typeface="Symbol" panose="05050102010706020507" pitchFamily="18" charset="2"/>
              </a:rPr>
              <a:t>H</a:t>
            </a:r>
            <a:r>
              <a:rPr lang="en-GB" altLang="en-US" baseline="-25000" dirty="0">
                <a:cs typeface="Arial" panose="020B0604020202020204" pitchFamily="34" charset="0"/>
                <a:sym typeface="Symbol" panose="05050102010706020507" pitchFamily="18" charset="2"/>
              </a:rPr>
              <a:t>0</a:t>
            </a:r>
            <a:r>
              <a:rPr lang="sr-Cyrl-RS" altLang="en-US" dirty="0">
                <a:cs typeface="Arial" panose="020B0604020202020204" pitchFamily="34" charset="0"/>
                <a:sym typeface="Symbol" panose="05050102010706020507" pitchFamily="18" charset="2"/>
              </a:rPr>
              <a:t> је позната (уз ограничења која ћемо видети),</a:t>
            </a:r>
            <a:r>
              <a:rPr lang="en-GB" altLang="en-US" dirty="0">
                <a:cs typeface="Arial" panose="020B0604020202020204" pitchFamily="34" charset="0"/>
                <a:sym typeface="Symbol" panose="05050102010706020507" pitchFamily="18" charset="2"/>
              </a:rPr>
              <a:t> </a:t>
            </a:r>
            <a:r>
              <a:rPr lang="sr-Cyrl-RS" altLang="en-US" dirty="0">
                <a:cs typeface="Arial" panose="020B0604020202020204" pitchFamily="34" charset="0"/>
                <a:sym typeface="Symbol" panose="05050102010706020507" pitchFamily="18" charset="2"/>
              </a:rPr>
              <a:t>па можемо израчунати р вредност</a:t>
            </a:r>
          </a:p>
        </p:txBody>
      </p:sp>
    </p:spTree>
    <p:extLst>
      <p:ext uri="{BB962C8B-B14F-4D97-AF65-F5344CB8AC3E}">
        <p14:creationId xmlns:p14="http://schemas.microsoft.com/office/powerpoint/2010/main" val="175544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D2C05-8AD2-BF1C-47C3-77563CA2F9D9}"/>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36CD4546-AB93-871C-C049-B337F0E42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93" t="5745" r="2408" b="14534"/>
          <a:stretch>
            <a:fillRect/>
          </a:stretch>
        </p:blipFill>
        <p:spPr bwMode="auto">
          <a:xfrm>
            <a:off x="2461263" y="794420"/>
            <a:ext cx="6264613" cy="5467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9EDE4BB-A16F-AA03-88E2-7BC02C4F5903}"/>
              </a:ext>
            </a:extLst>
          </p:cNvPr>
          <p:cNvSpPr>
            <a:spLocks noGrp="1"/>
          </p:cNvSpPr>
          <p:nvPr>
            <p:ph type="title"/>
          </p:nvPr>
        </p:nvSpPr>
        <p:spPr/>
        <p:txBody>
          <a:bodyPr/>
          <a:lstStyle/>
          <a:p>
            <a:r>
              <a:rPr lang="en-GB"/>
              <a:t>F</a:t>
            </a:r>
            <a:r>
              <a:rPr lang="sr-Cyrl-RS"/>
              <a:t> тест – 1. део: </a:t>
            </a:r>
            <a:r>
              <a:rPr lang="sr-Cyrl-RS" err="1"/>
              <a:t>унутаргрупне</a:t>
            </a:r>
            <a:r>
              <a:rPr lang="sr-Cyrl-RS"/>
              <a:t> и </a:t>
            </a:r>
            <a:r>
              <a:rPr lang="sr-Cyrl-RS" err="1"/>
              <a:t>међугрупне</a:t>
            </a:r>
            <a:r>
              <a:rPr lang="sr-Cyrl-RS"/>
              <a:t> разлике</a:t>
            </a:r>
            <a:endParaRPr lang="en-GB"/>
          </a:p>
        </p:txBody>
      </p:sp>
      <p:sp>
        <p:nvSpPr>
          <p:cNvPr id="6" name="TextBox 5">
            <a:extLst>
              <a:ext uri="{FF2B5EF4-FFF2-40B4-BE49-F238E27FC236}">
                <a16:creationId xmlns:a16="http://schemas.microsoft.com/office/drawing/2014/main" id="{ED79BD23-F2A2-13B6-6C3D-CDC6FBF75C56}"/>
              </a:ext>
            </a:extLst>
          </p:cNvPr>
          <p:cNvSpPr txBox="1"/>
          <p:nvPr/>
        </p:nvSpPr>
        <p:spPr>
          <a:xfrm>
            <a:off x="8930365" y="5463868"/>
            <a:ext cx="3007170" cy="646331"/>
          </a:xfrm>
          <a:prstGeom prst="rect">
            <a:avLst/>
          </a:prstGeom>
          <a:noFill/>
        </p:spPr>
        <p:txBody>
          <a:bodyPr wrap="none" rtlCol="0">
            <a:spAutoFit/>
          </a:bodyPr>
          <a:lstStyle/>
          <a:p>
            <a:r>
              <a:rPr lang="sr-Cyrl-RS" dirty="0"/>
              <a:t>*пример из друге области,</a:t>
            </a:r>
          </a:p>
          <a:p>
            <a:r>
              <a:rPr lang="sr-Cyrl-RS" dirty="0"/>
              <a:t>али визуелно врло згодан</a:t>
            </a:r>
            <a:endParaRPr lang="en-GB" dirty="0"/>
          </a:p>
        </p:txBody>
      </p:sp>
    </p:spTree>
    <p:extLst>
      <p:ext uri="{BB962C8B-B14F-4D97-AF65-F5344CB8AC3E}">
        <p14:creationId xmlns:p14="http://schemas.microsoft.com/office/powerpoint/2010/main" val="325819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1414-627E-53BB-B3E6-BD5027A95A9E}"/>
              </a:ext>
            </a:extLst>
          </p:cNvPr>
          <p:cNvSpPr>
            <a:spLocks noGrp="1"/>
          </p:cNvSpPr>
          <p:nvPr>
            <p:ph type="title"/>
          </p:nvPr>
        </p:nvSpPr>
        <p:spPr/>
        <p:txBody>
          <a:bodyPr/>
          <a:lstStyle/>
          <a:p>
            <a:r>
              <a:rPr lang="en-GB"/>
              <a:t>F</a:t>
            </a:r>
            <a:r>
              <a:rPr lang="sr-Cyrl-RS"/>
              <a:t> тест – 1. део: </a:t>
            </a:r>
            <a:r>
              <a:rPr lang="sr-Cyrl-RS" err="1"/>
              <a:t>унутаргрупне</a:t>
            </a:r>
            <a:r>
              <a:rPr lang="sr-Cyrl-RS"/>
              <a:t> и </a:t>
            </a:r>
            <a:r>
              <a:rPr lang="sr-Cyrl-RS" err="1"/>
              <a:t>међугрупне</a:t>
            </a:r>
            <a:r>
              <a:rPr lang="sr-Cyrl-RS"/>
              <a:t> разлике</a:t>
            </a:r>
            <a:endParaRPr lang="en-GB"/>
          </a:p>
        </p:txBody>
      </p:sp>
      <p:grpSp>
        <p:nvGrpSpPr>
          <p:cNvPr id="64" name="Group 8">
            <a:extLst>
              <a:ext uri="{FF2B5EF4-FFF2-40B4-BE49-F238E27FC236}">
                <a16:creationId xmlns:a16="http://schemas.microsoft.com/office/drawing/2014/main" id="{D0AC5662-595F-F3FE-8FC6-9A6C01D9B165}"/>
              </a:ext>
            </a:extLst>
          </p:cNvPr>
          <p:cNvGrpSpPr>
            <a:grpSpLocks/>
          </p:cNvGrpSpPr>
          <p:nvPr/>
        </p:nvGrpSpPr>
        <p:grpSpPr bwMode="auto">
          <a:xfrm>
            <a:off x="5533890" y="5272088"/>
            <a:ext cx="142875" cy="1008062"/>
            <a:chOff x="930" y="2886"/>
            <a:chExt cx="90" cy="635"/>
          </a:xfrm>
        </p:grpSpPr>
        <p:sp>
          <p:nvSpPr>
            <p:cNvPr id="65" name="Oval 9">
              <a:extLst>
                <a:ext uri="{FF2B5EF4-FFF2-40B4-BE49-F238E27FC236}">
                  <a16:creationId xmlns:a16="http://schemas.microsoft.com/office/drawing/2014/main" id="{F933642B-B50E-A016-2463-483F17870575}"/>
                </a:ext>
              </a:extLst>
            </p:cNvPr>
            <p:cNvSpPr>
              <a:spLocks noChangeArrowheads="1"/>
            </p:cNvSpPr>
            <p:nvPr/>
          </p:nvSpPr>
          <p:spPr bwMode="auto">
            <a:xfrm>
              <a:off x="930" y="3430"/>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6" name="Oval 10">
              <a:extLst>
                <a:ext uri="{FF2B5EF4-FFF2-40B4-BE49-F238E27FC236}">
                  <a16:creationId xmlns:a16="http://schemas.microsoft.com/office/drawing/2014/main" id="{9433353A-85D0-3428-98CB-B131759C048D}"/>
                </a:ext>
              </a:extLst>
            </p:cNvPr>
            <p:cNvSpPr>
              <a:spLocks noChangeArrowheads="1"/>
            </p:cNvSpPr>
            <p:nvPr/>
          </p:nvSpPr>
          <p:spPr bwMode="auto">
            <a:xfrm>
              <a:off x="930" y="3294"/>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7" name="Oval 11">
              <a:extLst>
                <a:ext uri="{FF2B5EF4-FFF2-40B4-BE49-F238E27FC236}">
                  <a16:creationId xmlns:a16="http://schemas.microsoft.com/office/drawing/2014/main" id="{CDC54B03-F8D8-0AF9-B34A-0F70076B7588}"/>
                </a:ext>
              </a:extLst>
            </p:cNvPr>
            <p:cNvSpPr>
              <a:spLocks noChangeArrowheads="1"/>
            </p:cNvSpPr>
            <p:nvPr/>
          </p:nvSpPr>
          <p:spPr bwMode="auto">
            <a:xfrm>
              <a:off x="930" y="3158"/>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8" name="Oval 12">
              <a:extLst>
                <a:ext uri="{FF2B5EF4-FFF2-40B4-BE49-F238E27FC236}">
                  <a16:creationId xmlns:a16="http://schemas.microsoft.com/office/drawing/2014/main" id="{678A7751-CCD1-A915-B7A6-F17029B4D112}"/>
                </a:ext>
              </a:extLst>
            </p:cNvPr>
            <p:cNvSpPr>
              <a:spLocks noChangeArrowheads="1"/>
            </p:cNvSpPr>
            <p:nvPr/>
          </p:nvSpPr>
          <p:spPr bwMode="auto">
            <a:xfrm>
              <a:off x="930" y="3022"/>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9" name="Oval 13">
              <a:extLst>
                <a:ext uri="{FF2B5EF4-FFF2-40B4-BE49-F238E27FC236}">
                  <a16:creationId xmlns:a16="http://schemas.microsoft.com/office/drawing/2014/main" id="{2675211D-82E5-470F-1A49-68A52BA63426}"/>
                </a:ext>
              </a:extLst>
            </p:cNvPr>
            <p:cNvSpPr>
              <a:spLocks noChangeArrowheads="1"/>
            </p:cNvSpPr>
            <p:nvPr/>
          </p:nvSpPr>
          <p:spPr bwMode="auto">
            <a:xfrm>
              <a:off x="930" y="2886"/>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70" name="Group 14">
            <a:extLst>
              <a:ext uri="{FF2B5EF4-FFF2-40B4-BE49-F238E27FC236}">
                <a16:creationId xmlns:a16="http://schemas.microsoft.com/office/drawing/2014/main" id="{D17639A9-7710-0B37-FD5D-1C852F26DD83}"/>
              </a:ext>
            </a:extLst>
          </p:cNvPr>
          <p:cNvGrpSpPr>
            <a:grpSpLocks/>
          </p:cNvGrpSpPr>
          <p:nvPr/>
        </p:nvGrpSpPr>
        <p:grpSpPr bwMode="auto">
          <a:xfrm>
            <a:off x="7051540" y="4048125"/>
            <a:ext cx="142875" cy="1008063"/>
            <a:chOff x="930" y="2886"/>
            <a:chExt cx="90" cy="635"/>
          </a:xfrm>
        </p:grpSpPr>
        <p:sp>
          <p:nvSpPr>
            <p:cNvPr id="71" name="Oval 15">
              <a:extLst>
                <a:ext uri="{FF2B5EF4-FFF2-40B4-BE49-F238E27FC236}">
                  <a16:creationId xmlns:a16="http://schemas.microsoft.com/office/drawing/2014/main" id="{1BE09DDA-EE51-DBA8-B306-5E65B6014F03}"/>
                </a:ext>
              </a:extLst>
            </p:cNvPr>
            <p:cNvSpPr>
              <a:spLocks noChangeArrowheads="1"/>
            </p:cNvSpPr>
            <p:nvPr/>
          </p:nvSpPr>
          <p:spPr bwMode="auto">
            <a:xfrm>
              <a:off x="930" y="3430"/>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2" name="Oval 16">
              <a:extLst>
                <a:ext uri="{FF2B5EF4-FFF2-40B4-BE49-F238E27FC236}">
                  <a16:creationId xmlns:a16="http://schemas.microsoft.com/office/drawing/2014/main" id="{7FAE582C-687F-A8FA-C191-5D89DFA9AACF}"/>
                </a:ext>
              </a:extLst>
            </p:cNvPr>
            <p:cNvSpPr>
              <a:spLocks noChangeArrowheads="1"/>
            </p:cNvSpPr>
            <p:nvPr/>
          </p:nvSpPr>
          <p:spPr bwMode="auto">
            <a:xfrm>
              <a:off x="930" y="3294"/>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3" name="Oval 17">
              <a:extLst>
                <a:ext uri="{FF2B5EF4-FFF2-40B4-BE49-F238E27FC236}">
                  <a16:creationId xmlns:a16="http://schemas.microsoft.com/office/drawing/2014/main" id="{B74EC7E9-37DB-D916-69E2-A7003655F223}"/>
                </a:ext>
              </a:extLst>
            </p:cNvPr>
            <p:cNvSpPr>
              <a:spLocks noChangeArrowheads="1"/>
            </p:cNvSpPr>
            <p:nvPr/>
          </p:nvSpPr>
          <p:spPr bwMode="auto">
            <a:xfrm>
              <a:off x="930" y="3158"/>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 name="Oval 18">
              <a:extLst>
                <a:ext uri="{FF2B5EF4-FFF2-40B4-BE49-F238E27FC236}">
                  <a16:creationId xmlns:a16="http://schemas.microsoft.com/office/drawing/2014/main" id="{031B407A-6A82-4CF9-DFD3-1047CFD11212}"/>
                </a:ext>
              </a:extLst>
            </p:cNvPr>
            <p:cNvSpPr>
              <a:spLocks noChangeArrowheads="1"/>
            </p:cNvSpPr>
            <p:nvPr/>
          </p:nvSpPr>
          <p:spPr bwMode="auto">
            <a:xfrm>
              <a:off x="930" y="3022"/>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5" name="Oval 19">
              <a:extLst>
                <a:ext uri="{FF2B5EF4-FFF2-40B4-BE49-F238E27FC236}">
                  <a16:creationId xmlns:a16="http://schemas.microsoft.com/office/drawing/2014/main" id="{F358C0D1-B96C-B1B5-3C1B-EBF68A5E41FD}"/>
                </a:ext>
              </a:extLst>
            </p:cNvPr>
            <p:cNvSpPr>
              <a:spLocks noChangeArrowheads="1"/>
            </p:cNvSpPr>
            <p:nvPr/>
          </p:nvSpPr>
          <p:spPr bwMode="auto">
            <a:xfrm>
              <a:off x="930" y="2886"/>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76" name="Group 20">
            <a:extLst>
              <a:ext uri="{FF2B5EF4-FFF2-40B4-BE49-F238E27FC236}">
                <a16:creationId xmlns:a16="http://schemas.microsoft.com/office/drawing/2014/main" id="{67BCDAC0-3F55-4DEA-CA47-B536A9145361}"/>
              </a:ext>
            </a:extLst>
          </p:cNvPr>
          <p:cNvGrpSpPr>
            <a:grpSpLocks/>
          </p:cNvGrpSpPr>
          <p:nvPr/>
        </p:nvGrpSpPr>
        <p:grpSpPr bwMode="auto">
          <a:xfrm>
            <a:off x="8346940" y="2068513"/>
            <a:ext cx="142875" cy="1008062"/>
            <a:chOff x="930" y="2886"/>
            <a:chExt cx="90" cy="635"/>
          </a:xfrm>
        </p:grpSpPr>
        <p:sp>
          <p:nvSpPr>
            <p:cNvPr id="77" name="Oval 21">
              <a:extLst>
                <a:ext uri="{FF2B5EF4-FFF2-40B4-BE49-F238E27FC236}">
                  <a16:creationId xmlns:a16="http://schemas.microsoft.com/office/drawing/2014/main" id="{6C9DF774-FE5D-ACE4-802B-E76AAC1C8B89}"/>
                </a:ext>
              </a:extLst>
            </p:cNvPr>
            <p:cNvSpPr>
              <a:spLocks noChangeArrowheads="1"/>
            </p:cNvSpPr>
            <p:nvPr/>
          </p:nvSpPr>
          <p:spPr bwMode="auto">
            <a:xfrm>
              <a:off x="930" y="3430"/>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8" name="Oval 22">
              <a:extLst>
                <a:ext uri="{FF2B5EF4-FFF2-40B4-BE49-F238E27FC236}">
                  <a16:creationId xmlns:a16="http://schemas.microsoft.com/office/drawing/2014/main" id="{5D7A1F5C-7998-AF10-0A6B-E1010BEED1AD}"/>
                </a:ext>
              </a:extLst>
            </p:cNvPr>
            <p:cNvSpPr>
              <a:spLocks noChangeArrowheads="1"/>
            </p:cNvSpPr>
            <p:nvPr/>
          </p:nvSpPr>
          <p:spPr bwMode="auto">
            <a:xfrm>
              <a:off x="930" y="3294"/>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9" name="Oval 23">
              <a:extLst>
                <a:ext uri="{FF2B5EF4-FFF2-40B4-BE49-F238E27FC236}">
                  <a16:creationId xmlns:a16="http://schemas.microsoft.com/office/drawing/2014/main" id="{5D5A7998-FE9E-F02B-1316-A4508279A2F3}"/>
                </a:ext>
              </a:extLst>
            </p:cNvPr>
            <p:cNvSpPr>
              <a:spLocks noChangeArrowheads="1"/>
            </p:cNvSpPr>
            <p:nvPr/>
          </p:nvSpPr>
          <p:spPr bwMode="auto">
            <a:xfrm>
              <a:off x="930" y="3158"/>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0" name="Oval 24">
              <a:extLst>
                <a:ext uri="{FF2B5EF4-FFF2-40B4-BE49-F238E27FC236}">
                  <a16:creationId xmlns:a16="http://schemas.microsoft.com/office/drawing/2014/main" id="{864964AD-04E7-8136-A20F-11C15C73565C}"/>
                </a:ext>
              </a:extLst>
            </p:cNvPr>
            <p:cNvSpPr>
              <a:spLocks noChangeArrowheads="1"/>
            </p:cNvSpPr>
            <p:nvPr/>
          </p:nvSpPr>
          <p:spPr bwMode="auto">
            <a:xfrm>
              <a:off x="930" y="3022"/>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1" name="Oval 25">
              <a:extLst>
                <a:ext uri="{FF2B5EF4-FFF2-40B4-BE49-F238E27FC236}">
                  <a16:creationId xmlns:a16="http://schemas.microsoft.com/office/drawing/2014/main" id="{369929DB-2781-F61C-94E3-231E93F34F02}"/>
                </a:ext>
              </a:extLst>
            </p:cNvPr>
            <p:cNvSpPr>
              <a:spLocks noChangeArrowheads="1"/>
            </p:cNvSpPr>
            <p:nvPr/>
          </p:nvSpPr>
          <p:spPr bwMode="auto">
            <a:xfrm>
              <a:off x="930" y="2886"/>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82" name="Group 59">
            <a:extLst>
              <a:ext uri="{FF2B5EF4-FFF2-40B4-BE49-F238E27FC236}">
                <a16:creationId xmlns:a16="http://schemas.microsoft.com/office/drawing/2014/main" id="{710DBB4D-BB61-8639-DBF5-EA894E0DEC7A}"/>
              </a:ext>
            </a:extLst>
          </p:cNvPr>
          <p:cNvGrpSpPr>
            <a:grpSpLocks/>
          </p:cNvGrpSpPr>
          <p:nvPr/>
        </p:nvGrpSpPr>
        <p:grpSpPr bwMode="auto">
          <a:xfrm>
            <a:off x="2863715" y="1241425"/>
            <a:ext cx="8281988" cy="5619750"/>
            <a:chOff x="560" y="618"/>
            <a:chExt cx="5217" cy="3540"/>
          </a:xfrm>
        </p:grpSpPr>
        <p:grpSp>
          <p:nvGrpSpPr>
            <p:cNvPr id="83" name="Group 3">
              <a:extLst>
                <a:ext uri="{FF2B5EF4-FFF2-40B4-BE49-F238E27FC236}">
                  <a16:creationId xmlns:a16="http://schemas.microsoft.com/office/drawing/2014/main" id="{F244F25F-AE23-CD5C-8E2B-FE61668E6537}"/>
                </a:ext>
              </a:extLst>
            </p:cNvPr>
            <p:cNvGrpSpPr>
              <a:grpSpLocks/>
            </p:cNvGrpSpPr>
            <p:nvPr/>
          </p:nvGrpSpPr>
          <p:grpSpPr bwMode="auto">
            <a:xfrm>
              <a:off x="1817" y="709"/>
              <a:ext cx="3362" cy="3176"/>
              <a:chOff x="1020" y="1117"/>
              <a:chExt cx="2722" cy="2585"/>
            </a:xfrm>
          </p:grpSpPr>
          <p:sp>
            <p:nvSpPr>
              <p:cNvPr id="89" name="Line 4">
                <a:extLst>
                  <a:ext uri="{FF2B5EF4-FFF2-40B4-BE49-F238E27FC236}">
                    <a16:creationId xmlns:a16="http://schemas.microsoft.com/office/drawing/2014/main" id="{AE3806D0-A87D-725A-C8AE-C7E2CEE9E1BA}"/>
                  </a:ext>
                </a:extLst>
              </p:cNvPr>
              <p:cNvSpPr>
                <a:spLocks noChangeShapeType="1"/>
              </p:cNvSpPr>
              <p:nvPr/>
            </p:nvSpPr>
            <p:spPr bwMode="auto">
              <a:xfrm flipV="1">
                <a:off x="1020" y="1117"/>
                <a:ext cx="0" cy="25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0" name="Line 5">
                <a:extLst>
                  <a:ext uri="{FF2B5EF4-FFF2-40B4-BE49-F238E27FC236}">
                    <a16:creationId xmlns:a16="http://schemas.microsoft.com/office/drawing/2014/main" id="{6D170060-BD66-FBC7-D366-3C9E51FC4745}"/>
                  </a:ext>
                </a:extLst>
              </p:cNvPr>
              <p:cNvSpPr>
                <a:spLocks noChangeShapeType="1"/>
              </p:cNvSpPr>
              <p:nvPr/>
            </p:nvSpPr>
            <p:spPr bwMode="auto">
              <a:xfrm>
                <a:off x="1020" y="3702"/>
                <a:ext cx="27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84" name="Text Box 6">
              <a:extLst>
                <a:ext uri="{FF2B5EF4-FFF2-40B4-BE49-F238E27FC236}">
                  <a16:creationId xmlns:a16="http://schemas.microsoft.com/office/drawing/2014/main" id="{8D0EBA9D-5D60-24BA-C998-12F787D01FA2}"/>
                </a:ext>
              </a:extLst>
            </p:cNvPr>
            <p:cNvSpPr txBox="1">
              <a:spLocks noChangeArrowheads="1"/>
            </p:cNvSpPr>
            <p:nvPr/>
          </p:nvSpPr>
          <p:spPr bwMode="auto">
            <a:xfrm>
              <a:off x="4349" y="3422"/>
              <a:ext cx="142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програм описмењавања</a:t>
              </a:r>
              <a:endParaRPr lang="en-US" altLang="en-US" sz="2000">
                <a:latin typeface="Times New Roman" panose="02020603050405020304" pitchFamily="18" charset="0"/>
              </a:endParaRPr>
            </a:p>
          </p:txBody>
        </p:sp>
        <p:sp>
          <p:nvSpPr>
            <p:cNvPr id="85" name="Text Box 7">
              <a:extLst>
                <a:ext uri="{FF2B5EF4-FFF2-40B4-BE49-F238E27FC236}">
                  <a16:creationId xmlns:a16="http://schemas.microsoft.com/office/drawing/2014/main" id="{A5D35460-13EB-063E-788A-06CAD43FBDB1}"/>
                </a:ext>
              </a:extLst>
            </p:cNvPr>
            <p:cNvSpPr txBox="1">
              <a:spLocks noChangeArrowheads="1"/>
            </p:cNvSpPr>
            <p:nvPr/>
          </p:nvSpPr>
          <p:spPr bwMode="auto">
            <a:xfrm>
              <a:off x="560" y="618"/>
              <a:ext cx="127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успех на тесту читања</a:t>
              </a:r>
              <a:endParaRPr lang="en-US" altLang="en-US" sz="2000">
                <a:latin typeface="Times New Roman" panose="02020603050405020304" pitchFamily="18" charset="0"/>
              </a:endParaRPr>
            </a:p>
          </p:txBody>
        </p:sp>
        <p:sp>
          <p:nvSpPr>
            <p:cNvPr id="86" name="Text Box 26">
              <a:extLst>
                <a:ext uri="{FF2B5EF4-FFF2-40B4-BE49-F238E27FC236}">
                  <a16:creationId xmlns:a16="http://schemas.microsoft.com/office/drawing/2014/main" id="{2EF31C28-D51C-AA1D-9E24-5C6DFE0AA739}"/>
                </a:ext>
              </a:extLst>
            </p:cNvPr>
            <p:cNvSpPr txBox="1">
              <a:spLocks noChangeArrowheads="1"/>
            </p:cNvSpPr>
            <p:nvPr/>
          </p:nvSpPr>
          <p:spPr bwMode="auto">
            <a:xfrm>
              <a:off x="2109" y="3906"/>
              <a:ext cx="63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први</a:t>
              </a:r>
              <a:endParaRPr lang="en-US" altLang="en-US" sz="2000">
                <a:latin typeface="Times New Roman" panose="02020603050405020304" pitchFamily="18" charset="0"/>
              </a:endParaRPr>
            </a:p>
          </p:txBody>
        </p:sp>
        <p:sp>
          <p:nvSpPr>
            <p:cNvPr id="87" name="Text Box 27">
              <a:extLst>
                <a:ext uri="{FF2B5EF4-FFF2-40B4-BE49-F238E27FC236}">
                  <a16:creationId xmlns:a16="http://schemas.microsoft.com/office/drawing/2014/main" id="{4E4D27A3-50D0-4BFC-7FB6-80AA211B08F5}"/>
                </a:ext>
              </a:extLst>
            </p:cNvPr>
            <p:cNvSpPr txBox="1">
              <a:spLocks noChangeArrowheads="1"/>
            </p:cNvSpPr>
            <p:nvPr/>
          </p:nvSpPr>
          <p:spPr bwMode="auto">
            <a:xfrm>
              <a:off x="3016" y="3906"/>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други</a:t>
              </a:r>
              <a:endParaRPr lang="en-US" altLang="en-US" sz="2000">
                <a:latin typeface="Times New Roman" panose="02020603050405020304" pitchFamily="18" charset="0"/>
              </a:endParaRPr>
            </a:p>
          </p:txBody>
        </p:sp>
        <p:sp>
          <p:nvSpPr>
            <p:cNvPr id="88" name="Text Box 28">
              <a:extLst>
                <a:ext uri="{FF2B5EF4-FFF2-40B4-BE49-F238E27FC236}">
                  <a16:creationId xmlns:a16="http://schemas.microsoft.com/office/drawing/2014/main" id="{725F0246-DDF8-AA66-A104-469D13CD8954}"/>
                </a:ext>
              </a:extLst>
            </p:cNvPr>
            <p:cNvSpPr txBox="1">
              <a:spLocks noChangeArrowheads="1"/>
            </p:cNvSpPr>
            <p:nvPr/>
          </p:nvSpPr>
          <p:spPr bwMode="auto">
            <a:xfrm>
              <a:off x="3833" y="3906"/>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трећи</a:t>
              </a:r>
              <a:endParaRPr lang="en-US" altLang="en-US" sz="2000">
                <a:latin typeface="Times New Roman" panose="02020603050405020304" pitchFamily="18" charset="0"/>
              </a:endParaRPr>
            </a:p>
          </p:txBody>
        </p:sp>
      </p:grpSp>
      <p:grpSp>
        <p:nvGrpSpPr>
          <p:cNvPr id="91" name="Group 60">
            <a:extLst>
              <a:ext uri="{FF2B5EF4-FFF2-40B4-BE49-F238E27FC236}">
                <a16:creationId xmlns:a16="http://schemas.microsoft.com/office/drawing/2014/main" id="{07A270C0-774C-30E3-1E93-FA3A5DE409B1}"/>
              </a:ext>
            </a:extLst>
          </p:cNvPr>
          <p:cNvGrpSpPr>
            <a:grpSpLocks/>
          </p:cNvGrpSpPr>
          <p:nvPr/>
        </p:nvGrpSpPr>
        <p:grpSpPr bwMode="auto">
          <a:xfrm>
            <a:off x="4314690" y="2355850"/>
            <a:ext cx="3960813" cy="3565525"/>
            <a:chOff x="1474" y="1320"/>
            <a:chExt cx="2495" cy="2246"/>
          </a:xfrm>
        </p:grpSpPr>
        <p:sp>
          <p:nvSpPr>
            <p:cNvPr id="92" name="Line 38">
              <a:extLst>
                <a:ext uri="{FF2B5EF4-FFF2-40B4-BE49-F238E27FC236}">
                  <a16:creationId xmlns:a16="http://schemas.microsoft.com/office/drawing/2014/main" id="{7AEC1409-1DE3-2C53-871A-7E9244ECC39B}"/>
                </a:ext>
              </a:extLst>
            </p:cNvPr>
            <p:cNvSpPr>
              <a:spLocks noChangeShapeType="1"/>
            </p:cNvSpPr>
            <p:nvPr/>
          </p:nvSpPr>
          <p:spPr bwMode="auto">
            <a:xfrm flipH="1">
              <a:off x="1837" y="1457"/>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 name="Line 39">
              <a:extLst>
                <a:ext uri="{FF2B5EF4-FFF2-40B4-BE49-F238E27FC236}">
                  <a16:creationId xmlns:a16="http://schemas.microsoft.com/office/drawing/2014/main" id="{17665799-0B9B-82C1-C4D4-98F70CC01779}"/>
                </a:ext>
              </a:extLst>
            </p:cNvPr>
            <p:cNvSpPr>
              <a:spLocks noChangeShapeType="1"/>
            </p:cNvSpPr>
            <p:nvPr/>
          </p:nvSpPr>
          <p:spPr bwMode="auto">
            <a:xfrm flipH="1">
              <a:off x="1837" y="2681"/>
              <a:ext cx="131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4" name="Line 40">
              <a:extLst>
                <a:ext uri="{FF2B5EF4-FFF2-40B4-BE49-F238E27FC236}">
                  <a16:creationId xmlns:a16="http://schemas.microsoft.com/office/drawing/2014/main" id="{703AEB7C-8B85-6FCC-348A-890FAED7E7B4}"/>
                </a:ext>
              </a:extLst>
            </p:cNvPr>
            <p:cNvSpPr>
              <a:spLocks noChangeShapeType="1"/>
            </p:cNvSpPr>
            <p:nvPr/>
          </p:nvSpPr>
          <p:spPr bwMode="auto">
            <a:xfrm flipH="1">
              <a:off x="1837" y="3452"/>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 name="Text Box 41">
              <a:extLst>
                <a:ext uri="{FF2B5EF4-FFF2-40B4-BE49-F238E27FC236}">
                  <a16:creationId xmlns:a16="http://schemas.microsoft.com/office/drawing/2014/main" id="{2BEA382A-404C-4AD7-4F76-9E1DBE1D7D31}"/>
                </a:ext>
              </a:extLst>
            </p:cNvPr>
            <p:cNvSpPr txBox="1">
              <a:spLocks noChangeArrowheads="1"/>
            </p:cNvSpPr>
            <p:nvPr/>
          </p:nvSpPr>
          <p:spPr bwMode="auto">
            <a:xfrm>
              <a:off x="1474" y="1320"/>
              <a:ext cx="4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M</a:t>
              </a:r>
              <a:r>
                <a:rPr lang="sr-Latn-CS" altLang="en-US" sz="2000" baseline="-25000">
                  <a:latin typeface="Times New Roman" panose="02020603050405020304" pitchFamily="18" charset="0"/>
                </a:rPr>
                <a:t>1</a:t>
              </a:r>
              <a:endParaRPr lang="en-US" altLang="en-US" sz="2000" baseline="-25000">
                <a:latin typeface="Times New Roman" panose="02020603050405020304" pitchFamily="18" charset="0"/>
              </a:endParaRPr>
            </a:p>
          </p:txBody>
        </p:sp>
        <p:sp>
          <p:nvSpPr>
            <p:cNvPr id="96" name="Text Box 42">
              <a:extLst>
                <a:ext uri="{FF2B5EF4-FFF2-40B4-BE49-F238E27FC236}">
                  <a16:creationId xmlns:a16="http://schemas.microsoft.com/office/drawing/2014/main" id="{73761F97-EB12-0578-EF81-D2B1690B35F9}"/>
                </a:ext>
              </a:extLst>
            </p:cNvPr>
            <p:cNvSpPr txBox="1">
              <a:spLocks noChangeArrowheads="1"/>
            </p:cNvSpPr>
            <p:nvPr/>
          </p:nvSpPr>
          <p:spPr bwMode="auto">
            <a:xfrm>
              <a:off x="1474" y="2545"/>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M</a:t>
              </a:r>
              <a:r>
                <a:rPr lang="sr-Latn-CS" altLang="en-US" sz="2000" baseline="-25000">
                  <a:latin typeface="Times New Roman" panose="02020603050405020304" pitchFamily="18" charset="0"/>
                </a:rPr>
                <a:t>2</a:t>
              </a:r>
              <a:endParaRPr lang="en-US" altLang="en-US" sz="2000" baseline="-25000">
                <a:latin typeface="Times New Roman" panose="02020603050405020304" pitchFamily="18" charset="0"/>
              </a:endParaRPr>
            </a:p>
          </p:txBody>
        </p:sp>
        <p:sp>
          <p:nvSpPr>
            <p:cNvPr id="97" name="Text Box 43">
              <a:extLst>
                <a:ext uri="{FF2B5EF4-FFF2-40B4-BE49-F238E27FC236}">
                  <a16:creationId xmlns:a16="http://schemas.microsoft.com/office/drawing/2014/main" id="{11B6E8BC-F03D-6FFB-4F2A-9C5EA1F30D18}"/>
                </a:ext>
              </a:extLst>
            </p:cNvPr>
            <p:cNvSpPr txBox="1">
              <a:spLocks noChangeArrowheads="1"/>
            </p:cNvSpPr>
            <p:nvPr/>
          </p:nvSpPr>
          <p:spPr bwMode="auto">
            <a:xfrm>
              <a:off x="1474" y="3316"/>
              <a:ext cx="3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M</a:t>
              </a:r>
              <a:r>
                <a:rPr lang="sr-Latn-CS" altLang="en-US" sz="2000" baseline="-25000">
                  <a:latin typeface="Times New Roman" panose="02020603050405020304" pitchFamily="18" charset="0"/>
                </a:rPr>
                <a:t>3</a:t>
              </a:r>
              <a:endParaRPr lang="en-US" altLang="en-US" sz="2000" baseline="-25000">
                <a:latin typeface="Times New Roman" panose="02020603050405020304" pitchFamily="18" charset="0"/>
              </a:endParaRPr>
            </a:p>
          </p:txBody>
        </p:sp>
      </p:grpSp>
    </p:spTree>
    <p:extLst>
      <p:ext uri="{BB962C8B-B14F-4D97-AF65-F5344CB8AC3E}">
        <p14:creationId xmlns:p14="http://schemas.microsoft.com/office/powerpoint/2010/main" val="599748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A022F-E6C5-46FC-FEE0-029323FFB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383DC-7643-2E60-6702-6DDDF6DB2AAB}"/>
              </a:ext>
            </a:extLst>
          </p:cNvPr>
          <p:cNvSpPr>
            <a:spLocks noGrp="1"/>
          </p:cNvSpPr>
          <p:nvPr>
            <p:ph type="title"/>
          </p:nvPr>
        </p:nvSpPr>
        <p:spPr/>
        <p:txBody>
          <a:bodyPr/>
          <a:lstStyle/>
          <a:p>
            <a:r>
              <a:rPr lang="en-GB"/>
              <a:t>F</a:t>
            </a:r>
            <a:r>
              <a:rPr lang="sr-Cyrl-RS"/>
              <a:t> тест – 1. део: </a:t>
            </a:r>
            <a:r>
              <a:rPr lang="sr-Cyrl-RS" err="1"/>
              <a:t>унутаргрупне</a:t>
            </a:r>
            <a:r>
              <a:rPr lang="sr-Cyrl-RS"/>
              <a:t> и </a:t>
            </a:r>
            <a:r>
              <a:rPr lang="sr-Cyrl-RS" err="1"/>
              <a:t>међугрупне</a:t>
            </a:r>
            <a:r>
              <a:rPr lang="sr-Cyrl-RS"/>
              <a:t> разлике</a:t>
            </a:r>
            <a:endParaRPr lang="en-GB"/>
          </a:p>
        </p:txBody>
      </p:sp>
      <p:grpSp>
        <p:nvGrpSpPr>
          <p:cNvPr id="64" name="Group 8">
            <a:extLst>
              <a:ext uri="{FF2B5EF4-FFF2-40B4-BE49-F238E27FC236}">
                <a16:creationId xmlns:a16="http://schemas.microsoft.com/office/drawing/2014/main" id="{3F746BA0-A8AA-4E75-13BB-3F72F4DD6D5C}"/>
              </a:ext>
            </a:extLst>
          </p:cNvPr>
          <p:cNvGrpSpPr>
            <a:grpSpLocks/>
          </p:cNvGrpSpPr>
          <p:nvPr/>
        </p:nvGrpSpPr>
        <p:grpSpPr bwMode="auto">
          <a:xfrm>
            <a:off x="5533890" y="5272088"/>
            <a:ext cx="142875" cy="1008062"/>
            <a:chOff x="930" y="2886"/>
            <a:chExt cx="90" cy="635"/>
          </a:xfrm>
        </p:grpSpPr>
        <p:sp>
          <p:nvSpPr>
            <p:cNvPr id="65" name="Oval 9">
              <a:extLst>
                <a:ext uri="{FF2B5EF4-FFF2-40B4-BE49-F238E27FC236}">
                  <a16:creationId xmlns:a16="http://schemas.microsoft.com/office/drawing/2014/main" id="{459CDE28-CE4B-C505-37C3-634A988C1BB2}"/>
                </a:ext>
              </a:extLst>
            </p:cNvPr>
            <p:cNvSpPr>
              <a:spLocks noChangeArrowheads="1"/>
            </p:cNvSpPr>
            <p:nvPr/>
          </p:nvSpPr>
          <p:spPr bwMode="auto">
            <a:xfrm>
              <a:off x="930" y="3430"/>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6" name="Oval 10">
              <a:extLst>
                <a:ext uri="{FF2B5EF4-FFF2-40B4-BE49-F238E27FC236}">
                  <a16:creationId xmlns:a16="http://schemas.microsoft.com/office/drawing/2014/main" id="{3A47F3FC-461D-D361-D7D8-478D02C3555A}"/>
                </a:ext>
              </a:extLst>
            </p:cNvPr>
            <p:cNvSpPr>
              <a:spLocks noChangeArrowheads="1"/>
            </p:cNvSpPr>
            <p:nvPr/>
          </p:nvSpPr>
          <p:spPr bwMode="auto">
            <a:xfrm>
              <a:off x="930" y="3294"/>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7" name="Oval 11">
              <a:extLst>
                <a:ext uri="{FF2B5EF4-FFF2-40B4-BE49-F238E27FC236}">
                  <a16:creationId xmlns:a16="http://schemas.microsoft.com/office/drawing/2014/main" id="{DD7F7406-37D9-9620-6B9F-ACB16A28B1A3}"/>
                </a:ext>
              </a:extLst>
            </p:cNvPr>
            <p:cNvSpPr>
              <a:spLocks noChangeArrowheads="1"/>
            </p:cNvSpPr>
            <p:nvPr/>
          </p:nvSpPr>
          <p:spPr bwMode="auto">
            <a:xfrm>
              <a:off x="930" y="3158"/>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8" name="Oval 12">
              <a:extLst>
                <a:ext uri="{FF2B5EF4-FFF2-40B4-BE49-F238E27FC236}">
                  <a16:creationId xmlns:a16="http://schemas.microsoft.com/office/drawing/2014/main" id="{B3565030-5770-41B4-36AB-512B626C1B04}"/>
                </a:ext>
              </a:extLst>
            </p:cNvPr>
            <p:cNvSpPr>
              <a:spLocks noChangeArrowheads="1"/>
            </p:cNvSpPr>
            <p:nvPr/>
          </p:nvSpPr>
          <p:spPr bwMode="auto">
            <a:xfrm>
              <a:off x="930" y="3022"/>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69" name="Oval 13">
              <a:extLst>
                <a:ext uri="{FF2B5EF4-FFF2-40B4-BE49-F238E27FC236}">
                  <a16:creationId xmlns:a16="http://schemas.microsoft.com/office/drawing/2014/main" id="{B430D14C-096B-2C21-E1FB-3C23BB8BD68B}"/>
                </a:ext>
              </a:extLst>
            </p:cNvPr>
            <p:cNvSpPr>
              <a:spLocks noChangeArrowheads="1"/>
            </p:cNvSpPr>
            <p:nvPr/>
          </p:nvSpPr>
          <p:spPr bwMode="auto">
            <a:xfrm>
              <a:off x="930" y="2886"/>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70" name="Group 14">
            <a:extLst>
              <a:ext uri="{FF2B5EF4-FFF2-40B4-BE49-F238E27FC236}">
                <a16:creationId xmlns:a16="http://schemas.microsoft.com/office/drawing/2014/main" id="{3AAE1A14-D222-AD1D-AC07-1D5531FA99AC}"/>
              </a:ext>
            </a:extLst>
          </p:cNvPr>
          <p:cNvGrpSpPr>
            <a:grpSpLocks/>
          </p:cNvGrpSpPr>
          <p:nvPr/>
        </p:nvGrpSpPr>
        <p:grpSpPr bwMode="auto">
          <a:xfrm>
            <a:off x="7051540" y="4048125"/>
            <a:ext cx="142875" cy="1008063"/>
            <a:chOff x="930" y="2886"/>
            <a:chExt cx="90" cy="635"/>
          </a:xfrm>
        </p:grpSpPr>
        <p:sp>
          <p:nvSpPr>
            <p:cNvPr id="71" name="Oval 15">
              <a:extLst>
                <a:ext uri="{FF2B5EF4-FFF2-40B4-BE49-F238E27FC236}">
                  <a16:creationId xmlns:a16="http://schemas.microsoft.com/office/drawing/2014/main" id="{F4E56B2F-2F37-3809-616C-3D4A4818F41A}"/>
                </a:ext>
              </a:extLst>
            </p:cNvPr>
            <p:cNvSpPr>
              <a:spLocks noChangeArrowheads="1"/>
            </p:cNvSpPr>
            <p:nvPr/>
          </p:nvSpPr>
          <p:spPr bwMode="auto">
            <a:xfrm>
              <a:off x="930" y="3430"/>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2" name="Oval 16">
              <a:extLst>
                <a:ext uri="{FF2B5EF4-FFF2-40B4-BE49-F238E27FC236}">
                  <a16:creationId xmlns:a16="http://schemas.microsoft.com/office/drawing/2014/main" id="{FBCD81C7-B516-99E9-8B0C-75891E8E28E8}"/>
                </a:ext>
              </a:extLst>
            </p:cNvPr>
            <p:cNvSpPr>
              <a:spLocks noChangeArrowheads="1"/>
            </p:cNvSpPr>
            <p:nvPr/>
          </p:nvSpPr>
          <p:spPr bwMode="auto">
            <a:xfrm>
              <a:off x="930" y="3294"/>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3" name="Oval 17">
              <a:extLst>
                <a:ext uri="{FF2B5EF4-FFF2-40B4-BE49-F238E27FC236}">
                  <a16:creationId xmlns:a16="http://schemas.microsoft.com/office/drawing/2014/main" id="{F2BF97A9-CBF3-FB16-6D55-2B3159631BAB}"/>
                </a:ext>
              </a:extLst>
            </p:cNvPr>
            <p:cNvSpPr>
              <a:spLocks noChangeArrowheads="1"/>
            </p:cNvSpPr>
            <p:nvPr/>
          </p:nvSpPr>
          <p:spPr bwMode="auto">
            <a:xfrm>
              <a:off x="930" y="3158"/>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4" name="Oval 18">
              <a:extLst>
                <a:ext uri="{FF2B5EF4-FFF2-40B4-BE49-F238E27FC236}">
                  <a16:creationId xmlns:a16="http://schemas.microsoft.com/office/drawing/2014/main" id="{DDF2BFC7-EB70-7F3D-DF83-892F1786BAB8}"/>
                </a:ext>
              </a:extLst>
            </p:cNvPr>
            <p:cNvSpPr>
              <a:spLocks noChangeArrowheads="1"/>
            </p:cNvSpPr>
            <p:nvPr/>
          </p:nvSpPr>
          <p:spPr bwMode="auto">
            <a:xfrm>
              <a:off x="930" y="3022"/>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5" name="Oval 19">
              <a:extLst>
                <a:ext uri="{FF2B5EF4-FFF2-40B4-BE49-F238E27FC236}">
                  <a16:creationId xmlns:a16="http://schemas.microsoft.com/office/drawing/2014/main" id="{23BA4F7D-7F67-9DC3-8364-9E35120F4599}"/>
                </a:ext>
              </a:extLst>
            </p:cNvPr>
            <p:cNvSpPr>
              <a:spLocks noChangeArrowheads="1"/>
            </p:cNvSpPr>
            <p:nvPr/>
          </p:nvSpPr>
          <p:spPr bwMode="auto">
            <a:xfrm>
              <a:off x="930" y="2886"/>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76" name="Group 20">
            <a:extLst>
              <a:ext uri="{FF2B5EF4-FFF2-40B4-BE49-F238E27FC236}">
                <a16:creationId xmlns:a16="http://schemas.microsoft.com/office/drawing/2014/main" id="{C05037A9-5CA6-05B4-21C1-669884D64B8A}"/>
              </a:ext>
            </a:extLst>
          </p:cNvPr>
          <p:cNvGrpSpPr>
            <a:grpSpLocks/>
          </p:cNvGrpSpPr>
          <p:nvPr/>
        </p:nvGrpSpPr>
        <p:grpSpPr bwMode="auto">
          <a:xfrm>
            <a:off x="8346940" y="2068513"/>
            <a:ext cx="142875" cy="1008062"/>
            <a:chOff x="930" y="2886"/>
            <a:chExt cx="90" cy="635"/>
          </a:xfrm>
        </p:grpSpPr>
        <p:sp>
          <p:nvSpPr>
            <p:cNvPr id="77" name="Oval 21">
              <a:extLst>
                <a:ext uri="{FF2B5EF4-FFF2-40B4-BE49-F238E27FC236}">
                  <a16:creationId xmlns:a16="http://schemas.microsoft.com/office/drawing/2014/main" id="{F2F022C0-2B9D-8816-EE19-40FDA51C4153}"/>
                </a:ext>
              </a:extLst>
            </p:cNvPr>
            <p:cNvSpPr>
              <a:spLocks noChangeArrowheads="1"/>
            </p:cNvSpPr>
            <p:nvPr/>
          </p:nvSpPr>
          <p:spPr bwMode="auto">
            <a:xfrm>
              <a:off x="930" y="3430"/>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8" name="Oval 22">
              <a:extLst>
                <a:ext uri="{FF2B5EF4-FFF2-40B4-BE49-F238E27FC236}">
                  <a16:creationId xmlns:a16="http://schemas.microsoft.com/office/drawing/2014/main" id="{CB9FEE98-085A-7A39-3CC0-80E32CDBE9D7}"/>
                </a:ext>
              </a:extLst>
            </p:cNvPr>
            <p:cNvSpPr>
              <a:spLocks noChangeArrowheads="1"/>
            </p:cNvSpPr>
            <p:nvPr/>
          </p:nvSpPr>
          <p:spPr bwMode="auto">
            <a:xfrm>
              <a:off x="930" y="3294"/>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79" name="Oval 23">
              <a:extLst>
                <a:ext uri="{FF2B5EF4-FFF2-40B4-BE49-F238E27FC236}">
                  <a16:creationId xmlns:a16="http://schemas.microsoft.com/office/drawing/2014/main" id="{AAC8C89A-D303-4854-50B7-81F22C22F25C}"/>
                </a:ext>
              </a:extLst>
            </p:cNvPr>
            <p:cNvSpPr>
              <a:spLocks noChangeArrowheads="1"/>
            </p:cNvSpPr>
            <p:nvPr/>
          </p:nvSpPr>
          <p:spPr bwMode="auto">
            <a:xfrm>
              <a:off x="930" y="3158"/>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0" name="Oval 24">
              <a:extLst>
                <a:ext uri="{FF2B5EF4-FFF2-40B4-BE49-F238E27FC236}">
                  <a16:creationId xmlns:a16="http://schemas.microsoft.com/office/drawing/2014/main" id="{AF0DE75D-F471-5D47-A42F-77E7B4CE6B62}"/>
                </a:ext>
              </a:extLst>
            </p:cNvPr>
            <p:cNvSpPr>
              <a:spLocks noChangeArrowheads="1"/>
            </p:cNvSpPr>
            <p:nvPr/>
          </p:nvSpPr>
          <p:spPr bwMode="auto">
            <a:xfrm>
              <a:off x="930" y="3022"/>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81" name="Oval 25">
              <a:extLst>
                <a:ext uri="{FF2B5EF4-FFF2-40B4-BE49-F238E27FC236}">
                  <a16:creationId xmlns:a16="http://schemas.microsoft.com/office/drawing/2014/main" id="{E1236AA5-0156-9547-4F3D-E5CB1033ABF8}"/>
                </a:ext>
              </a:extLst>
            </p:cNvPr>
            <p:cNvSpPr>
              <a:spLocks noChangeArrowheads="1"/>
            </p:cNvSpPr>
            <p:nvPr/>
          </p:nvSpPr>
          <p:spPr bwMode="auto">
            <a:xfrm>
              <a:off x="930" y="2886"/>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82" name="Group 59">
            <a:extLst>
              <a:ext uri="{FF2B5EF4-FFF2-40B4-BE49-F238E27FC236}">
                <a16:creationId xmlns:a16="http://schemas.microsoft.com/office/drawing/2014/main" id="{FFA71DF5-DA56-4633-0260-C88A1D0CCAD3}"/>
              </a:ext>
            </a:extLst>
          </p:cNvPr>
          <p:cNvGrpSpPr>
            <a:grpSpLocks/>
          </p:cNvGrpSpPr>
          <p:nvPr/>
        </p:nvGrpSpPr>
        <p:grpSpPr bwMode="auto">
          <a:xfrm>
            <a:off x="2863715" y="1241425"/>
            <a:ext cx="8281988" cy="5619750"/>
            <a:chOff x="560" y="618"/>
            <a:chExt cx="5217" cy="3540"/>
          </a:xfrm>
        </p:grpSpPr>
        <p:grpSp>
          <p:nvGrpSpPr>
            <p:cNvPr id="83" name="Group 3">
              <a:extLst>
                <a:ext uri="{FF2B5EF4-FFF2-40B4-BE49-F238E27FC236}">
                  <a16:creationId xmlns:a16="http://schemas.microsoft.com/office/drawing/2014/main" id="{77116828-F9AC-35FC-027A-C994EDEBDE66}"/>
                </a:ext>
              </a:extLst>
            </p:cNvPr>
            <p:cNvGrpSpPr>
              <a:grpSpLocks/>
            </p:cNvGrpSpPr>
            <p:nvPr/>
          </p:nvGrpSpPr>
          <p:grpSpPr bwMode="auto">
            <a:xfrm>
              <a:off x="1817" y="709"/>
              <a:ext cx="3362" cy="3176"/>
              <a:chOff x="1020" y="1117"/>
              <a:chExt cx="2722" cy="2585"/>
            </a:xfrm>
          </p:grpSpPr>
          <p:sp>
            <p:nvSpPr>
              <p:cNvPr id="89" name="Line 4">
                <a:extLst>
                  <a:ext uri="{FF2B5EF4-FFF2-40B4-BE49-F238E27FC236}">
                    <a16:creationId xmlns:a16="http://schemas.microsoft.com/office/drawing/2014/main" id="{A998BA87-FE98-8B6A-94BA-B4E6AF046333}"/>
                  </a:ext>
                </a:extLst>
              </p:cNvPr>
              <p:cNvSpPr>
                <a:spLocks noChangeShapeType="1"/>
              </p:cNvSpPr>
              <p:nvPr/>
            </p:nvSpPr>
            <p:spPr bwMode="auto">
              <a:xfrm flipV="1">
                <a:off x="1020" y="1117"/>
                <a:ext cx="0" cy="25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0" name="Line 5">
                <a:extLst>
                  <a:ext uri="{FF2B5EF4-FFF2-40B4-BE49-F238E27FC236}">
                    <a16:creationId xmlns:a16="http://schemas.microsoft.com/office/drawing/2014/main" id="{DC5FC9DD-7876-6C7B-2C03-E0D04E8950BE}"/>
                  </a:ext>
                </a:extLst>
              </p:cNvPr>
              <p:cNvSpPr>
                <a:spLocks noChangeShapeType="1"/>
              </p:cNvSpPr>
              <p:nvPr/>
            </p:nvSpPr>
            <p:spPr bwMode="auto">
              <a:xfrm>
                <a:off x="1020" y="3702"/>
                <a:ext cx="27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84" name="Text Box 6">
              <a:extLst>
                <a:ext uri="{FF2B5EF4-FFF2-40B4-BE49-F238E27FC236}">
                  <a16:creationId xmlns:a16="http://schemas.microsoft.com/office/drawing/2014/main" id="{F5C446C5-5C94-53D5-83C2-17A4CD18F90A}"/>
                </a:ext>
              </a:extLst>
            </p:cNvPr>
            <p:cNvSpPr txBox="1">
              <a:spLocks noChangeArrowheads="1"/>
            </p:cNvSpPr>
            <p:nvPr/>
          </p:nvSpPr>
          <p:spPr bwMode="auto">
            <a:xfrm>
              <a:off x="4349" y="3422"/>
              <a:ext cx="142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програм описмењавања</a:t>
              </a:r>
              <a:endParaRPr lang="en-US" altLang="en-US" sz="2000">
                <a:latin typeface="Times New Roman" panose="02020603050405020304" pitchFamily="18" charset="0"/>
              </a:endParaRPr>
            </a:p>
          </p:txBody>
        </p:sp>
        <p:sp>
          <p:nvSpPr>
            <p:cNvPr id="85" name="Text Box 7">
              <a:extLst>
                <a:ext uri="{FF2B5EF4-FFF2-40B4-BE49-F238E27FC236}">
                  <a16:creationId xmlns:a16="http://schemas.microsoft.com/office/drawing/2014/main" id="{8FFF5E2A-E94E-55B1-9470-1C6246E091EC}"/>
                </a:ext>
              </a:extLst>
            </p:cNvPr>
            <p:cNvSpPr txBox="1">
              <a:spLocks noChangeArrowheads="1"/>
            </p:cNvSpPr>
            <p:nvPr/>
          </p:nvSpPr>
          <p:spPr bwMode="auto">
            <a:xfrm>
              <a:off x="560" y="618"/>
              <a:ext cx="127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успех на тесту читања</a:t>
              </a:r>
              <a:endParaRPr lang="en-US" altLang="en-US" sz="2000">
                <a:latin typeface="Times New Roman" panose="02020603050405020304" pitchFamily="18" charset="0"/>
              </a:endParaRPr>
            </a:p>
          </p:txBody>
        </p:sp>
        <p:sp>
          <p:nvSpPr>
            <p:cNvPr id="86" name="Text Box 26">
              <a:extLst>
                <a:ext uri="{FF2B5EF4-FFF2-40B4-BE49-F238E27FC236}">
                  <a16:creationId xmlns:a16="http://schemas.microsoft.com/office/drawing/2014/main" id="{54362D8A-3792-39D1-32F2-EB03FD28549D}"/>
                </a:ext>
              </a:extLst>
            </p:cNvPr>
            <p:cNvSpPr txBox="1">
              <a:spLocks noChangeArrowheads="1"/>
            </p:cNvSpPr>
            <p:nvPr/>
          </p:nvSpPr>
          <p:spPr bwMode="auto">
            <a:xfrm>
              <a:off x="2109" y="3906"/>
              <a:ext cx="63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први</a:t>
              </a:r>
              <a:endParaRPr lang="en-US" altLang="en-US" sz="2000">
                <a:latin typeface="Times New Roman" panose="02020603050405020304" pitchFamily="18" charset="0"/>
              </a:endParaRPr>
            </a:p>
          </p:txBody>
        </p:sp>
        <p:sp>
          <p:nvSpPr>
            <p:cNvPr id="87" name="Text Box 27">
              <a:extLst>
                <a:ext uri="{FF2B5EF4-FFF2-40B4-BE49-F238E27FC236}">
                  <a16:creationId xmlns:a16="http://schemas.microsoft.com/office/drawing/2014/main" id="{E7B97786-F552-C10F-167A-59CB99C7D50C}"/>
                </a:ext>
              </a:extLst>
            </p:cNvPr>
            <p:cNvSpPr txBox="1">
              <a:spLocks noChangeArrowheads="1"/>
            </p:cNvSpPr>
            <p:nvPr/>
          </p:nvSpPr>
          <p:spPr bwMode="auto">
            <a:xfrm>
              <a:off x="3016" y="3906"/>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други</a:t>
              </a:r>
              <a:endParaRPr lang="en-US" altLang="en-US" sz="2000">
                <a:latin typeface="Times New Roman" panose="02020603050405020304" pitchFamily="18" charset="0"/>
              </a:endParaRPr>
            </a:p>
          </p:txBody>
        </p:sp>
        <p:sp>
          <p:nvSpPr>
            <p:cNvPr id="88" name="Text Box 28">
              <a:extLst>
                <a:ext uri="{FF2B5EF4-FFF2-40B4-BE49-F238E27FC236}">
                  <a16:creationId xmlns:a16="http://schemas.microsoft.com/office/drawing/2014/main" id="{A890D3B1-9937-47DE-E283-AEBCF06C4875}"/>
                </a:ext>
              </a:extLst>
            </p:cNvPr>
            <p:cNvSpPr txBox="1">
              <a:spLocks noChangeArrowheads="1"/>
            </p:cNvSpPr>
            <p:nvPr/>
          </p:nvSpPr>
          <p:spPr bwMode="auto">
            <a:xfrm>
              <a:off x="3833" y="3906"/>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трећи</a:t>
              </a:r>
              <a:endParaRPr lang="en-US" altLang="en-US" sz="2000">
                <a:latin typeface="Times New Roman" panose="02020603050405020304" pitchFamily="18" charset="0"/>
              </a:endParaRPr>
            </a:p>
          </p:txBody>
        </p:sp>
      </p:grpSp>
      <p:grpSp>
        <p:nvGrpSpPr>
          <p:cNvPr id="91" name="Group 60">
            <a:extLst>
              <a:ext uri="{FF2B5EF4-FFF2-40B4-BE49-F238E27FC236}">
                <a16:creationId xmlns:a16="http://schemas.microsoft.com/office/drawing/2014/main" id="{489716F9-BD60-9125-639B-CFF6E7CA28B9}"/>
              </a:ext>
            </a:extLst>
          </p:cNvPr>
          <p:cNvGrpSpPr>
            <a:grpSpLocks/>
          </p:cNvGrpSpPr>
          <p:nvPr/>
        </p:nvGrpSpPr>
        <p:grpSpPr bwMode="auto">
          <a:xfrm>
            <a:off x="4314690" y="2355850"/>
            <a:ext cx="4464050" cy="3565525"/>
            <a:chOff x="1474" y="1320"/>
            <a:chExt cx="2812" cy="2246"/>
          </a:xfrm>
        </p:grpSpPr>
        <p:sp>
          <p:nvSpPr>
            <p:cNvPr id="92" name="Line 38">
              <a:extLst>
                <a:ext uri="{FF2B5EF4-FFF2-40B4-BE49-F238E27FC236}">
                  <a16:creationId xmlns:a16="http://schemas.microsoft.com/office/drawing/2014/main" id="{12B93080-41D0-530E-6A0F-9FA5FC13592B}"/>
                </a:ext>
              </a:extLst>
            </p:cNvPr>
            <p:cNvSpPr>
              <a:spLocks noChangeShapeType="1"/>
            </p:cNvSpPr>
            <p:nvPr/>
          </p:nvSpPr>
          <p:spPr bwMode="auto">
            <a:xfrm flipH="1">
              <a:off x="1837" y="1457"/>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 name="Line 39">
              <a:extLst>
                <a:ext uri="{FF2B5EF4-FFF2-40B4-BE49-F238E27FC236}">
                  <a16:creationId xmlns:a16="http://schemas.microsoft.com/office/drawing/2014/main" id="{B9577279-45D4-0B41-7166-5157337AA82B}"/>
                </a:ext>
              </a:extLst>
            </p:cNvPr>
            <p:cNvSpPr>
              <a:spLocks noChangeShapeType="1"/>
            </p:cNvSpPr>
            <p:nvPr/>
          </p:nvSpPr>
          <p:spPr bwMode="auto">
            <a:xfrm flipH="1">
              <a:off x="1837" y="2681"/>
              <a:ext cx="131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4" name="Line 40">
              <a:extLst>
                <a:ext uri="{FF2B5EF4-FFF2-40B4-BE49-F238E27FC236}">
                  <a16:creationId xmlns:a16="http://schemas.microsoft.com/office/drawing/2014/main" id="{B82369DE-83AF-10D2-FD8D-22C61F594F72}"/>
                </a:ext>
              </a:extLst>
            </p:cNvPr>
            <p:cNvSpPr>
              <a:spLocks noChangeShapeType="1"/>
            </p:cNvSpPr>
            <p:nvPr/>
          </p:nvSpPr>
          <p:spPr bwMode="auto">
            <a:xfrm flipH="1">
              <a:off x="1837" y="3452"/>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5" name="Text Box 41">
              <a:extLst>
                <a:ext uri="{FF2B5EF4-FFF2-40B4-BE49-F238E27FC236}">
                  <a16:creationId xmlns:a16="http://schemas.microsoft.com/office/drawing/2014/main" id="{893EEE7A-6EEF-AC76-EE7C-DF27C4DE7F23}"/>
                </a:ext>
              </a:extLst>
            </p:cNvPr>
            <p:cNvSpPr txBox="1">
              <a:spLocks noChangeArrowheads="1"/>
            </p:cNvSpPr>
            <p:nvPr/>
          </p:nvSpPr>
          <p:spPr bwMode="auto">
            <a:xfrm>
              <a:off x="1474" y="1320"/>
              <a:ext cx="4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M</a:t>
              </a:r>
              <a:r>
                <a:rPr lang="sr-Latn-CS" altLang="en-US" sz="2000" baseline="-25000">
                  <a:latin typeface="Times New Roman" panose="02020603050405020304" pitchFamily="18" charset="0"/>
                </a:rPr>
                <a:t>1</a:t>
              </a:r>
              <a:endParaRPr lang="en-US" altLang="en-US" sz="2000" baseline="-25000">
                <a:latin typeface="Times New Roman" panose="02020603050405020304" pitchFamily="18" charset="0"/>
              </a:endParaRPr>
            </a:p>
          </p:txBody>
        </p:sp>
        <p:sp>
          <p:nvSpPr>
            <p:cNvPr id="96" name="Text Box 42">
              <a:extLst>
                <a:ext uri="{FF2B5EF4-FFF2-40B4-BE49-F238E27FC236}">
                  <a16:creationId xmlns:a16="http://schemas.microsoft.com/office/drawing/2014/main" id="{67FC999E-5915-57BC-C9A1-D5C0E7DF95A5}"/>
                </a:ext>
              </a:extLst>
            </p:cNvPr>
            <p:cNvSpPr txBox="1">
              <a:spLocks noChangeArrowheads="1"/>
            </p:cNvSpPr>
            <p:nvPr/>
          </p:nvSpPr>
          <p:spPr bwMode="auto">
            <a:xfrm>
              <a:off x="1474" y="2545"/>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M</a:t>
              </a:r>
              <a:r>
                <a:rPr lang="sr-Latn-CS" altLang="en-US" sz="2000" baseline="-25000">
                  <a:latin typeface="Times New Roman" panose="02020603050405020304" pitchFamily="18" charset="0"/>
                </a:rPr>
                <a:t>2</a:t>
              </a:r>
              <a:endParaRPr lang="en-US" altLang="en-US" sz="2000" baseline="-25000">
                <a:latin typeface="Times New Roman" panose="02020603050405020304" pitchFamily="18" charset="0"/>
              </a:endParaRPr>
            </a:p>
          </p:txBody>
        </p:sp>
        <p:sp>
          <p:nvSpPr>
            <p:cNvPr id="97" name="Text Box 43">
              <a:extLst>
                <a:ext uri="{FF2B5EF4-FFF2-40B4-BE49-F238E27FC236}">
                  <a16:creationId xmlns:a16="http://schemas.microsoft.com/office/drawing/2014/main" id="{B004A81F-C0A4-BDB1-9C9E-15756000445C}"/>
                </a:ext>
              </a:extLst>
            </p:cNvPr>
            <p:cNvSpPr txBox="1">
              <a:spLocks noChangeArrowheads="1"/>
            </p:cNvSpPr>
            <p:nvPr/>
          </p:nvSpPr>
          <p:spPr bwMode="auto">
            <a:xfrm>
              <a:off x="1474" y="3316"/>
              <a:ext cx="3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M</a:t>
              </a:r>
              <a:r>
                <a:rPr lang="sr-Latn-CS" altLang="en-US" sz="2000" baseline="-25000">
                  <a:latin typeface="Times New Roman" panose="02020603050405020304" pitchFamily="18" charset="0"/>
                </a:rPr>
                <a:t>3</a:t>
              </a:r>
              <a:endParaRPr lang="en-US" altLang="en-US" sz="2000" baseline="-25000">
                <a:latin typeface="Times New Roman" panose="02020603050405020304" pitchFamily="18" charset="0"/>
              </a:endParaRPr>
            </a:p>
          </p:txBody>
        </p:sp>
        <p:sp>
          <p:nvSpPr>
            <p:cNvPr id="98" name="Line 44">
              <a:extLst>
                <a:ext uri="{FF2B5EF4-FFF2-40B4-BE49-F238E27FC236}">
                  <a16:creationId xmlns:a16="http://schemas.microsoft.com/office/drawing/2014/main" id="{42F29C39-C81C-BA92-05DC-B5E03B7B195C}"/>
                </a:ext>
              </a:extLst>
            </p:cNvPr>
            <p:cNvSpPr>
              <a:spLocks noChangeShapeType="1"/>
            </p:cNvSpPr>
            <p:nvPr/>
          </p:nvSpPr>
          <p:spPr bwMode="auto">
            <a:xfrm flipH="1">
              <a:off x="1837" y="2383"/>
              <a:ext cx="2449"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9" name="Text Box 45">
              <a:extLst>
                <a:ext uri="{FF2B5EF4-FFF2-40B4-BE49-F238E27FC236}">
                  <a16:creationId xmlns:a16="http://schemas.microsoft.com/office/drawing/2014/main" id="{E4B9DF2E-0BFC-A6DD-415D-DCB61FADEB0C}"/>
                </a:ext>
              </a:extLst>
            </p:cNvPr>
            <p:cNvSpPr txBox="1">
              <a:spLocks noChangeArrowheads="1"/>
            </p:cNvSpPr>
            <p:nvPr/>
          </p:nvSpPr>
          <p:spPr bwMode="auto">
            <a:xfrm>
              <a:off x="1474" y="2222"/>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solidFill>
                    <a:srgbClr val="FF0000"/>
                  </a:solidFill>
                  <a:latin typeface="Times New Roman" panose="02020603050405020304" pitchFamily="18" charset="0"/>
                </a:rPr>
                <a:t>M</a:t>
              </a:r>
              <a:endParaRPr lang="en-US" altLang="en-US" sz="2000">
                <a:solidFill>
                  <a:srgbClr val="FF0000"/>
                </a:solidFill>
                <a:latin typeface="Times New Roman" panose="02020603050405020304" pitchFamily="18" charset="0"/>
              </a:endParaRPr>
            </a:p>
          </p:txBody>
        </p:sp>
      </p:grpSp>
      <p:grpSp>
        <p:nvGrpSpPr>
          <p:cNvPr id="100" name="Group 61">
            <a:extLst>
              <a:ext uri="{FF2B5EF4-FFF2-40B4-BE49-F238E27FC236}">
                <a16:creationId xmlns:a16="http://schemas.microsoft.com/office/drawing/2014/main" id="{CC391345-B7FB-B2DE-5DAF-4AFEA254E768}"/>
              </a:ext>
            </a:extLst>
          </p:cNvPr>
          <p:cNvGrpSpPr>
            <a:grpSpLocks/>
          </p:cNvGrpSpPr>
          <p:nvPr/>
        </p:nvGrpSpPr>
        <p:grpSpPr bwMode="auto">
          <a:xfrm>
            <a:off x="4314690" y="1809750"/>
            <a:ext cx="3960813" cy="476250"/>
            <a:chOff x="1474" y="976"/>
            <a:chExt cx="2495" cy="300"/>
          </a:xfrm>
        </p:grpSpPr>
        <p:sp>
          <p:nvSpPr>
            <p:cNvPr id="101" name="Line 46">
              <a:extLst>
                <a:ext uri="{FF2B5EF4-FFF2-40B4-BE49-F238E27FC236}">
                  <a16:creationId xmlns:a16="http://schemas.microsoft.com/office/drawing/2014/main" id="{11021389-C14D-604E-0D31-B3AAB5F1988D}"/>
                </a:ext>
              </a:extLst>
            </p:cNvPr>
            <p:cNvSpPr>
              <a:spLocks noChangeShapeType="1"/>
            </p:cNvSpPr>
            <p:nvPr/>
          </p:nvSpPr>
          <p:spPr bwMode="auto">
            <a:xfrm flipH="1">
              <a:off x="1837" y="1207"/>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 name="Text Box 47">
              <a:extLst>
                <a:ext uri="{FF2B5EF4-FFF2-40B4-BE49-F238E27FC236}">
                  <a16:creationId xmlns:a16="http://schemas.microsoft.com/office/drawing/2014/main" id="{24424706-6F62-B6A5-0D33-63E939DFE7C1}"/>
                </a:ext>
              </a:extLst>
            </p:cNvPr>
            <p:cNvSpPr txBox="1">
              <a:spLocks noChangeArrowheads="1"/>
            </p:cNvSpPr>
            <p:nvPr/>
          </p:nvSpPr>
          <p:spPr bwMode="auto">
            <a:xfrm>
              <a:off x="1474" y="1026"/>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latin typeface="Times New Roman" panose="02020603050405020304" pitchFamily="18" charset="0"/>
                </a:rPr>
                <a:t>x</a:t>
              </a:r>
              <a:r>
                <a:rPr lang="sr-Latn-CS" altLang="en-US" sz="2000" baseline="-25000">
                  <a:latin typeface="Times New Roman" panose="02020603050405020304" pitchFamily="18" charset="0"/>
                </a:rPr>
                <a:t>1</a:t>
              </a:r>
              <a:endParaRPr lang="en-US" altLang="en-US" sz="2000" baseline="-25000">
                <a:latin typeface="Times New Roman" panose="02020603050405020304" pitchFamily="18" charset="0"/>
              </a:endParaRPr>
            </a:p>
          </p:txBody>
        </p:sp>
        <p:sp>
          <p:nvSpPr>
            <p:cNvPr id="103" name="Text Box 49">
              <a:extLst>
                <a:ext uri="{FF2B5EF4-FFF2-40B4-BE49-F238E27FC236}">
                  <a16:creationId xmlns:a16="http://schemas.microsoft.com/office/drawing/2014/main" id="{F6D32EE6-9F72-4380-B3AF-04E6F971CBC7}"/>
                </a:ext>
              </a:extLst>
            </p:cNvPr>
            <p:cNvSpPr txBox="1">
              <a:spLocks noChangeArrowheads="1"/>
            </p:cNvSpPr>
            <p:nvPr/>
          </p:nvSpPr>
          <p:spPr bwMode="auto">
            <a:xfrm>
              <a:off x="2064" y="976"/>
              <a:ext cx="17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конкретни испитаник</a:t>
              </a:r>
              <a:endParaRPr lang="en-US" altLang="en-US" sz="2000">
                <a:latin typeface="Times New Roman" panose="02020603050405020304" pitchFamily="18" charset="0"/>
              </a:endParaRPr>
            </a:p>
          </p:txBody>
        </p:sp>
      </p:grpSp>
      <p:grpSp>
        <p:nvGrpSpPr>
          <p:cNvPr id="104" name="Group 63">
            <a:extLst>
              <a:ext uri="{FF2B5EF4-FFF2-40B4-BE49-F238E27FC236}">
                <a16:creationId xmlns:a16="http://schemas.microsoft.com/office/drawing/2014/main" id="{B2041465-BAF6-1A9D-E514-1C90882AF0E9}"/>
              </a:ext>
            </a:extLst>
          </p:cNvPr>
          <p:cNvGrpSpPr>
            <a:grpSpLocks/>
          </p:cNvGrpSpPr>
          <p:nvPr/>
        </p:nvGrpSpPr>
        <p:grpSpPr bwMode="auto">
          <a:xfrm>
            <a:off x="2947853" y="3976688"/>
            <a:ext cx="1366837" cy="2449512"/>
            <a:chOff x="613" y="2160"/>
            <a:chExt cx="861" cy="1724"/>
          </a:xfrm>
        </p:grpSpPr>
        <p:sp>
          <p:nvSpPr>
            <p:cNvPr id="105" name="AutoShape 48">
              <a:extLst>
                <a:ext uri="{FF2B5EF4-FFF2-40B4-BE49-F238E27FC236}">
                  <a16:creationId xmlns:a16="http://schemas.microsoft.com/office/drawing/2014/main" id="{E9583C4B-E777-20DC-416D-548515086EEE}"/>
                </a:ext>
              </a:extLst>
            </p:cNvPr>
            <p:cNvSpPr>
              <a:spLocks/>
            </p:cNvSpPr>
            <p:nvPr/>
          </p:nvSpPr>
          <p:spPr bwMode="auto">
            <a:xfrm rot="10800000">
              <a:off x="1202" y="2160"/>
              <a:ext cx="272" cy="1724"/>
            </a:xfrm>
            <a:prstGeom prst="rightBrace">
              <a:avLst>
                <a:gd name="adj1" fmla="val 5281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6" name="Text Box 52">
              <a:extLst>
                <a:ext uri="{FF2B5EF4-FFF2-40B4-BE49-F238E27FC236}">
                  <a16:creationId xmlns:a16="http://schemas.microsoft.com/office/drawing/2014/main" id="{9414459D-3B4F-BE12-09F5-2AFA513C1CF0}"/>
                </a:ext>
              </a:extLst>
            </p:cNvPr>
            <p:cNvSpPr txBox="1">
              <a:spLocks noChangeArrowheads="1"/>
            </p:cNvSpPr>
            <p:nvPr/>
          </p:nvSpPr>
          <p:spPr bwMode="auto">
            <a:xfrm>
              <a:off x="613" y="2886"/>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M</a:t>
              </a:r>
              <a:endParaRPr lang="en-US" altLang="en-US" sz="2000">
                <a:latin typeface="Times New Roman" panose="02020603050405020304" pitchFamily="18" charset="0"/>
              </a:endParaRPr>
            </a:p>
          </p:txBody>
        </p:sp>
      </p:grpSp>
      <p:grpSp>
        <p:nvGrpSpPr>
          <p:cNvPr id="107" name="Group 64">
            <a:extLst>
              <a:ext uri="{FF2B5EF4-FFF2-40B4-BE49-F238E27FC236}">
                <a16:creationId xmlns:a16="http://schemas.microsoft.com/office/drawing/2014/main" id="{B2376905-F740-C12E-9C4D-B99D9BCD86E0}"/>
              </a:ext>
            </a:extLst>
          </p:cNvPr>
          <p:cNvGrpSpPr>
            <a:grpSpLocks/>
          </p:cNvGrpSpPr>
          <p:nvPr/>
        </p:nvGrpSpPr>
        <p:grpSpPr bwMode="auto">
          <a:xfrm>
            <a:off x="2946265" y="2536825"/>
            <a:ext cx="1368425" cy="1439863"/>
            <a:chOff x="612" y="1434"/>
            <a:chExt cx="862" cy="726"/>
          </a:xfrm>
        </p:grpSpPr>
        <p:sp>
          <p:nvSpPr>
            <p:cNvPr id="108" name="AutoShape 50">
              <a:extLst>
                <a:ext uri="{FF2B5EF4-FFF2-40B4-BE49-F238E27FC236}">
                  <a16:creationId xmlns:a16="http://schemas.microsoft.com/office/drawing/2014/main" id="{E62B2843-728F-9A5D-6E69-87261C099D42}"/>
                </a:ext>
              </a:extLst>
            </p:cNvPr>
            <p:cNvSpPr>
              <a:spLocks/>
            </p:cNvSpPr>
            <p:nvPr/>
          </p:nvSpPr>
          <p:spPr bwMode="auto">
            <a:xfrm rot="10800000">
              <a:off x="1202" y="1434"/>
              <a:ext cx="272" cy="726"/>
            </a:xfrm>
            <a:prstGeom prst="rightBrace">
              <a:avLst>
                <a:gd name="adj1" fmla="val 2224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9" name="Text Box 53">
              <a:extLst>
                <a:ext uri="{FF2B5EF4-FFF2-40B4-BE49-F238E27FC236}">
                  <a16:creationId xmlns:a16="http://schemas.microsoft.com/office/drawing/2014/main" id="{647146BE-EA35-A7B7-FAE7-12972A138DA6}"/>
                </a:ext>
              </a:extLst>
            </p:cNvPr>
            <p:cNvSpPr txBox="1">
              <a:spLocks noChangeArrowheads="1"/>
            </p:cNvSpPr>
            <p:nvPr/>
          </p:nvSpPr>
          <p:spPr bwMode="auto">
            <a:xfrm>
              <a:off x="612" y="1661"/>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Latn-CS" altLang="en-US" sz="2000">
                  <a:latin typeface="Times New Roman" panose="02020603050405020304" pitchFamily="18" charset="0"/>
                </a:rPr>
                <a:t>M</a:t>
              </a:r>
              <a:r>
                <a:rPr lang="sr-Latn-CS" altLang="en-US" sz="2000" baseline="-25000">
                  <a:latin typeface="Times New Roman" panose="02020603050405020304" pitchFamily="18" charset="0"/>
                </a:rPr>
                <a:t>1</a:t>
              </a:r>
              <a:r>
                <a:rPr lang="sr-Latn-CS" altLang="en-US" sz="2000">
                  <a:latin typeface="Times New Roman" panose="02020603050405020304" pitchFamily="18" charset="0"/>
                </a:rPr>
                <a:t> - M</a:t>
              </a:r>
              <a:endParaRPr lang="en-US" altLang="en-US" sz="2000">
                <a:latin typeface="Times New Roman" panose="02020603050405020304" pitchFamily="18" charset="0"/>
              </a:endParaRPr>
            </a:p>
          </p:txBody>
        </p:sp>
      </p:grpSp>
      <p:grpSp>
        <p:nvGrpSpPr>
          <p:cNvPr id="110" name="Group 65">
            <a:extLst>
              <a:ext uri="{FF2B5EF4-FFF2-40B4-BE49-F238E27FC236}">
                <a16:creationId xmlns:a16="http://schemas.microsoft.com/office/drawing/2014/main" id="{9A42B883-08A8-70E0-2AA8-23AB091F6926}"/>
              </a:ext>
            </a:extLst>
          </p:cNvPr>
          <p:cNvGrpSpPr>
            <a:grpSpLocks/>
          </p:cNvGrpSpPr>
          <p:nvPr/>
        </p:nvGrpSpPr>
        <p:grpSpPr bwMode="auto">
          <a:xfrm>
            <a:off x="2946265" y="2105025"/>
            <a:ext cx="1368425" cy="431800"/>
            <a:chOff x="612" y="1162"/>
            <a:chExt cx="862" cy="272"/>
          </a:xfrm>
        </p:grpSpPr>
        <p:sp>
          <p:nvSpPr>
            <p:cNvPr id="111" name="AutoShape 51">
              <a:extLst>
                <a:ext uri="{FF2B5EF4-FFF2-40B4-BE49-F238E27FC236}">
                  <a16:creationId xmlns:a16="http://schemas.microsoft.com/office/drawing/2014/main" id="{069469B5-67D3-178D-D3C8-F0375841331D}"/>
                </a:ext>
              </a:extLst>
            </p:cNvPr>
            <p:cNvSpPr>
              <a:spLocks/>
            </p:cNvSpPr>
            <p:nvPr/>
          </p:nvSpPr>
          <p:spPr bwMode="auto">
            <a:xfrm rot="10800000">
              <a:off x="1202" y="1162"/>
              <a:ext cx="272" cy="272"/>
            </a:xfrm>
            <a:prstGeom prst="rightBrace">
              <a:avLst>
                <a:gd name="adj1" fmla="val 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2" name="Text Box 54">
              <a:extLst>
                <a:ext uri="{FF2B5EF4-FFF2-40B4-BE49-F238E27FC236}">
                  <a16:creationId xmlns:a16="http://schemas.microsoft.com/office/drawing/2014/main" id="{0ED62C7D-7A63-DA69-2DDD-5599DABC99A2}"/>
                </a:ext>
              </a:extLst>
            </p:cNvPr>
            <p:cNvSpPr txBox="1">
              <a:spLocks noChangeArrowheads="1"/>
            </p:cNvSpPr>
            <p:nvPr/>
          </p:nvSpPr>
          <p:spPr bwMode="auto">
            <a:xfrm>
              <a:off x="612" y="1162"/>
              <a:ext cx="7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latin typeface="Times New Roman" panose="02020603050405020304" pitchFamily="18" charset="0"/>
                </a:rPr>
                <a:t>x</a:t>
              </a:r>
              <a:r>
                <a:rPr lang="sr-Latn-CS" altLang="en-US" sz="2000" baseline="-25000">
                  <a:latin typeface="Times New Roman" panose="02020603050405020304" pitchFamily="18" charset="0"/>
                </a:rPr>
                <a:t>1</a:t>
              </a:r>
              <a:r>
                <a:rPr lang="sr-Latn-CS" altLang="en-US" sz="2000">
                  <a:latin typeface="Times New Roman" panose="02020603050405020304" pitchFamily="18" charset="0"/>
                </a:rPr>
                <a:t> – M</a:t>
              </a:r>
              <a:r>
                <a:rPr lang="sr-Latn-CS" altLang="en-US" sz="2000" baseline="-25000">
                  <a:latin typeface="Times New Roman" panose="02020603050405020304" pitchFamily="18" charset="0"/>
                </a:rPr>
                <a:t>1</a:t>
              </a:r>
              <a:endParaRPr lang="en-US" altLang="en-US" sz="2000" baseline="-25000">
                <a:latin typeface="Times New Roman" panose="02020603050405020304" pitchFamily="18" charset="0"/>
              </a:endParaRPr>
            </a:p>
          </p:txBody>
        </p:sp>
      </p:grpSp>
      <p:grpSp>
        <p:nvGrpSpPr>
          <p:cNvPr id="113" name="Group 62">
            <a:extLst>
              <a:ext uri="{FF2B5EF4-FFF2-40B4-BE49-F238E27FC236}">
                <a16:creationId xmlns:a16="http://schemas.microsoft.com/office/drawing/2014/main" id="{64A33E2A-4C19-E15A-1855-153A7A2F12ED}"/>
              </a:ext>
            </a:extLst>
          </p:cNvPr>
          <p:cNvGrpSpPr>
            <a:grpSpLocks/>
          </p:cNvGrpSpPr>
          <p:nvPr/>
        </p:nvGrpSpPr>
        <p:grpSpPr bwMode="auto">
          <a:xfrm>
            <a:off x="8707303" y="2033588"/>
            <a:ext cx="935037" cy="4392612"/>
            <a:chOff x="4241" y="1117"/>
            <a:chExt cx="589" cy="2767"/>
          </a:xfrm>
        </p:grpSpPr>
        <p:sp>
          <p:nvSpPr>
            <p:cNvPr id="114" name="AutoShape 56">
              <a:extLst>
                <a:ext uri="{FF2B5EF4-FFF2-40B4-BE49-F238E27FC236}">
                  <a16:creationId xmlns:a16="http://schemas.microsoft.com/office/drawing/2014/main" id="{75BD7BD5-295F-6553-FEF7-89F2904D6000}"/>
                </a:ext>
              </a:extLst>
            </p:cNvPr>
            <p:cNvSpPr>
              <a:spLocks/>
            </p:cNvSpPr>
            <p:nvPr/>
          </p:nvSpPr>
          <p:spPr bwMode="auto">
            <a:xfrm>
              <a:off x="4241" y="1117"/>
              <a:ext cx="226" cy="2767"/>
            </a:xfrm>
            <a:prstGeom prst="rightBrace">
              <a:avLst>
                <a:gd name="adj1" fmla="val 1020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15" name="Text Box 57">
              <a:extLst>
                <a:ext uri="{FF2B5EF4-FFF2-40B4-BE49-F238E27FC236}">
                  <a16:creationId xmlns:a16="http://schemas.microsoft.com/office/drawing/2014/main" id="{9DFB8AE7-3D21-C5CB-3C0F-63AF432D9313}"/>
                </a:ext>
              </a:extLst>
            </p:cNvPr>
            <p:cNvSpPr txBox="1">
              <a:spLocks noChangeArrowheads="1"/>
            </p:cNvSpPr>
            <p:nvPr/>
          </p:nvSpPr>
          <p:spPr bwMode="auto">
            <a:xfrm>
              <a:off x="4513" y="2341"/>
              <a:ext cx="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latin typeface="Times New Roman" panose="02020603050405020304" pitchFamily="18" charset="0"/>
                </a:rPr>
                <a:t>x</a:t>
              </a:r>
              <a:r>
                <a:rPr lang="sr-Latn-CS" altLang="en-US" sz="2000" baseline="-25000">
                  <a:latin typeface="Times New Roman" panose="02020603050405020304" pitchFamily="18" charset="0"/>
                </a:rPr>
                <a:t>1</a:t>
              </a:r>
              <a:endParaRPr lang="en-US" altLang="en-US" sz="2000" baseline="-25000">
                <a:latin typeface="Times New Roman" panose="02020603050405020304" pitchFamily="18" charset="0"/>
              </a:endParaRPr>
            </a:p>
          </p:txBody>
        </p:sp>
      </p:grpSp>
      <p:sp>
        <p:nvSpPr>
          <p:cNvPr id="116" name="Text Box 58">
            <a:extLst>
              <a:ext uri="{FF2B5EF4-FFF2-40B4-BE49-F238E27FC236}">
                <a16:creationId xmlns:a16="http://schemas.microsoft.com/office/drawing/2014/main" id="{5DC027F8-6A53-5D51-0A82-CEFEDE77C157}"/>
              </a:ext>
            </a:extLst>
          </p:cNvPr>
          <p:cNvSpPr txBox="1">
            <a:spLocks noChangeArrowheads="1"/>
          </p:cNvSpPr>
          <p:nvPr/>
        </p:nvSpPr>
        <p:spPr bwMode="auto">
          <a:xfrm>
            <a:off x="226878" y="5765573"/>
            <a:ext cx="417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b="1">
                <a:latin typeface="Times New Roman" panose="02020603050405020304" pitchFamily="18" charset="0"/>
              </a:rPr>
              <a:t>x</a:t>
            </a:r>
            <a:r>
              <a:rPr lang="sr-Latn-CS" altLang="en-US" sz="2400" b="1" baseline="-25000">
                <a:latin typeface="Times New Roman" panose="02020603050405020304" pitchFamily="18" charset="0"/>
              </a:rPr>
              <a:t>1</a:t>
            </a:r>
            <a:r>
              <a:rPr lang="sr-Latn-CS" altLang="en-US" sz="2400" b="1">
                <a:latin typeface="Times New Roman" panose="02020603050405020304" pitchFamily="18" charset="0"/>
              </a:rPr>
              <a:t> = M + (M</a:t>
            </a:r>
            <a:r>
              <a:rPr lang="sr-Latn-CS" altLang="en-US" sz="2400" b="1" baseline="-25000">
                <a:latin typeface="Times New Roman" panose="02020603050405020304" pitchFamily="18" charset="0"/>
              </a:rPr>
              <a:t>1</a:t>
            </a:r>
            <a:r>
              <a:rPr lang="sr-Latn-CS" altLang="en-US" sz="2400" b="1">
                <a:latin typeface="Times New Roman" panose="02020603050405020304" pitchFamily="18" charset="0"/>
              </a:rPr>
              <a:t>-M) + (</a:t>
            </a:r>
            <a:r>
              <a:rPr lang="en-GB" altLang="en-US" sz="2400" b="1">
                <a:latin typeface="Times New Roman" panose="02020603050405020304" pitchFamily="18" charset="0"/>
              </a:rPr>
              <a:t>x</a:t>
            </a:r>
            <a:r>
              <a:rPr lang="sr-Latn-CS" altLang="en-US" sz="2400" b="1" baseline="-25000">
                <a:latin typeface="Times New Roman" panose="02020603050405020304" pitchFamily="18" charset="0"/>
              </a:rPr>
              <a:t>1</a:t>
            </a:r>
            <a:r>
              <a:rPr lang="sr-Latn-CS" altLang="en-US" sz="2400" b="1">
                <a:latin typeface="Times New Roman" panose="02020603050405020304" pitchFamily="18" charset="0"/>
              </a:rPr>
              <a:t>-M</a:t>
            </a:r>
            <a:r>
              <a:rPr lang="sr-Latn-CS" altLang="en-US" sz="2400" b="1" baseline="-25000">
                <a:latin typeface="Times New Roman" panose="02020603050405020304" pitchFamily="18" charset="0"/>
              </a:rPr>
              <a:t>1</a:t>
            </a:r>
            <a:r>
              <a:rPr lang="sr-Latn-CS" altLang="en-US" sz="2400" b="1">
                <a:latin typeface="Times New Roman" panose="02020603050405020304" pitchFamily="18" charset="0"/>
              </a:rPr>
              <a:t>)</a:t>
            </a:r>
            <a:endParaRPr lang="en-US" altLang="en-US" sz="2400" b="1">
              <a:latin typeface="Times New Roman" panose="02020603050405020304" pitchFamily="18" charset="0"/>
            </a:endParaRPr>
          </a:p>
        </p:txBody>
      </p:sp>
    </p:spTree>
    <p:extLst>
      <p:ext uri="{BB962C8B-B14F-4D97-AF65-F5344CB8AC3E}">
        <p14:creationId xmlns:p14="http://schemas.microsoft.com/office/powerpoint/2010/main" val="57116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F9041-4E2A-420D-526F-22E4E91E3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E4D77-86C6-22EB-73A9-71973F2E6091}"/>
              </a:ext>
            </a:extLst>
          </p:cNvPr>
          <p:cNvSpPr>
            <a:spLocks noGrp="1"/>
          </p:cNvSpPr>
          <p:nvPr>
            <p:ph type="title"/>
          </p:nvPr>
        </p:nvSpPr>
        <p:spPr/>
        <p:txBody>
          <a:bodyPr/>
          <a:lstStyle/>
          <a:p>
            <a:r>
              <a:rPr lang="en-GB"/>
              <a:t>F</a:t>
            </a:r>
            <a:r>
              <a:rPr lang="sr-Cyrl-RS"/>
              <a:t> тест – 1. део: </a:t>
            </a:r>
            <a:r>
              <a:rPr lang="sr-Cyrl-RS" err="1"/>
              <a:t>унутаргрупне</a:t>
            </a:r>
            <a:r>
              <a:rPr lang="sr-Cyrl-RS"/>
              <a:t> и </a:t>
            </a:r>
            <a:r>
              <a:rPr lang="sr-Cyrl-RS" err="1"/>
              <a:t>међугрупне</a:t>
            </a:r>
            <a:r>
              <a:rPr lang="sr-Cyrl-RS"/>
              <a:t> разлике</a:t>
            </a:r>
            <a:endParaRPr lang="en-GB"/>
          </a:p>
        </p:txBody>
      </p:sp>
      <p:sp>
        <p:nvSpPr>
          <p:cNvPr id="3" name="Content Placeholder 2">
            <a:extLst>
              <a:ext uri="{FF2B5EF4-FFF2-40B4-BE49-F238E27FC236}">
                <a16:creationId xmlns:a16="http://schemas.microsoft.com/office/drawing/2014/main" id="{82EB2662-487F-B704-D977-53CDA1311DD8}"/>
              </a:ext>
            </a:extLst>
          </p:cNvPr>
          <p:cNvSpPr>
            <a:spLocks noGrp="1"/>
          </p:cNvSpPr>
          <p:nvPr>
            <p:ph idx="1"/>
          </p:nvPr>
        </p:nvSpPr>
        <p:spPr>
          <a:xfrm>
            <a:off x="838200" y="1825624"/>
            <a:ext cx="10515600" cy="4750273"/>
          </a:xfrm>
        </p:spPr>
        <p:txBody>
          <a:bodyPr>
            <a:normAutofit fontScale="92500" lnSpcReduction="10000"/>
          </a:bodyPr>
          <a:lstStyle/>
          <a:p>
            <a:r>
              <a:rPr lang="sr-Cyrl-RS" dirty="0"/>
              <a:t>У популацији…</a:t>
            </a:r>
          </a:p>
          <a:p>
            <a:pPr marL="342900" lvl="0" indent="-342900" algn="ctr" fontAlgn="base">
              <a:lnSpc>
                <a:spcPct val="80000"/>
              </a:lnSpc>
              <a:spcBef>
                <a:spcPct val="20000"/>
              </a:spcBef>
              <a:spcAft>
                <a:spcPct val="0"/>
              </a:spcAft>
              <a:buClr>
                <a:srgbClr val="00FFCC"/>
              </a:buClr>
              <a:buSzPct val="80000"/>
              <a:buNone/>
              <a:defRPr/>
            </a:pPr>
            <a:r>
              <a:rPr kumimoji="0" lang="sr-Latn-CS" altLang="en-US" sz="2800" b="1" i="0" u="none" strike="noStrike" kern="0" cap="none" spc="0" normalizeH="0" baseline="0" noProof="0" dirty="0" err="1">
                <a:ln>
                  <a:noFill/>
                </a:ln>
                <a:effectLst/>
                <a:uLnTx/>
                <a:uFillTx/>
                <a:latin typeface="Arial"/>
                <a:ea typeface="+mn-ea"/>
                <a:cs typeface="+mn-cs"/>
              </a:rPr>
              <a:t>x</a:t>
            </a:r>
            <a:r>
              <a:rPr kumimoji="0" lang="sr-Latn-CS" altLang="en-US" sz="2800" b="1" i="1" u="none" strike="noStrike" kern="0" cap="none" spc="0" normalizeH="0" baseline="-25000" noProof="0" dirty="0" err="1">
                <a:ln>
                  <a:noFill/>
                </a:ln>
                <a:effectLst/>
                <a:uLnTx/>
                <a:uFillTx/>
                <a:latin typeface="Arial"/>
                <a:ea typeface="+mn-ea"/>
                <a:cs typeface="+mn-cs"/>
              </a:rPr>
              <a:t>ik</a:t>
            </a:r>
            <a:r>
              <a:rPr kumimoji="0" lang="sr-Cyrl-CS" altLang="en-US" sz="2800" b="1" i="0" u="none" strike="noStrike" kern="0" cap="none" spc="0" normalizeH="0" baseline="-25000" noProof="0" dirty="0">
                <a:ln>
                  <a:noFill/>
                </a:ln>
                <a:effectLst/>
                <a:uLnTx/>
                <a:uFillTx/>
                <a:latin typeface="Arial"/>
                <a:ea typeface="+mn-ea"/>
                <a:cs typeface="+mn-cs"/>
              </a:rPr>
              <a:t> </a:t>
            </a:r>
            <a:r>
              <a:rPr kumimoji="0" lang="sr-Cyrl-CS" altLang="en-US" sz="2800" b="1" i="0" u="none" strike="noStrike" kern="0" cap="none" spc="0" normalizeH="0" baseline="0" noProof="0" dirty="0">
                <a:ln>
                  <a:noFill/>
                </a:ln>
                <a:effectLst/>
                <a:uLnTx/>
                <a:uFillTx/>
                <a:latin typeface="Arial"/>
                <a:ea typeface="+mn-ea"/>
                <a:cs typeface="+mn-cs"/>
              </a:rPr>
              <a:t>= </a:t>
            </a:r>
            <a:r>
              <a:rPr kumimoji="0" lang="sr-Cyrl-CS" altLang="en-US" sz="2800" b="1" i="0" u="none" strike="noStrike" kern="0" cap="none" spc="0" normalizeH="0" baseline="0" noProof="0" dirty="0">
                <a:ln>
                  <a:noFill/>
                </a:ln>
                <a:effectLst/>
                <a:uLnTx/>
                <a:uFillTx/>
                <a:latin typeface="Arial"/>
                <a:ea typeface="+mn-ea"/>
                <a:cs typeface="+mn-cs"/>
                <a:sym typeface="Symbol" panose="05050102010706020507" pitchFamily="18" charset="2"/>
              </a:rPr>
              <a:t> + </a:t>
            </a:r>
            <a:r>
              <a:rPr kumimoji="0" lang="sr-Latn-CS" altLang="en-US" sz="2800" b="1" i="0" u="none" strike="noStrike" kern="0" cap="none" spc="0" normalizeH="0" baseline="0" noProof="0" dirty="0">
                <a:ln>
                  <a:noFill/>
                </a:ln>
                <a:effectLst/>
                <a:uLnTx/>
                <a:uFillTx/>
                <a:latin typeface="Arial"/>
                <a:ea typeface="+mn-ea"/>
                <a:cs typeface="+mn-cs"/>
                <a:sym typeface="Symbol" panose="05050102010706020507" pitchFamily="18" charset="2"/>
              </a:rPr>
              <a:t>(</a:t>
            </a:r>
            <a:r>
              <a:rPr kumimoji="0" lang="sr-Cyrl-CS" altLang="en-US" sz="2800" b="1" i="0" u="none" strike="noStrike" kern="0" cap="none" spc="0" normalizeH="0" baseline="0" noProof="0" dirty="0">
                <a:ln>
                  <a:noFill/>
                </a:ln>
                <a:effectLst/>
                <a:uLnTx/>
                <a:uFillTx/>
                <a:latin typeface="Arial"/>
                <a:ea typeface="+mn-ea"/>
                <a:cs typeface="+mn-cs"/>
                <a:sym typeface="Symbol" panose="05050102010706020507" pitchFamily="18" charset="2"/>
              </a:rPr>
              <a:t></a:t>
            </a:r>
            <a:r>
              <a:rPr kumimoji="0" lang="sr-Latn-CS" altLang="en-US" sz="2800" b="1" i="1" u="none" strike="noStrike" kern="0" cap="none" spc="0" normalizeH="0" baseline="-25000" noProof="0" dirty="0">
                <a:ln>
                  <a:noFill/>
                </a:ln>
                <a:effectLst/>
                <a:uLnTx/>
                <a:uFillTx/>
                <a:latin typeface="Arial"/>
                <a:ea typeface="+mn-ea"/>
                <a:cs typeface="+mn-cs"/>
                <a:sym typeface="Symbol" panose="05050102010706020507" pitchFamily="18" charset="2"/>
              </a:rPr>
              <a:t>k</a:t>
            </a:r>
            <a:r>
              <a:rPr kumimoji="0" lang="sr-Latn-CS" altLang="en-US" sz="2800" b="1" i="0" u="none" strike="noStrike" kern="0" cap="none" spc="0" normalizeH="0" baseline="0" noProof="0" dirty="0">
                <a:ln>
                  <a:noFill/>
                </a:ln>
                <a:effectLst/>
                <a:uLnTx/>
                <a:uFillTx/>
                <a:latin typeface="Arial"/>
                <a:ea typeface="+mn-ea"/>
                <a:cs typeface="+mn-cs"/>
                <a:sym typeface="Symbol" panose="05050102010706020507" pitchFamily="18" charset="2"/>
              </a:rPr>
              <a:t> - </a:t>
            </a:r>
            <a:r>
              <a:rPr kumimoji="0" lang="sr-Cyrl-CS" altLang="en-US" sz="2800" b="1" i="0" u="none" strike="noStrike" kern="0" cap="none" spc="0" normalizeH="0" baseline="0" noProof="0" dirty="0">
                <a:ln>
                  <a:noFill/>
                </a:ln>
                <a:effectLst/>
                <a:uLnTx/>
                <a:uFillTx/>
                <a:latin typeface="Arial"/>
                <a:ea typeface="+mn-ea"/>
                <a:cs typeface="+mn-cs"/>
                <a:sym typeface="Symbol" panose="05050102010706020507" pitchFamily="18" charset="2"/>
              </a:rPr>
              <a:t></a:t>
            </a:r>
            <a:r>
              <a:rPr kumimoji="0" lang="sr-Latn-CS" altLang="en-US" sz="2800" b="1" i="0" u="none" strike="noStrike" kern="0" cap="none" spc="0" normalizeH="0" baseline="0" noProof="0" dirty="0">
                <a:ln>
                  <a:noFill/>
                </a:ln>
                <a:effectLst/>
                <a:uLnTx/>
                <a:uFillTx/>
                <a:latin typeface="Arial"/>
                <a:ea typeface="+mn-ea"/>
                <a:cs typeface="+mn-cs"/>
                <a:sym typeface="Symbol" panose="05050102010706020507" pitchFamily="18" charset="2"/>
              </a:rPr>
              <a:t>) + </a:t>
            </a:r>
            <a:r>
              <a:rPr kumimoji="0" lang="sr-Cyrl-CS" altLang="en-US" sz="2800" b="1" i="0" u="none" strike="noStrike" kern="0" cap="none" spc="0" normalizeH="0" baseline="0" noProof="0" dirty="0">
                <a:ln>
                  <a:noFill/>
                </a:ln>
                <a:effectLst/>
                <a:uLnTx/>
                <a:uFillTx/>
                <a:latin typeface="Arial"/>
                <a:ea typeface="+mn-ea"/>
                <a:cs typeface="+mn-cs"/>
                <a:sym typeface="Symbol" panose="05050102010706020507" pitchFamily="18" charset="2"/>
              </a:rPr>
              <a:t></a:t>
            </a:r>
            <a:r>
              <a:rPr kumimoji="0" lang="sr-Latn-CS" altLang="en-US" sz="2800" b="1" i="1" u="none" strike="noStrike" kern="0" cap="none" spc="0" normalizeH="0" baseline="-25000" noProof="0" dirty="0" err="1">
                <a:ln>
                  <a:noFill/>
                </a:ln>
                <a:effectLst/>
                <a:uLnTx/>
                <a:uFillTx/>
                <a:latin typeface="Arial"/>
                <a:ea typeface="+mn-ea"/>
                <a:cs typeface="+mn-cs"/>
                <a:sym typeface="Symbol" panose="05050102010706020507" pitchFamily="18" charset="2"/>
              </a:rPr>
              <a:t>ik</a:t>
            </a:r>
            <a:r>
              <a:rPr lang="sr-Cyrl-RS" altLang="en-US" b="1" i="1" kern="0" dirty="0">
                <a:latin typeface="Arial"/>
                <a:sym typeface="Symbol" panose="05050102010706020507" pitchFamily="18" charset="2"/>
              </a:rPr>
              <a:t> = </a:t>
            </a:r>
            <a:r>
              <a:rPr lang="sr-Cyrl-CS" altLang="en-US" b="1" kern="0" dirty="0">
                <a:sym typeface="Symbol" panose="05050102010706020507" pitchFamily="18" charset="2"/>
              </a:rPr>
              <a:t> + </a:t>
            </a:r>
            <a:r>
              <a:rPr lang="sr-Latn-CS" altLang="en-US" b="1" i="1" kern="0" baseline="-25000" dirty="0">
                <a:sym typeface="Symbol" panose="05050102010706020507" pitchFamily="18" charset="2"/>
              </a:rPr>
              <a:t>k</a:t>
            </a:r>
            <a:r>
              <a:rPr lang="sr-Latn-CS" altLang="en-US" b="1" kern="0" dirty="0">
                <a:sym typeface="Symbol" panose="05050102010706020507" pitchFamily="18" charset="2"/>
              </a:rPr>
              <a:t> + </a:t>
            </a:r>
            <a:r>
              <a:rPr lang="sr-Cyrl-CS" altLang="en-US" b="1" kern="0" dirty="0">
                <a:sym typeface="Symbol" panose="05050102010706020507" pitchFamily="18" charset="2"/>
              </a:rPr>
              <a:t></a:t>
            </a:r>
            <a:r>
              <a:rPr lang="sr-Latn-CS" altLang="en-US" b="1" i="1" kern="0" baseline="-25000" dirty="0" err="1">
                <a:sym typeface="Symbol" panose="05050102010706020507" pitchFamily="18" charset="2"/>
              </a:rPr>
              <a:t>ik</a:t>
            </a:r>
            <a:r>
              <a:rPr lang="sr-Latn-CS" altLang="en-US" b="1" kern="0" dirty="0">
                <a:sym typeface="Symbol" panose="05050102010706020507" pitchFamily="18" charset="2"/>
              </a:rPr>
              <a:t> </a:t>
            </a:r>
            <a:endParaRPr kumimoji="0" lang="sr-Cyrl-CS" altLang="en-US" sz="2800" b="1" i="1" u="none" strike="noStrike" kern="0" cap="none" spc="0" normalizeH="0" baseline="-25000" noProof="0" dirty="0">
              <a:ln>
                <a:noFill/>
              </a:ln>
              <a:effectLst/>
              <a:uLnTx/>
              <a:uFillTx/>
              <a:latin typeface="Arial"/>
              <a:ea typeface="+mn-ea"/>
              <a:cs typeface="+mn-cs"/>
              <a:sym typeface="Symbol" panose="05050102010706020507" pitchFamily="18" charset="2"/>
            </a:endParaRPr>
          </a:p>
          <a:p>
            <a:pPr lvl="1"/>
            <a:endParaRPr lang="sr-Cyrl-RS" dirty="0"/>
          </a:p>
          <a:p>
            <a:pPr lvl="1"/>
            <a:r>
              <a:rPr lang="sr-Cyrl-CS" altLang="en-US" b="1" kern="0" dirty="0">
                <a:sym typeface="Symbol" panose="05050102010706020507" pitchFamily="18" charset="2"/>
              </a:rPr>
              <a:t> </a:t>
            </a:r>
            <a:r>
              <a:rPr lang="ru-RU" dirty="0" err="1"/>
              <a:t>аритметичка</a:t>
            </a:r>
            <a:r>
              <a:rPr lang="ru-RU" dirty="0"/>
              <a:t> средина </a:t>
            </a:r>
            <a:r>
              <a:rPr lang="ru-RU" dirty="0" err="1"/>
              <a:t>популације</a:t>
            </a:r>
            <a:endParaRPr lang="ru-RU" dirty="0"/>
          </a:p>
          <a:p>
            <a:pPr lvl="1"/>
            <a:r>
              <a:rPr lang="sr-Cyrl-CS" altLang="en-US" b="1" kern="0" dirty="0">
                <a:sym typeface="Symbol" panose="05050102010706020507" pitchFamily="18" charset="2"/>
              </a:rPr>
              <a:t></a:t>
            </a:r>
            <a:r>
              <a:rPr lang="sr-Latn-CS" altLang="en-US" b="1" i="1" kern="0" baseline="-25000" dirty="0">
                <a:sym typeface="Symbol" panose="05050102010706020507" pitchFamily="18" charset="2"/>
              </a:rPr>
              <a:t>k</a:t>
            </a:r>
            <a:r>
              <a:rPr lang="ru-RU" dirty="0"/>
              <a:t> </a:t>
            </a:r>
            <a:r>
              <a:rPr lang="ru-RU" dirty="0" err="1"/>
              <a:t>параметар</a:t>
            </a:r>
            <a:r>
              <a:rPr lang="ru-RU" dirty="0"/>
              <a:t> </a:t>
            </a:r>
            <a:r>
              <a:rPr lang="ru-RU" dirty="0" err="1"/>
              <a:t>који</a:t>
            </a:r>
            <a:r>
              <a:rPr lang="ru-RU" dirty="0"/>
              <a:t> </a:t>
            </a:r>
            <a:r>
              <a:rPr lang="ru-RU" dirty="0" err="1"/>
              <a:t>показује</a:t>
            </a:r>
            <a:r>
              <a:rPr lang="ru-RU" dirty="0"/>
              <a:t> </a:t>
            </a:r>
            <a:r>
              <a:rPr lang="ru-RU" dirty="0" err="1"/>
              <a:t>ефекат</a:t>
            </a:r>
            <a:r>
              <a:rPr lang="ru-RU" dirty="0"/>
              <a:t> </a:t>
            </a:r>
            <a:r>
              <a:rPr lang="ru-RU" dirty="0" err="1"/>
              <a:t>независне</a:t>
            </a:r>
            <a:r>
              <a:rPr lang="ru-RU" dirty="0"/>
              <a:t> </a:t>
            </a:r>
            <a:r>
              <a:rPr lang="ru-RU" dirty="0" err="1"/>
              <a:t>варијабле</a:t>
            </a:r>
            <a:r>
              <a:rPr lang="ru-RU" dirty="0"/>
              <a:t> (</a:t>
            </a:r>
            <a:r>
              <a:rPr lang="ru-RU" dirty="0" err="1"/>
              <a:t>одступање</a:t>
            </a:r>
            <a:r>
              <a:rPr lang="ru-RU" dirty="0"/>
              <a:t> </a:t>
            </a:r>
            <a:r>
              <a:rPr lang="ru-RU" dirty="0" err="1"/>
              <a:t>аритметичке</a:t>
            </a:r>
            <a:r>
              <a:rPr lang="ru-RU" dirty="0"/>
              <a:t> средине </a:t>
            </a:r>
            <a:r>
              <a:rPr lang="ru-RU" dirty="0" err="1"/>
              <a:t>субпопулације</a:t>
            </a:r>
            <a:r>
              <a:rPr lang="ru-RU" dirty="0"/>
              <a:t> k од </a:t>
            </a:r>
            <a:r>
              <a:rPr lang="ru-RU" dirty="0" err="1"/>
              <a:t>аритметичке</a:t>
            </a:r>
            <a:r>
              <a:rPr lang="ru-RU" dirty="0"/>
              <a:t> средине </a:t>
            </a:r>
            <a:r>
              <a:rPr lang="ru-RU" dirty="0" err="1"/>
              <a:t>популације</a:t>
            </a:r>
            <a:r>
              <a:rPr lang="ru-RU" dirty="0"/>
              <a:t>)</a:t>
            </a:r>
          </a:p>
          <a:p>
            <a:pPr lvl="1"/>
            <a:r>
              <a:rPr lang="sr-Cyrl-CS" altLang="en-US" b="1" kern="0" dirty="0">
                <a:sym typeface="Symbol" panose="05050102010706020507" pitchFamily="18" charset="2"/>
              </a:rPr>
              <a:t></a:t>
            </a:r>
            <a:r>
              <a:rPr lang="sr-Latn-CS" altLang="en-US" b="1" i="1" kern="0" baseline="-25000" dirty="0" err="1">
                <a:sym typeface="Symbol" panose="05050102010706020507" pitchFamily="18" charset="2"/>
              </a:rPr>
              <a:t>ik</a:t>
            </a:r>
            <a:r>
              <a:rPr lang="sr-Latn-CS" altLang="en-US" b="1" kern="0" dirty="0">
                <a:sym typeface="Symbol" panose="05050102010706020507" pitchFamily="18" charset="2"/>
              </a:rPr>
              <a:t> </a:t>
            </a:r>
            <a:r>
              <a:rPr lang="ru-RU" dirty="0" err="1"/>
              <a:t>је</a:t>
            </a:r>
            <a:r>
              <a:rPr lang="ru-RU" dirty="0"/>
              <a:t> грешка (</a:t>
            </a:r>
            <a:r>
              <a:rPr lang="ru-RU" dirty="0" err="1"/>
              <a:t>последица</a:t>
            </a:r>
            <a:r>
              <a:rPr lang="ru-RU" dirty="0"/>
              <a:t> </a:t>
            </a:r>
            <a:r>
              <a:rPr lang="ru-RU" dirty="0" err="1"/>
              <a:t>деловања</a:t>
            </a:r>
            <a:r>
              <a:rPr lang="ru-RU" dirty="0"/>
              <a:t> </a:t>
            </a:r>
            <a:r>
              <a:rPr lang="ru-RU" dirty="0" err="1"/>
              <a:t>неконтролисаних</a:t>
            </a:r>
            <a:r>
              <a:rPr lang="ru-RU" dirty="0"/>
              <a:t> </a:t>
            </a:r>
            <a:r>
              <a:rPr lang="ru-RU" dirty="0" err="1"/>
              <a:t>извора</a:t>
            </a:r>
            <a:r>
              <a:rPr lang="ru-RU" dirty="0"/>
              <a:t> </a:t>
            </a:r>
            <a:r>
              <a:rPr lang="ru-RU" dirty="0" err="1"/>
              <a:t>варирања</a:t>
            </a:r>
            <a:r>
              <a:rPr lang="ru-RU" dirty="0"/>
              <a:t>)</a:t>
            </a:r>
          </a:p>
          <a:p>
            <a:pPr lvl="1"/>
            <a:r>
              <a:rPr lang="sr-Latn-RS" dirty="0"/>
              <a:t>i </a:t>
            </a:r>
            <a:r>
              <a:rPr lang="sr-Cyrl-RS" dirty="0"/>
              <a:t>је ознака ентитета </a:t>
            </a:r>
            <a:r>
              <a:rPr lang="sr-Cyrl-CS" altLang="en-US" dirty="0"/>
              <a:t>е</a:t>
            </a:r>
            <a:r>
              <a:rPr lang="sr-Latn-CS" altLang="en-US" i="1" baseline="-25000" dirty="0"/>
              <a:t>i</a:t>
            </a:r>
            <a:r>
              <a:rPr lang="sr-Cyrl-RS" altLang="en-US" i="1" baseline="-25000" dirty="0"/>
              <a:t> </a:t>
            </a:r>
            <a:r>
              <a:rPr lang="sr-Cyrl-RS" altLang="en-US" i="1" dirty="0"/>
              <a:t> </a:t>
            </a:r>
            <a:r>
              <a:rPr lang="sr-Cyrl-RS" altLang="en-US" dirty="0"/>
              <a:t>у </a:t>
            </a:r>
            <a:r>
              <a:rPr lang="sr-Cyrl-RS" altLang="en-US" dirty="0" err="1"/>
              <a:t>субпопулацији</a:t>
            </a:r>
            <a:r>
              <a:rPr lang="sr-Cyrl-RS" altLang="en-US" dirty="0"/>
              <a:t> </a:t>
            </a:r>
            <a:r>
              <a:rPr lang="en-GB" altLang="en-US" dirty="0"/>
              <a:t>k</a:t>
            </a:r>
            <a:endParaRPr lang="ru-RU" dirty="0"/>
          </a:p>
          <a:p>
            <a:endParaRPr lang="sr-Cyrl-RS" dirty="0">
              <a:solidFill>
                <a:srgbClr val="C00000"/>
              </a:solidFill>
            </a:endParaRPr>
          </a:p>
          <a:p>
            <a:pPr>
              <a:lnSpc>
                <a:spcPct val="80000"/>
              </a:lnSpc>
              <a:spcBef>
                <a:spcPct val="20000"/>
              </a:spcBef>
              <a:buClr>
                <a:schemeClr val="accent2"/>
              </a:buClr>
              <a:buSzPct val="80000"/>
              <a:defRPr/>
            </a:pPr>
            <a:r>
              <a:rPr lang="sr-Cyrl-RS" dirty="0">
                <a:solidFill>
                  <a:srgbClr val="C00000"/>
                </a:solidFill>
              </a:rPr>
              <a:t>важно! </a:t>
            </a:r>
            <a:r>
              <a:rPr lang="sr-Cyrl-CS" dirty="0"/>
              <a:t>Будући да је реч о моделу фиксних ефеката, параметри  </a:t>
            </a:r>
            <a:r>
              <a:rPr lang="sr-Cyrl-CS" dirty="0">
                <a:sym typeface="Symbol" pitchFamily="18" charset="2"/>
              </a:rPr>
              <a:t> и </a:t>
            </a:r>
            <a:r>
              <a:rPr lang="sr-Latn-CS" i="1" baseline="-25000" dirty="0">
                <a:sym typeface="Symbol" pitchFamily="18" charset="2"/>
              </a:rPr>
              <a:t>k</a:t>
            </a:r>
            <a:r>
              <a:rPr lang="sr-Cyrl-CS" dirty="0"/>
              <a:t> су константе, а </a:t>
            </a:r>
            <a:r>
              <a:rPr lang="sr-Cyrl-CS" dirty="0">
                <a:solidFill>
                  <a:srgbClr val="C00000"/>
                </a:solidFill>
                <a:sym typeface="Symbol" pitchFamily="18" charset="2"/>
              </a:rPr>
              <a:t></a:t>
            </a:r>
            <a:r>
              <a:rPr lang="sr-Latn-CS" i="1" baseline="-25000" dirty="0" err="1">
                <a:solidFill>
                  <a:srgbClr val="C00000"/>
                </a:solidFill>
                <a:sym typeface="Symbol" pitchFamily="18" charset="2"/>
              </a:rPr>
              <a:t>ik</a:t>
            </a:r>
            <a:r>
              <a:rPr lang="sr-Cyrl-CS" i="1" dirty="0">
                <a:solidFill>
                  <a:srgbClr val="C00000"/>
                </a:solidFill>
                <a:sym typeface="Symbol" pitchFamily="18" charset="2"/>
              </a:rPr>
              <a:t>  </a:t>
            </a:r>
            <a:r>
              <a:rPr lang="sr-Cyrl-CS" dirty="0">
                <a:solidFill>
                  <a:srgbClr val="C00000"/>
                </a:solidFill>
                <a:sym typeface="Symbol" pitchFamily="18" charset="2"/>
              </a:rPr>
              <a:t>је случајна варијабла за коју се претпоставља да има нормалну функцију густине са аритметичком средином 0 и варијансом </a:t>
            </a:r>
            <a:r>
              <a:rPr lang="sr-Cyrl-CS" baseline="30000" dirty="0">
                <a:solidFill>
                  <a:srgbClr val="C00000"/>
                </a:solidFill>
                <a:sym typeface="Symbol" pitchFamily="18" charset="2"/>
              </a:rPr>
              <a:t>2</a:t>
            </a:r>
            <a:r>
              <a:rPr lang="sr-Cyrl-CS" dirty="0">
                <a:solidFill>
                  <a:srgbClr val="C00000"/>
                </a:solidFill>
                <a:sym typeface="Symbol" pitchFamily="18" charset="2"/>
              </a:rPr>
              <a:t>.</a:t>
            </a:r>
            <a:endParaRPr lang="sr-Cyrl-RS" dirty="0">
              <a:solidFill>
                <a:srgbClr val="C00000"/>
              </a:solidFill>
              <a:sym typeface="Symbol" pitchFamily="18" charset="2"/>
            </a:endParaRPr>
          </a:p>
        </p:txBody>
      </p:sp>
    </p:spTree>
    <p:extLst>
      <p:ext uri="{BB962C8B-B14F-4D97-AF65-F5344CB8AC3E}">
        <p14:creationId xmlns:p14="http://schemas.microsoft.com/office/powerpoint/2010/main" val="145523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2AC5-0522-A9A1-B9CC-73BFCBDA6025}"/>
              </a:ext>
            </a:extLst>
          </p:cNvPr>
          <p:cNvSpPr>
            <a:spLocks noGrp="1"/>
          </p:cNvSpPr>
          <p:nvPr>
            <p:ph type="title"/>
          </p:nvPr>
        </p:nvSpPr>
        <p:spPr/>
        <p:txBody>
          <a:bodyPr/>
          <a:lstStyle/>
          <a:p>
            <a:r>
              <a:rPr lang="en-GB"/>
              <a:t>F</a:t>
            </a:r>
            <a:r>
              <a:rPr lang="sr-Cyrl-RS"/>
              <a:t> тест – 1. део: </a:t>
            </a:r>
            <a:r>
              <a:rPr lang="sr-Cyrl-RS" err="1"/>
              <a:t>унутаргрупне</a:t>
            </a:r>
            <a:r>
              <a:rPr lang="sr-Cyrl-RS"/>
              <a:t> и </a:t>
            </a:r>
            <a:r>
              <a:rPr lang="sr-Cyrl-RS" err="1"/>
              <a:t>међугрупне</a:t>
            </a:r>
            <a:r>
              <a:rPr lang="sr-Cyrl-RS"/>
              <a:t> разлике</a:t>
            </a:r>
            <a:endParaRPr lang="en-GB"/>
          </a:p>
        </p:txBody>
      </p:sp>
      <p:sp>
        <p:nvSpPr>
          <p:cNvPr id="3" name="Content Placeholder 2">
            <a:extLst>
              <a:ext uri="{FF2B5EF4-FFF2-40B4-BE49-F238E27FC236}">
                <a16:creationId xmlns:a16="http://schemas.microsoft.com/office/drawing/2014/main" id="{50C3ED84-B6DD-14C1-33C1-7E6A438B2D5D}"/>
              </a:ext>
            </a:extLst>
          </p:cNvPr>
          <p:cNvSpPr>
            <a:spLocks noGrp="1"/>
          </p:cNvSpPr>
          <p:nvPr>
            <p:ph idx="1"/>
          </p:nvPr>
        </p:nvSpPr>
        <p:spPr/>
        <p:txBody>
          <a:bodyPr>
            <a:normAutofit/>
          </a:bodyPr>
          <a:lstStyle/>
          <a:p>
            <a:r>
              <a:rPr lang="sr-Cyrl-RS"/>
              <a:t>Исто тако, на узорку…</a:t>
            </a:r>
          </a:p>
          <a:p>
            <a:r>
              <a:rPr lang="sr-Cyrl-RS"/>
              <a:t>Резултат сваког испитаника може се разложити овако</a:t>
            </a:r>
          </a:p>
          <a:p>
            <a:pPr lvl="1"/>
            <a:r>
              <a:rPr lang="sr-Latn-CS" altLang="en-US" kern="0" err="1"/>
              <a:t>x</a:t>
            </a:r>
            <a:r>
              <a:rPr lang="sr-Latn-CS" altLang="en-US" i="1" kern="0" baseline="-25000" err="1"/>
              <a:t>ik</a:t>
            </a:r>
            <a:r>
              <a:rPr lang="sr-Cyrl-CS" altLang="en-US" kern="0" baseline="-25000"/>
              <a:t> </a:t>
            </a:r>
            <a:r>
              <a:rPr lang="sr-Cyrl-CS" altLang="en-US" kern="0"/>
              <a:t>= </a:t>
            </a:r>
            <a:r>
              <a:rPr lang="sr-Cyrl-CS" altLang="en-US" kern="0">
                <a:sym typeface="Symbol" panose="05050102010706020507" pitchFamily="18" charset="2"/>
              </a:rPr>
              <a:t>М + (М</a:t>
            </a:r>
            <a:r>
              <a:rPr lang="sr-Latn-CS" altLang="en-US" i="1" kern="0" baseline="-25000">
                <a:sym typeface="Symbol" panose="05050102010706020507" pitchFamily="18" charset="2"/>
              </a:rPr>
              <a:t>k</a:t>
            </a:r>
            <a:r>
              <a:rPr lang="sr-Latn-CS" altLang="en-US" kern="0">
                <a:sym typeface="Symbol" panose="05050102010706020507" pitchFamily="18" charset="2"/>
              </a:rPr>
              <a:t> - </a:t>
            </a:r>
            <a:r>
              <a:rPr lang="sr-Cyrl-CS" altLang="en-US" kern="0">
                <a:sym typeface="Symbol" panose="05050102010706020507" pitchFamily="18" charset="2"/>
              </a:rPr>
              <a:t>М</a:t>
            </a:r>
            <a:r>
              <a:rPr lang="sr-Latn-CS" altLang="en-US" kern="0">
                <a:sym typeface="Symbol" panose="05050102010706020507" pitchFamily="18" charset="2"/>
              </a:rPr>
              <a:t>) + (</a:t>
            </a:r>
            <a:r>
              <a:rPr lang="sr-Latn-CS" altLang="en-US" kern="0" err="1">
                <a:sym typeface="Symbol" panose="05050102010706020507" pitchFamily="18" charset="2"/>
              </a:rPr>
              <a:t>x</a:t>
            </a:r>
            <a:r>
              <a:rPr lang="sr-Latn-CS" altLang="en-US" i="1" kern="0" baseline="-25000" err="1">
                <a:sym typeface="Symbol" panose="05050102010706020507" pitchFamily="18" charset="2"/>
              </a:rPr>
              <a:t>ik</a:t>
            </a:r>
            <a:r>
              <a:rPr lang="sr-Latn-CS" altLang="en-US" i="1" kern="0" baseline="-25000">
                <a:sym typeface="Symbol" panose="05050102010706020507" pitchFamily="18" charset="2"/>
              </a:rPr>
              <a:t> </a:t>
            </a:r>
            <a:r>
              <a:rPr lang="sr-Latn-CS" altLang="en-US" kern="0">
                <a:sym typeface="Symbol" panose="05050102010706020507" pitchFamily="18" charset="2"/>
              </a:rPr>
              <a:t>– </a:t>
            </a:r>
            <a:r>
              <a:rPr lang="sr-Cyrl-CS" altLang="en-US" kern="0">
                <a:sym typeface="Symbol" panose="05050102010706020507" pitchFamily="18" charset="2"/>
              </a:rPr>
              <a:t>М</a:t>
            </a:r>
            <a:r>
              <a:rPr lang="sr-Latn-CS" altLang="en-US" i="1" kern="0" baseline="-25000">
                <a:sym typeface="Symbol" panose="05050102010706020507" pitchFamily="18" charset="2"/>
              </a:rPr>
              <a:t>k</a:t>
            </a:r>
            <a:r>
              <a:rPr lang="sr-Latn-CS" altLang="en-US" kern="0">
                <a:sym typeface="Symbol" panose="05050102010706020507" pitchFamily="18" charset="2"/>
              </a:rPr>
              <a:t>), </a:t>
            </a:r>
            <a:r>
              <a:rPr lang="sr-Latn-CS" altLang="en-US" i="1" kern="0">
                <a:sym typeface="Symbol" panose="05050102010706020507" pitchFamily="18" charset="2"/>
              </a:rPr>
              <a:t>i = 1,...,</a:t>
            </a:r>
            <a:r>
              <a:rPr lang="sr-Latn-CS" altLang="en-US" i="1" kern="0" err="1">
                <a:sym typeface="Symbol" panose="05050102010706020507" pitchFamily="18" charset="2"/>
              </a:rPr>
              <a:t>n</a:t>
            </a:r>
            <a:r>
              <a:rPr lang="sr-Latn-CS" altLang="en-US" i="1" kern="0" baseline="-25000" err="1">
                <a:sym typeface="Symbol" panose="05050102010706020507" pitchFamily="18" charset="2"/>
              </a:rPr>
              <a:t>k</a:t>
            </a:r>
            <a:r>
              <a:rPr lang="sr-Latn-CS" altLang="en-US" i="1" kern="0">
                <a:sym typeface="Symbol" panose="05050102010706020507" pitchFamily="18" charset="2"/>
              </a:rPr>
              <a:t>; k = 1,..., g </a:t>
            </a:r>
            <a:endParaRPr lang="sr-Cyrl-CS" altLang="en-US" kern="0">
              <a:sym typeface="Symbol" panose="05050102010706020507" pitchFamily="18" charset="2"/>
            </a:endParaRPr>
          </a:p>
          <a:p>
            <a:pPr lvl="1"/>
            <a:endParaRPr lang="sr-Cyrl-RS"/>
          </a:p>
          <a:p>
            <a:r>
              <a:rPr lang="sr-Cyrl-RS"/>
              <a:t>Ако од обе стране одузмемо укупни просек добијамо:</a:t>
            </a:r>
          </a:p>
          <a:p>
            <a:pPr lvl="1"/>
            <a:r>
              <a:rPr lang="sr-Latn-CS" b="1" err="1"/>
              <a:t>x</a:t>
            </a:r>
            <a:r>
              <a:rPr lang="sr-Latn-CS" b="1" i="1" baseline="-25000" err="1"/>
              <a:t>ik</a:t>
            </a:r>
            <a:r>
              <a:rPr lang="sr-Cyrl-CS" b="1"/>
              <a:t>  - М = </a:t>
            </a:r>
            <a:r>
              <a:rPr lang="sr-Cyrl-CS" b="1">
                <a:sym typeface="Symbol" pitchFamily="18" charset="2"/>
              </a:rPr>
              <a:t>(М</a:t>
            </a:r>
            <a:r>
              <a:rPr lang="sr-Latn-CS" b="1" i="1" baseline="-25000">
                <a:sym typeface="Symbol" pitchFamily="18" charset="2"/>
              </a:rPr>
              <a:t>k</a:t>
            </a:r>
            <a:r>
              <a:rPr lang="sr-Latn-CS" b="1">
                <a:sym typeface="Symbol" pitchFamily="18" charset="2"/>
              </a:rPr>
              <a:t> - </a:t>
            </a:r>
            <a:r>
              <a:rPr lang="sr-Cyrl-CS" b="1">
                <a:sym typeface="Symbol" pitchFamily="18" charset="2"/>
              </a:rPr>
              <a:t>М</a:t>
            </a:r>
            <a:r>
              <a:rPr lang="sr-Latn-CS" b="1">
                <a:sym typeface="Symbol" pitchFamily="18" charset="2"/>
              </a:rPr>
              <a:t>) + (</a:t>
            </a:r>
            <a:r>
              <a:rPr lang="sr-Latn-CS" b="1" err="1">
                <a:sym typeface="Symbol" pitchFamily="18" charset="2"/>
              </a:rPr>
              <a:t>x</a:t>
            </a:r>
            <a:r>
              <a:rPr lang="sr-Latn-CS" b="1" i="1" baseline="-25000" err="1">
                <a:sym typeface="Symbol" pitchFamily="18" charset="2"/>
              </a:rPr>
              <a:t>ik</a:t>
            </a:r>
            <a:r>
              <a:rPr lang="sr-Latn-CS" b="1" i="1">
                <a:sym typeface="Symbol" pitchFamily="18" charset="2"/>
              </a:rPr>
              <a:t> </a:t>
            </a:r>
            <a:r>
              <a:rPr lang="sr-Latn-CS" b="1">
                <a:sym typeface="Symbol" pitchFamily="18" charset="2"/>
              </a:rPr>
              <a:t>– </a:t>
            </a:r>
            <a:r>
              <a:rPr lang="sr-Cyrl-CS" b="1">
                <a:sym typeface="Symbol" pitchFamily="18" charset="2"/>
              </a:rPr>
              <a:t>М</a:t>
            </a:r>
            <a:r>
              <a:rPr lang="sr-Latn-CS" b="1" i="1" baseline="-25000">
                <a:sym typeface="Symbol" pitchFamily="18" charset="2"/>
              </a:rPr>
              <a:t>k</a:t>
            </a:r>
            <a:r>
              <a:rPr lang="sr-Latn-CS" b="1">
                <a:sym typeface="Symbol" pitchFamily="18" charset="2"/>
              </a:rPr>
              <a:t>)</a:t>
            </a:r>
            <a:endParaRPr lang="sr-Cyrl-CS" b="1">
              <a:sym typeface="Symbol" pitchFamily="18" charset="2"/>
            </a:endParaRPr>
          </a:p>
          <a:p>
            <a:pPr lvl="1"/>
            <a:r>
              <a:rPr lang="sr-Cyrl-RS">
                <a:solidFill>
                  <a:srgbClr val="C00000"/>
                </a:solidFill>
              </a:rPr>
              <a:t>одступање испитаника од укупног просека може се поделити на одступање повезано са припадношћу групи (М</a:t>
            </a:r>
            <a:r>
              <a:rPr lang="en-GB" baseline="-25000">
                <a:solidFill>
                  <a:srgbClr val="C00000"/>
                </a:solidFill>
              </a:rPr>
              <a:t>k</a:t>
            </a:r>
            <a:r>
              <a:rPr lang="en-GB">
                <a:solidFill>
                  <a:srgbClr val="C00000"/>
                </a:solidFill>
              </a:rPr>
              <a:t> - </a:t>
            </a:r>
            <a:r>
              <a:rPr lang="sr-Cyrl-RS">
                <a:solidFill>
                  <a:srgbClr val="C00000"/>
                </a:solidFill>
              </a:rPr>
              <a:t>М) и одступање од осталих испитаника у својој групи (</a:t>
            </a:r>
            <a:r>
              <a:rPr lang="en-GB" err="1">
                <a:solidFill>
                  <a:srgbClr val="C00000"/>
                </a:solidFill>
              </a:rPr>
              <a:t>x</a:t>
            </a:r>
            <a:r>
              <a:rPr lang="en-GB" baseline="-25000" err="1">
                <a:solidFill>
                  <a:srgbClr val="C00000"/>
                </a:solidFill>
              </a:rPr>
              <a:t>ik</a:t>
            </a:r>
            <a:r>
              <a:rPr lang="en-GB">
                <a:solidFill>
                  <a:srgbClr val="C00000"/>
                </a:solidFill>
              </a:rPr>
              <a:t> – </a:t>
            </a:r>
            <a:r>
              <a:rPr lang="sr-Cyrl-RS">
                <a:solidFill>
                  <a:srgbClr val="C00000"/>
                </a:solidFill>
              </a:rPr>
              <a:t>М</a:t>
            </a:r>
            <a:r>
              <a:rPr lang="en-GB" baseline="-25000">
                <a:solidFill>
                  <a:srgbClr val="C00000"/>
                </a:solidFill>
              </a:rPr>
              <a:t>k</a:t>
            </a:r>
            <a:r>
              <a:rPr lang="sr-Cyrl-RS">
                <a:solidFill>
                  <a:srgbClr val="C00000"/>
                </a:solidFill>
              </a:rPr>
              <a:t>) због деловања других, непознатих фактора!</a:t>
            </a:r>
            <a:endParaRPr lang="en-GB"/>
          </a:p>
        </p:txBody>
      </p:sp>
    </p:spTree>
    <p:extLst>
      <p:ext uri="{BB962C8B-B14F-4D97-AF65-F5344CB8AC3E}">
        <p14:creationId xmlns:p14="http://schemas.microsoft.com/office/powerpoint/2010/main" val="231441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7900-27BD-1E30-C6A0-CC314A250A1B}"/>
              </a:ext>
            </a:extLst>
          </p:cNvPr>
          <p:cNvSpPr>
            <a:spLocks noGrp="1"/>
          </p:cNvSpPr>
          <p:nvPr>
            <p:ph type="title"/>
          </p:nvPr>
        </p:nvSpPr>
        <p:spPr/>
        <p:txBody>
          <a:bodyPr/>
          <a:lstStyle/>
          <a:p>
            <a:r>
              <a:rPr lang="en-GB"/>
              <a:t>F</a:t>
            </a:r>
            <a:r>
              <a:rPr lang="sr-Cyrl-RS"/>
              <a:t> тест – 1. део: </a:t>
            </a:r>
            <a:r>
              <a:rPr lang="sr-Cyrl-RS" err="1"/>
              <a:t>унутаргрупне</a:t>
            </a:r>
            <a:r>
              <a:rPr lang="sr-Cyrl-RS"/>
              <a:t> и </a:t>
            </a:r>
            <a:r>
              <a:rPr lang="sr-Cyrl-RS" err="1"/>
              <a:t>међугрупне</a:t>
            </a:r>
            <a:r>
              <a:rPr lang="sr-Cyrl-RS"/>
              <a:t> разлике</a:t>
            </a:r>
            <a:endParaRPr lang="en-GB"/>
          </a:p>
        </p:txBody>
      </p:sp>
      <p:sp>
        <p:nvSpPr>
          <p:cNvPr id="3" name="Content Placeholder 2">
            <a:extLst>
              <a:ext uri="{FF2B5EF4-FFF2-40B4-BE49-F238E27FC236}">
                <a16:creationId xmlns:a16="http://schemas.microsoft.com/office/drawing/2014/main" id="{EA81035B-5D2F-6D8A-2D5A-66A3900AF645}"/>
              </a:ext>
            </a:extLst>
          </p:cNvPr>
          <p:cNvSpPr>
            <a:spLocks noGrp="1"/>
          </p:cNvSpPr>
          <p:nvPr>
            <p:ph idx="1"/>
          </p:nvPr>
        </p:nvSpPr>
        <p:spPr/>
        <p:txBody>
          <a:bodyPr>
            <a:normAutofit/>
          </a:bodyPr>
          <a:lstStyle/>
          <a:p>
            <a:r>
              <a:rPr lang="sr-Cyrl-RS"/>
              <a:t>Згодно, разлагање на ефекат и грешку важи и за </a:t>
            </a:r>
            <a:r>
              <a:rPr lang="sr-Cyrl-RS" err="1"/>
              <a:t>квадрирана</a:t>
            </a:r>
            <a:r>
              <a:rPr lang="sr-Cyrl-RS"/>
              <a:t> растојања:</a:t>
            </a:r>
          </a:p>
          <a:p>
            <a:pPr marL="0" indent="0" algn="ctr">
              <a:buNone/>
            </a:pPr>
            <a:r>
              <a:rPr lang="sr-Cyrl-RS" b="1"/>
              <a:t>(</a:t>
            </a:r>
            <a:r>
              <a:rPr lang="sr-Latn-CS" b="1" err="1"/>
              <a:t>x</a:t>
            </a:r>
            <a:r>
              <a:rPr lang="sr-Latn-CS" b="1" i="1" baseline="-25000" err="1"/>
              <a:t>ik</a:t>
            </a:r>
            <a:r>
              <a:rPr lang="sr-Cyrl-CS" b="1"/>
              <a:t>  - М)</a:t>
            </a:r>
            <a:r>
              <a:rPr lang="sr-Cyrl-CS" b="1" baseline="30000"/>
              <a:t>2</a:t>
            </a:r>
            <a:r>
              <a:rPr lang="sr-Cyrl-CS" b="1"/>
              <a:t> = </a:t>
            </a:r>
            <a:r>
              <a:rPr lang="sr-Cyrl-CS" b="1">
                <a:sym typeface="Symbol" pitchFamily="18" charset="2"/>
              </a:rPr>
              <a:t>(М</a:t>
            </a:r>
            <a:r>
              <a:rPr lang="sr-Latn-CS" b="1" i="1" baseline="-25000">
                <a:sym typeface="Symbol" pitchFamily="18" charset="2"/>
              </a:rPr>
              <a:t>k</a:t>
            </a:r>
            <a:r>
              <a:rPr lang="sr-Latn-CS" b="1">
                <a:sym typeface="Symbol" pitchFamily="18" charset="2"/>
              </a:rPr>
              <a:t> - </a:t>
            </a:r>
            <a:r>
              <a:rPr lang="sr-Cyrl-CS" b="1">
                <a:sym typeface="Symbol" pitchFamily="18" charset="2"/>
              </a:rPr>
              <a:t>М</a:t>
            </a:r>
            <a:r>
              <a:rPr lang="sr-Latn-CS" b="1">
                <a:sym typeface="Symbol" pitchFamily="18" charset="2"/>
              </a:rPr>
              <a:t>)</a:t>
            </a:r>
            <a:r>
              <a:rPr lang="sr-Cyrl-RS" b="1" baseline="30000">
                <a:sym typeface="Symbol" pitchFamily="18" charset="2"/>
              </a:rPr>
              <a:t>2</a:t>
            </a:r>
            <a:r>
              <a:rPr lang="sr-Latn-CS" b="1">
                <a:sym typeface="Symbol" pitchFamily="18" charset="2"/>
              </a:rPr>
              <a:t> + (</a:t>
            </a:r>
            <a:r>
              <a:rPr lang="sr-Latn-CS" b="1" err="1">
                <a:sym typeface="Symbol" pitchFamily="18" charset="2"/>
              </a:rPr>
              <a:t>x</a:t>
            </a:r>
            <a:r>
              <a:rPr lang="sr-Latn-CS" b="1" i="1" baseline="-25000" err="1">
                <a:sym typeface="Symbol" pitchFamily="18" charset="2"/>
              </a:rPr>
              <a:t>ik</a:t>
            </a:r>
            <a:r>
              <a:rPr lang="sr-Latn-CS" b="1" i="1">
                <a:sym typeface="Symbol" pitchFamily="18" charset="2"/>
              </a:rPr>
              <a:t> </a:t>
            </a:r>
            <a:r>
              <a:rPr lang="sr-Latn-CS" b="1">
                <a:sym typeface="Symbol" pitchFamily="18" charset="2"/>
              </a:rPr>
              <a:t>– </a:t>
            </a:r>
            <a:r>
              <a:rPr lang="sr-Cyrl-CS" b="1">
                <a:sym typeface="Symbol" pitchFamily="18" charset="2"/>
              </a:rPr>
              <a:t>М</a:t>
            </a:r>
            <a:r>
              <a:rPr lang="sr-Latn-CS" b="1" i="1" baseline="-25000">
                <a:sym typeface="Symbol" pitchFamily="18" charset="2"/>
              </a:rPr>
              <a:t>k</a:t>
            </a:r>
            <a:r>
              <a:rPr lang="sr-Latn-CS" b="1">
                <a:sym typeface="Symbol" pitchFamily="18" charset="2"/>
              </a:rPr>
              <a:t>)</a:t>
            </a:r>
            <a:r>
              <a:rPr lang="sr-Cyrl-RS" b="1" baseline="30000">
                <a:sym typeface="Symbol" pitchFamily="18" charset="2"/>
              </a:rPr>
              <a:t>2</a:t>
            </a:r>
            <a:endParaRPr lang="sr-Cyrl-CS" b="1">
              <a:sym typeface="Symbol" pitchFamily="18" charset="2"/>
            </a:endParaRPr>
          </a:p>
          <a:p>
            <a:endParaRPr lang="sr-Cyrl-RS"/>
          </a:p>
          <a:p>
            <a:r>
              <a:rPr lang="sr-Cyrl-RS"/>
              <a:t>Ако бисмо желели да сумирамо за све испитанике…</a:t>
            </a:r>
          </a:p>
          <a:p>
            <a:endParaRPr lang="sr-Cyrl-RS"/>
          </a:p>
          <a:p>
            <a:endParaRPr lang="sr-Cyrl-RS"/>
          </a:p>
          <a:p>
            <a:endParaRPr lang="sr-Cyrl-RS"/>
          </a:p>
          <a:p>
            <a:endParaRPr lang="sr-Cyrl-RS"/>
          </a:p>
          <a:p>
            <a:endParaRPr lang="en-GB"/>
          </a:p>
        </p:txBody>
      </p:sp>
      <mc:AlternateContent xmlns:mc="http://schemas.openxmlformats.org/markup-compatibility/2006" xmlns:a14="http://schemas.microsoft.com/office/drawing/2010/main">
        <mc:Choice Requires="a14">
          <p:sp>
            <p:nvSpPr>
              <p:cNvPr id="4" name="Object 16">
                <a:extLst>
                  <a:ext uri="{FF2B5EF4-FFF2-40B4-BE49-F238E27FC236}">
                    <a16:creationId xmlns:a16="http://schemas.microsoft.com/office/drawing/2014/main" id="{D401AA12-6048-CB89-CE64-5AF8EA68364D}"/>
                  </a:ext>
                </a:extLst>
              </p:cNvPr>
              <p:cNvSpPr txBox="1"/>
              <p:nvPr/>
            </p:nvSpPr>
            <p:spPr bwMode="auto">
              <a:xfrm>
                <a:off x="1758884" y="4112690"/>
                <a:ext cx="8649894" cy="119424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nary>
                        <m:naryPr>
                          <m:chr m:val="∑"/>
                          <m:ctrlPr>
                            <a:rPr lang="en-GB" sz="2600" i="1" smtClean="0">
                              <a:solidFill>
                                <a:srgbClr val="000000"/>
                              </a:solidFill>
                              <a:latin typeface="Cambria Math" panose="02040503050406030204" pitchFamily="18" charset="0"/>
                            </a:rPr>
                          </m:ctrlPr>
                        </m:naryPr>
                        <m:sub>
                          <m:r>
                            <a:rPr lang="en-GB" sz="2600" i="1">
                              <a:solidFill>
                                <a:srgbClr val="000000"/>
                              </a:solidFill>
                              <a:latin typeface="Cambria Math" panose="02040503050406030204" pitchFamily="18" charset="0"/>
                            </a:rPr>
                            <m:t>𝑘</m:t>
                          </m:r>
                          <m:r>
                            <a:rPr lang="en-GB" sz="2600" i="1">
                              <a:solidFill>
                                <a:srgbClr val="000000"/>
                              </a:solidFill>
                              <a:latin typeface="Cambria Math" panose="02040503050406030204" pitchFamily="18" charset="0"/>
                            </a:rPr>
                            <m:t>=</m:t>
                          </m:r>
                          <m:r>
                            <a:rPr lang="en-GB" sz="2600" i="1">
                              <a:solidFill>
                                <a:srgbClr val="000000"/>
                              </a:solidFill>
                              <a:latin typeface="Cambria Math" panose="02040503050406030204" pitchFamily="18" charset="0"/>
                            </a:rPr>
                            <m:t>1</m:t>
                          </m:r>
                        </m:sub>
                        <m:sup>
                          <m:r>
                            <a:rPr lang="en-GB" sz="2600" i="1">
                              <a:solidFill>
                                <a:srgbClr val="000000"/>
                              </a:solidFill>
                              <a:latin typeface="Cambria Math" panose="02040503050406030204" pitchFamily="18" charset="0"/>
                            </a:rPr>
                            <m:t>𝑔</m:t>
                          </m:r>
                        </m:sup>
                        <m:e>
                          <m:nary>
                            <m:naryPr>
                              <m:chr m:val="∑"/>
                              <m:ctrlPr>
                                <a:rPr lang="en-GB" sz="2600" i="1">
                                  <a:solidFill>
                                    <a:srgbClr val="000000"/>
                                  </a:solidFill>
                                  <a:latin typeface="Cambria Math" panose="02040503050406030204" pitchFamily="18" charset="0"/>
                                </a:rPr>
                              </m:ctrlPr>
                            </m:naryPr>
                            <m:sub>
                              <m:r>
                                <a:rPr lang="en-GB" sz="2600" i="1">
                                  <a:solidFill>
                                    <a:srgbClr val="000000"/>
                                  </a:solidFill>
                                  <a:latin typeface="Cambria Math" panose="02040503050406030204" pitchFamily="18" charset="0"/>
                                </a:rPr>
                                <m:t>𝑖</m:t>
                              </m:r>
                              <m:r>
                                <a:rPr lang="en-GB" sz="2600" i="1">
                                  <a:solidFill>
                                    <a:srgbClr val="000000"/>
                                  </a:solidFill>
                                  <a:latin typeface="Cambria Math" panose="02040503050406030204" pitchFamily="18" charset="0"/>
                                </a:rPr>
                                <m:t>=</m:t>
                              </m:r>
                              <m:r>
                                <a:rPr lang="en-GB" sz="2600" i="1">
                                  <a:solidFill>
                                    <a:srgbClr val="000000"/>
                                  </a:solidFill>
                                  <a:latin typeface="Cambria Math" panose="02040503050406030204" pitchFamily="18" charset="0"/>
                                </a:rPr>
                                <m:t>1</m:t>
                              </m:r>
                            </m:sub>
                            <m:sup>
                              <m:sSub>
                                <m:sSubPr>
                                  <m:ctrlPr>
                                    <a:rPr lang="en-GB" sz="2600" i="1">
                                      <a:solidFill>
                                        <a:srgbClr val="000000"/>
                                      </a:solidFill>
                                      <a:latin typeface="Cambria Math" panose="02040503050406030204" pitchFamily="18" charset="0"/>
                                    </a:rPr>
                                  </m:ctrlPr>
                                </m:sSubPr>
                                <m:e>
                                  <m:r>
                                    <a:rPr lang="en-GB" sz="2600" i="1">
                                      <a:solidFill>
                                        <a:srgbClr val="000000"/>
                                      </a:solidFill>
                                      <a:latin typeface="Cambria Math" panose="02040503050406030204" pitchFamily="18" charset="0"/>
                                    </a:rPr>
                                    <m:t>𝑛</m:t>
                                  </m:r>
                                </m:e>
                                <m:sub>
                                  <m:r>
                                    <a:rPr lang="en-GB" sz="2600" i="1">
                                      <a:solidFill>
                                        <a:srgbClr val="000000"/>
                                      </a:solidFill>
                                      <a:latin typeface="Cambria Math" panose="02040503050406030204" pitchFamily="18" charset="0"/>
                                    </a:rPr>
                                    <m:t>𝑘</m:t>
                                  </m:r>
                                </m:sub>
                              </m:sSub>
                            </m:sup>
                            <m:e>
                              <m:r>
                                <a:rPr lang="en-GB" sz="2600" i="1">
                                  <a:solidFill>
                                    <a:srgbClr val="000000"/>
                                  </a:solidFill>
                                  <a:latin typeface="Cambria Math" panose="02040503050406030204" pitchFamily="18" charset="0"/>
                                </a:rPr>
                                <m:t>(</m:t>
                              </m:r>
                              <m:sSub>
                                <m:sSubPr>
                                  <m:ctrlPr>
                                    <a:rPr lang="en-GB" sz="2600" i="1">
                                      <a:solidFill>
                                        <a:srgbClr val="000000"/>
                                      </a:solidFill>
                                      <a:latin typeface="Cambria Math" panose="02040503050406030204" pitchFamily="18" charset="0"/>
                                    </a:rPr>
                                  </m:ctrlPr>
                                </m:sSubPr>
                                <m:e>
                                  <m:r>
                                    <a:rPr lang="en-GB" sz="2600" b="0" i="1" smtClean="0">
                                      <a:solidFill>
                                        <a:srgbClr val="000000"/>
                                      </a:solidFill>
                                      <a:latin typeface="Cambria Math" panose="02040503050406030204" pitchFamily="18" charset="0"/>
                                    </a:rPr>
                                    <m:t>𝑥</m:t>
                                  </m:r>
                                </m:e>
                                <m:sub>
                                  <m:r>
                                    <a:rPr lang="en-GB" sz="2600" i="1">
                                      <a:solidFill>
                                        <a:srgbClr val="000000"/>
                                      </a:solidFill>
                                      <a:latin typeface="Cambria Math" panose="02040503050406030204" pitchFamily="18" charset="0"/>
                                    </a:rPr>
                                    <m:t>𝑖𝑘</m:t>
                                  </m:r>
                                </m:sub>
                              </m:sSub>
                              <m:r>
                                <a:rPr lang="en-GB" sz="2600" i="1">
                                  <a:solidFill>
                                    <a:srgbClr val="000000"/>
                                  </a:solidFill>
                                  <a:latin typeface="Cambria Math" panose="02040503050406030204" pitchFamily="18" charset="0"/>
                                </a:rPr>
                                <m:t>−</m:t>
                              </m:r>
                              <m:r>
                                <a:rPr lang="en-GB" sz="2600" i="1">
                                  <a:solidFill>
                                    <a:srgbClr val="000000"/>
                                  </a:solidFill>
                                  <a:latin typeface="Cambria Math" panose="02040503050406030204" pitchFamily="18" charset="0"/>
                                </a:rPr>
                                <m:t>𝑀</m:t>
                              </m:r>
                              <m:sSup>
                                <m:sSupPr>
                                  <m:ctrlPr>
                                    <a:rPr lang="en-GB" sz="2600" i="1">
                                      <a:solidFill>
                                        <a:srgbClr val="000000"/>
                                      </a:solidFill>
                                      <a:latin typeface="Cambria Math" panose="02040503050406030204" pitchFamily="18" charset="0"/>
                                    </a:rPr>
                                  </m:ctrlPr>
                                </m:sSupPr>
                                <m:e>
                                  <m:r>
                                    <a:rPr lang="en-GB" sz="2600" i="1">
                                      <a:solidFill>
                                        <a:srgbClr val="000000"/>
                                      </a:solidFill>
                                      <a:latin typeface="Cambria Math" panose="02040503050406030204" pitchFamily="18" charset="0"/>
                                    </a:rPr>
                                    <m:t>)</m:t>
                                  </m:r>
                                </m:e>
                                <m:sup>
                                  <m:r>
                                    <a:rPr lang="en-GB" sz="2600" i="1">
                                      <a:solidFill>
                                        <a:srgbClr val="000000"/>
                                      </a:solidFill>
                                      <a:latin typeface="Cambria Math" panose="02040503050406030204" pitchFamily="18" charset="0"/>
                                    </a:rPr>
                                    <m:t>2</m:t>
                                  </m:r>
                                </m:sup>
                              </m:sSup>
                            </m:e>
                          </m:nary>
                        </m:e>
                      </m:nary>
                      <m:r>
                        <a:rPr lang="en-GB" sz="2600" i="1">
                          <a:solidFill>
                            <a:srgbClr val="000000"/>
                          </a:solidFill>
                          <a:latin typeface="Cambria Math" panose="02040503050406030204" pitchFamily="18" charset="0"/>
                        </a:rPr>
                        <m:t>=</m:t>
                      </m:r>
                      <m:nary>
                        <m:naryPr>
                          <m:chr m:val="∑"/>
                          <m:ctrlPr>
                            <a:rPr lang="en-GB" sz="2600" i="1">
                              <a:solidFill>
                                <a:srgbClr val="000000"/>
                              </a:solidFill>
                              <a:latin typeface="Cambria Math" panose="02040503050406030204" pitchFamily="18" charset="0"/>
                            </a:rPr>
                          </m:ctrlPr>
                        </m:naryPr>
                        <m:sub>
                          <m:r>
                            <a:rPr lang="en-GB" sz="2600" i="1">
                              <a:solidFill>
                                <a:srgbClr val="000000"/>
                              </a:solidFill>
                              <a:latin typeface="Cambria Math" panose="02040503050406030204" pitchFamily="18" charset="0"/>
                            </a:rPr>
                            <m:t>𝑘</m:t>
                          </m:r>
                          <m:r>
                            <a:rPr lang="en-GB" sz="2600" i="1">
                              <a:solidFill>
                                <a:srgbClr val="000000"/>
                              </a:solidFill>
                              <a:latin typeface="Cambria Math" panose="02040503050406030204" pitchFamily="18" charset="0"/>
                            </a:rPr>
                            <m:t>=</m:t>
                          </m:r>
                          <m:r>
                            <a:rPr lang="en-GB" sz="2600" i="1">
                              <a:solidFill>
                                <a:srgbClr val="000000"/>
                              </a:solidFill>
                              <a:latin typeface="Cambria Math" panose="02040503050406030204" pitchFamily="18" charset="0"/>
                            </a:rPr>
                            <m:t>1</m:t>
                          </m:r>
                        </m:sub>
                        <m:sup>
                          <m:r>
                            <a:rPr lang="en-GB" sz="2600" i="1">
                              <a:solidFill>
                                <a:srgbClr val="000000"/>
                              </a:solidFill>
                              <a:latin typeface="Cambria Math" panose="02040503050406030204" pitchFamily="18" charset="0"/>
                            </a:rPr>
                            <m:t>𝑔</m:t>
                          </m:r>
                        </m:sup>
                        <m:e>
                          <m:sSub>
                            <m:sSubPr>
                              <m:ctrlPr>
                                <a:rPr lang="en-GB" sz="2600" i="1">
                                  <a:solidFill>
                                    <a:srgbClr val="000000"/>
                                  </a:solidFill>
                                  <a:latin typeface="Cambria Math" panose="02040503050406030204" pitchFamily="18" charset="0"/>
                                </a:rPr>
                              </m:ctrlPr>
                            </m:sSubPr>
                            <m:e>
                              <m:r>
                                <a:rPr lang="en-GB" sz="2600" i="1">
                                  <a:solidFill>
                                    <a:srgbClr val="000000"/>
                                  </a:solidFill>
                                  <a:latin typeface="Cambria Math" panose="02040503050406030204" pitchFamily="18" charset="0"/>
                                </a:rPr>
                                <m:t>𝑛</m:t>
                              </m:r>
                            </m:e>
                            <m:sub>
                              <m:r>
                                <a:rPr lang="en-GB" sz="2600" i="1">
                                  <a:solidFill>
                                    <a:srgbClr val="000000"/>
                                  </a:solidFill>
                                  <a:latin typeface="Cambria Math" panose="02040503050406030204" pitchFamily="18" charset="0"/>
                                </a:rPr>
                                <m:t>𝑘</m:t>
                              </m:r>
                            </m:sub>
                          </m:sSub>
                          <m:r>
                            <a:rPr lang="en-GB" sz="2600" i="1">
                              <a:solidFill>
                                <a:srgbClr val="000000"/>
                              </a:solidFill>
                              <a:latin typeface="Cambria Math" panose="02040503050406030204" pitchFamily="18" charset="0"/>
                            </a:rPr>
                            <m:t>(</m:t>
                          </m:r>
                          <m:sSub>
                            <m:sSubPr>
                              <m:ctrlPr>
                                <a:rPr lang="en-GB" sz="2600" i="1">
                                  <a:solidFill>
                                    <a:srgbClr val="000000"/>
                                  </a:solidFill>
                                  <a:latin typeface="Cambria Math" panose="02040503050406030204" pitchFamily="18" charset="0"/>
                                </a:rPr>
                              </m:ctrlPr>
                            </m:sSubPr>
                            <m:e>
                              <m:r>
                                <a:rPr lang="en-GB" sz="2600" i="1">
                                  <a:solidFill>
                                    <a:srgbClr val="000000"/>
                                  </a:solidFill>
                                  <a:latin typeface="Cambria Math" panose="02040503050406030204" pitchFamily="18" charset="0"/>
                                </a:rPr>
                                <m:t>𝑀</m:t>
                              </m:r>
                            </m:e>
                            <m:sub>
                              <m:r>
                                <a:rPr lang="en-GB" sz="2600" i="1">
                                  <a:solidFill>
                                    <a:srgbClr val="000000"/>
                                  </a:solidFill>
                                  <a:latin typeface="Cambria Math" panose="02040503050406030204" pitchFamily="18" charset="0"/>
                                </a:rPr>
                                <m:t>𝑘</m:t>
                              </m:r>
                            </m:sub>
                          </m:sSub>
                          <m:r>
                            <a:rPr lang="en-GB" sz="2600" i="1">
                              <a:solidFill>
                                <a:srgbClr val="000000"/>
                              </a:solidFill>
                              <a:latin typeface="Cambria Math" panose="02040503050406030204" pitchFamily="18" charset="0"/>
                            </a:rPr>
                            <m:t>−</m:t>
                          </m:r>
                          <m:r>
                            <a:rPr lang="en-GB" sz="2600" i="1">
                              <a:solidFill>
                                <a:srgbClr val="000000"/>
                              </a:solidFill>
                              <a:latin typeface="Cambria Math" panose="02040503050406030204" pitchFamily="18" charset="0"/>
                            </a:rPr>
                            <m:t>𝑀</m:t>
                          </m:r>
                          <m:sSup>
                            <m:sSupPr>
                              <m:ctrlPr>
                                <a:rPr lang="en-GB" sz="2600" i="1">
                                  <a:solidFill>
                                    <a:srgbClr val="000000"/>
                                  </a:solidFill>
                                  <a:latin typeface="Cambria Math" panose="02040503050406030204" pitchFamily="18" charset="0"/>
                                </a:rPr>
                              </m:ctrlPr>
                            </m:sSupPr>
                            <m:e>
                              <m:r>
                                <a:rPr lang="en-GB" sz="2600" i="1">
                                  <a:solidFill>
                                    <a:srgbClr val="000000"/>
                                  </a:solidFill>
                                  <a:latin typeface="Cambria Math" panose="02040503050406030204" pitchFamily="18" charset="0"/>
                                </a:rPr>
                                <m:t>)</m:t>
                              </m:r>
                            </m:e>
                            <m:sup>
                              <m:r>
                                <a:rPr lang="en-GB" sz="2600" i="1">
                                  <a:solidFill>
                                    <a:srgbClr val="000000"/>
                                  </a:solidFill>
                                  <a:latin typeface="Cambria Math" panose="02040503050406030204" pitchFamily="18" charset="0"/>
                                </a:rPr>
                                <m:t>2</m:t>
                              </m:r>
                            </m:sup>
                          </m:sSup>
                        </m:e>
                      </m:nary>
                      <m:r>
                        <a:rPr lang="en-GB" sz="2600" i="1">
                          <a:solidFill>
                            <a:srgbClr val="000000"/>
                          </a:solidFill>
                          <a:latin typeface="Cambria Math" panose="02040503050406030204" pitchFamily="18" charset="0"/>
                        </a:rPr>
                        <m:t>+</m:t>
                      </m:r>
                      <m:nary>
                        <m:naryPr>
                          <m:chr m:val="∑"/>
                          <m:ctrlPr>
                            <a:rPr lang="en-GB" sz="2600" i="1">
                              <a:solidFill>
                                <a:srgbClr val="000000"/>
                              </a:solidFill>
                              <a:latin typeface="Cambria Math" panose="02040503050406030204" pitchFamily="18" charset="0"/>
                            </a:rPr>
                          </m:ctrlPr>
                        </m:naryPr>
                        <m:sub>
                          <m:r>
                            <a:rPr lang="en-GB" sz="2600" i="1">
                              <a:solidFill>
                                <a:srgbClr val="000000"/>
                              </a:solidFill>
                              <a:latin typeface="Cambria Math" panose="02040503050406030204" pitchFamily="18" charset="0"/>
                            </a:rPr>
                            <m:t>𝑘</m:t>
                          </m:r>
                          <m:r>
                            <a:rPr lang="en-GB" sz="2600" i="1">
                              <a:solidFill>
                                <a:srgbClr val="000000"/>
                              </a:solidFill>
                              <a:latin typeface="Cambria Math" panose="02040503050406030204" pitchFamily="18" charset="0"/>
                            </a:rPr>
                            <m:t>=</m:t>
                          </m:r>
                          <m:r>
                            <a:rPr lang="en-GB" sz="2600" i="1">
                              <a:solidFill>
                                <a:srgbClr val="000000"/>
                              </a:solidFill>
                              <a:latin typeface="Cambria Math" panose="02040503050406030204" pitchFamily="18" charset="0"/>
                            </a:rPr>
                            <m:t>1</m:t>
                          </m:r>
                        </m:sub>
                        <m:sup>
                          <m:r>
                            <a:rPr lang="en-GB" sz="2600" i="1">
                              <a:solidFill>
                                <a:srgbClr val="000000"/>
                              </a:solidFill>
                              <a:latin typeface="Cambria Math" panose="02040503050406030204" pitchFamily="18" charset="0"/>
                            </a:rPr>
                            <m:t>𝑔</m:t>
                          </m:r>
                        </m:sup>
                        <m:e>
                          <m:nary>
                            <m:naryPr>
                              <m:chr m:val="∑"/>
                              <m:ctrlPr>
                                <a:rPr lang="en-GB" sz="2600" i="1">
                                  <a:solidFill>
                                    <a:srgbClr val="000000"/>
                                  </a:solidFill>
                                  <a:latin typeface="Cambria Math" panose="02040503050406030204" pitchFamily="18" charset="0"/>
                                </a:rPr>
                              </m:ctrlPr>
                            </m:naryPr>
                            <m:sub>
                              <m:r>
                                <a:rPr lang="en-GB" sz="2600" i="1">
                                  <a:solidFill>
                                    <a:srgbClr val="000000"/>
                                  </a:solidFill>
                                  <a:latin typeface="Cambria Math" panose="02040503050406030204" pitchFamily="18" charset="0"/>
                                </a:rPr>
                                <m:t>𝑖</m:t>
                              </m:r>
                              <m:r>
                                <a:rPr lang="en-GB" sz="2600" i="1">
                                  <a:solidFill>
                                    <a:srgbClr val="000000"/>
                                  </a:solidFill>
                                  <a:latin typeface="Cambria Math" panose="02040503050406030204" pitchFamily="18" charset="0"/>
                                </a:rPr>
                                <m:t>=</m:t>
                              </m:r>
                              <m:r>
                                <a:rPr lang="en-GB" sz="2600" i="1">
                                  <a:solidFill>
                                    <a:srgbClr val="000000"/>
                                  </a:solidFill>
                                  <a:latin typeface="Cambria Math" panose="02040503050406030204" pitchFamily="18" charset="0"/>
                                </a:rPr>
                                <m:t>1</m:t>
                              </m:r>
                            </m:sub>
                            <m:sup>
                              <m:sSub>
                                <m:sSubPr>
                                  <m:ctrlPr>
                                    <a:rPr lang="en-GB" sz="2600" i="1">
                                      <a:solidFill>
                                        <a:srgbClr val="000000"/>
                                      </a:solidFill>
                                      <a:latin typeface="Cambria Math" panose="02040503050406030204" pitchFamily="18" charset="0"/>
                                    </a:rPr>
                                  </m:ctrlPr>
                                </m:sSubPr>
                                <m:e>
                                  <m:r>
                                    <a:rPr lang="en-GB" sz="2600" i="1">
                                      <a:solidFill>
                                        <a:srgbClr val="000000"/>
                                      </a:solidFill>
                                      <a:latin typeface="Cambria Math" panose="02040503050406030204" pitchFamily="18" charset="0"/>
                                    </a:rPr>
                                    <m:t>𝑛</m:t>
                                  </m:r>
                                </m:e>
                                <m:sub>
                                  <m:r>
                                    <a:rPr lang="en-GB" sz="2600" i="1">
                                      <a:solidFill>
                                        <a:srgbClr val="000000"/>
                                      </a:solidFill>
                                      <a:latin typeface="Cambria Math" panose="02040503050406030204" pitchFamily="18" charset="0"/>
                                    </a:rPr>
                                    <m:t>𝑘</m:t>
                                  </m:r>
                                </m:sub>
                              </m:sSub>
                            </m:sup>
                            <m:e>
                              <m:r>
                                <a:rPr lang="en-GB" sz="2600" i="1">
                                  <a:solidFill>
                                    <a:srgbClr val="000000"/>
                                  </a:solidFill>
                                  <a:latin typeface="Cambria Math" panose="02040503050406030204" pitchFamily="18" charset="0"/>
                                </a:rPr>
                                <m:t>(</m:t>
                              </m:r>
                              <m:sSub>
                                <m:sSubPr>
                                  <m:ctrlPr>
                                    <a:rPr lang="en-GB" sz="2600" i="1">
                                      <a:solidFill>
                                        <a:srgbClr val="000000"/>
                                      </a:solidFill>
                                      <a:latin typeface="Cambria Math" panose="02040503050406030204" pitchFamily="18" charset="0"/>
                                    </a:rPr>
                                  </m:ctrlPr>
                                </m:sSubPr>
                                <m:e>
                                  <m:r>
                                    <a:rPr lang="en-GB" sz="2600" b="0" i="1" smtClean="0">
                                      <a:solidFill>
                                        <a:srgbClr val="000000"/>
                                      </a:solidFill>
                                      <a:latin typeface="Cambria Math" panose="02040503050406030204" pitchFamily="18" charset="0"/>
                                    </a:rPr>
                                    <m:t>𝑥</m:t>
                                  </m:r>
                                </m:e>
                                <m:sub>
                                  <m:r>
                                    <a:rPr lang="en-GB" sz="2600" i="1">
                                      <a:solidFill>
                                        <a:srgbClr val="000000"/>
                                      </a:solidFill>
                                      <a:latin typeface="Cambria Math" panose="02040503050406030204" pitchFamily="18" charset="0"/>
                                    </a:rPr>
                                    <m:t>𝑖𝑘</m:t>
                                  </m:r>
                                </m:sub>
                              </m:sSub>
                              <m:r>
                                <a:rPr lang="en-GB" sz="2600" i="1">
                                  <a:solidFill>
                                    <a:srgbClr val="000000"/>
                                  </a:solidFill>
                                  <a:latin typeface="Cambria Math" panose="02040503050406030204" pitchFamily="18" charset="0"/>
                                </a:rPr>
                                <m:t>−</m:t>
                              </m:r>
                              <m:sSub>
                                <m:sSubPr>
                                  <m:ctrlPr>
                                    <a:rPr lang="en-GB" sz="2600" i="1">
                                      <a:solidFill>
                                        <a:srgbClr val="000000"/>
                                      </a:solidFill>
                                      <a:latin typeface="Cambria Math" panose="02040503050406030204" pitchFamily="18" charset="0"/>
                                    </a:rPr>
                                  </m:ctrlPr>
                                </m:sSubPr>
                                <m:e>
                                  <m:r>
                                    <a:rPr lang="en-GB" sz="2600" i="1">
                                      <a:solidFill>
                                        <a:srgbClr val="000000"/>
                                      </a:solidFill>
                                      <a:latin typeface="Cambria Math" panose="02040503050406030204" pitchFamily="18" charset="0"/>
                                    </a:rPr>
                                    <m:t>𝑀</m:t>
                                  </m:r>
                                </m:e>
                                <m:sub>
                                  <m:r>
                                    <a:rPr lang="en-GB" sz="2600" i="1">
                                      <a:solidFill>
                                        <a:srgbClr val="000000"/>
                                      </a:solidFill>
                                      <a:latin typeface="Cambria Math" panose="02040503050406030204" pitchFamily="18" charset="0"/>
                                    </a:rPr>
                                    <m:t>𝑘</m:t>
                                  </m:r>
                                </m:sub>
                              </m:sSub>
                              <m:sSup>
                                <m:sSupPr>
                                  <m:ctrlPr>
                                    <a:rPr lang="en-GB" sz="2600" i="1">
                                      <a:solidFill>
                                        <a:srgbClr val="000000"/>
                                      </a:solidFill>
                                      <a:latin typeface="Cambria Math" panose="02040503050406030204" pitchFamily="18" charset="0"/>
                                    </a:rPr>
                                  </m:ctrlPr>
                                </m:sSupPr>
                                <m:e>
                                  <m:r>
                                    <a:rPr lang="en-GB" sz="2600" i="1">
                                      <a:solidFill>
                                        <a:srgbClr val="000000"/>
                                      </a:solidFill>
                                      <a:latin typeface="Cambria Math" panose="02040503050406030204" pitchFamily="18" charset="0"/>
                                    </a:rPr>
                                    <m:t>)</m:t>
                                  </m:r>
                                </m:e>
                                <m:sup>
                                  <m:r>
                                    <a:rPr lang="en-GB" sz="2600" i="1">
                                      <a:solidFill>
                                        <a:srgbClr val="000000"/>
                                      </a:solidFill>
                                      <a:latin typeface="Cambria Math" panose="02040503050406030204" pitchFamily="18" charset="0"/>
                                    </a:rPr>
                                    <m:t>2</m:t>
                                  </m:r>
                                </m:sup>
                              </m:sSup>
                            </m:e>
                          </m:nary>
                        </m:e>
                      </m:nary>
                    </m:oMath>
                  </m:oMathPara>
                </a14:m>
                <a:endParaRPr lang="en-GB" sz="2600" dirty="0"/>
              </a:p>
            </p:txBody>
          </p:sp>
        </mc:Choice>
        <mc:Fallback xmlns="">
          <p:sp>
            <p:nvSpPr>
              <p:cNvPr id="4" name="Object 16">
                <a:extLst>
                  <a:ext uri="{FF2B5EF4-FFF2-40B4-BE49-F238E27FC236}">
                    <a16:creationId xmlns:a16="http://schemas.microsoft.com/office/drawing/2014/main" id="{D401AA12-6048-CB89-CE64-5AF8EA68364D}"/>
                  </a:ext>
                </a:extLst>
              </p:cNvPr>
              <p:cNvSpPr txBox="1">
                <a:spLocks noRot="1" noChangeAspect="1" noMove="1" noResize="1" noEditPoints="1" noAdjustHandles="1" noChangeArrowheads="1" noChangeShapeType="1" noTextEdit="1"/>
              </p:cNvSpPr>
              <p:nvPr/>
            </p:nvSpPr>
            <p:spPr bwMode="auto">
              <a:xfrm>
                <a:off x="1758884" y="4112690"/>
                <a:ext cx="8649894" cy="1194248"/>
              </a:xfrm>
              <a:prstGeom prst="rect">
                <a:avLst/>
              </a:prstGeom>
              <a:blipFill>
                <a:blip r:embed="rId3"/>
                <a:stretch>
                  <a:fillRect/>
                </a:stretch>
              </a:blipFill>
              <a:ln>
                <a:noFill/>
              </a:ln>
              <a:effectLst/>
            </p:spPr>
            <p:txBody>
              <a:bodyPr/>
              <a:lstStyle/>
              <a:p>
                <a:r>
                  <a:rPr lang="en-GB">
                    <a:noFill/>
                  </a:rPr>
                  <a:t> </a:t>
                </a:r>
              </a:p>
            </p:txBody>
          </p:sp>
        </mc:Fallback>
      </mc:AlternateContent>
      <p:sp>
        <p:nvSpPr>
          <p:cNvPr id="6" name="Oval 5">
            <a:extLst>
              <a:ext uri="{FF2B5EF4-FFF2-40B4-BE49-F238E27FC236}">
                <a16:creationId xmlns:a16="http://schemas.microsoft.com/office/drawing/2014/main" id="{6E6BA37A-C8E8-7613-F62A-C6CE22F85953}"/>
              </a:ext>
            </a:extLst>
          </p:cNvPr>
          <p:cNvSpPr/>
          <p:nvPr/>
        </p:nvSpPr>
        <p:spPr>
          <a:xfrm>
            <a:off x="1575880" y="4001294"/>
            <a:ext cx="2684834" cy="1450181"/>
          </a:xfrm>
          <a:prstGeom prst="ellipse">
            <a:avLst/>
          </a:prstGeom>
          <a:solidFill>
            <a:srgbClr val="A04561">
              <a:alpha val="50196"/>
            </a:srgbClr>
          </a:solidFill>
          <a:ln>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619256F-E47E-C796-2A47-321BC4D4935D}"/>
              </a:ext>
            </a:extLst>
          </p:cNvPr>
          <p:cNvSpPr/>
          <p:nvPr/>
        </p:nvSpPr>
        <p:spPr>
          <a:xfrm>
            <a:off x="4491453" y="4012981"/>
            <a:ext cx="2684834" cy="1450181"/>
          </a:xfrm>
          <a:prstGeom prst="ellipse">
            <a:avLst/>
          </a:prstGeom>
          <a:solidFill>
            <a:srgbClr val="A04561">
              <a:alpha val="50196"/>
            </a:srgbClr>
          </a:solidFill>
          <a:ln>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75A5091-2E55-ADCD-67D1-779EE3B3340B}"/>
              </a:ext>
            </a:extLst>
          </p:cNvPr>
          <p:cNvSpPr/>
          <p:nvPr/>
        </p:nvSpPr>
        <p:spPr>
          <a:xfrm>
            <a:off x="7407026" y="4012981"/>
            <a:ext cx="2684834" cy="1450181"/>
          </a:xfrm>
          <a:prstGeom prst="ellipse">
            <a:avLst/>
          </a:prstGeom>
          <a:solidFill>
            <a:srgbClr val="A04561">
              <a:alpha val="50196"/>
            </a:srgbClr>
          </a:solidFill>
          <a:ln>
            <a:solidFill>
              <a:srgbClr val="7E00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189AA94-90AA-6B27-B1E9-148E179A36A8}"/>
              </a:ext>
            </a:extLst>
          </p:cNvPr>
          <p:cNvSpPr txBox="1"/>
          <p:nvPr/>
        </p:nvSpPr>
        <p:spPr>
          <a:xfrm>
            <a:off x="2475708" y="5530632"/>
            <a:ext cx="885179" cy="646331"/>
          </a:xfrm>
          <a:prstGeom prst="rect">
            <a:avLst/>
          </a:prstGeom>
          <a:noFill/>
        </p:spPr>
        <p:txBody>
          <a:bodyPr wrap="none" rtlCol="0">
            <a:spAutoFit/>
          </a:bodyPr>
          <a:lstStyle/>
          <a:p>
            <a:r>
              <a:rPr lang="en-GB" sz="3600" err="1"/>
              <a:t>SS</a:t>
            </a:r>
            <a:r>
              <a:rPr lang="en-GB" sz="3600" baseline="-25000" err="1"/>
              <a:t>t</a:t>
            </a:r>
            <a:endParaRPr lang="en-GB" sz="3600" baseline="-25000"/>
          </a:p>
        </p:txBody>
      </p:sp>
      <p:sp>
        <p:nvSpPr>
          <p:cNvPr id="15" name="TextBox 14">
            <a:extLst>
              <a:ext uri="{FF2B5EF4-FFF2-40B4-BE49-F238E27FC236}">
                <a16:creationId xmlns:a16="http://schemas.microsoft.com/office/drawing/2014/main" id="{5E2350E1-564B-F4F8-8CFB-77DECA90317E}"/>
              </a:ext>
            </a:extLst>
          </p:cNvPr>
          <p:cNvSpPr txBox="1"/>
          <p:nvPr/>
        </p:nvSpPr>
        <p:spPr>
          <a:xfrm>
            <a:off x="5388231" y="5530632"/>
            <a:ext cx="971741" cy="646331"/>
          </a:xfrm>
          <a:prstGeom prst="rect">
            <a:avLst/>
          </a:prstGeom>
          <a:noFill/>
        </p:spPr>
        <p:txBody>
          <a:bodyPr wrap="none" rtlCol="0">
            <a:spAutoFit/>
          </a:bodyPr>
          <a:lstStyle/>
          <a:p>
            <a:r>
              <a:rPr lang="en-GB" sz="3600" err="1"/>
              <a:t>SS</a:t>
            </a:r>
            <a:r>
              <a:rPr lang="en-GB" sz="3600" baseline="-25000" err="1"/>
              <a:t>b</a:t>
            </a:r>
            <a:endParaRPr lang="en-GB" sz="3600" baseline="-25000"/>
          </a:p>
        </p:txBody>
      </p:sp>
      <p:sp>
        <p:nvSpPr>
          <p:cNvPr id="16" name="TextBox 15">
            <a:extLst>
              <a:ext uri="{FF2B5EF4-FFF2-40B4-BE49-F238E27FC236}">
                <a16:creationId xmlns:a16="http://schemas.microsoft.com/office/drawing/2014/main" id="{5690E242-C3B1-C5DE-0959-34FC74A734DA}"/>
              </a:ext>
            </a:extLst>
          </p:cNvPr>
          <p:cNvSpPr txBox="1"/>
          <p:nvPr/>
        </p:nvSpPr>
        <p:spPr>
          <a:xfrm>
            <a:off x="8184061" y="5530632"/>
            <a:ext cx="1023037" cy="646331"/>
          </a:xfrm>
          <a:prstGeom prst="rect">
            <a:avLst/>
          </a:prstGeom>
          <a:noFill/>
        </p:spPr>
        <p:txBody>
          <a:bodyPr wrap="none" rtlCol="0">
            <a:spAutoFit/>
          </a:bodyPr>
          <a:lstStyle/>
          <a:p>
            <a:r>
              <a:rPr lang="en-GB" sz="3600" err="1"/>
              <a:t>SS</a:t>
            </a:r>
            <a:r>
              <a:rPr lang="en-GB" sz="3600" baseline="-25000" err="1"/>
              <a:t>w</a:t>
            </a:r>
            <a:endParaRPr lang="en-GB" sz="3600" baseline="-25000"/>
          </a:p>
        </p:txBody>
      </p:sp>
      <p:sp>
        <p:nvSpPr>
          <p:cNvPr id="17" name="TextBox 16">
            <a:extLst>
              <a:ext uri="{FF2B5EF4-FFF2-40B4-BE49-F238E27FC236}">
                <a16:creationId xmlns:a16="http://schemas.microsoft.com/office/drawing/2014/main" id="{93780FF6-A68D-2E33-8E97-0FF5D11EB9C3}"/>
              </a:ext>
            </a:extLst>
          </p:cNvPr>
          <p:cNvSpPr txBox="1"/>
          <p:nvPr/>
        </p:nvSpPr>
        <p:spPr>
          <a:xfrm>
            <a:off x="4065401" y="5530632"/>
            <a:ext cx="453970" cy="646331"/>
          </a:xfrm>
          <a:prstGeom prst="rect">
            <a:avLst/>
          </a:prstGeom>
          <a:noFill/>
        </p:spPr>
        <p:txBody>
          <a:bodyPr wrap="none" rtlCol="0">
            <a:spAutoFit/>
          </a:bodyPr>
          <a:lstStyle/>
          <a:p>
            <a:r>
              <a:rPr lang="en-GB" sz="3600"/>
              <a:t>=</a:t>
            </a:r>
            <a:endParaRPr lang="en-GB" sz="3600" baseline="-25000"/>
          </a:p>
        </p:txBody>
      </p:sp>
      <p:sp>
        <p:nvSpPr>
          <p:cNvPr id="18" name="TextBox 17">
            <a:extLst>
              <a:ext uri="{FF2B5EF4-FFF2-40B4-BE49-F238E27FC236}">
                <a16:creationId xmlns:a16="http://schemas.microsoft.com/office/drawing/2014/main" id="{8B2B802E-862A-57B4-BBFA-7602B051BA53}"/>
              </a:ext>
            </a:extLst>
          </p:cNvPr>
          <p:cNvSpPr txBox="1"/>
          <p:nvPr/>
        </p:nvSpPr>
        <p:spPr>
          <a:xfrm>
            <a:off x="7081736" y="5530632"/>
            <a:ext cx="474757" cy="646331"/>
          </a:xfrm>
          <a:prstGeom prst="rect">
            <a:avLst/>
          </a:prstGeom>
          <a:noFill/>
        </p:spPr>
        <p:txBody>
          <a:bodyPr wrap="square" rtlCol="0">
            <a:spAutoFit/>
          </a:bodyPr>
          <a:lstStyle/>
          <a:p>
            <a:r>
              <a:rPr lang="en-GB" sz="3600"/>
              <a:t>+</a:t>
            </a:r>
            <a:endParaRPr lang="en-GB" sz="3600" baseline="-25000"/>
          </a:p>
        </p:txBody>
      </p:sp>
    </p:spTree>
    <p:extLst>
      <p:ext uri="{BB962C8B-B14F-4D97-AF65-F5344CB8AC3E}">
        <p14:creationId xmlns:p14="http://schemas.microsoft.com/office/powerpoint/2010/main" val="39641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9" grpId="0" animBg="1"/>
      <p:bldP spid="10" grpId="0" animBg="1"/>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1F6B-7EB2-483D-FBC1-BC80584E0E82}"/>
              </a:ext>
            </a:extLst>
          </p:cNvPr>
          <p:cNvSpPr>
            <a:spLocks noGrp="1"/>
          </p:cNvSpPr>
          <p:nvPr>
            <p:ph type="title"/>
          </p:nvPr>
        </p:nvSpPr>
        <p:spPr/>
        <p:txBody>
          <a:bodyPr/>
          <a:lstStyle/>
          <a:p>
            <a:r>
              <a:rPr lang="sr-Cyrl-RS"/>
              <a:t>Пре него што почнемо</a:t>
            </a:r>
            <a:endParaRPr lang="en-GB"/>
          </a:p>
        </p:txBody>
      </p:sp>
      <p:sp>
        <p:nvSpPr>
          <p:cNvPr id="3" name="Content Placeholder 2">
            <a:extLst>
              <a:ext uri="{FF2B5EF4-FFF2-40B4-BE49-F238E27FC236}">
                <a16:creationId xmlns:a16="http://schemas.microsoft.com/office/drawing/2014/main" id="{C0ABBE2D-F939-5925-B770-6487FCEFD311}"/>
              </a:ext>
            </a:extLst>
          </p:cNvPr>
          <p:cNvSpPr>
            <a:spLocks noGrp="1"/>
          </p:cNvSpPr>
          <p:nvPr>
            <p:ph idx="1"/>
          </p:nvPr>
        </p:nvSpPr>
        <p:spPr/>
        <p:txBody>
          <a:bodyPr>
            <a:normAutofit/>
          </a:bodyPr>
          <a:lstStyle/>
          <a:p>
            <a:pPr>
              <a:lnSpc>
                <a:spcPct val="150000"/>
              </a:lnSpc>
            </a:pPr>
            <a:r>
              <a:rPr lang="sr-Cyrl-RS" b="1">
                <a:solidFill>
                  <a:srgbClr val="7E001B"/>
                </a:solidFill>
              </a:rPr>
              <a:t>Подсетник:</a:t>
            </a:r>
          </a:p>
          <a:p>
            <a:pPr lvl="1">
              <a:lnSpc>
                <a:spcPct val="150000"/>
              </a:lnSpc>
            </a:pPr>
            <a:r>
              <a:rPr lang="sr-Cyrl-RS"/>
              <a:t>Шта су нулта и алтернативна хипотеза у статистичким тестовима у </a:t>
            </a:r>
            <a:r>
              <a:rPr lang="sr-Cyrl-RS" err="1"/>
              <a:t>фреквентистичком</a:t>
            </a:r>
            <a:r>
              <a:rPr lang="sr-Cyrl-RS"/>
              <a:t> приступу?</a:t>
            </a:r>
          </a:p>
          <a:p>
            <a:pPr lvl="1">
              <a:lnSpc>
                <a:spcPct val="150000"/>
              </a:lnSpc>
            </a:pPr>
            <a:r>
              <a:rPr lang="sr-Cyrl-RS"/>
              <a:t>Шта означава вероватноћа </a:t>
            </a:r>
            <a:r>
              <a:rPr lang="sr-Latn-RS"/>
              <a:t>p</a:t>
            </a:r>
            <a:r>
              <a:rPr lang="sr-Cyrl-RS"/>
              <a:t> у статистичким тестовима?</a:t>
            </a:r>
          </a:p>
          <a:p>
            <a:pPr lvl="1">
              <a:lnSpc>
                <a:spcPct val="150000"/>
              </a:lnSpc>
            </a:pPr>
            <a:r>
              <a:rPr lang="sr-Cyrl-RS"/>
              <a:t>Шта закључујемо ако је мања од жељеног прага (нпр. 0,05)?</a:t>
            </a:r>
          </a:p>
          <a:p>
            <a:pPr lvl="1">
              <a:lnSpc>
                <a:spcPct val="150000"/>
              </a:lnSpc>
            </a:pPr>
            <a:r>
              <a:rPr lang="sr-Cyrl-RS"/>
              <a:t>Шта закључујемо ако је већа од жељеног прага?</a:t>
            </a:r>
          </a:p>
          <a:p>
            <a:pPr lvl="1">
              <a:lnSpc>
                <a:spcPct val="150000"/>
              </a:lnSpc>
            </a:pPr>
            <a:r>
              <a:rPr lang="sr-Cyrl-RS"/>
              <a:t>Шта тестира </a:t>
            </a:r>
            <a:r>
              <a:rPr lang="sr-Latn-RS"/>
              <a:t>t </a:t>
            </a:r>
            <a:r>
              <a:rPr lang="sr-Cyrl-RS"/>
              <a:t>тест и када га користимо?</a:t>
            </a:r>
          </a:p>
        </p:txBody>
      </p:sp>
      <p:cxnSp>
        <p:nvCxnSpPr>
          <p:cNvPr id="6" name="Straight Connector 5">
            <a:extLst>
              <a:ext uri="{FF2B5EF4-FFF2-40B4-BE49-F238E27FC236}">
                <a16:creationId xmlns:a16="http://schemas.microsoft.com/office/drawing/2014/main" id="{BA7BECBD-DC3D-BB5B-4A0B-3892D002A04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7" name="Picture 2" descr="plotting - Plot of histogram similar to output from @risk - Mathematica  Stack Exchange">
            <a:extLst>
              <a:ext uri="{FF2B5EF4-FFF2-40B4-BE49-F238E27FC236}">
                <a16:creationId xmlns:a16="http://schemas.microsoft.com/office/drawing/2014/main" id="{4D6A2E1C-128B-DC43-8B86-DDC94295C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323DF206-E4BF-94D6-31E4-5D983247766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9" descr="plotting - Plot of histogram similar to output from @risk - Mathematica  Stack Exchange">
            <a:extLst>
              <a:ext uri="{FF2B5EF4-FFF2-40B4-BE49-F238E27FC236}">
                <a16:creationId xmlns:a16="http://schemas.microsoft.com/office/drawing/2014/main" id="{E6054E5E-8859-5268-D5A2-CE9C78B8F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tatistical Methods to Analyze Parametric Data: ANOVA">
            <a:extLst>
              <a:ext uri="{FF2B5EF4-FFF2-40B4-BE49-F238E27FC236}">
                <a16:creationId xmlns:a16="http://schemas.microsoft.com/office/drawing/2014/main" id="{D1BA357C-C37F-7E87-FB2D-941FEC2C4F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1038-DF30-7E72-34E6-BF937203CA9E}"/>
              </a:ext>
            </a:extLst>
          </p:cNvPr>
          <p:cNvSpPr>
            <a:spLocks noGrp="1"/>
          </p:cNvSpPr>
          <p:nvPr>
            <p:ph type="title"/>
          </p:nvPr>
        </p:nvSpPr>
        <p:spPr/>
        <p:txBody>
          <a:bodyPr/>
          <a:lstStyle/>
          <a:p>
            <a:r>
              <a:rPr lang="en-GB"/>
              <a:t>F</a:t>
            </a:r>
            <a:r>
              <a:rPr lang="sr-Cyrl-RS"/>
              <a:t> тест – 2. део: количник варијанси</a:t>
            </a:r>
            <a:endParaRPr lang="en-GB"/>
          </a:p>
        </p:txBody>
      </p:sp>
      <p:sp>
        <p:nvSpPr>
          <p:cNvPr id="3" name="Content Placeholder 2">
            <a:extLst>
              <a:ext uri="{FF2B5EF4-FFF2-40B4-BE49-F238E27FC236}">
                <a16:creationId xmlns:a16="http://schemas.microsoft.com/office/drawing/2014/main" id="{5105FD9F-F596-2826-9B18-D7C1B6C0533E}"/>
              </a:ext>
            </a:extLst>
          </p:cNvPr>
          <p:cNvSpPr>
            <a:spLocks noGrp="1"/>
          </p:cNvSpPr>
          <p:nvPr>
            <p:ph idx="1"/>
          </p:nvPr>
        </p:nvSpPr>
        <p:spPr>
          <a:xfrm>
            <a:off x="838200" y="1825625"/>
            <a:ext cx="10515600" cy="4667250"/>
          </a:xfrm>
        </p:spPr>
        <p:txBody>
          <a:bodyPr>
            <a:normAutofit fontScale="85000" lnSpcReduction="20000"/>
          </a:bodyPr>
          <a:lstStyle/>
          <a:p>
            <a:r>
              <a:rPr lang="sr-Cyrl-RS"/>
              <a:t>Дошли смо до сума квадрата које су нам потребне да израчунамо варијансе „ефекта“ и „грешке“</a:t>
            </a:r>
          </a:p>
          <a:p>
            <a:endParaRPr lang="sr-Cyrl-RS"/>
          </a:p>
          <a:p>
            <a:r>
              <a:rPr lang="sr-Cyrl-RS"/>
              <a:t>Пошто нас занима закључивање о популацији, не треба нам </a:t>
            </a:r>
            <a:r>
              <a:rPr lang="sr-Cyrl-RS" err="1"/>
              <a:t>узорачка</a:t>
            </a:r>
            <a:r>
              <a:rPr lang="sr-Cyrl-RS"/>
              <a:t> варијанса, већ </a:t>
            </a:r>
            <a:r>
              <a:rPr lang="sr-Cyrl-RS" b="1"/>
              <a:t>оцена варијансе у популацији</a:t>
            </a:r>
            <a:endParaRPr lang="sr-Cyrl-RS"/>
          </a:p>
          <a:p>
            <a:endParaRPr lang="sr-Cyrl-RS"/>
          </a:p>
          <a:p>
            <a:r>
              <a:rPr lang="sr-Cyrl-RS"/>
              <a:t>Због пристрасности у оцењивању, нећемо делити </a:t>
            </a:r>
            <a:r>
              <a:rPr lang="sr-Cyrl-RS" err="1"/>
              <a:t>квадрирана</a:t>
            </a:r>
            <a:r>
              <a:rPr lang="sr-Cyrl-RS"/>
              <a:t> одступања величинама узорака или група, већ степенима слободе</a:t>
            </a:r>
          </a:p>
          <a:p>
            <a:pPr lvl="1"/>
            <a:r>
              <a:rPr lang="sr-Cyrl-RS"/>
              <a:t>уместо укупне величине узорка за </a:t>
            </a:r>
            <a:r>
              <a:rPr lang="en-GB" err="1"/>
              <a:t>SS</a:t>
            </a:r>
            <a:r>
              <a:rPr lang="en-GB" baseline="-25000" err="1"/>
              <a:t>t</a:t>
            </a:r>
            <a:r>
              <a:rPr lang="sr-Cyrl-RS" baseline="-25000"/>
              <a:t> </a:t>
            </a:r>
            <a:r>
              <a:rPr lang="sr-Cyrl-RS"/>
              <a:t>имамо </a:t>
            </a:r>
            <a:r>
              <a:rPr lang="en-GB" b="1" err="1">
                <a:solidFill>
                  <a:srgbClr val="C00000"/>
                </a:solidFill>
              </a:rPr>
              <a:t>df</a:t>
            </a:r>
            <a:r>
              <a:rPr lang="en-GB" b="1" baseline="-25000" err="1">
                <a:solidFill>
                  <a:srgbClr val="C00000"/>
                </a:solidFill>
              </a:rPr>
              <a:t>t</a:t>
            </a:r>
            <a:r>
              <a:rPr lang="en-GB" b="1">
                <a:solidFill>
                  <a:srgbClr val="C00000"/>
                </a:solidFill>
              </a:rPr>
              <a:t> = n – 1</a:t>
            </a:r>
            <a:endParaRPr lang="sr-Cyrl-RS" b="1">
              <a:solidFill>
                <a:srgbClr val="C00000"/>
              </a:solidFill>
            </a:endParaRPr>
          </a:p>
          <a:p>
            <a:pPr lvl="1"/>
            <a:r>
              <a:rPr lang="sr-Cyrl-RS" sz="2600"/>
              <a:t>уместо броја група </a:t>
            </a:r>
            <a:r>
              <a:rPr lang="sr-Cyrl-RS"/>
              <a:t>за </a:t>
            </a:r>
            <a:r>
              <a:rPr lang="en-GB" err="1"/>
              <a:t>SSb</a:t>
            </a:r>
            <a:r>
              <a:rPr lang="sr-Cyrl-RS"/>
              <a:t> имамо </a:t>
            </a:r>
            <a:r>
              <a:rPr lang="en-GB" b="1" err="1">
                <a:solidFill>
                  <a:srgbClr val="C00000"/>
                </a:solidFill>
              </a:rPr>
              <a:t>df</a:t>
            </a:r>
            <a:r>
              <a:rPr lang="en-GB" b="1" baseline="-25000" err="1">
                <a:solidFill>
                  <a:srgbClr val="C00000"/>
                </a:solidFill>
              </a:rPr>
              <a:t>b</a:t>
            </a:r>
            <a:r>
              <a:rPr lang="en-GB" b="1">
                <a:solidFill>
                  <a:srgbClr val="C00000"/>
                </a:solidFill>
              </a:rPr>
              <a:t> = g – 1</a:t>
            </a:r>
          </a:p>
          <a:p>
            <a:pPr lvl="1"/>
            <a:r>
              <a:rPr lang="sr-Cyrl-RS"/>
              <a:t>уместо величине узорка за грешку имамо </a:t>
            </a:r>
            <a:r>
              <a:rPr lang="en-GB" b="1" err="1">
                <a:solidFill>
                  <a:srgbClr val="C00000"/>
                </a:solidFill>
              </a:rPr>
              <a:t>df</a:t>
            </a:r>
            <a:r>
              <a:rPr lang="en-GB" b="1" baseline="-25000" err="1">
                <a:solidFill>
                  <a:srgbClr val="C00000"/>
                </a:solidFill>
              </a:rPr>
              <a:t>w</a:t>
            </a:r>
            <a:r>
              <a:rPr lang="en-GB" b="1">
                <a:solidFill>
                  <a:srgbClr val="C00000"/>
                </a:solidFill>
              </a:rPr>
              <a:t> = n – g</a:t>
            </a:r>
            <a:endParaRPr lang="sr-Cyrl-RS" b="1">
              <a:solidFill>
                <a:srgbClr val="C00000"/>
              </a:solidFill>
            </a:endParaRPr>
          </a:p>
          <a:p>
            <a:endParaRPr lang="sr-Cyrl-RS" b="1"/>
          </a:p>
          <a:p>
            <a:r>
              <a:rPr lang="sr-Cyrl-RS"/>
              <a:t>И степени слободе се сабирају: </a:t>
            </a:r>
            <a:r>
              <a:rPr lang="sr-Latn-CS" b="1" err="1">
                <a:solidFill>
                  <a:srgbClr val="C00000"/>
                </a:solidFill>
                <a:sym typeface="Symbol" pitchFamily="18" charset="2"/>
              </a:rPr>
              <a:t>df</a:t>
            </a:r>
            <a:r>
              <a:rPr lang="sr-Latn-CS" b="1" baseline="-25000" err="1">
                <a:solidFill>
                  <a:srgbClr val="C00000"/>
                </a:solidFill>
                <a:sym typeface="Symbol" pitchFamily="18" charset="2"/>
              </a:rPr>
              <a:t>t</a:t>
            </a:r>
            <a:r>
              <a:rPr lang="sr-Cyrl-CS" b="1">
                <a:solidFill>
                  <a:srgbClr val="C00000"/>
                </a:solidFill>
                <a:sym typeface="Symbol" pitchFamily="18" charset="2"/>
              </a:rPr>
              <a:t>  </a:t>
            </a:r>
            <a:r>
              <a:rPr lang="sr-Latn-CS" b="1">
                <a:solidFill>
                  <a:srgbClr val="C00000"/>
                </a:solidFill>
                <a:sym typeface="Symbol" pitchFamily="18" charset="2"/>
              </a:rPr>
              <a:t>= </a:t>
            </a:r>
            <a:r>
              <a:rPr lang="sr-Latn-CS" b="1" err="1">
                <a:solidFill>
                  <a:srgbClr val="C00000"/>
                </a:solidFill>
                <a:sym typeface="Symbol" pitchFamily="18" charset="2"/>
              </a:rPr>
              <a:t>df</a:t>
            </a:r>
            <a:r>
              <a:rPr lang="sr-Latn-CS" b="1" baseline="-25000" err="1">
                <a:solidFill>
                  <a:srgbClr val="C00000"/>
                </a:solidFill>
                <a:sym typeface="Symbol" pitchFamily="18" charset="2"/>
              </a:rPr>
              <a:t>b</a:t>
            </a:r>
            <a:r>
              <a:rPr lang="sr-Cyrl-CS" b="1">
                <a:solidFill>
                  <a:srgbClr val="C00000"/>
                </a:solidFill>
                <a:sym typeface="Symbol" pitchFamily="18" charset="2"/>
              </a:rPr>
              <a:t> + </a:t>
            </a:r>
            <a:r>
              <a:rPr lang="sr-Latn-CS" b="1" err="1">
                <a:solidFill>
                  <a:srgbClr val="C00000"/>
                </a:solidFill>
                <a:sym typeface="Symbol" pitchFamily="18" charset="2"/>
              </a:rPr>
              <a:t>df</a:t>
            </a:r>
            <a:r>
              <a:rPr lang="sr-Latn-CS" b="1" baseline="-25000" err="1">
                <a:solidFill>
                  <a:srgbClr val="C00000"/>
                </a:solidFill>
                <a:sym typeface="Symbol" pitchFamily="18" charset="2"/>
              </a:rPr>
              <a:t>w</a:t>
            </a:r>
            <a:endParaRPr lang="sr-Cyrl-CS" b="1" baseline="-25000">
              <a:solidFill>
                <a:srgbClr val="C00000"/>
              </a:solidFill>
              <a:sym typeface="Symbol" pitchFamily="18" charset="2"/>
            </a:endParaRPr>
          </a:p>
          <a:p>
            <a:pPr lvl="1"/>
            <a:r>
              <a:rPr lang="sr-Cyrl-RS">
                <a:sym typeface="Symbol" pitchFamily="18" charset="2"/>
              </a:rPr>
              <a:t>зато што је </a:t>
            </a:r>
            <a:r>
              <a:rPr lang="sr-Latn-CS">
                <a:sym typeface="Symbol" pitchFamily="18" charset="2"/>
              </a:rPr>
              <a:t>n – 1 = </a:t>
            </a:r>
            <a:r>
              <a:rPr lang="sr-Latn-CS">
                <a:solidFill>
                  <a:srgbClr val="C00000"/>
                </a:solidFill>
                <a:sym typeface="Symbol" pitchFamily="18" charset="2"/>
              </a:rPr>
              <a:t>g</a:t>
            </a:r>
            <a:r>
              <a:rPr lang="sr-Latn-CS">
                <a:sym typeface="Symbol" pitchFamily="18" charset="2"/>
              </a:rPr>
              <a:t> – 1 +  n </a:t>
            </a:r>
            <a:r>
              <a:rPr lang="sr-Latn-CS">
                <a:solidFill>
                  <a:srgbClr val="C00000"/>
                </a:solidFill>
                <a:sym typeface="Symbol" pitchFamily="18" charset="2"/>
              </a:rPr>
              <a:t>– g</a:t>
            </a:r>
            <a:endParaRPr lang="en-GB">
              <a:solidFill>
                <a:srgbClr val="C00000"/>
              </a:solidFill>
            </a:endParaRPr>
          </a:p>
        </p:txBody>
      </p:sp>
    </p:spTree>
    <p:extLst>
      <p:ext uri="{BB962C8B-B14F-4D97-AF65-F5344CB8AC3E}">
        <p14:creationId xmlns:p14="http://schemas.microsoft.com/office/powerpoint/2010/main" val="25315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B140-8385-79A7-7CE3-D20E8855F278}"/>
              </a:ext>
            </a:extLst>
          </p:cNvPr>
          <p:cNvSpPr>
            <a:spLocks noGrp="1"/>
          </p:cNvSpPr>
          <p:nvPr>
            <p:ph type="title"/>
          </p:nvPr>
        </p:nvSpPr>
        <p:spPr/>
        <p:txBody>
          <a:bodyPr/>
          <a:lstStyle/>
          <a:p>
            <a:r>
              <a:rPr lang="en-GB"/>
              <a:t>F</a:t>
            </a:r>
            <a:r>
              <a:rPr lang="sr-Cyrl-RS"/>
              <a:t> тест – 2. део: количник варијанси</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39965B-7A5F-4BDB-265E-9C43E3834817}"/>
                  </a:ext>
                </a:extLst>
              </p:cNvPr>
              <p:cNvSpPr>
                <a:spLocks noGrp="1"/>
              </p:cNvSpPr>
              <p:nvPr>
                <p:ph idx="1"/>
              </p:nvPr>
            </p:nvSpPr>
            <p:spPr>
              <a:xfrm>
                <a:off x="838200" y="1825624"/>
                <a:ext cx="10515600" cy="4468171"/>
              </a:xfrm>
            </p:spPr>
            <p:txBody>
              <a:bodyPr>
                <a:normAutofit/>
              </a:bodyPr>
              <a:lstStyle/>
              <a:p>
                <a:r>
                  <a:rPr lang="ru-RU" dirty="0"/>
                  <a:t>Статистик за </a:t>
                </a:r>
                <a:r>
                  <a:rPr lang="ru-RU" dirty="0" err="1"/>
                  <a:t>тестирање</a:t>
                </a:r>
                <a:r>
                  <a:rPr lang="ru-RU" dirty="0"/>
                  <a:t> H</a:t>
                </a:r>
                <a:r>
                  <a:rPr lang="ru-RU" baseline="-25000" dirty="0"/>
                  <a:t>0</a:t>
                </a:r>
                <a:r>
                  <a:rPr lang="ru-RU" dirty="0"/>
                  <a:t>, у </a:t>
                </a:r>
                <a:r>
                  <a:rPr lang="ru-RU" dirty="0" err="1"/>
                  <a:t>ознаци</a:t>
                </a:r>
                <a:r>
                  <a:rPr lang="ru-RU" dirty="0"/>
                  <a:t> </a:t>
                </a:r>
                <a:r>
                  <a:rPr lang="ru-RU" b="1" dirty="0"/>
                  <a:t>F</a:t>
                </a:r>
                <a:r>
                  <a:rPr lang="ru-RU" dirty="0"/>
                  <a:t>, </a:t>
                </a:r>
                <a:r>
                  <a:rPr lang="ru-RU" dirty="0" err="1"/>
                  <a:t>дефинише</a:t>
                </a:r>
                <a:r>
                  <a:rPr lang="ru-RU" dirty="0"/>
                  <a:t> се </a:t>
                </a:r>
                <a:r>
                  <a:rPr lang="ru-RU" dirty="0" err="1"/>
                  <a:t>као</a:t>
                </a:r>
                <a:r>
                  <a:rPr lang="ru-RU" dirty="0"/>
                  <a:t> </a:t>
                </a:r>
                <a:r>
                  <a:rPr lang="ru-RU" dirty="0" err="1"/>
                  <a:t>количник</a:t>
                </a:r>
                <a:r>
                  <a:rPr lang="ru-RU" dirty="0"/>
                  <a:t> </a:t>
                </a:r>
                <a:r>
                  <a:rPr lang="ru-RU" dirty="0" err="1"/>
                  <a:t>двеју</a:t>
                </a:r>
                <a:r>
                  <a:rPr lang="ru-RU" dirty="0"/>
                  <a:t> </a:t>
                </a:r>
                <a:r>
                  <a:rPr lang="ru-RU" dirty="0" err="1"/>
                  <a:t>оцена</a:t>
                </a:r>
                <a:r>
                  <a:rPr lang="ru-RU" dirty="0"/>
                  <a:t> </a:t>
                </a:r>
                <a:r>
                  <a:rPr lang="ru-RU" dirty="0" err="1"/>
                  <a:t>варијанси</a:t>
                </a:r>
                <a:r>
                  <a:rPr lang="ru-RU" dirty="0"/>
                  <a:t>:</a:t>
                </a:r>
                <a:endParaRPr lang="en-GB" dirty="0"/>
              </a:p>
              <a:p>
                <a:endParaRPr lang="ru-RU"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f>
                        <m:fPr>
                          <m:ctrlPr>
                            <a:rPr lang="en-GB" i="1">
                              <a:latin typeface="Cambria Math" panose="02040503050406030204" pitchFamily="18" charset="0"/>
                            </a:rPr>
                          </m:ctrlPr>
                        </m:fPr>
                        <m:num>
                          <m:sSubSup>
                            <m:sSubSupPr>
                              <m:ctrlPr>
                                <a:rPr lang="en-GB" i="1">
                                  <a:latin typeface="Cambria Math" panose="02040503050406030204" pitchFamily="18" charset="0"/>
                                </a:rPr>
                              </m:ctrlPr>
                            </m:sSubSupPr>
                            <m:e>
                              <m:r>
                                <a:rPr lang="en-GB" i="1">
                                  <a:latin typeface="Cambria Math" panose="02040503050406030204" pitchFamily="18" charset="0"/>
                                </a:rPr>
                                <m:t>𝑆</m:t>
                              </m:r>
                            </m:e>
                            <m:sub>
                              <m:r>
                                <a:rPr lang="en-GB" i="1">
                                  <a:latin typeface="Cambria Math" panose="02040503050406030204" pitchFamily="18" charset="0"/>
                                </a:rPr>
                                <m:t>𝑏</m:t>
                              </m:r>
                            </m:sub>
                            <m:sup>
                              <m:r>
                                <a:rPr lang="en-GB" i="1">
                                  <a:latin typeface="Cambria Math" panose="02040503050406030204" pitchFamily="18" charset="0"/>
                                </a:rPr>
                                <m:t>2</m:t>
                              </m:r>
                            </m:sup>
                          </m:sSubSup>
                        </m:num>
                        <m:den>
                          <m:sSubSup>
                            <m:sSubSupPr>
                              <m:ctrlPr>
                                <a:rPr lang="en-GB" i="1">
                                  <a:latin typeface="Cambria Math" panose="02040503050406030204" pitchFamily="18" charset="0"/>
                                </a:rPr>
                              </m:ctrlPr>
                            </m:sSubSupPr>
                            <m:e>
                              <m:r>
                                <a:rPr lang="en-GB" i="1">
                                  <a:latin typeface="Cambria Math" panose="02040503050406030204" pitchFamily="18" charset="0"/>
                                </a:rPr>
                                <m:t>𝑆</m:t>
                              </m:r>
                            </m:e>
                            <m:sub>
                              <m:r>
                                <a:rPr lang="en-GB" i="1">
                                  <a:latin typeface="Cambria Math" panose="02040503050406030204" pitchFamily="18" charset="0"/>
                                </a:rPr>
                                <m:t>𝑤</m:t>
                              </m:r>
                            </m:sub>
                            <m:sup>
                              <m:r>
                                <a:rPr lang="en-GB" i="1">
                                  <a:latin typeface="Cambria Math" panose="02040503050406030204" pitchFamily="18" charset="0"/>
                                </a:rPr>
                                <m:t>2</m:t>
                              </m:r>
                            </m:sup>
                          </m:sSubSup>
                        </m:den>
                      </m:f>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𝑀𝑆</m:t>
                              </m:r>
                            </m:e>
                            <m:sub>
                              <m:r>
                                <a:rPr lang="en-GB" i="1">
                                  <a:latin typeface="Cambria Math" panose="02040503050406030204" pitchFamily="18" charset="0"/>
                                </a:rPr>
                                <m:t>𝑏</m:t>
                              </m:r>
                            </m:sub>
                          </m:sSub>
                        </m:num>
                        <m:den>
                          <m:sSub>
                            <m:sSubPr>
                              <m:ctrlPr>
                                <a:rPr lang="en-GB" i="1">
                                  <a:latin typeface="Cambria Math" panose="02040503050406030204" pitchFamily="18" charset="0"/>
                                </a:rPr>
                              </m:ctrlPr>
                            </m:sSubPr>
                            <m:e>
                              <m:r>
                                <a:rPr lang="en-GB" i="1">
                                  <a:latin typeface="Cambria Math" panose="02040503050406030204" pitchFamily="18" charset="0"/>
                                </a:rPr>
                                <m:t>𝑀𝑆</m:t>
                              </m:r>
                            </m:e>
                            <m:sub>
                              <m:r>
                                <a:rPr lang="en-GB" i="1">
                                  <a:latin typeface="Cambria Math" panose="02040503050406030204" pitchFamily="18" charset="0"/>
                                </a:rPr>
                                <m:t>𝑤</m:t>
                              </m:r>
                            </m:sub>
                          </m:sSub>
                        </m:den>
                      </m:f>
                      <m:r>
                        <a:rPr lang="en-GB" i="1">
                          <a:latin typeface="Cambria Math" panose="02040503050406030204" pitchFamily="18" charset="0"/>
                        </a:rPr>
                        <m:t>= </m:t>
                      </m:r>
                      <m:f>
                        <m:fPr>
                          <m:ctrlPr>
                            <a:rPr lang="en-GB" i="1">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𝑆𝑆</m:t>
                                  </m:r>
                                </m:e>
                                <m:sub>
                                  <m:r>
                                    <a:rPr lang="en-GB" i="1">
                                      <a:latin typeface="Cambria Math" panose="02040503050406030204" pitchFamily="18" charset="0"/>
                                    </a:rPr>
                                    <m:t>𝑏</m:t>
                                  </m:r>
                                </m:sub>
                              </m:sSub>
                            </m:num>
                            <m:den>
                              <m:sSub>
                                <m:sSubPr>
                                  <m:ctrlPr>
                                    <a:rPr lang="en-GB" i="1">
                                      <a:latin typeface="Cambria Math" panose="02040503050406030204" pitchFamily="18" charset="0"/>
                                    </a:rPr>
                                  </m:ctrlPr>
                                </m:sSubPr>
                                <m:e>
                                  <m:r>
                                    <a:rPr lang="en-GB" i="1">
                                      <a:latin typeface="Cambria Math" panose="02040503050406030204" pitchFamily="18" charset="0"/>
                                    </a:rPr>
                                    <m:t>𝑑𝑓</m:t>
                                  </m:r>
                                </m:e>
                                <m:sub>
                                  <m:r>
                                    <a:rPr lang="en-GB" i="1">
                                      <a:latin typeface="Cambria Math" panose="02040503050406030204" pitchFamily="18" charset="0"/>
                                    </a:rPr>
                                    <m:t>𝑏</m:t>
                                  </m:r>
                                </m:sub>
                              </m:sSub>
                            </m:den>
                          </m:f>
                        </m:num>
                        <m:den>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𝑆𝑆</m:t>
                                  </m:r>
                                </m:e>
                                <m:sub>
                                  <m:r>
                                    <a:rPr lang="en-GB" i="1">
                                      <a:latin typeface="Cambria Math" panose="02040503050406030204" pitchFamily="18" charset="0"/>
                                    </a:rPr>
                                    <m:t>𝑤</m:t>
                                  </m:r>
                                </m:sub>
                              </m:sSub>
                            </m:num>
                            <m:den>
                              <m:sSub>
                                <m:sSubPr>
                                  <m:ctrlPr>
                                    <a:rPr lang="en-GB" i="1">
                                      <a:latin typeface="Cambria Math" panose="02040503050406030204" pitchFamily="18" charset="0"/>
                                    </a:rPr>
                                  </m:ctrlPr>
                                </m:sSubPr>
                                <m:e>
                                  <m:r>
                                    <a:rPr lang="en-GB" i="1">
                                      <a:latin typeface="Cambria Math" panose="02040503050406030204" pitchFamily="18" charset="0"/>
                                    </a:rPr>
                                    <m:t>𝑑𝑓</m:t>
                                  </m:r>
                                </m:e>
                                <m:sub>
                                  <m:r>
                                    <a:rPr lang="en-GB" i="1">
                                      <a:latin typeface="Cambria Math" panose="02040503050406030204" pitchFamily="18" charset="0"/>
                                    </a:rPr>
                                    <m:t>𝑤</m:t>
                                  </m:r>
                                </m:sub>
                              </m:sSub>
                            </m:den>
                          </m:f>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f>
                            <m:fPr>
                              <m:ctrlPr>
                                <a:rPr lang="en-GB" b="0" i="1" smtClean="0">
                                  <a:latin typeface="Cambria Math" panose="02040503050406030204" pitchFamily="18" charset="0"/>
                                </a:rPr>
                              </m:ctrlPr>
                            </m:fPr>
                            <m:num>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1</m:t>
                                  </m:r>
                                </m:sub>
                                <m:sup>
                                  <m:r>
                                    <a:rPr lang="en-GB" b="0" i="1" smtClean="0">
                                      <a:latin typeface="Cambria Math" panose="02040503050406030204" pitchFamily="18" charset="0"/>
                                    </a:rPr>
                                    <m:t>𝑔</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𝑘</m:t>
                                      </m:r>
                                    </m:sub>
                                  </m:sSub>
                                  <m:sSup>
                                    <m:sSupPr>
                                      <m:ctrlPr>
                                        <a:rPr lang="en-GB" b="0" i="1" smtClean="0">
                                          <a:latin typeface="Cambria Math" panose="02040503050406030204" pitchFamily="18" charset="0"/>
                                        </a:rPr>
                                      </m:ctrlPr>
                                    </m:sSupPr>
                                    <m:e>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𝑀</m:t>
                                          </m:r>
                                        </m:e>
                                        <m:sub>
                                          <m:r>
                                            <a:rPr lang="en-GB" i="1">
                                              <a:latin typeface="Cambria Math" panose="02040503050406030204" pitchFamily="18" charset="0"/>
                                            </a:rPr>
                                            <m:t>𝑘</m:t>
                                          </m:r>
                                        </m:sub>
                                      </m:sSub>
                                      <m:r>
                                        <a:rPr lang="en-GB" i="1">
                                          <a:latin typeface="Cambria Math" panose="02040503050406030204" pitchFamily="18" charset="0"/>
                                        </a:rPr>
                                        <m:t>−</m:t>
                                      </m:r>
                                      <m:r>
                                        <a:rPr lang="en-GB" i="1">
                                          <a:latin typeface="Cambria Math" panose="02040503050406030204" pitchFamily="18" charset="0"/>
                                        </a:rPr>
                                        <m:t>𝑀</m:t>
                                      </m:r>
                                      <m:r>
                                        <a:rPr lang="en-GB" i="1">
                                          <a:latin typeface="Cambria Math" panose="02040503050406030204" pitchFamily="18" charset="0"/>
                                        </a:rPr>
                                        <m:t>)</m:t>
                                      </m:r>
                                    </m:e>
                                    <m:sup>
                                      <m:r>
                                        <a:rPr lang="en-GB" b="0" i="1" smtClean="0">
                                          <a:latin typeface="Cambria Math" panose="02040503050406030204" pitchFamily="18" charset="0"/>
                                        </a:rPr>
                                        <m:t>2</m:t>
                                      </m:r>
                                    </m:sup>
                                  </m:sSup>
                                </m:e>
                              </m:nary>
                            </m:num>
                            <m:den>
                              <m:r>
                                <a:rPr lang="en-GB" b="0" i="1" smtClean="0">
                                  <a:latin typeface="Cambria Math" panose="02040503050406030204" pitchFamily="18" charset="0"/>
                                </a:rPr>
                                <m:t>𝑔</m:t>
                              </m:r>
                              <m:r>
                                <a:rPr lang="en-GB" b="0" i="1" smtClean="0">
                                  <a:latin typeface="Cambria Math" panose="02040503050406030204" pitchFamily="18" charset="0"/>
                                </a:rPr>
                                <m:t>−</m:t>
                              </m:r>
                              <m:r>
                                <a:rPr lang="en-GB" b="0" i="1" smtClean="0">
                                  <a:latin typeface="Cambria Math" panose="02040503050406030204" pitchFamily="18" charset="0"/>
                                </a:rPr>
                                <m:t>1</m:t>
                              </m:r>
                            </m:den>
                          </m:f>
                        </m:num>
                        <m:den>
                          <m:f>
                            <m:fPr>
                              <m:ctrlPr>
                                <a:rPr lang="en-GB" b="0" i="1" smtClean="0">
                                  <a:latin typeface="Cambria Math" panose="02040503050406030204" pitchFamily="18" charset="0"/>
                                </a:rPr>
                              </m:ctrlPr>
                            </m:fPr>
                            <m:num>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b="0" i="1" smtClean="0">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𝑔</m:t>
                                  </m:r>
                                </m:sup>
                                <m:e>
                                  <m:sSub>
                                    <m:sSubPr>
                                      <m:ctrlPr>
                                        <a:rPr lang="en-GB" i="1">
                                          <a:latin typeface="Cambria Math" panose="02040503050406030204" pitchFamily="18" charset="0"/>
                                        </a:rPr>
                                      </m:ctrlPr>
                                    </m:sSubPr>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m:t>
                                          </m:r>
                                          <m:r>
                                            <a:rPr lang="en-GB" b="0" i="1" smtClean="0">
                                              <a:latin typeface="Cambria Math" panose="02040503050406030204" pitchFamily="18" charset="0"/>
                                            </a:rPr>
                                            <m:t>1</m:t>
                                          </m:r>
                                        </m:sub>
                                        <m:sup>
                                          <m:sSub>
                                            <m:sSubPr>
                                              <m:ctrlPr>
                                                <a:rPr lang="en-GB"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𝑘</m:t>
                                              </m:r>
                                            </m:sub>
                                          </m:sSub>
                                        </m:sup>
                                        <m:e>
                                          <m:sSup>
                                            <m:sSupPr>
                                              <m:ctrlPr>
                                                <a:rPr lang="en-GB" i="1">
                                                  <a:latin typeface="Cambria Math" panose="02040503050406030204" pitchFamily="18" charset="0"/>
                                                </a:rPr>
                                              </m:ctrlPr>
                                            </m:sSupPr>
                                            <m:e>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r>
                                                    <a:rPr lang="en-GB" i="1">
                                                      <a:latin typeface="Cambria Math" panose="02040503050406030204" pitchFamily="18" charset="0"/>
                                                    </a:rPr>
                                                    <m:t>𝑘</m:t>
                                                  </m:r>
                                                </m:sub>
                                              </m:sSub>
                                              <m:r>
                                                <a:rPr lang="en-GB" i="1">
                                                  <a:latin typeface="Cambria Math" panose="02040503050406030204" pitchFamily="18" charset="0"/>
                                                </a:rPr>
                                                <m:t>−</m:t>
                                              </m:r>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𝑀</m:t>
                                                  </m:r>
                                                </m:e>
                                                <m:sub>
                                                  <m:r>
                                                    <a:rPr lang="en-GB" b="0" i="1" smtClean="0">
                                                      <a:latin typeface="Cambria Math" panose="02040503050406030204" pitchFamily="18" charset="0"/>
                                                    </a:rPr>
                                                    <m:t>𝑘</m:t>
                                                  </m:r>
                                                </m:sub>
                                                <m:sup/>
                                              </m:sSubSup>
                                              <m:r>
                                                <a:rPr lang="en-GB" i="1">
                                                  <a:latin typeface="Cambria Math" panose="02040503050406030204" pitchFamily="18" charset="0"/>
                                                </a:rPr>
                                                <m:t>)</m:t>
                                              </m:r>
                                            </m:e>
                                            <m:sup>
                                              <m:r>
                                                <a:rPr lang="en-GB" i="1">
                                                  <a:latin typeface="Cambria Math" panose="02040503050406030204" pitchFamily="18" charset="0"/>
                                                </a:rPr>
                                                <m:t>2</m:t>
                                              </m:r>
                                            </m:sup>
                                          </m:sSup>
                                        </m:e>
                                      </m:nary>
                                    </m:e>
                                    <m:sub/>
                                  </m:sSub>
                                </m:e>
                              </m:nary>
                            </m:num>
                            <m:den>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𝑔</m:t>
                              </m:r>
                            </m:den>
                          </m:f>
                        </m:den>
                      </m:f>
                    </m:oMath>
                  </m:oMathPara>
                </a14:m>
                <a:endParaRPr lang="en-GB" b="0" dirty="0"/>
              </a:p>
              <a:p>
                <a:endParaRPr lang="sr-Cyrl-RS" dirty="0"/>
              </a:p>
            </p:txBody>
          </p:sp>
        </mc:Choice>
        <mc:Fallback xmlns="">
          <p:sp>
            <p:nvSpPr>
              <p:cNvPr id="3" name="Content Placeholder 2">
                <a:extLst>
                  <a:ext uri="{FF2B5EF4-FFF2-40B4-BE49-F238E27FC236}">
                    <a16:creationId xmlns:a16="http://schemas.microsoft.com/office/drawing/2014/main" id="{5E39965B-7A5F-4BDB-265E-9C43E3834817}"/>
                  </a:ext>
                </a:extLst>
              </p:cNvPr>
              <p:cNvSpPr>
                <a:spLocks noGrp="1" noRot="1" noChangeAspect="1" noMove="1" noResize="1" noEditPoints="1" noAdjustHandles="1" noChangeArrowheads="1" noChangeShapeType="1" noTextEdit="1"/>
              </p:cNvSpPr>
              <p:nvPr>
                <p:ph idx="1"/>
              </p:nvPr>
            </p:nvSpPr>
            <p:spPr>
              <a:xfrm>
                <a:off x="838200" y="1825624"/>
                <a:ext cx="10515600" cy="4468171"/>
              </a:xfrm>
              <a:blipFill>
                <a:blip r:embed="rId3"/>
                <a:stretch>
                  <a:fillRect l="-1043" t="-2319"/>
                </a:stretch>
              </a:blipFill>
            </p:spPr>
            <p:txBody>
              <a:bodyPr/>
              <a:lstStyle/>
              <a:p>
                <a:r>
                  <a:rPr lang="en-GB">
                    <a:noFill/>
                  </a:rPr>
                  <a:t> </a:t>
                </a:r>
              </a:p>
            </p:txBody>
          </p:sp>
        </mc:Fallback>
      </mc:AlternateContent>
    </p:spTree>
    <p:extLst>
      <p:ext uri="{BB962C8B-B14F-4D97-AF65-F5344CB8AC3E}">
        <p14:creationId xmlns:p14="http://schemas.microsoft.com/office/powerpoint/2010/main" val="1941616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DDD0-4AE4-A13A-172D-B1B683CB6E25}"/>
              </a:ext>
            </a:extLst>
          </p:cNvPr>
          <p:cNvSpPr>
            <a:spLocks noGrp="1"/>
          </p:cNvSpPr>
          <p:nvPr>
            <p:ph type="title"/>
          </p:nvPr>
        </p:nvSpPr>
        <p:spPr/>
        <p:txBody>
          <a:bodyPr/>
          <a:lstStyle/>
          <a:p>
            <a:r>
              <a:rPr lang="en-GB"/>
              <a:t>F</a:t>
            </a:r>
            <a:r>
              <a:rPr lang="sr-Cyrl-RS"/>
              <a:t> тест – 2. део: количник варијанси</a:t>
            </a: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84EE99-866F-0D34-B9C1-89E8500495D0}"/>
                  </a:ext>
                </a:extLst>
              </p:cNvPr>
              <p:cNvSpPr>
                <a:spLocks noGrp="1"/>
              </p:cNvSpPr>
              <p:nvPr>
                <p:ph idx="1"/>
              </p:nvPr>
            </p:nvSpPr>
            <p:spPr/>
            <p:txBody>
              <a:bodyPr>
                <a:normAutofit fontScale="92500" lnSpcReduction="10000"/>
              </a:bodyPr>
              <a:lstStyle/>
              <a:p>
                <a:r>
                  <a:rPr lang="sr-Cyrl-RS" b="1"/>
                  <a:t>Шта са овим количником?</a:t>
                </a:r>
              </a:p>
              <a:p>
                <a:pPr lvl="1"/>
                <a:r>
                  <a:rPr lang="sr-Cyrl-RS"/>
                  <a:t>Ако нема разлике у популацијама очекујемо да </a:t>
                </a:r>
                <a:r>
                  <a:rPr lang="sr-Cyrl-RS">
                    <a:solidFill>
                      <a:srgbClr val="C00000"/>
                    </a:solidFill>
                  </a:rPr>
                  <a:t>варијанса ефекта буде једнака варијанси грешке</a:t>
                </a:r>
              </a:p>
              <a:p>
                <a:pPr lvl="1"/>
                <a:r>
                  <a:rPr lang="sr-Cyrl-RS"/>
                  <a:t>А зашто не да буде 0? </a:t>
                </a:r>
                <a:r>
                  <a:rPr lang="sr-Cyrl-RS">
                    <a:solidFill>
                      <a:srgbClr val="C00000"/>
                    </a:solidFill>
                  </a:rPr>
                  <a:t>због узорковања!</a:t>
                </a:r>
              </a:p>
              <a:p>
                <a:pPr lvl="2"/>
                <a:r>
                  <a:rPr lang="sr-Cyrl-RS">
                    <a:solidFill>
                      <a:srgbClr val="C00000"/>
                    </a:solidFill>
                  </a:rPr>
                  <a:t>не мешати популациону једнакост просека са тиме шта се очекује да се добије на узорку</a:t>
                </a:r>
                <a:endParaRPr lang="sr-Cyrl-RS"/>
              </a:p>
              <a:p>
                <a:endParaRPr lang="sr-Cyrl-RS"/>
              </a:p>
              <a:p>
                <a:r>
                  <a:rPr lang="sr-Cyrl-RS"/>
                  <a:t>Пошто се </a:t>
                </a:r>
                <a:r>
                  <a:rPr lang="en-GB"/>
                  <a:t>F</a:t>
                </a:r>
                <a:r>
                  <a:rPr lang="sr-Cyrl-RS"/>
                  <a:t> рачуна са степенима слободе како би оцена била непристрасна, његова очекивана вредност </a:t>
                </a:r>
                <a:r>
                  <a:rPr lang="sr-Cyrl-RS" i="1"/>
                  <a:t>није тачно један, </a:t>
                </a:r>
                <a:r>
                  <a:rPr lang="sr-Cyrl-RS"/>
                  <a:t>али тежи јединици за бесконачно велике узорке</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m:t>
                      </m:r>
                      <m:d>
                        <m:dPr>
                          <m:ctrlPr>
                            <a:rPr lang="en-GB" b="0" i="1" smtClean="0">
                              <a:latin typeface="Cambria Math" panose="02040503050406030204" pitchFamily="18" charset="0"/>
                            </a:rPr>
                          </m:ctrlPr>
                        </m:dPr>
                        <m:e>
                          <m:r>
                            <a:rPr lang="en-GB" b="0" i="1" smtClean="0">
                              <a:latin typeface="Cambria Math" panose="02040503050406030204" pitchFamily="18" charset="0"/>
                            </a:rPr>
                            <m:t>𝐹</m:t>
                          </m:r>
                        </m:e>
                      </m:d>
                      <m:r>
                        <a:rPr lang="en-GB" b="0" i="1" smtClean="0">
                          <a:latin typeface="Cambria Math" panose="02040503050406030204" pitchFamily="18" charset="0"/>
                        </a:rPr>
                        <m:t>= </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𝑑𝑓</m:t>
                              </m:r>
                            </m:e>
                            <m:sub>
                              <m:r>
                                <a:rPr lang="en-GB" b="0" i="1" smtClean="0">
                                  <a:latin typeface="Cambria Math" panose="02040503050406030204" pitchFamily="18" charset="0"/>
                                </a:rPr>
                                <m:t>𝑤</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𝑑𝑓</m:t>
                              </m:r>
                            </m:e>
                            <m:sub>
                              <m:r>
                                <a:rPr lang="en-GB" b="0" i="1" smtClean="0">
                                  <a:latin typeface="Cambria Math" panose="02040503050406030204" pitchFamily="18" charset="0"/>
                                </a:rPr>
                                <m:t>𝑤</m:t>
                              </m:r>
                            </m:sub>
                          </m:sSub>
                          <m:r>
                            <a:rPr lang="en-GB" b="0" i="1" smtClean="0">
                              <a:latin typeface="Cambria Math" panose="02040503050406030204" pitchFamily="18" charset="0"/>
                            </a:rPr>
                            <m:t>−2</m:t>
                          </m:r>
                        </m:den>
                      </m:f>
                    </m:oMath>
                  </m:oMathPara>
                </a14:m>
                <a:endParaRPr lang="en-GB"/>
              </a:p>
            </p:txBody>
          </p:sp>
        </mc:Choice>
        <mc:Fallback xmlns="">
          <p:sp>
            <p:nvSpPr>
              <p:cNvPr id="3" name="Content Placeholder 2">
                <a:extLst>
                  <a:ext uri="{FF2B5EF4-FFF2-40B4-BE49-F238E27FC236}">
                    <a16:creationId xmlns:a16="http://schemas.microsoft.com/office/drawing/2014/main" id="{8784EE99-866F-0D34-B9C1-89E8500495D0}"/>
                  </a:ext>
                </a:extLst>
              </p:cNvPr>
              <p:cNvSpPr>
                <a:spLocks noGrp="1" noRot="1" noChangeAspect="1" noMove="1" noResize="1" noEditPoints="1" noAdjustHandles="1" noChangeArrowheads="1" noChangeShapeType="1" noTextEdit="1"/>
              </p:cNvSpPr>
              <p:nvPr>
                <p:ph idx="1"/>
              </p:nvPr>
            </p:nvSpPr>
            <p:spPr>
              <a:blipFill>
                <a:blip r:embed="rId3"/>
                <a:stretch>
                  <a:fillRect l="-928" t="-3081" r="-1043"/>
                </a:stretch>
              </a:blipFill>
            </p:spPr>
            <p:txBody>
              <a:bodyPr/>
              <a:lstStyle/>
              <a:p>
                <a:r>
                  <a:rPr lang="en-US">
                    <a:noFill/>
                  </a:rPr>
                  <a:t> </a:t>
                </a:r>
              </a:p>
            </p:txBody>
          </p:sp>
        </mc:Fallback>
      </mc:AlternateContent>
    </p:spTree>
    <p:extLst>
      <p:ext uri="{BB962C8B-B14F-4D97-AF65-F5344CB8AC3E}">
        <p14:creationId xmlns:p14="http://schemas.microsoft.com/office/powerpoint/2010/main" val="161508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7B43-5A81-AB35-C195-9F1BC841E2E7}"/>
              </a:ext>
            </a:extLst>
          </p:cNvPr>
          <p:cNvSpPr>
            <a:spLocks noGrp="1"/>
          </p:cNvSpPr>
          <p:nvPr>
            <p:ph type="title"/>
          </p:nvPr>
        </p:nvSpPr>
        <p:spPr/>
        <p:txBody>
          <a:bodyPr/>
          <a:lstStyle/>
          <a:p>
            <a:r>
              <a:rPr lang="en-GB"/>
              <a:t>F</a:t>
            </a:r>
            <a:r>
              <a:rPr lang="sr-Cyrl-RS"/>
              <a:t> тест – </a:t>
            </a:r>
            <a:r>
              <a:rPr lang="en-GB"/>
              <a:t>3</a:t>
            </a:r>
            <a:r>
              <a:rPr lang="sr-Cyrl-RS"/>
              <a:t>. део: дистрибуција узорковања</a:t>
            </a:r>
            <a:endParaRPr lang="en-GB"/>
          </a:p>
        </p:txBody>
      </p:sp>
      <p:sp>
        <p:nvSpPr>
          <p:cNvPr id="3" name="Content Placeholder 2">
            <a:extLst>
              <a:ext uri="{FF2B5EF4-FFF2-40B4-BE49-F238E27FC236}">
                <a16:creationId xmlns:a16="http://schemas.microsoft.com/office/drawing/2014/main" id="{97E3177F-3E47-DAA6-6217-66A6B65D984B}"/>
              </a:ext>
            </a:extLst>
          </p:cNvPr>
          <p:cNvSpPr>
            <a:spLocks noGrp="1"/>
          </p:cNvSpPr>
          <p:nvPr>
            <p:ph idx="1"/>
          </p:nvPr>
        </p:nvSpPr>
        <p:spPr>
          <a:xfrm>
            <a:off x="838200" y="1796442"/>
            <a:ext cx="10515600" cy="4351338"/>
          </a:xfrm>
        </p:spPr>
        <p:txBody>
          <a:bodyPr>
            <a:normAutofit lnSpcReduction="10000"/>
          </a:bodyPr>
          <a:lstStyle/>
          <a:p>
            <a:r>
              <a:rPr lang="sr-Cyrl-RS" dirty="0"/>
              <a:t>Ако је нулта хипотеза тачна и </a:t>
            </a:r>
            <a:r>
              <a:rPr lang="sr-Cyrl-RS" b="1" dirty="0"/>
              <a:t>испуњени су додатни услови, </a:t>
            </a:r>
            <a:r>
              <a:rPr lang="sr-Cyrl-RS" dirty="0"/>
              <a:t> </a:t>
            </a:r>
            <a:r>
              <a:rPr lang="sr-Cyrl-RS" dirty="0" err="1"/>
              <a:t>статистик</a:t>
            </a:r>
            <a:r>
              <a:rPr lang="sr-Cyrl-RS" dirty="0"/>
              <a:t> </a:t>
            </a:r>
            <a:r>
              <a:rPr lang="en-GB" dirty="0"/>
              <a:t>F</a:t>
            </a:r>
            <a:r>
              <a:rPr lang="sr-Cyrl-RS" dirty="0"/>
              <a:t> има </a:t>
            </a:r>
            <a:r>
              <a:rPr lang="sr-Cyrl-RS" b="1" dirty="0" err="1"/>
              <a:t>Снидикорову</a:t>
            </a:r>
            <a:r>
              <a:rPr lang="sr-Cyrl-RS" b="1" dirty="0"/>
              <a:t> (</a:t>
            </a:r>
            <a:r>
              <a:rPr lang="en-GB" b="1" dirty="0"/>
              <a:t>F</a:t>
            </a:r>
            <a:r>
              <a:rPr lang="sr-Cyrl-RS" b="1" dirty="0"/>
              <a:t>, Фишер-</a:t>
            </a:r>
            <a:r>
              <a:rPr lang="sr-Cyrl-RS" b="1" dirty="0" err="1"/>
              <a:t>Снидикорову</a:t>
            </a:r>
            <a:r>
              <a:rPr lang="sr-Cyrl-RS" b="1" dirty="0"/>
              <a:t>) дистрибуцију са параметрима </a:t>
            </a:r>
            <a:r>
              <a:rPr lang="sr-Cyrl-CS" altLang="en-US" b="1" dirty="0">
                <a:sym typeface="Symbol" panose="05050102010706020507" pitchFamily="18" charset="2"/>
              </a:rPr>
              <a:t></a:t>
            </a:r>
            <a:r>
              <a:rPr lang="en-GB" altLang="en-US" b="1" baseline="-25000" dirty="0">
                <a:sym typeface="Symbol" panose="05050102010706020507" pitchFamily="18" charset="2"/>
              </a:rPr>
              <a:t>1</a:t>
            </a:r>
            <a:r>
              <a:rPr lang="sr-Cyrl-CS" altLang="en-US" b="1" dirty="0">
                <a:sym typeface="Symbol" panose="05050102010706020507" pitchFamily="18" charset="2"/>
              </a:rPr>
              <a:t> </a:t>
            </a:r>
            <a:r>
              <a:rPr lang="en-GB" altLang="en-US" b="1" dirty="0">
                <a:sym typeface="Symbol" panose="05050102010706020507" pitchFamily="18" charset="2"/>
              </a:rPr>
              <a:t>= </a:t>
            </a:r>
            <a:r>
              <a:rPr lang="en-GB" b="1" dirty="0" err="1"/>
              <a:t>df</a:t>
            </a:r>
            <a:r>
              <a:rPr lang="en-GB" b="1" baseline="-25000" dirty="0" err="1"/>
              <a:t>b</a:t>
            </a:r>
            <a:r>
              <a:rPr lang="en-GB" b="1" baseline="-25000" dirty="0"/>
              <a:t> </a:t>
            </a:r>
            <a:r>
              <a:rPr lang="sr-Cyrl-RS" b="1" dirty="0"/>
              <a:t>и </a:t>
            </a:r>
            <a:r>
              <a:rPr lang="sr-Cyrl-CS" altLang="en-US" b="1" dirty="0">
                <a:sym typeface="Symbol" panose="05050102010706020507" pitchFamily="18" charset="2"/>
              </a:rPr>
              <a:t></a:t>
            </a:r>
            <a:r>
              <a:rPr lang="en-GB" altLang="en-US" b="1" baseline="-25000" dirty="0">
                <a:sym typeface="Symbol" panose="05050102010706020507" pitchFamily="18" charset="2"/>
              </a:rPr>
              <a:t>2</a:t>
            </a:r>
            <a:r>
              <a:rPr lang="sr-Cyrl-CS" altLang="en-US" b="1" dirty="0">
                <a:sym typeface="Symbol" panose="05050102010706020507" pitchFamily="18" charset="2"/>
              </a:rPr>
              <a:t> </a:t>
            </a:r>
            <a:r>
              <a:rPr lang="en-GB" altLang="en-US" b="1" dirty="0">
                <a:sym typeface="Symbol" panose="05050102010706020507" pitchFamily="18" charset="2"/>
              </a:rPr>
              <a:t>= </a:t>
            </a:r>
            <a:r>
              <a:rPr lang="en-GB" b="1" dirty="0" err="1"/>
              <a:t>df</a:t>
            </a:r>
            <a:r>
              <a:rPr lang="en-GB" b="1" baseline="-25000" dirty="0" err="1"/>
              <a:t>w</a:t>
            </a:r>
            <a:endParaRPr lang="sr-Cyrl-RS" b="1" baseline="-25000" dirty="0"/>
          </a:p>
          <a:p>
            <a:endParaRPr lang="sr-Cyrl-RS" b="1" baseline="-25000" dirty="0"/>
          </a:p>
          <a:p>
            <a:endParaRPr lang="sr-Cyrl-RS" b="1" baseline="-25000" dirty="0"/>
          </a:p>
          <a:p>
            <a:r>
              <a:rPr lang="sr-Cyrl-RS" dirty="0"/>
              <a:t>Додатни услови су:</a:t>
            </a:r>
          </a:p>
          <a:p>
            <a:pPr lvl="1"/>
            <a:r>
              <a:rPr lang="sr-Cyrl-RS" dirty="0"/>
              <a:t>Нормална расподела грешака </a:t>
            </a:r>
            <a:r>
              <a:rPr lang="sr-Cyrl-RS" b="1" dirty="0"/>
              <a:t>(</a:t>
            </a:r>
            <a:r>
              <a:rPr lang="sr-Cyrl-RS" b="1" dirty="0" err="1"/>
              <a:t>резидуала</a:t>
            </a:r>
            <a:r>
              <a:rPr lang="sr-Cyrl-RS" b="1" dirty="0"/>
              <a:t>)</a:t>
            </a:r>
            <a:r>
              <a:rPr lang="sr-Cyrl-RS" dirty="0"/>
              <a:t> у свакој </a:t>
            </a:r>
            <a:r>
              <a:rPr lang="sr-Cyrl-RS" dirty="0" err="1"/>
              <a:t>субпопулацији</a:t>
            </a:r>
            <a:endParaRPr lang="en-GB" dirty="0"/>
          </a:p>
          <a:p>
            <a:pPr lvl="1"/>
            <a:r>
              <a:rPr lang="sr-Cyrl-RS" b="1" dirty="0" err="1"/>
              <a:t>Хомосцедастичност</a:t>
            </a:r>
            <a:r>
              <a:rPr lang="sr-Cyrl-RS" b="1" dirty="0"/>
              <a:t> </a:t>
            </a:r>
            <a:r>
              <a:rPr lang="sr-Cyrl-RS" dirty="0"/>
              <a:t>(једнакост варијанси) свих </a:t>
            </a:r>
            <a:r>
              <a:rPr lang="sr-Cyrl-RS" dirty="0" err="1"/>
              <a:t>субпопулација</a:t>
            </a:r>
            <a:endParaRPr lang="sr-Cyrl-RS" dirty="0"/>
          </a:p>
          <a:p>
            <a:pPr lvl="1"/>
            <a:r>
              <a:rPr lang="sr-Cyrl-RS" dirty="0"/>
              <a:t>Оно што смо већ имали: независност опсервација (</a:t>
            </a:r>
            <a:r>
              <a:rPr lang="sr-Cyrl-RS" dirty="0" err="1"/>
              <a:t>непоновљеност</a:t>
            </a:r>
            <a:r>
              <a:rPr lang="sr-Cyrl-RS" dirty="0"/>
              <a:t>)</a:t>
            </a:r>
            <a:endParaRPr lang="en-GB" dirty="0"/>
          </a:p>
        </p:txBody>
      </p:sp>
    </p:spTree>
    <p:extLst>
      <p:ext uri="{BB962C8B-B14F-4D97-AF65-F5344CB8AC3E}">
        <p14:creationId xmlns:p14="http://schemas.microsoft.com/office/powerpoint/2010/main" val="2081225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E339-C626-B597-AFD7-FCCF44EBE906}"/>
              </a:ext>
            </a:extLst>
          </p:cNvPr>
          <p:cNvSpPr>
            <a:spLocks noGrp="1"/>
          </p:cNvSpPr>
          <p:nvPr>
            <p:ph type="title"/>
          </p:nvPr>
        </p:nvSpPr>
        <p:spPr/>
        <p:txBody>
          <a:bodyPr/>
          <a:lstStyle/>
          <a:p>
            <a:r>
              <a:rPr lang="en-GB"/>
              <a:t>F</a:t>
            </a:r>
            <a:r>
              <a:rPr lang="sr-Cyrl-RS"/>
              <a:t> тест – </a:t>
            </a:r>
            <a:r>
              <a:rPr lang="en-GB"/>
              <a:t>3</a:t>
            </a:r>
            <a:r>
              <a:rPr lang="sr-Cyrl-RS"/>
              <a:t>. део: дистрибуција узорковања</a:t>
            </a:r>
            <a:endParaRPr lang="en-GB"/>
          </a:p>
        </p:txBody>
      </p:sp>
      <p:sp>
        <p:nvSpPr>
          <p:cNvPr id="3" name="Content Placeholder 2">
            <a:extLst>
              <a:ext uri="{FF2B5EF4-FFF2-40B4-BE49-F238E27FC236}">
                <a16:creationId xmlns:a16="http://schemas.microsoft.com/office/drawing/2014/main" id="{4340D837-42AB-B1DE-58D4-2CB2C30A7002}"/>
              </a:ext>
            </a:extLst>
          </p:cNvPr>
          <p:cNvSpPr>
            <a:spLocks noGrp="1"/>
          </p:cNvSpPr>
          <p:nvPr>
            <p:ph idx="1"/>
          </p:nvPr>
        </p:nvSpPr>
        <p:spPr/>
        <p:txBody>
          <a:bodyPr/>
          <a:lstStyle/>
          <a:p>
            <a:r>
              <a:rPr lang="sr-Cyrl-RS" err="1"/>
              <a:t>Снидикорова</a:t>
            </a:r>
            <a:r>
              <a:rPr lang="sr-Cyrl-RS"/>
              <a:t> расподела</a:t>
            </a:r>
            <a:endParaRPr lang="en-GB"/>
          </a:p>
        </p:txBody>
      </p:sp>
      <p:pic>
        <p:nvPicPr>
          <p:cNvPr id="4" name="Picture 7">
            <a:extLst>
              <a:ext uri="{FF2B5EF4-FFF2-40B4-BE49-F238E27FC236}">
                <a16:creationId xmlns:a16="http://schemas.microsoft.com/office/drawing/2014/main" id="{C65EE4C1-C862-9250-D02F-28BDE3F75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217" y="2657467"/>
            <a:ext cx="2208179" cy="235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aphicFrame>
        <p:nvGraphicFramePr>
          <p:cNvPr id="5" name="Object 4">
            <a:extLst>
              <a:ext uri="{FF2B5EF4-FFF2-40B4-BE49-F238E27FC236}">
                <a16:creationId xmlns:a16="http://schemas.microsoft.com/office/drawing/2014/main" id="{4C39F9DE-E539-E60F-B585-404D94C17B52}"/>
              </a:ext>
            </a:extLst>
          </p:cNvPr>
          <p:cNvGraphicFramePr>
            <a:graphicFrameLocks noChangeAspect="1"/>
          </p:cNvGraphicFramePr>
          <p:nvPr>
            <p:extLst>
              <p:ext uri="{D42A27DB-BD31-4B8C-83A1-F6EECF244321}">
                <p14:modId xmlns:p14="http://schemas.microsoft.com/office/powerpoint/2010/main" val="2387188567"/>
              </p:ext>
            </p:extLst>
          </p:nvPr>
        </p:nvGraphicFramePr>
        <p:xfrm>
          <a:off x="2409420" y="2657467"/>
          <a:ext cx="4429125" cy="2417763"/>
        </p:xfrm>
        <a:graphic>
          <a:graphicData uri="http://schemas.openxmlformats.org/presentationml/2006/ole">
            <mc:AlternateContent xmlns:mc="http://schemas.openxmlformats.org/markup-compatibility/2006">
              <mc:Choice xmlns:v="urn:schemas-microsoft-com:vml" Requires="v">
                <p:oleObj name="Equation" r:id="rId4" imgW="2654280" imgH="1117440" progId="Equation.3">
                  <p:embed/>
                </p:oleObj>
              </mc:Choice>
              <mc:Fallback>
                <p:oleObj name="Equation" r:id="rId4" imgW="2654280" imgH="1117440" progId="Equation.3">
                  <p:embed/>
                  <p:pic>
                    <p:nvPicPr>
                      <p:cNvPr id="5" name="Object 4">
                        <a:extLst>
                          <a:ext uri="{FF2B5EF4-FFF2-40B4-BE49-F238E27FC236}">
                            <a16:creationId xmlns:a16="http://schemas.microsoft.com/office/drawing/2014/main" id="{4C39F9DE-E539-E60F-B585-404D94C17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420" y="2657467"/>
                        <a:ext cx="442912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3010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EC710-D60F-216C-06A9-86CE0CFE9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C64E6-45C2-24FC-BD6E-7227DA155F1E}"/>
              </a:ext>
            </a:extLst>
          </p:cNvPr>
          <p:cNvSpPr>
            <a:spLocks noGrp="1"/>
          </p:cNvSpPr>
          <p:nvPr>
            <p:ph type="title"/>
          </p:nvPr>
        </p:nvSpPr>
        <p:spPr/>
        <p:txBody>
          <a:bodyPr/>
          <a:lstStyle/>
          <a:p>
            <a:r>
              <a:rPr lang="en-GB"/>
              <a:t>F</a:t>
            </a:r>
            <a:r>
              <a:rPr lang="sr-Cyrl-RS"/>
              <a:t> тест – </a:t>
            </a:r>
            <a:r>
              <a:rPr lang="en-GB"/>
              <a:t>3</a:t>
            </a:r>
            <a:r>
              <a:rPr lang="sr-Cyrl-RS"/>
              <a:t>. део: дистрибуција узорковања</a:t>
            </a:r>
            <a:endParaRPr lang="en-GB"/>
          </a:p>
        </p:txBody>
      </p:sp>
      <p:sp>
        <p:nvSpPr>
          <p:cNvPr id="3" name="Content Placeholder 2">
            <a:extLst>
              <a:ext uri="{FF2B5EF4-FFF2-40B4-BE49-F238E27FC236}">
                <a16:creationId xmlns:a16="http://schemas.microsoft.com/office/drawing/2014/main" id="{FDBB756B-884C-6B44-2116-B0B7CE462EBF}"/>
              </a:ext>
            </a:extLst>
          </p:cNvPr>
          <p:cNvSpPr>
            <a:spLocks noGrp="1"/>
          </p:cNvSpPr>
          <p:nvPr>
            <p:ph idx="1"/>
          </p:nvPr>
        </p:nvSpPr>
        <p:spPr/>
        <p:txBody>
          <a:bodyPr/>
          <a:lstStyle/>
          <a:p>
            <a:r>
              <a:rPr lang="sr-Cyrl-RS" err="1"/>
              <a:t>Снидикорова</a:t>
            </a:r>
            <a:r>
              <a:rPr lang="sr-Cyrl-RS"/>
              <a:t> расподела</a:t>
            </a:r>
            <a:endParaRPr lang="en-GB"/>
          </a:p>
        </p:txBody>
      </p:sp>
      <p:pic>
        <p:nvPicPr>
          <p:cNvPr id="31746" name="Picture 2">
            <a:extLst>
              <a:ext uri="{FF2B5EF4-FFF2-40B4-BE49-F238E27FC236}">
                <a16:creationId xmlns:a16="http://schemas.microsoft.com/office/drawing/2014/main" id="{6180D86E-AB46-6D25-7DB1-0C65091E2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62" y="2485416"/>
            <a:ext cx="5778697" cy="4127641"/>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a:extLst>
              <a:ext uri="{FF2B5EF4-FFF2-40B4-BE49-F238E27FC236}">
                <a16:creationId xmlns:a16="http://schemas.microsoft.com/office/drawing/2014/main" id="{33F4E257-8E3A-2C37-D5E3-7AFE96A08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142" y="2485416"/>
            <a:ext cx="5778697" cy="412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06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1F86-20EF-E8A4-60DC-2128CB3F3DE0}"/>
              </a:ext>
            </a:extLst>
          </p:cNvPr>
          <p:cNvSpPr>
            <a:spLocks noGrp="1"/>
          </p:cNvSpPr>
          <p:nvPr>
            <p:ph type="title"/>
          </p:nvPr>
        </p:nvSpPr>
        <p:spPr/>
        <p:txBody>
          <a:bodyPr/>
          <a:lstStyle/>
          <a:p>
            <a:r>
              <a:rPr lang="en-GB"/>
              <a:t>F</a:t>
            </a:r>
            <a:r>
              <a:rPr lang="sr-Cyrl-RS"/>
              <a:t> тест – 3. део – дистрибуција узорковања</a:t>
            </a:r>
            <a:endParaRPr lang="en-GB"/>
          </a:p>
        </p:txBody>
      </p:sp>
      <p:sp>
        <p:nvSpPr>
          <p:cNvPr id="3" name="Content Placeholder 2">
            <a:extLst>
              <a:ext uri="{FF2B5EF4-FFF2-40B4-BE49-F238E27FC236}">
                <a16:creationId xmlns:a16="http://schemas.microsoft.com/office/drawing/2014/main" id="{C1A2C8A0-04C4-065C-9452-55FB1A222979}"/>
              </a:ext>
            </a:extLst>
          </p:cNvPr>
          <p:cNvSpPr>
            <a:spLocks noGrp="1"/>
          </p:cNvSpPr>
          <p:nvPr>
            <p:ph idx="1"/>
          </p:nvPr>
        </p:nvSpPr>
        <p:spPr/>
        <p:txBody>
          <a:bodyPr/>
          <a:lstStyle/>
          <a:p>
            <a:r>
              <a:rPr lang="sr-Cyrl-RS"/>
              <a:t>Из </a:t>
            </a:r>
            <a:r>
              <a:rPr lang="sr-Cyrl-RS" err="1"/>
              <a:t>Снидикорове</a:t>
            </a:r>
            <a:r>
              <a:rPr lang="sr-Cyrl-RS"/>
              <a:t> расподеле, можемо израчунати вероватноћу да смо добили тај </a:t>
            </a:r>
            <a:r>
              <a:rPr lang="sr-Cyrl-RS" err="1"/>
              <a:t>статистик</a:t>
            </a:r>
            <a:r>
              <a:rPr lang="sr-Cyrl-RS"/>
              <a:t> </a:t>
            </a:r>
            <a:r>
              <a:rPr lang="sr-Latn-RS"/>
              <a:t>F</a:t>
            </a:r>
            <a:r>
              <a:rPr lang="sr-Cyrl-RS"/>
              <a:t> или већи ако је </a:t>
            </a:r>
            <a:r>
              <a:rPr lang="sr-Cyrl-RS" err="1"/>
              <a:t>међугрупна</a:t>
            </a:r>
            <a:r>
              <a:rPr lang="sr-Cyrl-RS"/>
              <a:t> варијанса једнака </a:t>
            </a:r>
            <a:r>
              <a:rPr lang="sr-Cyrl-RS" err="1"/>
              <a:t>унутаргрупној</a:t>
            </a:r>
            <a:r>
              <a:rPr lang="sr-Cyrl-RS"/>
              <a:t> (ако је нулта хипотеза тачна)</a:t>
            </a:r>
            <a:endParaRPr lang="en-GB"/>
          </a:p>
        </p:txBody>
      </p:sp>
      <p:pic>
        <p:nvPicPr>
          <p:cNvPr id="5" name="Picture 15">
            <a:extLst>
              <a:ext uri="{FF2B5EF4-FFF2-40B4-BE49-F238E27FC236}">
                <a16:creationId xmlns:a16="http://schemas.microsoft.com/office/drawing/2014/main" id="{1602BBA6-418C-3794-BC51-B2031AFB9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006" y="3944938"/>
            <a:ext cx="64801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5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7BAB-2322-1BD7-7038-798F19E111DA}"/>
              </a:ext>
            </a:extLst>
          </p:cNvPr>
          <p:cNvSpPr>
            <a:spLocks noGrp="1"/>
          </p:cNvSpPr>
          <p:nvPr>
            <p:ph type="title"/>
          </p:nvPr>
        </p:nvSpPr>
        <p:spPr/>
        <p:txBody>
          <a:bodyPr/>
          <a:lstStyle/>
          <a:p>
            <a:r>
              <a:rPr lang="en-GB"/>
              <a:t>F</a:t>
            </a:r>
            <a:r>
              <a:rPr lang="sr-Cyrl-RS"/>
              <a:t> тест – закључак</a:t>
            </a:r>
            <a:endParaRPr lang="en-GB"/>
          </a:p>
        </p:txBody>
      </p:sp>
      <p:sp>
        <p:nvSpPr>
          <p:cNvPr id="3" name="Content Placeholder 2">
            <a:extLst>
              <a:ext uri="{FF2B5EF4-FFF2-40B4-BE49-F238E27FC236}">
                <a16:creationId xmlns:a16="http://schemas.microsoft.com/office/drawing/2014/main" id="{5E2BF243-8CA8-4A6F-0B3B-A981AEFA61FD}"/>
              </a:ext>
            </a:extLst>
          </p:cNvPr>
          <p:cNvSpPr>
            <a:spLocks noGrp="1"/>
          </p:cNvSpPr>
          <p:nvPr>
            <p:ph idx="1"/>
          </p:nvPr>
        </p:nvSpPr>
        <p:spPr/>
        <p:txBody>
          <a:bodyPr/>
          <a:lstStyle/>
          <a:p>
            <a:r>
              <a:rPr lang="sr-Cyrl-RS"/>
              <a:t>Ако је та вероватноћа мања од 0.05?</a:t>
            </a:r>
          </a:p>
          <a:p>
            <a:endParaRPr lang="sr-Cyrl-RS"/>
          </a:p>
          <a:p>
            <a:r>
              <a:rPr lang="sr-Cyrl-RS"/>
              <a:t>Ако је та вероватноћа већа од 0.05?</a:t>
            </a:r>
          </a:p>
          <a:p>
            <a:endParaRPr lang="sr-Cyrl-RS"/>
          </a:p>
          <a:p>
            <a:r>
              <a:rPr lang="sr-Cyrl-RS"/>
              <a:t>Да прецизирамо још једном, шта тачно нама говори </a:t>
            </a:r>
            <a:r>
              <a:rPr lang="en-GB"/>
              <a:t>F </a:t>
            </a:r>
            <a:r>
              <a:rPr lang="sr-Cyrl-RS"/>
              <a:t>тест?</a:t>
            </a:r>
          </a:p>
        </p:txBody>
      </p:sp>
    </p:spTree>
    <p:extLst>
      <p:ext uri="{BB962C8B-B14F-4D97-AF65-F5344CB8AC3E}">
        <p14:creationId xmlns:p14="http://schemas.microsoft.com/office/powerpoint/2010/main" val="1055184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936F-F533-EF52-B5CE-F416EE414EB4}"/>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9D57593-C81D-71DA-D930-2EFA973DF8AF}"/>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8E66263D-F227-35FB-5E00-378906871846}"/>
              </a:ext>
            </a:extLst>
          </p:cNvPr>
          <p:cNvSpPr>
            <a:spLocks noGrp="1"/>
          </p:cNvSpPr>
          <p:nvPr>
            <p:ph type="title"/>
          </p:nvPr>
        </p:nvSpPr>
        <p:spPr>
          <a:xfrm>
            <a:off x="197957" y="2778777"/>
            <a:ext cx="8669818" cy="2852737"/>
          </a:xfrm>
        </p:spPr>
        <p:txBody>
          <a:bodyPr>
            <a:normAutofit/>
          </a:bodyPr>
          <a:lstStyle/>
          <a:p>
            <a:r>
              <a:rPr lang="en-GB"/>
              <a:t>3</a:t>
            </a:r>
            <a:r>
              <a:rPr lang="sr-Cyrl-RS"/>
              <a:t>. Провера испуњености предуслова за примену</a:t>
            </a:r>
            <a:endParaRPr lang="en-GB"/>
          </a:p>
        </p:txBody>
      </p:sp>
      <p:cxnSp>
        <p:nvCxnSpPr>
          <p:cNvPr id="11" name="Straight Connector 10">
            <a:extLst>
              <a:ext uri="{FF2B5EF4-FFF2-40B4-BE49-F238E27FC236}">
                <a16:creationId xmlns:a16="http://schemas.microsoft.com/office/drawing/2014/main" id="{FF90B08B-F140-FFB7-6CAA-3A4F2E7021F8}"/>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2" name="Picture 2" descr="Statistical Methods to Analyze Parametric Data: ANOVA">
            <a:extLst>
              <a:ext uri="{FF2B5EF4-FFF2-40B4-BE49-F238E27FC236}">
                <a16:creationId xmlns:a16="http://schemas.microsoft.com/office/drawing/2014/main" id="{38DD0A1C-F62C-D12E-BB4B-91C0423F64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7962778" y="4436827"/>
            <a:ext cx="4117529" cy="21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74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DD18-7908-F31F-D014-D924E99A5236}"/>
              </a:ext>
            </a:extLst>
          </p:cNvPr>
          <p:cNvSpPr>
            <a:spLocks noGrp="1"/>
          </p:cNvSpPr>
          <p:nvPr>
            <p:ph type="title"/>
          </p:nvPr>
        </p:nvSpPr>
        <p:spPr/>
        <p:txBody>
          <a:bodyPr/>
          <a:lstStyle/>
          <a:p>
            <a:r>
              <a:rPr lang="en-GB" dirty="0" err="1"/>
              <a:t>Хомосцедастичност</a:t>
            </a:r>
            <a:r>
              <a:rPr lang="en-GB" dirty="0"/>
              <a:t>: </a:t>
            </a:r>
            <a:r>
              <a:rPr lang="en-GB" dirty="0" err="1"/>
              <a:t>Левенеов</a:t>
            </a:r>
            <a:r>
              <a:rPr lang="en-GB" dirty="0"/>
              <a:t> </a:t>
            </a:r>
            <a:r>
              <a:rPr lang="en-GB" dirty="0" err="1"/>
              <a:t>тест</a:t>
            </a:r>
            <a:endParaRPr 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19BD9C5-E6E3-68D3-89E4-AF0583449B65}"/>
                  </a:ext>
                </a:extLst>
              </p:cNvPr>
              <p:cNvSpPr>
                <a:spLocks noGrp="1"/>
              </p:cNvSpPr>
              <p:nvPr>
                <p:ph idx="1"/>
              </p:nvPr>
            </p:nvSpPr>
            <p:spPr/>
            <p:txBody>
              <a:bodyPr>
                <a:normAutofit/>
              </a:bodyPr>
              <a:lstStyle/>
              <a:p>
                <a:r>
                  <a:rPr lang="sr-Cyrl-RS" dirty="0"/>
                  <a:t>Левенеов тест је такође </a:t>
                </a:r>
                <a:r>
                  <a:rPr lang="sr-Latn-RS" dirty="0"/>
                  <a:t>F </a:t>
                </a:r>
                <a:r>
                  <a:rPr lang="sr-Cyrl-RS" dirty="0"/>
                  <a:t>тест, али тест </a:t>
                </a:r>
                <a:r>
                  <a:rPr lang="sr-Cyrl-RS" dirty="0" err="1"/>
                  <a:t>статистик</a:t>
                </a:r>
                <a:r>
                  <a:rPr lang="sr-Cyrl-RS" dirty="0"/>
                  <a:t> (</a:t>
                </a:r>
                <a:r>
                  <a:rPr lang="sr-Latn-RS" dirty="0"/>
                  <a:t>F</a:t>
                </a:r>
                <a:r>
                  <a:rPr lang="sr-Latn-RS" baseline="-25000" dirty="0"/>
                  <a:t>L</a:t>
                </a:r>
                <a:r>
                  <a:rPr lang="sr-Cyrl-RS" dirty="0"/>
                  <a:t>)</a:t>
                </a:r>
                <a:r>
                  <a:rPr lang="sr-Latn-RS" dirty="0"/>
                  <a:t> </a:t>
                </a:r>
                <a:r>
                  <a:rPr lang="sr-Cyrl-RS" dirty="0"/>
                  <a:t>тестира нулту хипотезу да су једнаке варијансе </a:t>
                </a:r>
                <a:r>
                  <a:rPr lang="sr-Cyrl-RS" dirty="0" err="1"/>
                  <a:t>субпопулација</a:t>
                </a:r>
                <a:r>
                  <a:rPr lang="sr-Cyrl-RS" dirty="0"/>
                  <a:t> (а не просеци) - </a:t>
                </a:r>
                <a:r>
                  <a:rPr lang="sr-Cyrl-CS" altLang="en-US" dirty="0">
                    <a:sym typeface="Symbol" panose="05050102010706020507" pitchFamily="18" charset="2"/>
                  </a:rPr>
                  <a:t></a:t>
                </a:r>
                <a:r>
                  <a:rPr lang="sr-Cyrl-CS" altLang="en-US" baseline="-25000" dirty="0">
                    <a:sym typeface="Symbol" panose="05050102010706020507" pitchFamily="18" charset="2"/>
                  </a:rPr>
                  <a:t>к</a:t>
                </a:r>
                <a:r>
                  <a:rPr lang="sr-Cyrl-CS" altLang="en-US" baseline="30000" dirty="0">
                    <a:sym typeface="Symbol" panose="05050102010706020507" pitchFamily="18" charset="2"/>
                  </a:rPr>
                  <a:t>2</a:t>
                </a:r>
                <a:r>
                  <a:rPr lang="sr-Cyrl-CS" altLang="en-US" dirty="0">
                    <a:sym typeface="Symbol" panose="05050102010706020507" pitchFamily="18" charset="2"/>
                  </a:rPr>
                  <a:t> = , </a:t>
                </a:r>
                <a:r>
                  <a:rPr lang="sr-Cyrl-CS" altLang="en-US" dirty="0">
                    <a:cs typeface="Arial" panose="020B0604020202020204" pitchFamily="34" charset="0"/>
                    <a:sym typeface="Symbol" panose="05050102010706020507" pitchFamily="18" charset="2"/>
                  </a:rPr>
                  <a:t></a:t>
                </a:r>
                <a:r>
                  <a:rPr lang="sr-Cyrl-CS" altLang="en-US" i="1" dirty="0">
                    <a:cs typeface="Arial" panose="020B0604020202020204" pitchFamily="34" charset="0"/>
                    <a:sym typeface="Symbol" panose="05050102010706020507" pitchFamily="18" charset="2"/>
                  </a:rPr>
                  <a:t>к</a:t>
                </a:r>
                <a:r>
                  <a:rPr lang="sr-Cyrl-CS" altLang="en-US" dirty="0">
                    <a:sym typeface="Symbol" panose="05050102010706020507" pitchFamily="18" charset="2"/>
                  </a:rPr>
                  <a:t> </a:t>
                </a:r>
                <a:endParaRPr lang="sr-Cyrl-RS" altLang="en-US" dirty="0">
                  <a:sym typeface="Symbol" panose="05050102010706020507" pitchFamily="18" charset="2"/>
                </a:endParaRPr>
              </a:p>
              <a:p>
                <a:r>
                  <a:rPr lang="sr-Cyrl-RS" dirty="0">
                    <a:sym typeface="Symbol" panose="05050102010706020507" pitchFamily="18" charset="2"/>
                  </a:rPr>
                  <a:t>У случају </a:t>
                </a:r>
                <a:r>
                  <a:rPr lang="sr-Latn-RS" dirty="0">
                    <a:sym typeface="Symbol" panose="05050102010706020507" pitchFamily="18" charset="2"/>
                  </a:rPr>
                  <a:t>H</a:t>
                </a:r>
                <a:r>
                  <a:rPr lang="sr-Latn-RS" baseline="-25000" dirty="0">
                    <a:sym typeface="Symbol" panose="05050102010706020507" pitchFamily="18" charset="2"/>
                  </a:rPr>
                  <a:t>0</a:t>
                </a:r>
                <a:r>
                  <a:rPr lang="sr-Latn-RS" dirty="0">
                    <a:sym typeface="Symbol" panose="05050102010706020507" pitchFamily="18" charset="2"/>
                  </a:rPr>
                  <a:t>, </a:t>
                </a:r>
                <a:r>
                  <a:rPr lang="sr-Cyrl-RS" dirty="0">
                    <a:sym typeface="Symbol" panose="05050102010706020507" pitchFamily="18" charset="2"/>
                  </a:rPr>
                  <a:t>има такође </a:t>
                </a:r>
                <a:r>
                  <a:rPr lang="sr-Cyrl-RS" dirty="0" err="1">
                    <a:sym typeface="Symbol" panose="05050102010706020507" pitchFamily="18" charset="2"/>
                  </a:rPr>
                  <a:t>Снидикорову</a:t>
                </a:r>
                <a:r>
                  <a:rPr lang="sr-Cyrl-RS" dirty="0">
                    <a:sym typeface="Symbol" panose="05050102010706020507" pitchFamily="18" charset="2"/>
                  </a:rPr>
                  <a:t> расподелу са </a:t>
                </a:r>
                <a:r>
                  <a:rPr lang="pt-BR" dirty="0">
                    <a:sym typeface="Symbol" panose="05050102010706020507" pitchFamily="18" charset="2"/>
                  </a:rPr>
                  <a:t>g - 1 и n - g </a:t>
                </a:r>
                <a:r>
                  <a:rPr lang="sr-Cyrl-RS" dirty="0">
                    <a:sym typeface="Symbol" panose="05050102010706020507" pitchFamily="18" charset="2"/>
                  </a:rPr>
                  <a:t>степени слободе</a:t>
                </a:r>
                <a:endParaRPr lang="en-GB" dirty="0">
                  <a:sym typeface="Symbol" panose="05050102010706020507" pitchFamily="18" charset="2"/>
                </a:endParaRPr>
              </a:p>
              <a:p>
                <a:r>
                  <a:rPr lang="sr-Cyrl-RS" dirty="0">
                    <a:sym typeface="Symbol" panose="05050102010706020507" pitchFamily="18" charset="2"/>
                  </a:rPr>
                  <a:t>Класична формула (</a:t>
                </a:r>
                <a:r>
                  <a:rPr lang="en-GB" dirty="0">
                    <a:sym typeface="Symbol" panose="05050102010706020507" pitchFamily="18" charset="2"/>
                  </a:rPr>
                  <a:t>Brown-Forsythe: </a:t>
                </a:r>
                <a:r>
                  <a:rPr lang="sr-Cyrl-RS" dirty="0">
                    <a:sym typeface="Symbol" panose="05050102010706020507" pitchFamily="18" charset="2"/>
                  </a:rPr>
                  <a:t>са медијаном):</a:t>
                </a:r>
                <a:endParaRPr lang="en-GB" dirty="0">
                  <a:sym typeface="Symbol" panose="05050102010706020507" pitchFamily="18" charset="2"/>
                </a:endParaRPr>
              </a:p>
              <a:p>
                <a14:m>
                  <m:oMath xmlns:m="http://schemas.openxmlformats.org/officeDocument/2006/math">
                    <m:sSub>
                      <m:sSubPr>
                        <m:ctrlPr>
                          <a:rPr lang="sr-Cyrl-RS" i="1" smtClean="0">
                            <a:latin typeface="Cambria Math" panose="02040503050406030204" pitchFamily="18" charset="0"/>
                            <a:sym typeface="Symbol" panose="05050102010706020507" pitchFamily="18" charset="2"/>
                          </a:rPr>
                        </m:ctrlPr>
                      </m:sSubPr>
                      <m:e>
                        <m:r>
                          <a:rPr lang="en-GB" b="0" i="1" smtClean="0">
                            <a:latin typeface="Cambria Math" panose="02040503050406030204" pitchFamily="18" charset="0"/>
                            <a:sym typeface="Symbol" panose="05050102010706020507" pitchFamily="18" charset="2"/>
                          </a:rPr>
                          <m:t>𝐹</m:t>
                        </m:r>
                      </m:e>
                      <m:sub>
                        <m:r>
                          <a:rPr lang="en-GB" b="0" i="1" smtClean="0">
                            <a:latin typeface="Cambria Math" panose="02040503050406030204" pitchFamily="18" charset="0"/>
                            <a:sym typeface="Symbol" panose="05050102010706020507" pitchFamily="18" charset="2"/>
                          </a:rPr>
                          <m:t>𝐿</m:t>
                        </m:r>
                      </m:sub>
                    </m:sSub>
                    <m:r>
                      <a:rPr lang="en-GB" b="0" i="1" smtClean="0">
                        <a:latin typeface="Cambria Math" panose="02040503050406030204" pitchFamily="18" charset="0"/>
                        <a:sym typeface="Symbol" panose="05050102010706020507" pitchFamily="18" charset="2"/>
                      </a:rPr>
                      <m:t>= </m:t>
                    </m:r>
                    <m:f>
                      <m:fPr>
                        <m:ctrlPr>
                          <a:rPr lang="en-GB" b="0" i="1" smtClean="0">
                            <a:latin typeface="Cambria Math" panose="02040503050406030204" pitchFamily="18" charset="0"/>
                            <a:sym typeface="Symbol" panose="05050102010706020507" pitchFamily="18" charset="2"/>
                          </a:rPr>
                        </m:ctrlPr>
                      </m:fPr>
                      <m:num>
                        <m:r>
                          <a:rPr lang="en-GB" b="0" i="1" smtClean="0">
                            <a:latin typeface="Cambria Math" panose="02040503050406030204" pitchFamily="18" charset="0"/>
                            <a:sym typeface="Symbol" panose="05050102010706020507" pitchFamily="18" charset="2"/>
                          </a:rPr>
                          <m:t> </m:t>
                        </m:r>
                        <m:f>
                          <m:fPr>
                            <m:ctrlPr>
                              <a:rPr lang="en-GB" b="0" i="1" smtClean="0">
                                <a:latin typeface="Cambria Math" panose="02040503050406030204" pitchFamily="18" charset="0"/>
                                <a:sym typeface="Symbol" panose="05050102010706020507" pitchFamily="18" charset="2"/>
                              </a:rPr>
                            </m:ctrlPr>
                          </m:fPr>
                          <m:num>
                            <m:nary>
                              <m:naryPr>
                                <m:chr m:val="∑"/>
                                <m:ctrlPr>
                                  <a:rPr lang="en-GB" i="1">
                                    <a:latin typeface="Cambria Math" panose="02040503050406030204" pitchFamily="18" charset="0"/>
                                    <a:sym typeface="Symbol" panose="05050102010706020507" pitchFamily="18" charset="2"/>
                                  </a:rPr>
                                </m:ctrlPr>
                              </m:naryPr>
                              <m:sub>
                                <m:r>
                                  <m:rPr>
                                    <m:brk m:alnAt="23"/>
                                  </m:rPr>
                                  <a:rPr lang="en-GB" i="1">
                                    <a:latin typeface="Cambria Math" panose="02040503050406030204" pitchFamily="18" charset="0"/>
                                    <a:sym typeface="Symbol" panose="05050102010706020507" pitchFamily="18" charset="2"/>
                                  </a:rPr>
                                  <m:t>𝑘</m:t>
                                </m:r>
                                <m:r>
                                  <a:rPr lang="en-GB" i="1">
                                    <a:latin typeface="Cambria Math" panose="02040503050406030204" pitchFamily="18" charset="0"/>
                                    <a:sym typeface="Symbol" panose="05050102010706020507" pitchFamily="18" charset="2"/>
                                  </a:rPr>
                                  <m:t>=</m:t>
                                </m:r>
                                <m:r>
                                  <m:rPr>
                                    <m:brk m:alnAt="23"/>
                                  </m:rPr>
                                  <a:rPr lang="en-GB" i="1">
                                    <a:latin typeface="Cambria Math" panose="02040503050406030204" pitchFamily="18" charset="0"/>
                                    <a:sym typeface="Symbol" panose="05050102010706020507" pitchFamily="18" charset="2"/>
                                  </a:rPr>
                                  <m:t>1</m:t>
                                </m:r>
                              </m:sub>
                              <m:sup>
                                <m:r>
                                  <a:rPr lang="en-GB" i="1">
                                    <a:latin typeface="Cambria Math" panose="02040503050406030204" pitchFamily="18" charset="0"/>
                                    <a:sym typeface="Symbol" panose="05050102010706020507" pitchFamily="18" charset="2"/>
                                  </a:rPr>
                                  <m:t>𝑔</m:t>
                                </m:r>
                              </m:sup>
                              <m:e>
                                <m:sSub>
                                  <m:sSubPr>
                                    <m:ctrlPr>
                                      <a:rPr lang="en-GB" i="1">
                                        <a:latin typeface="Cambria Math" panose="02040503050406030204" pitchFamily="18" charset="0"/>
                                        <a:sym typeface="Symbol" panose="05050102010706020507" pitchFamily="18" charset="2"/>
                                      </a:rPr>
                                    </m:ctrlPr>
                                  </m:sSubPr>
                                  <m:e>
                                    <m:r>
                                      <a:rPr lang="en-GB" i="1">
                                        <a:latin typeface="Cambria Math" panose="02040503050406030204" pitchFamily="18" charset="0"/>
                                        <a:sym typeface="Symbol" panose="05050102010706020507" pitchFamily="18" charset="2"/>
                                      </a:rPr>
                                      <m:t>𝑛</m:t>
                                    </m:r>
                                  </m:e>
                                  <m:sub>
                                    <m:r>
                                      <a:rPr lang="en-GB" i="1">
                                        <a:latin typeface="Cambria Math" panose="02040503050406030204" pitchFamily="18" charset="0"/>
                                        <a:sym typeface="Symbol" panose="05050102010706020507" pitchFamily="18" charset="2"/>
                                      </a:rPr>
                                      <m:t>𝑘</m:t>
                                    </m:r>
                                  </m:sub>
                                </m:sSub>
                                <m:sSup>
                                  <m:sSupPr>
                                    <m:ctrlPr>
                                      <a:rPr lang="en-GB" i="1">
                                        <a:latin typeface="Cambria Math" panose="02040503050406030204" pitchFamily="18" charset="0"/>
                                        <a:sym typeface="Symbol" panose="05050102010706020507" pitchFamily="18" charset="2"/>
                                      </a:rPr>
                                    </m:ctrlPr>
                                  </m:sSupPr>
                                  <m:e>
                                    <m:r>
                                      <a:rPr lang="en-GB" i="1">
                                        <a:latin typeface="Cambria Math" panose="02040503050406030204" pitchFamily="18" charset="0"/>
                                        <a:sym typeface="Symbol" panose="05050102010706020507" pitchFamily="18" charset="2"/>
                                      </a:rPr>
                                      <m:t>(</m:t>
                                    </m:r>
                                    <m:sSub>
                                      <m:sSubPr>
                                        <m:ctrlPr>
                                          <a:rPr lang="en-GB" i="1" smtClean="0">
                                            <a:latin typeface="Cambria Math" panose="02040503050406030204" pitchFamily="18" charset="0"/>
                                            <a:sym typeface="Symbol" panose="05050102010706020507" pitchFamily="18" charset="2"/>
                                          </a:rPr>
                                        </m:ctrlPr>
                                      </m:sSubPr>
                                      <m:e>
                                        <m:r>
                                          <a:rPr lang="en-GB" b="0" i="1" smtClean="0">
                                            <a:latin typeface="Cambria Math" panose="02040503050406030204" pitchFamily="18" charset="0"/>
                                            <a:sym typeface="Symbol" panose="05050102010706020507" pitchFamily="18" charset="2"/>
                                          </a:rPr>
                                          <m:t>𝐴</m:t>
                                        </m:r>
                                      </m:e>
                                      <m:sub>
                                        <m:r>
                                          <a:rPr lang="en-GB" i="1">
                                            <a:latin typeface="Cambria Math" panose="02040503050406030204" pitchFamily="18" charset="0"/>
                                            <a:sym typeface="Symbol" panose="05050102010706020507" pitchFamily="18" charset="2"/>
                                          </a:rPr>
                                          <m:t>𝑘</m:t>
                                        </m:r>
                                      </m:sub>
                                    </m:sSub>
                                    <m:r>
                                      <a:rPr lang="en-GB" i="1">
                                        <a:latin typeface="Cambria Math" panose="02040503050406030204" pitchFamily="18" charset="0"/>
                                        <a:sym typeface="Symbol" panose="05050102010706020507" pitchFamily="18" charset="2"/>
                                      </a:rPr>
                                      <m:t>−</m:t>
                                    </m:r>
                                    <m:r>
                                      <a:rPr lang="en-GB" b="0" i="1" smtClean="0">
                                        <a:latin typeface="Cambria Math" panose="02040503050406030204" pitchFamily="18" charset="0"/>
                                        <a:sym typeface="Symbol" panose="05050102010706020507" pitchFamily="18" charset="2"/>
                                      </a:rPr>
                                      <m:t>𝐴</m:t>
                                    </m:r>
                                    <m:r>
                                      <a:rPr lang="en-GB" i="1">
                                        <a:latin typeface="Cambria Math" panose="02040503050406030204" pitchFamily="18" charset="0"/>
                                        <a:sym typeface="Symbol" panose="05050102010706020507" pitchFamily="18" charset="2"/>
                                      </a:rPr>
                                      <m:t>)</m:t>
                                    </m:r>
                                  </m:e>
                                  <m:sup>
                                    <m:r>
                                      <a:rPr lang="en-GB" i="1">
                                        <a:latin typeface="Cambria Math" panose="02040503050406030204" pitchFamily="18" charset="0"/>
                                        <a:sym typeface="Symbol" panose="05050102010706020507" pitchFamily="18" charset="2"/>
                                      </a:rPr>
                                      <m:t>2</m:t>
                                    </m:r>
                                  </m:sup>
                                </m:sSup>
                              </m:e>
                            </m:nary>
                          </m:num>
                          <m:den>
                            <m:r>
                              <a:rPr lang="en-GB" i="1">
                                <a:latin typeface="Cambria Math" panose="02040503050406030204" pitchFamily="18" charset="0"/>
                                <a:sym typeface="Symbol" panose="05050102010706020507" pitchFamily="18" charset="2"/>
                              </a:rPr>
                              <m:t>(</m:t>
                            </m:r>
                            <m:r>
                              <a:rPr lang="en-GB" i="1">
                                <a:latin typeface="Cambria Math" panose="02040503050406030204" pitchFamily="18" charset="0"/>
                                <a:sym typeface="Symbol" panose="05050102010706020507" pitchFamily="18" charset="2"/>
                              </a:rPr>
                              <m:t>𝑔</m:t>
                            </m:r>
                            <m:r>
                              <a:rPr lang="en-GB" i="1">
                                <a:latin typeface="Cambria Math" panose="02040503050406030204" pitchFamily="18" charset="0"/>
                                <a:sym typeface="Symbol" panose="05050102010706020507" pitchFamily="18" charset="2"/>
                              </a:rPr>
                              <m:t>−1)</m:t>
                            </m:r>
                          </m:den>
                        </m:f>
                      </m:num>
                      <m:den>
                        <m:f>
                          <m:fPr>
                            <m:ctrlPr>
                              <a:rPr lang="en-GB" b="0" i="1" smtClean="0">
                                <a:latin typeface="Cambria Math" panose="02040503050406030204" pitchFamily="18" charset="0"/>
                                <a:sym typeface="Symbol" panose="05050102010706020507" pitchFamily="18" charset="2"/>
                              </a:rPr>
                            </m:ctrlPr>
                          </m:fPr>
                          <m:num>
                            <m:nary>
                              <m:naryPr>
                                <m:chr m:val="∑"/>
                                <m:ctrlPr>
                                  <a:rPr lang="en-GB" i="1">
                                    <a:latin typeface="Cambria Math" panose="02040503050406030204" pitchFamily="18" charset="0"/>
                                    <a:sym typeface="Symbol" panose="05050102010706020507" pitchFamily="18" charset="2"/>
                                  </a:rPr>
                                </m:ctrlPr>
                              </m:naryPr>
                              <m:sub>
                                <m:r>
                                  <m:rPr>
                                    <m:brk m:alnAt="23"/>
                                  </m:rPr>
                                  <a:rPr lang="en-GB" i="1">
                                    <a:latin typeface="Cambria Math" panose="02040503050406030204" pitchFamily="18" charset="0"/>
                                    <a:sym typeface="Symbol" panose="05050102010706020507" pitchFamily="18" charset="2"/>
                                  </a:rPr>
                                  <m:t>𝑘</m:t>
                                </m:r>
                                <m:r>
                                  <a:rPr lang="en-GB" i="1">
                                    <a:latin typeface="Cambria Math" panose="02040503050406030204" pitchFamily="18" charset="0"/>
                                    <a:sym typeface="Symbol" panose="05050102010706020507" pitchFamily="18" charset="2"/>
                                  </a:rPr>
                                  <m:t>=</m:t>
                                </m:r>
                                <m:r>
                                  <m:rPr>
                                    <m:brk m:alnAt="23"/>
                                  </m:rPr>
                                  <a:rPr lang="en-GB" i="1">
                                    <a:latin typeface="Cambria Math" panose="02040503050406030204" pitchFamily="18" charset="0"/>
                                    <a:sym typeface="Symbol" panose="05050102010706020507" pitchFamily="18" charset="2"/>
                                  </a:rPr>
                                  <m:t>1</m:t>
                                </m:r>
                              </m:sub>
                              <m:sup>
                                <m:r>
                                  <a:rPr lang="en-GB" i="1">
                                    <a:latin typeface="Cambria Math" panose="02040503050406030204" pitchFamily="18" charset="0"/>
                                    <a:sym typeface="Symbol" panose="05050102010706020507" pitchFamily="18" charset="2"/>
                                  </a:rPr>
                                  <m:t>𝑔</m:t>
                                </m:r>
                              </m:sup>
                              <m:e>
                                <m:nary>
                                  <m:naryPr>
                                    <m:chr m:val="∑"/>
                                    <m:ctrlPr>
                                      <a:rPr lang="en-GB" i="1" smtClean="0">
                                        <a:latin typeface="Cambria Math" panose="02040503050406030204" pitchFamily="18" charset="0"/>
                                        <a:sym typeface="Symbol" panose="05050102010706020507" pitchFamily="18" charset="2"/>
                                      </a:rPr>
                                    </m:ctrlPr>
                                  </m:naryPr>
                                  <m:sub>
                                    <m:r>
                                      <m:rPr>
                                        <m:brk m:alnAt="23"/>
                                      </m:rPr>
                                      <a:rPr lang="en-GB" b="0" i="1" smtClean="0">
                                        <a:latin typeface="Cambria Math" panose="02040503050406030204" pitchFamily="18" charset="0"/>
                                        <a:sym typeface="Symbol" panose="05050102010706020507" pitchFamily="18" charset="2"/>
                                      </a:rPr>
                                      <m:t>𝑖</m:t>
                                    </m:r>
                                    <m:r>
                                      <a:rPr lang="en-GB" b="0" i="1" smtClean="0">
                                        <a:latin typeface="Cambria Math" panose="02040503050406030204" pitchFamily="18" charset="0"/>
                                        <a:sym typeface="Symbol" panose="05050102010706020507" pitchFamily="18" charset="2"/>
                                      </a:rPr>
                                      <m:t>=1</m:t>
                                    </m:r>
                                  </m:sub>
                                  <m:sup>
                                    <m:sSub>
                                      <m:sSubPr>
                                        <m:ctrlPr>
                                          <a:rPr lang="en-GB" i="1" smtClean="0">
                                            <a:latin typeface="Cambria Math" panose="02040503050406030204" pitchFamily="18" charset="0"/>
                                            <a:sym typeface="Symbol" panose="05050102010706020507" pitchFamily="18" charset="2"/>
                                          </a:rPr>
                                        </m:ctrlPr>
                                      </m:sSubPr>
                                      <m:e>
                                        <m:r>
                                          <a:rPr lang="en-GB" b="0" i="1" smtClean="0">
                                            <a:latin typeface="Cambria Math" panose="02040503050406030204" pitchFamily="18" charset="0"/>
                                            <a:sym typeface="Symbol" panose="05050102010706020507" pitchFamily="18" charset="2"/>
                                          </a:rPr>
                                          <m:t>𝑛</m:t>
                                        </m:r>
                                      </m:e>
                                      <m:sub>
                                        <m:r>
                                          <a:rPr lang="en-GB" b="0" i="1" smtClean="0">
                                            <a:latin typeface="Cambria Math" panose="02040503050406030204" pitchFamily="18" charset="0"/>
                                            <a:sym typeface="Symbol" panose="05050102010706020507" pitchFamily="18" charset="2"/>
                                          </a:rPr>
                                          <m:t>𝑘</m:t>
                                        </m:r>
                                      </m:sub>
                                    </m:sSub>
                                  </m:sup>
                                  <m:e>
                                    <m:sSup>
                                      <m:sSupPr>
                                        <m:ctrlPr>
                                          <a:rPr lang="en-GB" i="1" smtClean="0">
                                            <a:latin typeface="Cambria Math" panose="02040503050406030204" pitchFamily="18" charset="0"/>
                                            <a:sym typeface="Symbol" panose="05050102010706020507" pitchFamily="18" charset="2"/>
                                          </a:rPr>
                                        </m:ctrlPr>
                                      </m:sSupPr>
                                      <m:e>
                                        <m:r>
                                          <a:rPr lang="en-GB" b="0" i="1" smtClean="0">
                                            <a:latin typeface="Cambria Math" panose="02040503050406030204" pitchFamily="18" charset="0"/>
                                            <a:sym typeface="Symbol" panose="05050102010706020507" pitchFamily="18" charset="2"/>
                                          </a:rPr>
                                          <m:t>(</m:t>
                                        </m:r>
                                        <m:sSubSup>
                                          <m:sSubSupPr>
                                            <m:ctrlPr>
                                              <a:rPr lang="en-GB" b="0" i="1" smtClean="0">
                                                <a:latin typeface="Cambria Math" panose="02040503050406030204" pitchFamily="18" charset="0"/>
                                                <a:sym typeface="Symbol" panose="05050102010706020507" pitchFamily="18" charset="2"/>
                                              </a:rPr>
                                            </m:ctrlPr>
                                          </m:sSubSupPr>
                                          <m:e>
                                            <m:r>
                                              <a:rPr lang="en-GB" b="0" i="1" smtClean="0">
                                                <a:latin typeface="Cambria Math" panose="02040503050406030204" pitchFamily="18" charset="0"/>
                                                <a:sym typeface="Symbol" panose="05050102010706020507" pitchFamily="18" charset="2"/>
                                              </a:rPr>
                                              <m:t>𝑎</m:t>
                                            </m:r>
                                          </m:e>
                                          <m:sub>
                                            <m:r>
                                              <a:rPr lang="en-GB" b="0" i="1" smtClean="0">
                                                <a:latin typeface="Cambria Math" panose="02040503050406030204" pitchFamily="18" charset="0"/>
                                              </a:rPr>
                                              <m:t>𝑖𝑘</m:t>
                                            </m:r>
                                          </m:sub>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𝐴</m:t>
                                            </m:r>
                                          </m:e>
                                          <m:sub>
                                            <m:r>
                                              <a:rPr lang="en-GB" b="0" i="1" smtClean="0">
                                                <a:latin typeface="Cambria Math" panose="02040503050406030204" pitchFamily="18" charset="0"/>
                                              </a:rPr>
                                              <m:t>𝑘</m:t>
                                            </m:r>
                                          </m:sub>
                                          <m:sup/>
                                        </m:sSubSup>
                                        <m:r>
                                          <a:rPr lang="en-GB" b="0" i="1" smtClean="0">
                                            <a:latin typeface="Cambria Math" panose="02040503050406030204" pitchFamily="18" charset="0"/>
                                            <a:sym typeface="Symbol" panose="05050102010706020507" pitchFamily="18" charset="2"/>
                                          </a:rPr>
                                          <m:t>)</m:t>
                                        </m:r>
                                      </m:e>
                                      <m:sup>
                                        <m:r>
                                          <a:rPr lang="en-GB" b="0" i="1" smtClean="0">
                                            <a:latin typeface="Cambria Math" panose="02040503050406030204" pitchFamily="18" charset="0"/>
                                            <a:sym typeface="Symbol" panose="05050102010706020507" pitchFamily="18" charset="2"/>
                                          </a:rPr>
                                          <m:t>2</m:t>
                                        </m:r>
                                      </m:sup>
                                    </m:sSup>
                                  </m:e>
                                </m:nary>
                              </m:e>
                            </m:nary>
                          </m:num>
                          <m:den>
                            <m:r>
                              <a:rPr lang="en-GB" i="1">
                                <a:latin typeface="Cambria Math" panose="02040503050406030204" pitchFamily="18" charset="0"/>
                                <a:sym typeface="Symbol" panose="05050102010706020507" pitchFamily="18" charset="2"/>
                              </a:rPr>
                              <m:t>(</m:t>
                            </m:r>
                            <m:r>
                              <a:rPr lang="en-GB" i="1">
                                <a:latin typeface="Cambria Math" panose="02040503050406030204" pitchFamily="18" charset="0"/>
                                <a:sym typeface="Symbol" panose="05050102010706020507" pitchFamily="18" charset="2"/>
                              </a:rPr>
                              <m:t>𝑛</m:t>
                            </m:r>
                            <m:r>
                              <a:rPr lang="en-GB" i="1">
                                <a:latin typeface="Cambria Math" panose="02040503050406030204" pitchFamily="18" charset="0"/>
                                <a:sym typeface="Symbol" panose="05050102010706020507" pitchFamily="18" charset="2"/>
                              </a:rPr>
                              <m:t>−</m:t>
                            </m:r>
                            <m:r>
                              <a:rPr lang="en-GB" i="1">
                                <a:latin typeface="Cambria Math" panose="02040503050406030204" pitchFamily="18" charset="0"/>
                                <a:sym typeface="Symbol" panose="05050102010706020507" pitchFamily="18" charset="2"/>
                              </a:rPr>
                              <m:t>𝑔</m:t>
                            </m:r>
                            <m:r>
                              <a:rPr lang="en-GB" i="1">
                                <a:latin typeface="Cambria Math" panose="02040503050406030204" pitchFamily="18" charset="0"/>
                                <a:sym typeface="Symbol" panose="05050102010706020507" pitchFamily="18" charset="2"/>
                              </a:rPr>
                              <m:t>)</m:t>
                            </m:r>
                          </m:den>
                        </m:f>
                      </m:den>
                    </m:f>
                  </m:oMath>
                </a14:m>
                <a:r>
                  <a:rPr lang="en-GB" dirty="0">
                    <a:sym typeface="Symbol" panose="05050102010706020507" pitchFamily="18" charset="2"/>
                  </a:rPr>
                  <a:t> </a:t>
                </a:r>
                <a:endParaRPr lang="sr-Cyrl-RS" dirty="0">
                  <a:sym typeface="Symbol" panose="05050102010706020507" pitchFamily="18" charset="2"/>
                </a:endParaRPr>
              </a:p>
            </p:txBody>
          </p:sp>
        </mc:Choice>
        <mc:Fallback xmlns="">
          <p:sp>
            <p:nvSpPr>
              <p:cNvPr id="3" name="Text Placeholder 2">
                <a:extLst>
                  <a:ext uri="{FF2B5EF4-FFF2-40B4-BE49-F238E27FC236}">
                    <a16:creationId xmlns:a16="http://schemas.microsoft.com/office/drawing/2014/main" id="{019BD9C5-E6E3-68D3-89E4-AF0583449B65}"/>
                  </a:ext>
                </a:extLst>
              </p:cNvPr>
              <p:cNvSpPr>
                <a:spLocks noGrp="1" noRot="1" noChangeAspect="1" noMove="1" noResize="1" noEditPoints="1" noAdjustHandles="1" noChangeArrowheads="1" noChangeShapeType="1" noTextEdit="1"/>
              </p:cNvSpPr>
              <p:nvPr>
                <p:ph idx="1"/>
              </p:nvPr>
            </p:nvSpPr>
            <p:spPr>
              <a:blipFill>
                <a:blip r:embed="rId3"/>
                <a:stretch>
                  <a:fillRect l="-1043" t="-2381" r="-1623"/>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3B18E8BD-33C4-3270-88DD-C8B8BD90DD8F}"/>
              </a:ext>
            </a:extLst>
          </p:cNvPr>
          <p:cNvSpPr txBox="1"/>
          <p:nvPr/>
        </p:nvSpPr>
        <p:spPr>
          <a:xfrm>
            <a:off x="4726450" y="4565316"/>
            <a:ext cx="4715202" cy="369332"/>
          </a:xfrm>
          <a:prstGeom prst="rect">
            <a:avLst/>
          </a:prstGeom>
          <a:noFill/>
        </p:spPr>
        <p:txBody>
          <a:bodyPr wrap="none" rtlCol="0">
            <a:spAutoFit/>
          </a:bodyPr>
          <a:lstStyle/>
          <a:p>
            <a:r>
              <a:rPr lang="en-GB" dirty="0"/>
              <a:t>A</a:t>
            </a:r>
            <a:r>
              <a:rPr lang="en-GB" baseline="-25000" dirty="0"/>
              <a:t>k</a:t>
            </a:r>
            <a:r>
              <a:rPr lang="en-GB" dirty="0"/>
              <a:t>: </a:t>
            </a:r>
            <a:r>
              <a:rPr lang="sr-Cyrl-RS" dirty="0"/>
              <a:t>просек апсолутних одступања за групу</a:t>
            </a:r>
            <a:endParaRPr lang="en-GB" dirty="0"/>
          </a:p>
        </p:txBody>
      </p:sp>
      <p:sp>
        <p:nvSpPr>
          <p:cNvPr id="7" name="TextBox 6">
            <a:extLst>
              <a:ext uri="{FF2B5EF4-FFF2-40B4-BE49-F238E27FC236}">
                <a16:creationId xmlns:a16="http://schemas.microsoft.com/office/drawing/2014/main" id="{4DEB3269-668B-7607-9E37-349BF17485F3}"/>
              </a:ext>
            </a:extLst>
          </p:cNvPr>
          <p:cNvSpPr txBox="1"/>
          <p:nvPr/>
        </p:nvSpPr>
        <p:spPr>
          <a:xfrm>
            <a:off x="4726450" y="5069585"/>
            <a:ext cx="5225598" cy="369332"/>
          </a:xfrm>
          <a:prstGeom prst="rect">
            <a:avLst/>
          </a:prstGeom>
          <a:noFill/>
        </p:spPr>
        <p:txBody>
          <a:bodyPr wrap="none" rtlCol="0">
            <a:spAutoFit/>
          </a:bodyPr>
          <a:lstStyle/>
          <a:p>
            <a:r>
              <a:rPr lang="en-GB" dirty="0"/>
              <a:t>A: </a:t>
            </a:r>
            <a:r>
              <a:rPr lang="sr-Cyrl-RS" dirty="0"/>
              <a:t>просек апсолутних одступања за цео узорак</a:t>
            </a:r>
            <a:endParaRPr lang="en-GB" dirty="0"/>
          </a:p>
        </p:txBody>
      </p:sp>
      <p:sp>
        <p:nvSpPr>
          <p:cNvPr id="8" name="TextBox 7">
            <a:extLst>
              <a:ext uri="{FF2B5EF4-FFF2-40B4-BE49-F238E27FC236}">
                <a16:creationId xmlns:a16="http://schemas.microsoft.com/office/drawing/2014/main" id="{358FF4DF-1F26-2937-C168-BCFCF0B0A61C}"/>
              </a:ext>
            </a:extLst>
          </p:cNvPr>
          <p:cNvSpPr txBox="1"/>
          <p:nvPr/>
        </p:nvSpPr>
        <p:spPr>
          <a:xfrm>
            <a:off x="4726450" y="5573854"/>
            <a:ext cx="7027565" cy="369332"/>
          </a:xfrm>
          <a:prstGeom prst="rect">
            <a:avLst/>
          </a:prstGeom>
          <a:noFill/>
        </p:spPr>
        <p:txBody>
          <a:bodyPr wrap="none" rtlCol="0">
            <a:spAutoFit/>
          </a:bodyPr>
          <a:lstStyle/>
          <a:p>
            <a:r>
              <a:rPr lang="en-GB" dirty="0" err="1"/>
              <a:t>a</a:t>
            </a:r>
            <a:r>
              <a:rPr lang="en-GB" baseline="-25000" dirty="0" err="1"/>
              <a:t>ik</a:t>
            </a:r>
            <a:r>
              <a:rPr lang="en-GB" dirty="0"/>
              <a:t>: </a:t>
            </a:r>
            <a:r>
              <a:rPr lang="sr-Cyrl-RS" dirty="0"/>
              <a:t>апсолутно одступање од своје групе за појединачни ентитет</a:t>
            </a:r>
            <a:endParaRPr lang="en-GB" dirty="0"/>
          </a:p>
        </p:txBody>
      </p:sp>
    </p:spTree>
    <p:extLst>
      <p:ext uri="{BB962C8B-B14F-4D97-AF65-F5344CB8AC3E}">
        <p14:creationId xmlns:p14="http://schemas.microsoft.com/office/powerpoint/2010/main" val="198146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03B4-95CB-FBDC-595C-FFD449B7F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E39CD-66E4-EF6C-9933-D7293945952D}"/>
              </a:ext>
            </a:extLst>
          </p:cNvPr>
          <p:cNvSpPr>
            <a:spLocks noGrp="1"/>
          </p:cNvSpPr>
          <p:nvPr>
            <p:ph type="title"/>
          </p:nvPr>
        </p:nvSpPr>
        <p:spPr/>
        <p:txBody>
          <a:bodyPr/>
          <a:lstStyle/>
          <a:p>
            <a:r>
              <a:rPr lang="sr-Cyrl-RS"/>
              <a:t>Теме за данас</a:t>
            </a:r>
            <a:endParaRPr lang="en-GB"/>
          </a:p>
        </p:txBody>
      </p:sp>
      <p:sp>
        <p:nvSpPr>
          <p:cNvPr id="3" name="Content Placeholder 2">
            <a:extLst>
              <a:ext uri="{FF2B5EF4-FFF2-40B4-BE49-F238E27FC236}">
                <a16:creationId xmlns:a16="http://schemas.microsoft.com/office/drawing/2014/main" id="{7DB6C15D-B14F-488E-B441-D4630E6F146F}"/>
              </a:ext>
            </a:extLst>
          </p:cNvPr>
          <p:cNvSpPr>
            <a:spLocks noGrp="1"/>
          </p:cNvSpPr>
          <p:nvPr>
            <p:ph idx="1"/>
          </p:nvPr>
        </p:nvSpPr>
        <p:spPr>
          <a:xfrm>
            <a:off x="838200" y="1352550"/>
            <a:ext cx="10515600" cy="4824413"/>
          </a:xfrm>
        </p:spPr>
        <p:txBody>
          <a:bodyPr>
            <a:normAutofit fontScale="70000" lnSpcReduction="20000"/>
          </a:bodyPr>
          <a:lstStyle/>
          <a:p>
            <a:pPr marL="514350" indent="-514350">
              <a:lnSpc>
                <a:spcPct val="150000"/>
              </a:lnSpc>
              <a:buFont typeface="+mj-lt"/>
              <a:buAutoNum type="arabicPeriod"/>
            </a:pPr>
            <a:r>
              <a:rPr lang="sr-Cyrl-RS" dirty="0" err="1"/>
              <a:t>Једнофакторска</a:t>
            </a:r>
            <a:r>
              <a:rPr lang="sr-Cyrl-RS" dirty="0"/>
              <a:t> анализа варијансе какву данас радимо</a:t>
            </a:r>
          </a:p>
          <a:p>
            <a:pPr marL="514350" indent="-514350">
              <a:lnSpc>
                <a:spcPct val="150000"/>
              </a:lnSpc>
              <a:buFont typeface="+mj-lt"/>
              <a:buAutoNum type="arabicPeriod"/>
            </a:pPr>
            <a:r>
              <a:rPr lang="sr-Cyrl-RS" dirty="0"/>
              <a:t>Омнибус тест у </a:t>
            </a:r>
            <a:r>
              <a:rPr lang="sr-Cyrl-RS" dirty="0" err="1"/>
              <a:t>једнофакторској</a:t>
            </a:r>
            <a:r>
              <a:rPr lang="sr-Cyrl-RS" dirty="0"/>
              <a:t> анализи варијансе</a:t>
            </a:r>
          </a:p>
          <a:p>
            <a:pPr marL="514350" indent="-514350">
              <a:lnSpc>
                <a:spcPct val="150000"/>
              </a:lnSpc>
              <a:buFont typeface="+mj-lt"/>
              <a:buAutoNum type="arabicPeriod"/>
            </a:pPr>
            <a:r>
              <a:rPr lang="sr-Cyrl-RS" dirty="0"/>
              <a:t>Провера испуњености предуслова за </a:t>
            </a:r>
            <a:r>
              <a:rPr lang="sr-Cyrl-RS" dirty="0" err="1"/>
              <a:t>једнофакторску</a:t>
            </a:r>
            <a:r>
              <a:rPr lang="sr-Cyrl-RS" dirty="0"/>
              <a:t> анализу варијансе</a:t>
            </a:r>
            <a:endParaRPr lang="en-GB" dirty="0"/>
          </a:p>
          <a:p>
            <a:pPr marL="514350" indent="-514350">
              <a:lnSpc>
                <a:spcPct val="150000"/>
              </a:lnSpc>
              <a:buFont typeface="+mj-lt"/>
              <a:buAutoNum type="arabicPeriod"/>
            </a:pPr>
            <a:r>
              <a:rPr lang="en-GB" dirty="0" err="1"/>
              <a:t>Величина</a:t>
            </a:r>
            <a:r>
              <a:rPr lang="en-GB" dirty="0"/>
              <a:t> </a:t>
            </a:r>
            <a:r>
              <a:rPr lang="en-GB" dirty="0" err="1"/>
              <a:t>ефекта</a:t>
            </a:r>
            <a:endParaRPr lang="sr-Cyrl-RS" dirty="0"/>
          </a:p>
          <a:p>
            <a:pPr marL="514350" indent="-514350">
              <a:lnSpc>
                <a:spcPct val="150000"/>
              </a:lnSpc>
              <a:buFont typeface="+mj-lt"/>
              <a:buAutoNum type="arabicPeriod"/>
            </a:pPr>
            <a:r>
              <a:rPr lang="sr-Cyrl-RS" dirty="0"/>
              <a:t>Поређење парова у </a:t>
            </a:r>
            <a:r>
              <a:rPr lang="sr-Cyrl-RS" dirty="0" err="1"/>
              <a:t>једнофакторској</a:t>
            </a:r>
            <a:r>
              <a:rPr lang="sr-Cyrl-RS" dirty="0"/>
              <a:t> анализи варијансе</a:t>
            </a:r>
          </a:p>
          <a:p>
            <a:pPr marL="514350" indent="-514350">
              <a:lnSpc>
                <a:spcPct val="150000"/>
              </a:lnSpc>
              <a:buFont typeface="+mj-lt"/>
              <a:buAutoNum type="arabicPeriod"/>
            </a:pPr>
            <a:r>
              <a:rPr lang="sr-Cyrl-RS" dirty="0"/>
              <a:t>Визуализација резултата анализе варијансе</a:t>
            </a:r>
          </a:p>
          <a:p>
            <a:pPr marL="514350" indent="-514350">
              <a:lnSpc>
                <a:spcPct val="150000"/>
              </a:lnSpc>
              <a:buFont typeface="+mj-lt"/>
              <a:buAutoNum type="arabicPeriod"/>
            </a:pPr>
            <a:r>
              <a:rPr lang="sr-Cyrl-RS" dirty="0"/>
              <a:t>Примери из праксе</a:t>
            </a:r>
          </a:p>
          <a:p>
            <a:pPr marL="514350" indent="-514350">
              <a:lnSpc>
                <a:spcPct val="150000"/>
              </a:lnSpc>
              <a:buFont typeface="+mj-lt"/>
              <a:buAutoNum type="arabicPeriod"/>
            </a:pPr>
            <a:r>
              <a:rPr lang="sr-Cyrl-RS" dirty="0"/>
              <a:t>Шири поглед на анализу варијансе – шта још постоји?</a:t>
            </a:r>
          </a:p>
          <a:p>
            <a:pPr marL="514350" indent="-514350">
              <a:lnSpc>
                <a:spcPct val="150000"/>
              </a:lnSpc>
              <a:buFont typeface="+mj-lt"/>
              <a:buAutoNum type="arabicPeriod"/>
            </a:pPr>
            <a:r>
              <a:rPr lang="sr-Cyrl-RS" dirty="0"/>
              <a:t>Да сумирамо…</a:t>
            </a:r>
          </a:p>
        </p:txBody>
      </p:sp>
      <p:cxnSp>
        <p:nvCxnSpPr>
          <p:cNvPr id="5" name="Straight Connector 4">
            <a:extLst>
              <a:ext uri="{FF2B5EF4-FFF2-40B4-BE49-F238E27FC236}">
                <a16:creationId xmlns:a16="http://schemas.microsoft.com/office/drawing/2014/main" id="{F2643AB6-2979-1100-190B-F25F9408841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6" name="Picture 2" descr="plotting - Plot of histogram similar to output from @risk - Mathematica  Stack Exchange">
            <a:extLst>
              <a:ext uri="{FF2B5EF4-FFF2-40B4-BE49-F238E27FC236}">
                <a16:creationId xmlns:a16="http://schemas.microsoft.com/office/drawing/2014/main" id="{B0CC75C7-1984-9BAF-5BD9-D8528AA13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atistical Methods to Analyze Parametric Data: ANOVA">
            <a:extLst>
              <a:ext uri="{FF2B5EF4-FFF2-40B4-BE49-F238E27FC236}">
                <a16:creationId xmlns:a16="http://schemas.microsoft.com/office/drawing/2014/main" id="{31705CF7-3231-9DCA-913C-A17A7564BC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993F-FAAE-0F77-E892-5FB983B50A83}"/>
              </a:ext>
            </a:extLst>
          </p:cNvPr>
          <p:cNvSpPr>
            <a:spLocks noGrp="1"/>
          </p:cNvSpPr>
          <p:nvPr>
            <p:ph type="title"/>
          </p:nvPr>
        </p:nvSpPr>
        <p:spPr/>
        <p:txBody>
          <a:bodyPr/>
          <a:lstStyle/>
          <a:p>
            <a:r>
              <a:rPr lang="en-GB" dirty="0" err="1"/>
              <a:t>Хомосцедастичност</a:t>
            </a:r>
            <a:r>
              <a:rPr lang="en-GB" dirty="0"/>
              <a:t>: </a:t>
            </a:r>
            <a:r>
              <a:rPr lang="en-GB" dirty="0" err="1"/>
              <a:t>Левенеов</a:t>
            </a:r>
            <a:r>
              <a:rPr lang="en-GB" dirty="0"/>
              <a:t> </a:t>
            </a:r>
            <a:r>
              <a:rPr lang="en-GB" dirty="0" err="1"/>
              <a:t>тест</a:t>
            </a:r>
            <a:endParaRPr lang="en-GB" dirty="0"/>
          </a:p>
        </p:txBody>
      </p:sp>
      <p:sp>
        <p:nvSpPr>
          <p:cNvPr id="3" name="Content Placeholder 2">
            <a:extLst>
              <a:ext uri="{FF2B5EF4-FFF2-40B4-BE49-F238E27FC236}">
                <a16:creationId xmlns:a16="http://schemas.microsoft.com/office/drawing/2014/main" id="{99DB4415-B652-7C3A-C34B-BCBD51EA5D94}"/>
              </a:ext>
            </a:extLst>
          </p:cNvPr>
          <p:cNvSpPr>
            <a:spLocks noGrp="1"/>
          </p:cNvSpPr>
          <p:nvPr>
            <p:ph idx="1"/>
          </p:nvPr>
        </p:nvSpPr>
        <p:spPr/>
        <p:txBody>
          <a:bodyPr>
            <a:normAutofit lnSpcReduction="10000"/>
          </a:bodyPr>
          <a:lstStyle/>
          <a:p>
            <a:pPr>
              <a:lnSpc>
                <a:spcPct val="80000"/>
              </a:lnSpc>
            </a:pPr>
            <a:r>
              <a:rPr lang="sr-Cyrl-CS" altLang="en-US" dirty="0">
                <a:sym typeface="Symbol" panose="05050102010706020507" pitchFamily="18" charset="2"/>
              </a:rPr>
              <a:t>Ако је </a:t>
            </a:r>
            <a:r>
              <a:rPr lang="sr-Cyrl-CS" altLang="en-US" u="sng" dirty="0">
                <a:sym typeface="Symbol" panose="05050102010706020507" pitchFamily="18" charset="2"/>
              </a:rPr>
              <a:t>вероватноћа</a:t>
            </a:r>
            <a:r>
              <a:rPr lang="sr-Cyrl-CS" altLang="en-US" dirty="0">
                <a:sym typeface="Symbol" panose="05050102010706020507" pitchFamily="18" charset="2"/>
              </a:rPr>
              <a:t> да се добије </a:t>
            </a:r>
            <a:r>
              <a:rPr lang="sr-Cyrl-CS" altLang="en-US" dirty="0" err="1">
                <a:sym typeface="Symbol" panose="05050102010706020507" pitchFamily="18" charset="2"/>
              </a:rPr>
              <a:t>статистик</a:t>
            </a:r>
            <a:r>
              <a:rPr lang="sr-Cyrl-CS" altLang="en-US" dirty="0">
                <a:sym typeface="Symbol" panose="05050102010706020507" pitchFamily="18" charset="2"/>
              </a:rPr>
              <a:t> </a:t>
            </a:r>
            <a:r>
              <a:rPr lang="sr-Latn-CS" altLang="en-US" dirty="0"/>
              <a:t>F</a:t>
            </a:r>
            <a:r>
              <a:rPr lang="sr-Latn-CS" altLang="en-US" baseline="-25000" dirty="0"/>
              <a:t>L</a:t>
            </a:r>
            <a:r>
              <a:rPr lang="sr-Cyrl-CS" altLang="en-US" dirty="0">
                <a:sym typeface="Symbol" panose="05050102010706020507" pitchFamily="18" charset="2"/>
              </a:rPr>
              <a:t> једнак оном који је добијен или већи од тога </a:t>
            </a:r>
            <a:r>
              <a:rPr lang="sr-Cyrl-CS" altLang="en-US" u="sng" dirty="0">
                <a:sym typeface="Symbol" panose="05050102010706020507" pitchFamily="18" charset="2"/>
              </a:rPr>
              <a:t>мања од 0.05</a:t>
            </a:r>
            <a:r>
              <a:rPr lang="sr-Cyrl-CS" altLang="en-US" dirty="0">
                <a:sym typeface="Symbol" panose="05050102010706020507" pitchFamily="18" charset="2"/>
              </a:rPr>
              <a:t> тада сматрамо да услов </a:t>
            </a:r>
            <a:r>
              <a:rPr lang="sr-Cyrl-CS" altLang="en-US" u="sng" dirty="0" err="1">
                <a:sym typeface="Symbol" panose="05050102010706020507" pitchFamily="18" charset="2"/>
              </a:rPr>
              <a:t>хомосцедастичности</a:t>
            </a:r>
            <a:r>
              <a:rPr lang="sr-Cyrl-CS" altLang="en-US" u="sng" dirty="0">
                <a:sym typeface="Symbol" panose="05050102010706020507" pitchFamily="18" charset="2"/>
              </a:rPr>
              <a:t> није испуњен</a:t>
            </a:r>
            <a:r>
              <a:rPr lang="sr-Cyrl-CS" altLang="en-US" dirty="0">
                <a:sym typeface="Symbol" panose="05050102010706020507" pitchFamily="18" charset="2"/>
              </a:rPr>
              <a:t>.</a:t>
            </a:r>
          </a:p>
          <a:p>
            <a:pPr lvl="1">
              <a:lnSpc>
                <a:spcPct val="80000"/>
              </a:lnSpc>
            </a:pPr>
            <a:r>
              <a:rPr lang="sr-Cyrl-CS" altLang="en-US" dirty="0">
                <a:solidFill>
                  <a:srgbClr val="C00000"/>
                </a:solidFill>
                <a:sym typeface="Symbol" panose="05050102010706020507" pitchFamily="18" charset="2"/>
              </a:rPr>
              <a:t>тада, а нарочито ако су </a:t>
            </a:r>
            <a:r>
              <a:rPr lang="sr-Cyrl-CS" altLang="en-US" dirty="0" err="1">
                <a:solidFill>
                  <a:srgbClr val="C00000"/>
                </a:solidFill>
                <a:sym typeface="Symbol" panose="05050102010706020507" pitchFamily="18" charset="2"/>
              </a:rPr>
              <a:t>подузорци</a:t>
            </a:r>
            <a:r>
              <a:rPr lang="sr-Cyrl-CS" altLang="en-US" dirty="0">
                <a:solidFill>
                  <a:srgbClr val="C00000"/>
                </a:solidFill>
                <a:sym typeface="Symbol" panose="05050102010706020507" pitchFamily="18" charset="2"/>
              </a:rPr>
              <a:t> неједнаке величине, </a:t>
            </a:r>
            <a:r>
              <a:rPr lang="sr-Cyrl-CS" altLang="en-US" b="1" dirty="0">
                <a:solidFill>
                  <a:srgbClr val="C00000"/>
                </a:solidFill>
                <a:sym typeface="Symbol" panose="05050102010706020507" pitchFamily="18" charset="2"/>
              </a:rPr>
              <a:t>не треба </a:t>
            </a:r>
            <a:r>
              <a:rPr lang="sr-Cyrl-CS" altLang="en-US" dirty="0">
                <a:solidFill>
                  <a:srgbClr val="C00000"/>
                </a:solidFill>
                <a:sym typeface="Symbol" panose="05050102010706020507" pitchFamily="18" charset="2"/>
              </a:rPr>
              <a:t>користити класични </a:t>
            </a:r>
            <a:r>
              <a:rPr lang="sr-Latn-CS" altLang="en-US" dirty="0">
                <a:solidFill>
                  <a:srgbClr val="C00000"/>
                </a:solidFill>
              </a:rPr>
              <a:t>F</a:t>
            </a:r>
            <a:r>
              <a:rPr lang="sr-Cyrl-RS" altLang="en-US" dirty="0">
                <a:solidFill>
                  <a:srgbClr val="C00000"/>
                </a:solidFill>
              </a:rPr>
              <a:t> тест</a:t>
            </a:r>
          </a:p>
          <a:p>
            <a:pPr lvl="1">
              <a:lnSpc>
                <a:spcPct val="80000"/>
              </a:lnSpc>
            </a:pPr>
            <a:endParaRPr lang="sr-Cyrl-CS" altLang="en-US" dirty="0">
              <a:sym typeface="Symbol" panose="05050102010706020507" pitchFamily="18" charset="2"/>
            </a:endParaRPr>
          </a:p>
          <a:p>
            <a:pPr>
              <a:lnSpc>
                <a:spcPct val="80000"/>
              </a:lnSpc>
            </a:pPr>
            <a:r>
              <a:rPr lang="sr-Cyrl-CS" altLang="en-US" dirty="0">
                <a:sym typeface="Symbol" panose="05050102010706020507" pitchFamily="18" charset="2"/>
              </a:rPr>
              <a:t>Ако је </a:t>
            </a:r>
            <a:r>
              <a:rPr lang="sr-Cyrl-CS" altLang="en-US" u="sng" dirty="0">
                <a:sym typeface="Symbol" panose="05050102010706020507" pitchFamily="18" charset="2"/>
              </a:rPr>
              <a:t>вероватноћа</a:t>
            </a:r>
            <a:r>
              <a:rPr lang="sr-Cyrl-CS" altLang="en-US" dirty="0">
                <a:sym typeface="Symbol" panose="05050102010706020507" pitchFamily="18" charset="2"/>
              </a:rPr>
              <a:t> да се добије </a:t>
            </a:r>
            <a:r>
              <a:rPr lang="sr-Cyrl-CS" altLang="en-US" dirty="0" err="1">
                <a:sym typeface="Symbol" panose="05050102010706020507" pitchFamily="18" charset="2"/>
              </a:rPr>
              <a:t>статистик</a:t>
            </a:r>
            <a:r>
              <a:rPr lang="sr-Cyrl-CS" altLang="en-US" dirty="0">
                <a:sym typeface="Symbol" panose="05050102010706020507" pitchFamily="18" charset="2"/>
              </a:rPr>
              <a:t> </a:t>
            </a:r>
            <a:r>
              <a:rPr lang="sr-Latn-CS" altLang="en-US" dirty="0"/>
              <a:t>F</a:t>
            </a:r>
            <a:r>
              <a:rPr lang="sr-Latn-CS" altLang="en-US" baseline="-25000" dirty="0"/>
              <a:t>L</a:t>
            </a:r>
            <a:r>
              <a:rPr lang="sr-Cyrl-CS" altLang="en-US" dirty="0">
                <a:sym typeface="Symbol" panose="05050102010706020507" pitchFamily="18" charset="2"/>
              </a:rPr>
              <a:t> једнак оном који је добијен или већи од тога </a:t>
            </a:r>
            <a:r>
              <a:rPr lang="sr-Cyrl-CS" altLang="en-US" u="sng" dirty="0">
                <a:sym typeface="Symbol" panose="05050102010706020507" pitchFamily="18" charset="2"/>
              </a:rPr>
              <a:t>већа од 0.05</a:t>
            </a:r>
            <a:r>
              <a:rPr lang="sr-Cyrl-CS" altLang="en-US" dirty="0">
                <a:sym typeface="Symbol" panose="05050102010706020507" pitchFamily="18" charset="2"/>
              </a:rPr>
              <a:t> тада сматрамо да је </a:t>
            </a:r>
            <a:r>
              <a:rPr lang="sr-Cyrl-CS" altLang="en-US" u="sng" dirty="0">
                <a:sym typeface="Symbol" panose="05050102010706020507" pitchFamily="18" charset="2"/>
              </a:rPr>
              <a:t>услов </a:t>
            </a:r>
            <a:r>
              <a:rPr lang="sr-Cyrl-CS" altLang="en-US" u="sng" dirty="0" err="1">
                <a:sym typeface="Symbol" panose="05050102010706020507" pitchFamily="18" charset="2"/>
              </a:rPr>
              <a:t>хомосцедастичности</a:t>
            </a:r>
            <a:r>
              <a:rPr lang="sr-Cyrl-CS" altLang="en-US" u="sng" dirty="0">
                <a:sym typeface="Symbol" panose="05050102010706020507" pitchFamily="18" charset="2"/>
              </a:rPr>
              <a:t> испуњен</a:t>
            </a:r>
          </a:p>
          <a:p>
            <a:pPr>
              <a:lnSpc>
                <a:spcPct val="80000"/>
              </a:lnSpc>
            </a:pPr>
            <a:endParaRPr lang="sr-Cyrl-CS" altLang="en-US" u="sng" dirty="0">
              <a:sym typeface="Symbol" panose="05050102010706020507" pitchFamily="18" charset="2"/>
            </a:endParaRPr>
          </a:p>
          <a:p>
            <a:pPr>
              <a:lnSpc>
                <a:spcPct val="80000"/>
              </a:lnSpc>
            </a:pPr>
            <a:r>
              <a:rPr lang="sr-Cyrl-CS" altLang="en-US" dirty="0">
                <a:solidFill>
                  <a:srgbClr val="C00000"/>
                </a:solidFill>
                <a:sym typeface="Symbol" panose="05050102010706020507" pitchFamily="18" charset="2"/>
              </a:rPr>
              <a:t>Неједнакост варијанси група може бити интересантна и теоријски, а не само као предуслов за поређење просека</a:t>
            </a:r>
          </a:p>
          <a:p>
            <a:pPr>
              <a:lnSpc>
                <a:spcPct val="80000"/>
              </a:lnSpc>
            </a:pPr>
            <a:endParaRPr lang="sr-Cyrl-CS" altLang="en-US" dirty="0">
              <a:sym typeface="Symbol" panose="05050102010706020507" pitchFamily="18" charset="2"/>
            </a:endParaRPr>
          </a:p>
          <a:p>
            <a:pPr>
              <a:lnSpc>
                <a:spcPct val="80000"/>
              </a:lnSpc>
            </a:pPr>
            <a:endParaRPr lang="sr-Cyrl-CS" u="sng" dirty="0">
              <a:sym typeface="Symbol" panose="05050102010706020507" pitchFamily="18" charset="2"/>
            </a:endParaRPr>
          </a:p>
          <a:p>
            <a:pPr>
              <a:lnSpc>
                <a:spcPct val="80000"/>
              </a:lnSpc>
            </a:pPr>
            <a:endParaRPr lang="en-GB" dirty="0"/>
          </a:p>
        </p:txBody>
      </p:sp>
    </p:spTree>
    <p:extLst>
      <p:ext uri="{BB962C8B-B14F-4D97-AF65-F5344CB8AC3E}">
        <p14:creationId xmlns:p14="http://schemas.microsoft.com/office/powerpoint/2010/main" val="1399246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C64D-C1E6-43E5-568C-2311318CF73C}"/>
              </a:ext>
            </a:extLst>
          </p:cNvPr>
          <p:cNvSpPr>
            <a:spLocks noGrp="1"/>
          </p:cNvSpPr>
          <p:nvPr>
            <p:ph type="title"/>
          </p:nvPr>
        </p:nvSpPr>
        <p:spPr/>
        <p:txBody>
          <a:bodyPr/>
          <a:lstStyle/>
          <a:p>
            <a:r>
              <a:rPr lang="sr-Cyrl-RS" dirty="0" err="1"/>
              <a:t>Хомосцедастичност</a:t>
            </a:r>
            <a:r>
              <a:rPr lang="sr-Cyrl-RS" dirty="0"/>
              <a:t>: </a:t>
            </a:r>
            <a:r>
              <a:rPr lang="sr-Cyrl-RS" dirty="0" err="1"/>
              <a:t>Велчов</a:t>
            </a:r>
            <a:r>
              <a:rPr lang="sr-Cyrl-RS" dirty="0"/>
              <a:t> поступак</a:t>
            </a:r>
            <a:endParaRPr lang="en-GB" dirty="0"/>
          </a:p>
        </p:txBody>
      </p:sp>
      <p:sp>
        <p:nvSpPr>
          <p:cNvPr id="3" name="Content Placeholder 2">
            <a:extLst>
              <a:ext uri="{FF2B5EF4-FFF2-40B4-BE49-F238E27FC236}">
                <a16:creationId xmlns:a16="http://schemas.microsoft.com/office/drawing/2014/main" id="{D5042DF1-1583-B3AC-94AD-8C501ACBA26E}"/>
              </a:ext>
            </a:extLst>
          </p:cNvPr>
          <p:cNvSpPr>
            <a:spLocks noGrp="1"/>
          </p:cNvSpPr>
          <p:nvPr>
            <p:ph idx="1"/>
          </p:nvPr>
        </p:nvSpPr>
        <p:spPr/>
        <p:txBody>
          <a:bodyPr/>
          <a:lstStyle/>
          <a:p>
            <a:r>
              <a:rPr lang="sr-Cyrl-RS" dirty="0"/>
              <a:t>У случају да не постоји </a:t>
            </a:r>
            <a:r>
              <a:rPr lang="sr-Cyrl-RS" dirty="0" err="1"/>
              <a:t>хомосцедастичност</a:t>
            </a:r>
            <a:r>
              <a:rPr lang="sr-Cyrl-RS" dirty="0"/>
              <a:t> и групе су неједнаке величине, боље је употребити </a:t>
            </a:r>
            <a:r>
              <a:rPr lang="sr-Cyrl-RS" b="1" dirty="0" err="1"/>
              <a:t>Велчов</a:t>
            </a:r>
            <a:r>
              <a:rPr lang="sr-Cyrl-RS" b="1" dirty="0"/>
              <a:t> тест</a:t>
            </a:r>
            <a:r>
              <a:rPr lang="sr-Cyrl-RS" dirty="0"/>
              <a:t> </a:t>
            </a:r>
          </a:p>
        </p:txBody>
      </p:sp>
      <p:pic>
        <p:nvPicPr>
          <p:cNvPr id="8" name="Picture 9">
            <a:extLst>
              <a:ext uri="{FF2B5EF4-FFF2-40B4-BE49-F238E27FC236}">
                <a16:creationId xmlns:a16="http://schemas.microsoft.com/office/drawing/2014/main" id="{F2A8A8B3-38F0-149F-F899-92DF6D15A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112" y="3289301"/>
            <a:ext cx="5384800"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 name="Picture 10">
            <a:extLst>
              <a:ext uri="{FF2B5EF4-FFF2-40B4-BE49-F238E27FC236}">
                <a16:creationId xmlns:a16="http://schemas.microsoft.com/office/drawing/2014/main" id="{A153001F-0344-8C14-1DB8-51CE8452C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337" y="2819401"/>
            <a:ext cx="2232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0" name="Picture 11">
            <a:extLst>
              <a:ext uri="{FF2B5EF4-FFF2-40B4-BE49-F238E27FC236}">
                <a16:creationId xmlns:a16="http://schemas.microsoft.com/office/drawing/2014/main" id="{3EE4A204-58B0-24AF-F352-A5C6873BE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337" y="4171951"/>
            <a:ext cx="2232025"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63467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36CA-7C1F-6B26-C005-570CE1577BCC}"/>
              </a:ext>
            </a:extLst>
          </p:cNvPr>
          <p:cNvSpPr>
            <a:spLocks noGrp="1"/>
          </p:cNvSpPr>
          <p:nvPr>
            <p:ph type="title"/>
          </p:nvPr>
        </p:nvSpPr>
        <p:spPr/>
        <p:txBody>
          <a:bodyPr/>
          <a:lstStyle/>
          <a:p>
            <a:r>
              <a:rPr lang="sr-Cyrl-RS" dirty="0" err="1"/>
              <a:t>Хомосцедастичност</a:t>
            </a:r>
            <a:r>
              <a:rPr lang="sr-Cyrl-RS" dirty="0"/>
              <a:t>: </a:t>
            </a:r>
            <a:r>
              <a:rPr lang="sr-Cyrl-RS" dirty="0" err="1"/>
              <a:t>Велчов</a:t>
            </a:r>
            <a:r>
              <a:rPr lang="sr-Cyrl-RS" dirty="0"/>
              <a:t> поступак</a:t>
            </a:r>
            <a:endParaRPr lang="en-GB" dirty="0"/>
          </a:p>
        </p:txBody>
      </p:sp>
      <p:sp>
        <p:nvSpPr>
          <p:cNvPr id="3" name="Content Placeholder 2">
            <a:extLst>
              <a:ext uri="{FF2B5EF4-FFF2-40B4-BE49-F238E27FC236}">
                <a16:creationId xmlns:a16="http://schemas.microsoft.com/office/drawing/2014/main" id="{1DDA14D1-21E6-E120-7BBE-27CA59681BB1}"/>
              </a:ext>
            </a:extLst>
          </p:cNvPr>
          <p:cNvSpPr>
            <a:spLocks noGrp="1"/>
          </p:cNvSpPr>
          <p:nvPr>
            <p:ph idx="1"/>
          </p:nvPr>
        </p:nvSpPr>
        <p:spPr/>
        <p:txBody>
          <a:bodyPr/>
          <a:lstStyle/>
          <a:p>
            <a:r>
              <a:rPr lang="sr-Cyrl-CS" altLang="en-US" dirty="0" err="1">
                <a:cs typeface="Arial" panose="020B0604020202020204" pitchFamily="34" charset="0"/>
              </a:rPr>
              <a:t>Статистик</a:t>
            </a:r>
            <a:r>
              <a:rPr lang="sr-Cyrl-CS" altLang="en-US" dirty="0">
                <a:cs typeface="Arial" panose="020B0604020202020204" pitchFamily="34" charset="0"/>
              </a:rPr>
              <a:t> </a:t>
            </a:r>
            <a:r>
              <a:rPr lang="sr-Latn-CS" altLang="en-US" dirty="0">
                <a:cs typeface="Arial" panose="020B0604020202020204" pitchFamily="34" charset="0"/>
              </a:rPr>
              <a:t>F</a:t>
            </a:r>
            <a:r>
              <a:rPr lang="en-US" altLang="en-US" dirty="0">
                <a:cs typeface="Arial" panose="020B0604020202020204" pitchFamily="34" charset="0"/>
              </a:rPr>
              <a:t>’</a:t>
            </a:r>
            <a:r>
              <a:rPr lang="sr-Cyrl-CS" altLang="en-US" dirty="0">
                <a:cs typeface="Arial" panose="020B0604020202020204" pitchFamily="34" charset="0"/>
              </a:rPr>
              <a:t>, ако је нулта хипотеза тачна, има приближно </a:t>
            </a:r>
            <a:r>
              <a:rPr lang="sr-Cyrl-CS" altLang="en-US" dirty="0" err="1">
                <a:cs typeface="Arial" panose="020B0604020202020204" pitchFamily="34" charset="0"/>
              </a:rPr>
              <a:t>Снидикорову</a:t>
            </a:r>
            <a:r>
              <a:rPr lang="sr-Cyrl-CS" altLang="en-US" dirty="0">
                <a:cs typeface="Arial" panose="020B0604020202020204" pitchFamily="34" charset="0"/>
              </a:rPr>
              <a:t> дистрибуцију узорковања са параметрима </a:t>
            </a:r>
            <a:r>
              <a:rPr lang="sr-Cyrl-CS" altLang="en-US" dirty="0">
                <a:sym typeface="Symbol" panose="05050102010706020507" pitchFamily="18" charset="2"/>
              </a:rPr>
              <a:t></a:t>
            </a:r>
            <a:r>
              <a:rPr lang="sr-Cyrl-CS" altLang="en-US" baseline="-25000" dirty="0">
                <a:sym typeface="Symbol" panose="05050102010706020507" pitchFamily="18" charset="2"/>
              </a:rPr>
              <a:t>1</a:t>
            </a:r>
            <a:r>
              <a:rPr lang="sr-Cyrl-CS" altLang="en-US" dirty="0">
                <a:sym typeface="Symbol" panose="05050102010706020507" pitchFamily="18" charset="2"/>
              </a:rPr>
              <a:t> =</a:t>
            </a:r>
            <a:r>
              <a:rPr lang="sr-Cyrl-CS" altLang="en-US" dirty="0"/>
              <a:t> </a:t>
            </a:r>
            <a:r>
              <a:rPr lang="sr-Latn-CS" altLang="en-US" dirty="0" err="1"/>
              <a:t>df</a:t>
            </a:r>
            <a:r>
              <a:rPr lang="sr-Latn-CS" altLang="en-US" baseline="-25000" dirty="0" err="1"/>
              <a:t>b</a:t>
            </a:r>
            <a:r>
              <a:rPr lang="sr-Latn-CS" altLang="en-US" dirty="0"/>
              <a:t> = g – 1 </a:t>
            </a:r>
            <a:r>
              <a:rPr lang="sr-Cyrl-CS" altLang="en-US" dirty="0"/>
              <a:t>и </a:t>
            </a:r>
            <a:r>
              <a:rPr lang="sr-Cyrl-CS" altLang="en-US" dirty="0">
                <a:sym typeface="Symbol" panose="05050102010706020507" pitchFamily="18" charset="2"/>
              </a:rPr>
              <a:t></a:t>
            </a:r>
            <a:r>
              <a:rPr lang="sr-Cyrl-CS" altLang="en-US" baseline="-25000" dirty="0">
                <a:sym typeface="Symbol" panose="05050102010706020507" pitchFamily="18" charset="2"/>
              </a:rPr>
              <a:t>2</a:t>
            </a:r>
            <a:r>
              <a:rPr lang="sr-Cyrl-CS" altLang="en-US" dirty="0">
                <a:sym typeface="Symbol" panose="05050102010706020507" pitchFamily="18" charset="2"/>
              </a:rPr>
              <a:t> =</a:t>
            </a:r>
            <a:r>
              <a:rPr lang="sr-Cyrl-CS" altLang="en-US" dirty="0"/>
              <a:t> </a:t>
            </a:r>
            <a:r>
              <a:rPr lang="sr-Latn-CS" altLang="en-US" dirty="0" err="1"/>
              <a:t>df</a:t>
            </a:r>
            <a:r>
              <a:rPr lang="en-US" altLang="en-US" dirty="0"/>
              <a:t>’</a:t>
            </a:r>
            <a:r>
              <a:rPr lang="sr-Cyrl-CS" altLang="en-US" dirty="0"/>
              <a:t>:</a:t>
            </a:r>
            <a:endParaRPr lang="sr-Cyrl-CS" altLang="en-US" dirty="0">
              <a:cs typeface="Arial" panose="020B0604020202020204" pitchFamily="34" charset="0"/>
            </a:endParaRPr>
          </a:p>
          <a:p>
            <a:endParaRPr lang="en-GB" dirty="0"/>
          </a:p>
        </p:txBody>
      </p:sp>
      <p:pic>
        <p:nvPicPr>
          <p:cNvPr id="6" name="Picture 9">
            <a:extLst>
              <a:ext uri="{FF2B5EF4-FFF2-40B4-BE49-F238E27FC236}">
                <a16:creationId xmlns:a16="http://schemas.microsoft.com/office/drawing/2014/main" id="{FB3154E7-F648-0D7E-EBCF-EB52516ED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653" y="3663602"/>
            <a:ext cx="574357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795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BC51-7806-1C02-7813-CF7FEBC88488}"/>
              </a:ext>
            </a:extLst>
          </p:cNvPr>
          <p:cNvSpPr>
            <a:spLocks noGrp="1"/>
          </p:cNvSpPr>
          <p:nvPr>
            <p:ph type="title"/>
          </p:nvPr>
        </p:nvSpPr>
        <p:spPr/>
        <p:txBody>
          <a:bodyPr/>
          <a:lstStyle/>
          <a:p>
            <a:r>
              <a:rPr lang="sr-Cyrl-RS" dirty="0"/>
              <a:t>Ограничења </a:t>
            </a:r>
            <a:r>
              <a:rPr lang="sr-Cyrl-RS" dirty="0" err="1"/>
              <a:t>Левенеовог</a:t>
            </a:r>
            <a:r>
              <a:rPr lang="sr-Cyrl-RS" dirty="0"/>
              <a:t> теста</a:t>
            </a:r>
            <a:endParaRPr lang="en-GB" dirty="0"/>
          </a:p>
        </p:txBody>
      </p:sp>
      <p:sp>
        <p:nvSpPr>
          <p:cNvPr id="3" name="Content Placeholder 2">
            <a:extLst>
              <a:ext uri="{FF2B5EF4-FFF2-40B4-BE49-F238E27FC236}">
                <a16:creationId xmlns:a16="http://schemas.microsoft.com/office/drawing/2014/main" id="{96005540-BA76-FD96-18EA-4B26E31E5E5C}"/>
              </a:ext>
            </a:extLst>
          </p:cNvPr>
          <p:cNvSpPr>
            <a:spLocks noGrp="1"/>
          </p:cNvSpPr>
          <p:nvPr>
            <p:ph idx="1"/>
          </p:nvPr>
        </p:nvSpPr>
        <p:spPr/>
        <p:txBody>
          <a:bodyPr/>
          <a:lstStyle/>
          <a:p>
            <a:r>
              <a:rPr lang="sr-Cyrl-RS" dirty="0"/>
              <a:t>Као и сви други тестови значајности, и код </a:t>
            </a:r>
            <a:r>
              <a:rPr lang="sr-Cyrl-RS" dirty="0" err="1"/>
              <a:t>Левенеовог</a:t>
            </a:r>
            <a:r>
              <a:rPr lang="sr-Cyrl-RS" dirty="0"/>
              <a:t> теста је теже достићи значајност код мањих узорака</a:t>
            </a:r>
          </a:p>
          <a:p>
            <a:r>
              <a:rPr lang="sr-Cyrl-RS" dirty="0"/>
              <a:t>То значи да:</a:t>
            </a:r>
          </a:p>
          <a:p>
            <a:pPr lvl="1"/>
            <a:r>
              <a:rPr lang="sr-Cyrl-RS" dirty="0"/>
              <a:t>Тест није једнако строг за мање и веће узорке</a:t>
            </a:r>
          </a:p>
          <a:p>
            <a:pPr lvl="1"/>
            <a:r>
              <a:rPr lang="sr-Cyrl-RS" dirty="0"/>
              <a:t>Недовољно строг на малим узорцима, превише строг на великим узорцима (а није лако одредити шта је превише!)</a:t>
            </a:r>
          </a:p>
          <a:p>
            <a:pPr lvl="1"/>
            <a:endParaRPr lang="sr-Cyrl-RS" dirty="0"/>
          </a:p>
          <a:p>
            <a:r>
              <a:rPr lang="sr-Cyrl-RS" dirty="0"/>
              <a:t>Додатно: коришћење тестова за проверу испуњености услова утиче на укупну вероватноћу грешке типа </a:t>
            </a:r>
            <a:r>
              <a:rPr lang="en-GB" dirty="0"/>
              <a:t>I</a:t>
            </a:r>
          </a:p>
        </p:txBody>
      </p:sp>
    </p:spTree>
    <p:extLst>
      <p:ext uri="{BB962C8B-B14F-4D97-AF65-F5344CB8AC3E}">
        <p14:creationId xmlns:p14="http://schemas.microsoft.com/office/powerpoint/2010/main" val="1182415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DC462-378A-9E80-1FC5-A9408A709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665C3-2DB1-FD4C-6559-CF5E109DDCD9}"/>
              </a:ext>
            </a:extLst>
          </p:cNvPr>
          <p:cNvSpPr>
            <a:spLocks noGrp="1"/>
          </p:cNvSpPr>
          <p:nvPr>
            <p:ph type="title"/>
          </p:nvPr>
        </p:nvSpPr>
        <p:spPr/>
        <p:txBody>
          <a:bodyPr/>
          <a:lstStyle/>
          <a:p>
            <a:r>
              <a:rPr lang="sr-Cyrl-RS" dirty="0"/>
              <a:t>Ограничења </a:t>
            </a:r>
            <a:r>
              <a:rPr lang="sr-Cyrl-RS" dirty="0" err="1"/>
              <a:t>Левенеовог</a:t>
            </a:r>
            <a:r>
              <a:rPr lang="sr-Cyrl-RS" dirty="0"/>
              <a:t> теста</a:t>
            </a:r>
            <a:endParaRPr lang="en-GB" dirty="0"/>
          </a:p>
        </p:txBody>
      </p:sp>
      <p:sp>
        <p:nvSpPr>
          <p:cNvPr id="3" name="Content Placeholder 2">
            <a:extLst>
              <a:ext uri="{FF2B5EF4-FFF2-40B4-BE49-F238E27FC236}">
                <a16:creationId xmlns:a16="http://schemas.microsoft.com/office/drawing/2014/main" id="{1A030C37-AE98-7EEA-0F37-3CDA27CEFE81}"/>
              </a:ext>
            </a:extLst>
          </p:cNvPr>
          <p:cNvSpPr>
            <a:spLocks noGrp="1"/>
          </p:cNvSpPr>
          <p:nvPr>
            <p:ph idx="1"/>
          </p:nvPr>
        </p:nvSpPr>
        <p:spPr/>
        <p:txBody>
          <a:bodyPr/>
          <a:lstStyle/>
          <a:p>
            <a:r>
              <a:rPr lang="sr-Cyrl-RS" dirty="0"/>
              <a:t>Решења:</a:t>
            </a:r>
          </a:p>
          <a:p>
            <a:pPr lvl="1"/>
            <a:r>
              <a:rPr lang="sr-Cyrl-RS" dirty="0"/>
              <a:t>Користити </a:t>
            </a:r>
            <a:r>
              <a:rPr lang="sr-Cyrl-RS" dirty="0" err="1"/>
              <a:t>Велчов</a:t>
            </a:r>
            <a:r>
              <a:rPr lang="sr-Cyrl-RS" dirty="0"/>
              <a:t> поступак у сваком случају (за нијансу мања снага, али приближна кад су варијансе сличне)</a:t>
            </a:r>
          </a:p>
          <a:p>
            <a:pPr lvl="1"/>
            <a:r>
              <a:rPr lang="sr-Cyrl-RS" dirty="0"/>
              <a:t>Ослонити се на однос варијанси (нпр. да ли је разлика већа од 1:1.5) уместо на значајност</a:t>
            </a:r>
          </a:p>
          <a:p>
            <a:pPr lvl="1"/>
            <a:r>
              <a:rPr lang="sr-Cyrl-RS" dirty="0"/>
              <a:t>Одредити визуелно на основу поређења расподела (нпр. преко </a:t>
            </a:r>
            <a:r>
              <a:rPr lang="sr-Cyrl-RS" dirty="0" err="1"/>
              <a:t>кутијастог</a:t>
            </a:r>
            <a:r>
              <a:rPr lang="sr-Cyrl-RS" dirty="0"/>
              <a:t> дијаграма)</a:t>
            </a:r>
          </a:p>
          <a:p>
            <a:pPr lvl="2"/>
            <a:r>
              <a:rPr lang="sr-Cyrl-RS" dirty="0"/>
              <a:t>проблем нејасан праг тога шта се сматра неједнаким</a:t>
            </a:r>
            <a:endParaRPr lang="en-GB" dirty="0"/>
          </a:p>
        </p:txBody>
      </p:sp>
    </p:spTree>
    <p:extLst>
      <p:ext uri="{BB962C8B-B14F-4D97-AF65-F5344CB8AC3E}">
        <p14:creationId xmlns:p14="http://schemas.microsoft.com/office/powerpoint/2010/main" val="669590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8C65-66CB-DBC5-A2C7-99341689E20C}"/>
              </a:ext>
            </a:extLst>
          </p:cNvPr>
          <p:cNvSpPr>
            <a:spLocks noGrp="1"/>
          </p:cNvSpPr>
          <p:nvPr>
            <p:ph type="title"/>
          </p:nvPr>
        </p:nvSpPr>
        <p:spPr/>
        <p:txBody>
          <a:bodyPr/>
          <a:lstStyle/>
          <a:p>
            <a:r>
              <a:rPr lang="en-GB" err="1"/>
              <a:t>Нормалност</a:t>
            </a:r>
            <a:r>
              <a:rPr lang="en-GB"/>
              <a:t> </a:t>
            </a:r>
            <a:r>
              <a:rPr lang="en-GB" err="1"/>
              <a:t>расподеле</a:t>
            </a:r>
            <a:r>
              <a:rPr lang="en-GB"/>
              <a:t> </a:t>
            </a:r>
            <a:r>
              <a:rPr lang="en-GB" err="1"/>
              <a:t>резидуала</a:t>
            </a:r>
            <a:r>
              <a:rPr lang="en-GB"/>
              <a:t> у </a:t>
            </a:r>
            <a:r>
              <a:rPr lang="en-GB" err="1"/>
              <a:t>популацији</a:t>
            </a:r>
            <a:endParaRPr lang="en-US"/>
          </a:p>
        </p:txBody>
      </p:sp>
      <p:sp>
        <p:nvSpPr>
          <p:cNvPr id="3" name="Content Placeholder 2">
            <a:extLst>
              <a:ext uri="{FF2B5EF4-FFF2-40B4-BE49-F238E27FC236}">
                <a16:creationId xmlns:a16="http://schemas.microsoft.com/office/drawing/2014/main" id="{D0872B29-1728-BF6E-3AA4-8CC2A99D14A1}"/>
              </a:ext>
            </a:extLst>
          </p:cNvPr>
          <p:cNvSpPr>
            <a:spLocks noGrp="1"/>
          </p:cNvSpPr>
          <p:nvPr>
            <p:ph idx="1"/>
          </p:nvPr>
        </p:nvSpPr>
        <p:spPr/>
        <p:txBody>
          <a:bodyPr>
            <a:normAutofit fontScale="92500" lnSpcReduction="20000"/>
          </a:bodyPr>
          <a:lstStyle/>
          <a:p>
            <a:r>
              <a:rPr lang="sr-Cyrl-RS" dirty="0"/>
              <a:t>Не представља проблем </a:t>
            </a:r>
            <a:r>
              <a:rPr lang="en-GB" dirty="0" err="1"/>
              <a:t>за</a:t>
            </a:r>
            <a:r>
              <a:rPr lang="en-GB" dirty="0"/>
              <a:t> </a:t>
            </a:r>
            <a:r>
              <a:rPr lang="en-GB" dirty="0" err="1"/>
              <a:t>веће</a:t>
            </a:r>
            <a:r>
              <a:rPr lang="en-GB" dirty="0"/>
              <a:t> </a:t>
            </a:r>
            <a:r>
              <a:rPr lang="en-GB" dirty="0" err="1"/>
              <a:t>узорке</a:t>
            </a:r>
            <a:r>
              <a:rPr lang="en-GB" dirty="0"/>
              <a:t> (</a:t>
            </a:r>
            <a:r>
              <a:rPr lang="en-GB" dirty="0" err="1"/>
              <a:t>обично</a:t>
            </a:r>
            <a:r>
              <a:rPr lang="en-GB" dirty="0"/>
              <a:t> </a:t>
            </a:r>
            <a:r>
              <a:rPr lang="en-GB" dirty="0" err="1"/>
              <a:t>се</a:t>
            </a:r>
            <a:r>
              <a:rPr lang="en-GB" dirty="0"/>
              <a:t> </a:t>
            </a:r>
            <a:r>
              <a:rPr lang="en-GB" dirty="0" err="1"/>
              <a:t>узима</a:t>
            </a:r>
            <a:r>
              <a:rPr lang="en-GB" dirty="0"/>
              <a:t> n&gt;=30 у </a:t>
            </a:r>
            <a:r>
              <a:rPr lang="en-GB" dirty="0" err="1"/>
              <a:t>свакој</a:t>
            </a:r>
            <a:r>
              <a:rPr lang="en-GB" dirty="0"/>
              <a:t> </a:t>
            </a:r>
            <a:r>
              <a:rPr lang="en-GB" dirty="0" err="1"/>
              <a:t>групи</a:t>
            </a:r>
            <a:r>
              <a:rPr lang="en-GB" dirty="0"/>
              <a:t>)</a:t>
            </a:r>
            <a:endParaRPr lang="sr-Cyrl-RS" dirty="0"/>
          </a:p>
          <a:p>
            <a:endParaRPr lang="en-GB" dirty="0"/>
          </a:p>
          <a:p>
            <a:r>
              <a:rPr lang="en-GB" dirty="0" err="1"/>
              <a:t>Ако</a:t>
            </a:r>
            <a:r>
              <a:rPr lang="en-GB" dirty="0"/>
              <a:t> </a:t>
            </a:r>
            <a:r>
              <a:rPr lang="en-GB" dirty="0" err="1"/>
              <a:t>имамо</a:t>
            </a:r>
            <a:r>
              <a:rPr lang="en-GB" dirty="0"/>
              <a:t> </a:t>
            </a:r>
            <a:r>
              <a:rPr lang="en-GB" dirty="0" err="1"/>
              <a:t>мање</a:t>
            </a:r>
            <a:r>
              <a:rPr lang="en-GB" dirty="0"/>
              <a:t> </a:t>
            </a:r>
            <a:r>
              <a:rPr lang="en-GB" dirty="0" err="1"/>
              <a:t>узорке</a:t>
            </a:r>
            <a:r>
              <a:rPr lang="en-GB" dirty="0"/>
              <a:t>, </a:t>
            </a:r>
            <a:r>
              <a:rPr lang="en-GB" dirty="0" err="1"/>
              <a:t>онда</a:t>
            </a:r>
            <a:r>
              <a:rPr lang="en-GB" dirty="0"/>
              <a:t> </a:t>
            </a:r>
            <a:r>
              <a:rPr lang="en-GB" dirty="0" err="1"/>
              <a:t>се</a:t>
            </a:r>
            <a:r>
              <a:rPr lang="en-GB" dirty="0"/>
              <a:t> </a:t>
            </a:r>
            <a:r>
              <a:rPr lang="en-GB" dirty="0" err="1"/>
              <a:t>нормалност</a:t>
            </a:r>
            <a:r>
              <a:rPr lang="en-GB" dirty="0"/>
              <a:t> </a:t>
            </a:r>
            <a:r>
              <a:rPr lang="en-GB" dirty="0" err="1"/>
              <a:t>резидуала</a:t>
            </a:r>
            <a:r>
              <a:rPr lang="en-GB" dirty="0"/>
              <a:t> </a:t>
            </a:r>
            <a:r>
              <a:rPr lang="en-GB" dirty="0" err="1"/>
              <a:t>може</a:t>
            </a:r>
            <a:r>
              <a:rPr lang="en-GB" dirty="0"/>
              <a:t> </a:t>
            </a:r>
            <a:r>
              <a:rPr lang="en-GB" dirty="0" err="1"/>
              <a:t>оценит</a:t>
            </a:r>
            <a:r>
              <a:rPr lang="sr-Cyrl-RS" dirty="0"/>
              <a:t>и</a:t>
            </a:r>
            <a:r>
              <a:rPr lang="en-GB" dirty="0"/>
              <a:t>:</a:t>
            </a:r>
          </a:p>
          <a:p>
            <a:pPr lvl="1"/>
            <a:r>
              <a:rPr lang="en-GB" dirty="0" err="1"/>
              <a:t>стат</a:t>
            </a:r>
            <a:r>
              <a:rPr lang="sr-Cyrl-RS" dirty="0"/>
              <a:t>и</a:t>
            </a:r>
            <a:r>
              <a:rPr lang="en-GB" dirty="0" err="1"/>
              <a:t>стичким</a:t>
            </a:r>
            <a:r>
              <a:rPr lang="en-GB" dirty="0"/>
              <a:t> </a:t>
            </a:r>
            <a:r>
              <a:rPr lang="en-GB" dirty="0" err="1"/>
              <a:t>тестовима</a:t>
            </a:r>
            <a:r>
              <a:rPr lang="en-GB" dirty="0"/>
              <a:t> </a:t>
            </a:r>
            <a:r>
              <a:rPr lang="en-GB" dirty="0" err="1"/>
              <a:t>нормалности</a:t>
            </a:r>
            <a:r>
              <a:rPr lang="en-GB" dirty="0"/>
              <a:t> (</a:t>
            </a:r>
            <a:r>
              <a:rPr lang="en-GB" dirty="0" err="1"/>
              <a:t>Колмогоров-Смирнов</a:t>
            </a:r>
            <a:r>
              <a:rPr lang="en-GB" dirty="0"/>
              <a:t>, </a:t>
            </a:r>
            <a:r>
              <a:rPr lang="en-GB" dirty="0" err="1"/>
              <a:t>Шапиро-Вилк</a:t>
            </a:r>
            <a:r>
              <a:rPr lang="en-GB" dirty="0"/>
              <a:t>)</a:t>
            </a:r>
            <a:endParaRPr lang="sr-Cyrl-RS" dirty="0"/>
          </a:p>
          <a:p>
            <a:pPr lvl="2"/>
            <a:r>
              <a:rPr lang="en-GB" dirty="0" err="1"/>
              <a:t>има</a:t>
            </a:r>
            <a:r>
              <a:rPr lang="en-GB" dirty="0"/>
              <a:t> </a:t>
            </a:r>
            <a:r>
              <a:rPr lang="en-GB" dirty="0" err="1"/>
              <a:t>јасан</a:t>
            </a:r>
            <a:r>
              <a:rPr lang="en-GB" dirty="0"/>
              <a:t> </a:t>
            </a:r>
            <a:r>
              <a:rPr lang="en-GB" dirty="0" err="1"/>
              <a:t>критеријум</a:t>
            </a:r>
            <a:r>
              <a:rPr lang="en-GB" dirty="0"/>
              <a:t> </a:t>
            </a:r>
            <a:r>
              <a:rPr lang="en-GB" dirty="0" err="1"/>
              <a:t>али</a:t>
            </a:r>
            <a:r>
              <a:rPr lang="en-GB" dirty="0"/>
              <a:t> </a:t>
            </a:r>
            <a:r>
              <a:rPr lang="sr-Cyrl-RS" dirty="0"/>
              <a:t>има исте проблеме као и </a:t>
            </a:r>
            <a:r>
              <a:rPr lang="sr-Cyrl-RS" dirty="0" err="1"/>
              <a:t>Левенеов</a:t>
            </a:r>
            <a:r>
              <a:rPr lang="sr-Cyrl-RS" dirty="0"/>
              <a:t> тест за проверу услова </a:t>
            </a:r>
            <a:r>
              <a:rPr lang="sr-Cyrl-RS" dirty="0" err="1"/>
              <a:t>хомосцедастичности</a:t>
            </a:r>
            <a:endParaRPr lang="sr-Cyrl-RS" dirty="0"/>
          </a:p>
          <a:p>
            <a:pPr lvl="1"/>
            <a:r>
              <a:rPr lang="en-GB" dirty="0" err="1"/>
              <a:t>визуелно</a:t>
            </a:r>
            <a:r>
              <a:rPr lang="en-GB" dirty="0"/>
              <a:t> (Q-Q </a:t>
            </a:r>
            <a:r>
              <a:rPr lang="en-GB" dirty="0" err="1"/>
              <a:t>дијаграмом</a:t>
            </a:r>
            <a:r>
              <a:rPr lang="en-GB" dirty="0"/>
              <a:t> </a:t>
            </a:r>
            <a:r>
              <a:rPr lang="en-GB" dirty="0" err="1"/>
              <a:t>или</a:t>
            </a:r>
            <a:r>
              <a:rPr lang="en-GB" dirty="0"/>
              <a:t> </a:t>
            </a:r>
            <a:r>
              <a:rPr lang="en-GB" dirty="0" err="1"/>
              <a:t>хис</a:t>
            </a:r>
            <a:r>
              <a:rPr lang="sr-Cyrl-RS" dirty="0"/>
              <a:t>т</a:t>
            </a:r>
            <a:r>
              <a:rPr lang="en-GB" dirty="0" err="1"/>
              <a:t>ограмом</a:t>
            </a:r>
            <a:r>
              <a:rPr lang="en-GB" dirty="0"/>
              <a:t>)</a:t>
            </a:r>
            <a:endParaRPr lang="sr-Cyrl-RS" dirty="0"/>
          </a:p>
          <a:p>
            <a:pPr lvl="2"/>
            <a:r>
              <a:rPr lang="sr-Cyrl-RS" dirty="0"/>
              <a:t>нема јасног критеријума шта је „довољно добро“</a:t>
            </a:r>
          </a:p>
          <a:p>
            <a:pPr lvl="2"/>
            <a:endParaRPr lang="sr-Cyrl-RS" dirty="0"/>
          </a:p>
          <a:p>
            <a:r>
              <a:rPr lang="sr-Cyrl-RS" dirty="0"/>
              <a:t>Зато најбоље решење: имати довољно испитаника у свакој групи</a:t>
            </a:r>
          </a:p>
        </p:txBody>
      </p:sp>
    </p:spTree>
    <p:extLst>
      <p:ext uri="{BB962C8B-B14F-4D97-AF65-F5344CB8AC3E}">
        <p14:creationId xmlns:p14="http://schemas.microsoft.com/office/powerpoint/2010/main" val="1321811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1311-408D-E4FC-9CEB-EDFBA32E7F08}"/>
              </a:ext>
            </a:extLst>
          </p:cNvPr>
          <p:cNvSpPr>
            <a:spLocks noGrp="1"/>
          </p:cNvSpPr>
          <p:nvPr>
            <p:ph type="title"/>
          </p:nvPr>
        </p:nvSpPr>
        <p:spPr/>
        <p:txBody>
          <a:bodyPr/>
          <a:lstStyle/>
          <a:p>
            <a:r>
              <a:rPr lang="en-GB" dirty="0" err="1"/>
              <a:t>Величина</a:t>
            </a:r>
            <a:r>
              <a:rPr lang="en-GB" dirty="0"/>
              <a:t> </a:t>
            </a:r>
            <a:r>
              <a:rPr lang="en-GB" dirty="0" err="1"/>
              <a:t>ефекта</a:t>
            </a:r>
            <a:endParaRPr lang="en-US" dirty="0"/>
          </a:p>
        </p:txBody>
      </p:sp>
    </p:spTree>
    <p:extLst>
      <p:ext uri="{BB962C8B-B14F-4D97-AF65-F5344CB8AC3E}">
        <p14:creationId xmlns:p14="http://schemas.microsoft.com/office/powerpoint/2010/main" val="2871577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0369-DE1D-31CE-3E72-6E7A059558CE}"/>
              </a:ext>
            </a:extLst>
          </p:cNvPr>
          <p:cNvSpPr>
            <a:spLocks noGrp="1"/>
          </p:cNvSpPr>
          <p:nvPr>
            <p:ph type="title"/>
          </p:nvPr>
        </p:nvSpPr>
        <p:spPr/>
        <p:txBody>
          <a:bodyPr/>
          <a:lstStyle/>
          <a:p>
            <a:r>
              <a:rPr lang="en-GB" err="1"/>
              <a:t>Зашто</a:t>
            </a:r>
            <a:r>
              <a:rPr lang="en-GB"/>
              <a:t> </a:t>
            </a:r>
            <a:r>
              <a:rPr lang="en-GB" err="1"/>
              <a:t>нам</a:t>
            </a:r>
            <a:r>
              <a:rPr lang="en-GB"/>
              <a:t> </a:t>
            </a:r>
            <a:r>
              <a:rPr lang="en-GB" err="1"/>
              <a:t>треба</a:t>
            </a:r>
            <a:r>
              <a:rPr lang="en-GB"/>
              <a:t> </a:t>
            </a:r>
            <a:r>
              <a:rPr lang="en-GB" err="1"/>
              <a:t>величина</a:t>
            </a:r>
            <a:r>
              <a:rPr lang="en-GB"/>
              <a:t> </a:t>
            </a:r>
            <a:r>
              <a:rPr lang="en-GB" err="1"/>
              <a:t>ефекта</a:t>
            </a:r>
            <a:endParaRPr lang="en-US"/>
          </a:p>
        </p:txBody>
      </p:sp>
      <p:sp>
        <p:nvSpPr>
          <p:cNvPr id="3" name="Text Placeholder 2">
            <a:extLst>
              <a:ext uri="{FF2B5EF4-FFF2-40B4-BE49-F238E27FC236}">
                <a16:creationId xmlns:a16="http://schemas.microsoft.com/office/drawing/2014/main" id="{67C747EF-43E6-D884-7E14-8A17B961AE83}"/>
              </a:ext>
            </a:extLst>
          </p:cNvPr>
          <p:cNvSpPr>
            <a:spLocks noGrp="1"/>
          </p:cNvSpPr>
          <p:nvPr>
            <p:ph idx="1"/>
          </p:nvPr>
        </p:nvSpPr>
        <p:spPr/>
        <p:txBody>
          <a:bodyPr/>
          <a:lstStyle/>
          <a:p>
            <a:r>
              <a:rPr lang="en-GB"/>
              <a:t>p </a:t>
            </a:r>
            <a:r>
              <a:rPr lang="en-GB" err="1"/>
              <a:t>вредност</a:t>
            </a:r>
            <a:r>
              <a:rPr lang="en-GB"/>
              <a:t> </a:t>
            </a:r>
            <a:r>
              <a:rPr lang="en-GB" err="1"/>
              <a:t>говори</a:t>
            </a:r>
            <a:r>
              <a:rPr lang="en-GB"/>
              <a:t> о </a:t>
            </a:r>
            <a:r>
              <a:rPr lang="en-GB" err="1"/>
              <a:t>степену</a:t>
            </a:r>
            <a:r>
              <a:rPr lang="en-GB"/>
              <a:t> у </a:t>
            </a:r>
            <a:r>
              <a:rPr lang="en-GB" err="1"/>
              <a:t>коме</a:t>
            </a:r>
            <a:r>
              <a:rPr lang="en-GB"/>
              <a:t> </a:t>
            </a:r>
            <a:r>
              <a:rPr lang="en-GB" err="1"/>
              <a:t>се</a:t>
            </a:r>
            <a:r>
              <a:rPr lang="en-GB"/>
              <a:t> </a:t>
            </a:r>
            <a:r>
              <a:rPr lang="en-GB" err="1"/>
              <a:t>можемо</a:t>
            </a:r>
            <a:r>
              <a:rPr lang="en-GB"/>
              <a:t> </a:t>
            </a:r>
            <a:r>
              <a:rPr lang="en-GB" err="1"/>
              <a:t>поуздати</a:t>
            </a:r>
            <a:r>
              <a:rPr lang="en-GB"/>
              <a:t> </a:t>
            </a:r>
            <a:r>
              <a:rPr lang="en-GB" err="1"/>
              <a:t>да</a:t>
            </a:r>
            <a:r>
              <a:rPr lang="en-GB"/>
              <a:t> </a:t>
            </a:r>
            <a:r>
              <a:rPr lang="en-GB" err="1"/>
              <a:t>је</a:t>
            </a:r>
            <a:r>
              <a:rPr lang="en-GB"/>
              <a:t> </a:t>
            </a:r>
            <a:r>
              <a:rPr lang="en-GB" err="1"/>
              <a:t>разлика</a:t>
            </a:r>
            <a:r>
              <a:rPr lang="en-GB"/>
              <a:t> </a:t>
            </a:r>
            <a:r>
              <a:rPr lang="en-GB" err="1"/>
              <a:t>међу</a:t>
            </a:r>
            <a:r>
              <a:rPr lang="en-GB"/>
              <a:t> </a:t>
            </a:r>
            <a:r>
              <a:rPr lang="en-GB" err="1"/>
              <a:t>просецима</a:t>
            </a:r>
            <a:r>
              <a:rPr lang="en-GB"/>
              <a:t> </a:t>
            </a:r>
            <a:r>
              <a:rPr lang="en-GB" err="1"/>
              <a:t>присутна</a:t>
            </a:r>
            <a:r>
              <a:rPr lang="en-GB"/>
              <a:t>, а </a:t>
            </a:r>
            <a:r>
              <a:rPr lang="en-GB" err="1"/>
              <a:t>не</a:t>
            </a:r>
            <a:r>
              <a:rPr lang="en-GB"/>
              <a:t> о </a:t>
            </a:r>
            <a:r>
              <a:rPr lang="en-GB" err="1"/>
              <a:t>томе</a:t>
            </a:r>
            <a:r>
              <a:rPr lang="en-GB"/>
              <a:t> </a:t>
            </a:r>
            <a:r>
              <a:rPr lang="en-GB" err="1"/>
              <a:t>да</a:t>
            </a:r>
            <a:r>
              <a:rPr lang="en-GB"/>
              <a:t> </a:t>
            </a:r>
            <a:r>
              <a:rPr lang="en-GB" err="1"/>
              <a:t>ли</a:t>
            </a:r>
            <a:r>
              <a:rPr lang="en-GB"/>
              <a:t> </a:t>
            </a:r>
            <a:r>
              <a:rPr lang="en-GB" err="1"/>
              <a:t>је</a:t>
            </a:r>
            <a:r>
              <a:rPr lang="en-GB"/>
              <a:t> </a:t>
            </a:r>
            <a:r>
              <a:rPr lang="en-GB" err="1"/>
              <a:t>разлика</a:t>
            </a:r>
            <a:r>
              <a:rPr lang="en-GB"/>
              <a:t> </a:t>
            </a:r>
            <a:r>
              <a:rPr lang="en-GB" err="1"/>
              <a:t>велика</a:t>
            </a:r>
            <a:endParaRPr lang="en-GB"/>
          </a:p>
          <a:p>
            <a:pPr lvl="1"/>
            <a:r>
              <a:rPr lang="en-GB" err="1"/>
              <a:t>На</a:t>
            </a:r>
            <a:r>
              <a:rPr lang="en-GB"/>
              <a:t> </a:t>
            </a:r>
            <a:r>
              <a:rPr lang="en-GB" err="1"/>
              <a:t>великим</a:t>
            </a:r>
            <a:r>
              <a:rPr lang="en-GB"/>
              <a:t> </a:t>
            </a:r>
            <a:r>
              <a:rPr lang="en-GB" err="1"/>
              <a:t>узорцима</a:t>
            </a:r>
            <a:r>
              <a:rPr lang="en-GB"/>
              <a:t> и </a:t>
            </a:r>
            <a:r>
              <a:rPr lang="en-GB" err="1"/>
              <a:t>мали</a:t>
            </a:r>
            <a:r>
              <a:rPr lang="en-GB"/>
              <a:t> </a:t>
            </a:r>
            <a:r>
              <a:rPr lang="en-GB" err="1"/>
              <a:t>ефекти</a:t>
            </a:r>
            <a:r>
              <a:rPr lang="en-GB"/>
              <a:t> </a:t>
            </a:r>
            <a:r>
              <a:rPr lang="en-GB" err="1"/>
              <a:t>могу</a:t>
            </a:r>
            <a:r>
              <a:rPr lang="en-GB"/>
              <a:t> </a:t>
            </a:r>
            <a:r>
              <a:rPr lang="en-GB" err="1"/>
              <a:t>бити</a:t>
            </a:r>
            <a:r>
              <a:rPr lang="en-GB"/>
              <a:t> </a:t>
            </a:r>
            <a:r>
              <a:rPr lang="en-GB" err="1"/>
              <a:t>статистички</a:t>
            </a:r>
            <a:r>
              <a:rPr lang="en-GB"/>
              <a:t> </a:t>
            </a:r>
            <a:r>
              <a:rPr lang="en-GB" err="1"/>
              <a:t>значајни</a:t>
            </a:r>
            <a:r>
              <a:rPr lang="en-GB"/>
              <a:t> – </a:t>
            </a:r>
            <a:r>
              <a:rPr lang="en-GB" err="1"/>
              <a:t>али</a:t>
            </a:r>
            <a:r>
              <a:rPr lang="en-GB"/>
              <a:t> </a:t>
            </a:r>
            <a:r>
              <a:rPr lang="en-GB" err="1"/>
              <a:t>да</a:t>
            </a:r>
            <a:r>
              <a:rPr lang="en-GB"/>
              <a:t> </a:t>
            </a:r>
            <a:r>
              <a:rPr lang="en-GB" err="1"/>
              <a:t>ли</a:t>
            </a:r>
            <a:r>
              <a:rPr lang="en-GB"/>
              <a:t> </a:t>
            </a:r>
            <a:r>
              <a:rPr lang="en-GB" err="1"/>
              <a:t>су</a:t>
            </a:r>
            <a:r>
              <a:rPr lang="en-GB"/>
              <a:t> и </a:t>
            </a:r>
            <a:r>
              <a:rPr lang="en-GB" err="1"/>
              <a:t>релевантни</a:t>
            </a:r>
            <a:r>
              <a:rPr lang="en-GB"/>
              <a:t> (“</a:t>
            </a:r>
            <a:r>
              <a:rPr lang="en-GB" err="1"/>
              <a:t>клинички</a:t>
            </a:r>
            <a:r>
              <a:rPr lang="en-GB"/>
              <a:t> </a:t>
            </a:r>
            <a:r>
              <a:rPr lang="en-GB" err="1"/>
              <a:t>значајни</a:t>
            </a:r>
            <a:r>
              <a:rPr lang="en-GB"/>
              <a:t>”)?</a:t>
            </a:r>
          </a:p>
          <a:p>
            <a:pPr lvl="1"/>
            <a:endParaRPr lang="en-GB"/>
          </a:p>
          <a:p>
            <a:r>
              <a:rPr lang="en-GB" err="1"/>
              <a:t>Као</a:t>
            </a:r>
            <a:r>
              <a:rPr lang="en-GB"/>
              <a:t> и </a:t>
            </a:r>
            <a:r>
              <a:rPr lang="en-GB" err="1"/>
              <a:t>код</a:t>
            </a:r>
            <a:r>
              <a:rPr lang="en-GB"/>
              <a:t> t </a:t>
            </a:r>
            <a:r>
              <a:rPr lang="en-GB" err="1"/>
              <a:t>теста</a:t>
            </a:r>
            <a:r>
              <a:rPr lang="en-GB"/>
              <a:t>, </a:t>
            </a:r>
            <a:r>
              <a:rPr lang="en-GB" err="1"/>
              <a:t>мере</a:t>
            </a:r>
            <a:r>
              <a:rPr lang="en-GB"/>
              <a:t> </a:t>
            </a:r>
            <a:r>
              <a:rPr lang="en-GB" err="1"/>
              <a:t>величине</a:t>
            </a:r>
            <a:r>
              <a:rPr lang="en-GB"/>
              <a:t> </a:t>
            </a:r>
            <a:r>
              <a:rPr lang="en-GB" err="1"/>
              <a:t>ефекта</a:t>
            </a:r>
            <a:r>
              <a:rPr lang="en-GB"/>
              <a:t> </a:t>
            </a:r>
            <a:r>
              <a:rPr lang="en-GB" err="1"/>
              <a:t>говоре</a:t>
            </a:r>
            <a:r>
              <a:rPr lang="en-GB"/>
              <a:t> </a:t>
            </a:r>
            <a:r>
              <a:rPr lang="en-GB" err="1"/>
              <a:t>нам</a:t>
            </a:r>
            <a:r>
              <a:rPr lang="en-GB"/>
              <a:t> о </a:t>
            </a:r>
            <a:r>
              <a:rPr lang="en-GB" err="1"/>
              <a:t>томе</a:t>
            </a:r>
            <a:r>
              <a:rPr lang="en-GB"/>
              <a:t> </a:t>
            </a:r>
            <a:r>
              <a:rPr lang="en-GB" err="1"/>
              <a:t>колике</a:t>
            </a:r>
            <a:r>
              <a:rPr lang="en-GB"/>
              <a:t> </a:t>
            </a:r>
            <a:r>
              <a:rPr lang="en-GB" err="1"/>
              <a:t>су</a:t>
            </a:r>
            <a:r>
              <a:rPr lang="en-GB"/>
              <a:t> </a:t>
            </a:r>
            <a:r>
              <a:rPr lang="en-GB" err="1"/>
              <a:t>разлике</a:t>
            </a:r>
            <a:endParaRPr lang="en-US"/>
          </a:p>
        </p:txBody>
      </p:sp>
    </p:spTree>
    <p:extLst>
      <p:ext uri="{BB962C8B-B14F-4D97-AF65-F5344CB8AC3E}">
        <p14:creationId xmlns:p14="http://schemas.microsoft.com/office/powerpoint/2010/main" val="4258494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C516-A6E0-93A0-60E5-B05DBC0F207D}"/>
              </a:ext>
            </a:extLst>
          </p:cNvPr>
          <p:cNvSpPr>
            <a:spLocks noGrp="1"/>
          </p:cNvSpPr>
          <p:nvPr>
            <p:ph type="title"/>
          </p:nvPr>
        </p:nvSpPr>
        <p:spPr/>
        <p:txBody>
          <a:bodyPr/>
          <a:lstStyle/>
          <a:p>
            <a:r>
              <a:rPr lang="en-GB" err="1"/>
              <a:t>Ета-квадрат</a:t>
            </a:r>
            <a:endParaRPr lang="en-US"/>
          </a:p>
        </p:txBody>
      </p:sp>
      <p:sp>
        <p:nvSpPr>
          <p:cNvPr id="3" name="Content Placeholder 2">
            <a:extLst>
              <a:ext uri="{FF2B5EF4-FFF2-40B4-BE49-F238E27FC236}">
                <a16:creationId xmlns:a16="http://schemas.microsoft.com/office/drawing/2014/main" id="{A7B45837-3278-6DF9-3183-F60818DE5F9C}"/>
              </a:ext>
            </a:extLst>
          </p:cNvPr>
          <p:cNvSpPr>
            <a:spLocks noGrp="1"/>
          </p:cNvSpPr>
          <p:nvPr>
            <p:ph idx="1"/>
          </p:nvPr>
        </p:nvSpPr>
        <p:spPr>
          <a:xfrm>
            <a:off x="838200" y="1825624"/>
            <a:ext cx="10515600" cy="4485965"/>
          </a:xfrm>
        </p:spPr>
        <p:txBody>
          <a:bodyPr>
            <a:normAutofit/>
          </a:bodyPr>
          <a:lstStyle/>
          <a:p>
            <a:r>
              <a:rPr lang="en-GB" dirty="0" err="1"/>
              <a:t>Најпознатија</a:t>
            </a:r>
            <a:r>
              <a:rPr lang="en-GB" dirty="0"/>
              <a:t> и </a:t>
            </a:r>
            <a:r>
              <a:rPr lang="en-GB" dirty="0" err="1"/>
              <a:t>најчешћа</a:t>
            </a:r>
            <a:r>
              <a:rPr lang="en-GB" dirty="0"/>
              <a:t> </a:t>
            </a:r>
            <a:r>
              <a:rPr lang="en-GB" dirty="0" err="1"/>
              <a:t>мера</a:t>
            </a:r>
            <a:endParaRPr lang="en-GB" dirty="0"/>
          </a:p>
          <a:p>
            <a:endParaRPr lang="en-GB" dirty="0"/>
          </a:p>
          <a:p>
            <a:r>
              <a:rPr lang="en-GB" dirty="0" err="1"/>
              <a:t>Удео</a:t>
            </a:r>
            <a:r>
              <a:rPr lang="en-GB" dirty="0"/>
              <a:t> </a:t>
            </a:r>
            <a:r>
              <a:rPr lang="en-GB" dirty="0" err="1"/>
              <a:t>међугрупних</a:t>
            </a:r>
            <a:r>
              <a:rPr lang="en-GB" dirty="0"/>
              <a:t> </a:t>
            </a:r>
            <a:r>
              <a:rPr lang="en-GB" dirty="0" err="1"/>
              <a:t>разлика</a:t>
            </a:r>
            <a:r>
              <a:rPr lang="en-GB" dirty="0"/>
              <a:t> у </a:t>
            </a:r>
            <a:r>
              <a:rPr lang="en-GB" dirty="0" err="1"/>
              <a:t>укупним</a:t>
            </a:r>
            <a:r>
              <a:rPr lang="en-GB" dirty="0"/>
              <a:t> </a:t>
            </a:r>
            <a:r>
              <a:rPr lang="en-GB" dirty="0" err="1"/>
              <a:t>разликама</a:t>
            </a:r>
            <a:r>
              <a:rPr lang="en-GB" dirty="0"/>
              <a:t> </a:t>
            </a:r>
            <a:r>
              <a:rPr lang="en-GB" dirty="0" err="1"/>
              <a:t>међу</a:t>
            </a:r>
            <a:r>
              <a:rPr lang="en-GB" dirty="0"/>
              <a:t> </a:t>
            </a:r>
            <a:r>
              <a:rPr lang="en-GB" dirty="0" err="1"/>
              <a:t>испитаницима</a:t>
            </a:r>
            <a:endParaRPr lang="en-GB" dirty="0"/>
          </a:p>
          <a:p>
            <a:pPr lvl="1"/>
            <a:r>
              <a:rPr lang="en-GB" dirty="0" err="1"/>
              <a:t>Који</a:t>
            </a:r>
            <a:r>
              <a:rPr lang="en-GB" dirty="0"/>
              <a:t> </a:t>
            </a:r>
            <a:r>
              <a:rPr lang="en-GB" dirty="0" err="1"/>
              <a:t>проценат</a:t>
            </a:r>
            <a:r>
              <a:rPr lang="en-GB" dirty="0"/>
              <a:t> </a:t>
            </a:r>
            <a:r>
              <a:rPr lang="en-GB" dirty="0" err="1"/>
              <a:t>свих</a:t>
            </a:r>
            <a:r>
              <a:rPr lang="en-GB" dirty="0"/>
              <a:t> </a:t>
            </a:r>
            <a:r>
              <a:rPr lang="en-GB" dirty="0" err="1"/>
              <a:t>разлика</a:t>
            </a:r>
            <a:r>
              <a:rPr lang="en-GB" dirty="0"/>
              <a:t> </a:t>
            </a:r>
            <a:r>
              <a:rPr lang="en-GB" dirty="0" err="1"/>
              <a:t>можемо</a:t>
            </a:r>
            <a:r>
              <a:rPr lang="en-GB" dirty="0"/>
              <a:t> “</a:t>
            </a:r>
            <a:r>
              <a:rPr lang="en-GB" dirty="0" err="1"/>
              <a:t>приписати</a:t>
            </a:r>
            <a:r>
              <a:rPr lang="en-GB" dirty="0"/>
              <a:t>” </a:t>
            </a:r>
            <a:r>
              <a:rPr lang="en-GB" dirty="0" err="1"/>
              <a:t>фактору</a:t>
            </a:r>
            <a:r>
              <a:rPr lang="en-GB" dirty="0"/>
              <a:t> (</a:t>
            </a:r>
            <a:r>
              <a:rPr lang="en-GB" dirty="0" err="1"/>
              <a:t>бар</a:t>
            </a:r>
            <a:r>
              <a:rPr lang="en-GB" dirty="0"/>
              <a:t> у </a:t>
            </a:r>
            <a:r>
              <a:rPr lang="en-GB" dirty="0" err="1"/>
              <a:t>експерименталним</a:t>
            </a:r>
            <a:r>
              <a:rPr lang="en-GB" dirty="0"/>
              <a:t> </a:t>
            </a:r>
            <a:r>
              <a:rPr lang="en-GB" dirty="0" err="1"/>
              <a:t>нацртима</a:t>
            </a:r>
            <a:r>
              <a:rPr lang="en-GB" dirty="0"/>
              <a:t>!)</a:t>
            </a:r>
          </a:p>
          <a:p>
            <a:pPr lvl="1"/>
            <a:endParaRPr lang="en-GB" dirty="0"/>
          </a:p>
          <a:p>
            <a:pPr lvl="1"/>
            <a:endParaRPr lang="en-GB" dirty="0"/>
          </a:p>
          <a:p>
            <a:pPr marL="0" indent="0">
              <a:buNone/>
            </a:pPr>
            <a:endParaRPr lang="sr-Cyrl-RS" dirty="0"/>
          </a:p>
          <a:p>
            <a:r>
              <a:rPr lang="en-GB" dirty="0" err="1"/>
              <a:t>Проблем</a:t>
            </a:r>
            <a:r>
              <a:rPr lang="en-GB" dirty="0"/>
              <a:t>: </a:t>
            </a:r>
            <a:r>
              <a:rPr lang="en-GB" dirty="0" err="1"/>
              <a:t>пристрасност</a:t>
            </a:r>
            <a:r>
              <a:rPr lang="en-GB" dirty="0"/>
              <a:t> у </a:t>
            </a:r>
            <a:r>
              <a:rPr lang="en-GB" dirty="0" err="1"/>
              <a:t>оцени</a:t>
            </a:r>
            <a:r>
              <a:rPr lang="en-GB" dirty="0"/>
              <a:t> </a:t>
            </a:r>
            <a:r>
              <a:rPr lang="en-GB" dirty="0" err="1"/>
              <a:t>популацијске</a:t>
            </a:r>
            <a:r>
              <a:rPr lang="en-GB" dirty="0"/>
              <a:t> </a:t>
            </a:r>
            <a:r>
              <a:rPr lang="en-GB" dirty="0" err="1"/>
              <a:t>вредности</a:t>
            </a:r>
            <a:endParaRPr lang="en-GB" dirty="0"/>
          </a:p>
        </p:txBody>
      </p:sp>
      <p:graphicFrame>
        <p:nvGraphicFramePr>
          <p:cNvPr id="4" name="Object 5">
            <a:extLst>
              <a:ext uri="{FF2B5EF4-FFF2-40B4-BE49-F238E27FC236}">
                <a16:creationId xmlns:a16="http://schemas.microsoft.com/office/drawing/2014/main" id="{D8BBFB37-06D5-51F4-2CA7-039FC9ACC292}"/>
              </a:ext>
            </a:extLst>
          </p:cNvPr>
          <p:cNvGraphicFramePr>
            <a:graphicFrameLocks noChangeAspect="1"/>
          </p:cNvGraphicFramePr>
          <p:nvPr>
            <p:extLst>
              <p:ext uri="{D42A27DB-BD31-4B8C-83A1-F6EECF244321}">
                <p14:modId xmlns:p14="http://schemas.microsoft.com/office/powerpoint/2010/main" val="2593275790"/>
              </p:ext>
            </p:extLst>
          </p:nvPr>
        </p:nvGraphicFramePr>
        <p:xfrm>
          <a:off x="3922364" y="4483487"/>
          <a:ext cx="3606800" cy="1303338"/>
        </p:xfrm>
        <a:graphic>
          <a:graphicData uri="http://schemas.openxmlformats.org/presentationml/2006/ole">
            <mc:AlternateContent xmlns:mc="http://schemas.openxmlformats.org/markup-compatibility/2006">
              <mc:Choice xmlns:v="urn:schemas-microsoft-com:vml" Requires="v">
                <p:oleObj name="Equation" r:id="rId3" imgW="1193760" imgH="431640" progId="Equation.3">
                  <p:embed/>
                </p:oleObj>
              </mc:Choice>
              <mc:Fallback>
                <p:oleObj name="Equation" r:id="rId3" imgW="1193760" imgH="431640" progId="Equation.3">
                  <p:embed/>
                  <p:pic>
                    <p:nvPicPr>
                      <p:cNvPr id="4" name="Object 5">
                        <a:extLst>
                          <a:ext uri="{FF2B5EF4-FFF2-40B4-BE49-F238E27FC236}">
                            <a16:creationId xmlns:a16="http://schemas.microsoft.com/office/drawing/2014/main" id="{D8BBFB37-06D5-51F4-2CA7-039FC9ACC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364" y="4483487"/>
                        <a:ext cx="3606800" cy="130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159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B317-B7E1-B086-48D7-4309F1303B66}"/>
              </a:ext>
            </a:extLst>
          </p:cNvPr>
          <p:cNvSpPr>
            <a:spLocks noGrp="1"/>
          </p:cNvSpPr>
          <p:nvPr>
            <p:ph type="title"/>
          </p:nvPr>
        </p:nvSpPr>
        <p:spPr/>
        <p:txBody>
          <a:bodyPr/>
          <a:lstStyle/>
          <a:p>
            <a:r>
              <a:rPr lang="en-GB" dirty="0" err="1"/>
              <a:t>Омега-квадрат</a:t>
            </a:r>
            <a:endParaRPr lang="en-US" dirty="0"/>
          </a:p>
        </p:txBody>
      </p:sp>
      <p:sp>
        <p:nvSpPr>
          <p:cNvPr id="3" name="Content Placeholder 2">
            <a:extLst>
              <a:ext uri="{FF2B5EF4-FFF2-40B4-BE49-F238E27FC236}">
                <a16:creationId xmlns:a16="http://schemas.microsoft.com/office/drawing/2014/main" id="{FD7DB46B-DDF1-E28F-F030-ED6743675765}"/>
              </a:ext>
            </a:extLst>
          </p:cNvPr>
          <p:cNvSpPr>
            <a:spLocks noGrp="1"/>
          </p:cNvSpPr>
          <p:nvPr>
            <p:ph idx="1"/>
          </p:nvPr>
        </p:nvSpPr>
        <p:spPr/>
        <p:txBody>
          <a:bodyPr/>
          <a:lstStyle/>
          <a:p>
            <a:r>
              <a:rPr lang="sr-Cyrl-RS" dirty="0"/>
              <a:t>Сличан ета-квадрату, али има корекцију за пристрасност тако да је бољи </a:t>
            </a:r>
            <a:r>
              <a:rPr lang="sr-Cyrl-RS" dirty="0" err="1"/>
              <a:t>оценитељ</a:t>
            </a:r>
            <a:r>
              <a:rPr lang="sr-Cyrl-RS" dirty="0"/>
              <a:t> ефекта у популацији</a:t>
            </a:r>
          </a:p>
          <a:p>
            <a:endParaRPr lang="sr-Cyrl-RS" dirty="0"/>
          </a:p>
          <a:p>
            <a:endParaRPr lang="sr-Cyrl-RS" dirty="0"/>
          </a:p>
          <a:p>
            <a:endParaRPr lang="sr-Cyrl-RS" dirty="0"/>
          </a:p>
          <a:p>
            <a:endParaRPr lang="sr-Cyrl-RS" dirty="0"/>
          </a:p>
          <a:p>
            <a:r>
              <a:rPr lang="sr-Cyrl-RS" dirty="0"/>
              <a:t>Увек мањи од ета-квадрата</a:t>
            </a:r>
            <a:endParaRPr lang="en-US" dirty="0"/>
          </a:p>
        </p:txBody>
      </p:sp>
      <p:graphicFrame>
        <p:nvGraphicFramePr>
          <p:cNvPr id="4" name="Object 5">
            <a:extLst>
              <a:ext uri="{FF2B5EF4-FFF2-40B4-BE49-F238E27FC236}">
                <a16:creationId xmlns:a16="http://schemas.microsoft.com/office/drawing/2014/main" id="{80D7D919-65AA-6DCF-B4DF-1F67ECEECC15}"/>
              </a:ext>
            </a:extLst>
          </p:cNvPr>
          <p:cNvGraphicFramePr>
            <a:graphicFrameLocks noChangeAspect="1"/>
          </p:cNvGraphicFramePr>
          <p:nvPr>
            <p:extLst>
              <p:ext uri="{D42A27DB-BD31-4B8C-83A1-F6EECF244321}">
                <p14:modId xmlns:p14="http://schemas.microsoft.com/office/powerpoint/2010/main" val="1743826083"/>
              </p:ext>
            </p:extLst>
          </p:nvPr>
        </p:nvGraphicFramePr>
        <p:xfrm>
          <a:off x="3166521" y="2518568"/>
          <a:ext cx="4805362" cy="1820863"/>
        </p:xfrm>
        <a:graphic>
          <a:graphicData uri="http://schemas.openxmlformats.org/presentationml/2006/ole">
            <mc:AlternateContent xmlns:mc="http://schemas.openxmlformats.org/markup-compatibility/2006">
              <mc:Choice xmlns:v="urn:schemas-microsoft-com:vml" Requires="v">
                <p:oleObj name="Equation" r:id="rId2" imgW="1206360" imgH="457200" progId="Equation.3">
                  <p:embed/>
                </p:oleObj>
              </mc:Choice>
              <mc:Fallback>
                <p:oleObj name="Equation" r:id="rId2" imgW="1206360" imgH="457200" progId="Equation.3">
                  <p:embed/>
                  <p:pic>
                    <p:nvPicPr>
                      <p:cNvPr id="4" name="Object 5">
                        <a:extLst>
                          <a:ext uri="{FF2B5EF4-FFF2-40B4-BE49-F238E27FC236}">
                            <a16:creationId xmlns:a16="http://schemas.microsoft.com/office/drawing/2014/main" id="{80D7D919-65AA-6DCF-B4DF-1F67ECE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521" y="2518568"/>
                        <a:ext cx="4805362" cy="182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8770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EF56-6ABB-2AD9-3A43-9DAFCCF776C8}"/>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68A3162-4929-5AAE-8982-3D8465F4AE59}"/>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9948B331-2A51-57E9-257B-B10F805EA132}"/>
              </a:ext>
            </a:extLst>
          </p:cNvPr>
          <p:cNvSpPr>
            <a:spLocks noGrp="1"/>
          </p:cNvSpPr>
          <p:nvPr>
            <p:ph type="title"/>
          </p:nvPr>
        </p:nvSpPr>
        <p:spPr>
          <a:xfrm>
            <a:off x="197957" y="2019631"/>
            <a:ext cx="7653128" cy="3611883"/>
          </a:xfrm>
        </p:spPr>
        <p:txBody>
          <a:bodyPr>
            <a:normAutofit/>
          </a:bodyPr>
          <a:lstStyle/>
          <a:p>
            <a:r>
              <a:rPr lang="sr-Cyrl-RS"/>
              <a:t>1. </a:t>
            </a:r>
            <a:r>
              <a:rPr lang="sr-Cyrl-RS" err="1"/>
              <a:t>Једнофакторска</a:t>
            </a:r>
            <a:r>
              <a:rPr lang="sr-Cyrl-RS"/>
              <a:t> анализа варијансе какву данас радимо</a:t>
            </a:r>
            <a:endParaRPr lang="en-GB">
              <a:solidFill>
                <a:schemeClr val="bg2">
                  <a:lumMod val="90000"/>
                </a:schemeClr>
              </a:solidFill>
            </a:endParaRPr>
          </a:p>
        </p:txBody>
      </p:sp>
      <p:cxnSp>
        <p:nvCxnSpPr>
          <p:cNvPr id="11" name="Straight Connector 10">
            <a:extLst>
              <a:ext uri="{FF2B5EF4-FFF2-40B4-BE49-F238E27FC236}">
                <a16:creationId xmlns:a16="http://schemas.microsoft.com/office/drawing/2014/main" id="{D53D0217-A6A0-37FF-5190-360D864DF48E}"/>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2" name="Picture 2" descr="Statistical Methods to Analyze Parametric Data: ANOVA">
            <a:extLst>
              <a:ext uri="{FF2B5EF4-FFF2-40B4-BE49-F238E27FC236}">
                <a16:creationId xmlns:a16="http://schemas.microsoft.com/office/drawing/2014/main" id="{F309102A-7E30-EA74-25C5-78AF8FA911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7962778" y="4436827"/>
            <a:ext cx="4117529" cy="21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867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7461-E5B0-69E3-96AC-6440A84724F9}"/>
              </a:ext>
            </a:extLst>
          </p:cNvPr>
          <p:cNvSpPr>
            <a:spLocks noGrp="1"/>
          </p:cNvSpPr>
          <p:nvPr>
            <p:ph type="title"/>
          </p:nvPr>
        </p:nvSpPr>
        <p:spPr/>
        <p:txBody>
          <a:bodyPr/>
          <a:lstStyle/>
          <a:p>
            <a:r>
              <a:rPr lang="en-GB" dirty="0" err="1"/>
              <a:t>Конвенције</a:t>
            </a:r>
            <a:r>
              <a:rPr lang="en-GB" dirty="0"/>
              <a:t> </a:t>
            </a:r>
            <a:r>
              <a:rPr lang="en-GB" dirty="0" err="1"/>
              <a:t>за</a:t>
            </a:r>
            <a:r>
              <a:rPr lang="en-GB" dirty="0"/>
              <a:t> </a:t>
            </a:r>
            <a:r>
              <a:rPr lang="en-GB" dirty="0" err="1"/>
              <a:t>тумачење</a:t>
            </a:r>
            <a:r>
              <a:rPr lang="en-GB" dirty="0"/>
              <a:t> </a:t>
            </a:r>
            <a:r>
              <a:rPr lang="en-GB" dirty="0" err="1"/>
              <a:t>величине</a:t>
            </a:r>
            <a:r>
              <a:rPr lang="en-GB" dirty="0"/>
              <a:t> </a:t>
            </a:r>
            <a:r>
              <a:rPr lang="en-GB" dirty="0" err="1"/>
              <a:t>ета-квадрата</a:t>
            </a:r>
            <a:r>
              <a:rPr lang="en-GB" dirty="0"/>
              <a:t> и </a:t>
            </a:r>
            <a:r>
              <a:rPr lang="en-GB" dirty="0" err="1"/>
              <a:t>омега-квадрата</a:t>
            </a:r>
            <a:endParaRPr lang="en-US" dirty="0" err="1"/>
          </a:p>
        </p:txBody>
      </p:sp>
      <p:sp>
        <p:nvSpPr>
          <p:cNvPr id="3" name="Content Placeholder 2">
            <a:extLst>
              <a:ext uri="{FF2B5EF4-FFF2-40B4-BE49-F238E27FC236}">
                <a16:creationId xmlns:a16="http://schemas.microsoft.com/office/drawing/2014/main" id="{F64BAFE7-3B84-1E97-FBED-278207833EBA}"/>
              </a:ext>
            </a:extLst>
          </p:cNvPr>
          <p:cNvSpPr>
            <a:spLocks noGrp="1"/>
          </p:cNvSpPr>
          <p:nvPr>
            <p:ph idx="1"/>
          </p:nvPr>
        </p:nvSpPr>
        <p:spPr/>
        <p:txBody>
          <a:bodyPr/>
          <a:lstStyle/>
          <a:p>
            <a:r>
              <a:rPr lang="ru-RU" dirty="0" err="1"/>
              <a:t>Иста</a:t>
            </a:r>
            <a:r>
              <a:rPr lang="ru-RU" dirty="0"/>
              <a:t> </a:t>
            </a:r>
            <a:r>
              <a:rPr lang="ru-RU" dirty="0" err="1"/>
              <a:t>категоризација</a:t>
            </a:r>
            <a:r>
              <a:rPr lang="ru-RU" dirty="0"/>
              <a:t>:</a:t>
            </a:r>
          </a:p>
          <a:p>
            <a:pPr lvl="1"/>
            <a:r>
              <a:rPr lang="ru-RU" dirty="0"/>
              <a:t>до 0.05 </a:t>
            </a:r>
            <a:r>
              <a:rPr lang="ru-RU" dirty="0" err="1"/>
              <a:t>је</a:t>
            </a:r>
            <a:r>
              <a:rPr lang="ru-RU" dirty="0"/>
              <a:t> </a:t>
            </a:r>
            <a:r>
              <a:rPr lang="ru-RU" dirty="0" err="1"/>
              <a:t>мали</a:t>
            </a:r>
            <a:r>
              <a:rPr lang="ru-RU" dirty="0"/>
              <a:t> </a:t>
            </a:r>
            <a:r>
              <a:rPr lang="ru-RU" dirty="0" err="1"/>
              <a:t>ефекат</a:t>
            </a:r>
            <a:endParaRPr lang="ru-RU" dirty="0"/>
          </a:p>
          <a:p>
            <a:pPr lvl="1"/>
            <a:r>
              <a:rPr lang="ru-RU" dirty="0"/>
              <a:t>од 0.06 до 0.13 </a:t>
            </a:r>
            <a:r>
              <a:rPr lang="ru-RU" dirty="0" err="1"/>
              <a:t>је</a:t>
            </a:r>
            <a:r>
              <a:rPr lang="ru-RU" dirty="0"/>
              <a:t> </a:t>
            </a:r>
            <a:r>
              <a:rPr lang="ru-RU" dirty="0" err="1"/>
              <a:t>средњи</a:t>
            </a:r>
            <a:r>
              <a:rPr lang="ru-RU" dirty="0"/>
              <a:t> </a:t>
            </a:r>
            <a:r>
              <a:rPr lang="ru-RU" dirty="0" err="1"/>
              <a:t>ефекат</a:t>
            </a:r>
            <a:endParaRPr lang="ru-RU" dirty="0"/>
          </a:p>
          <a:p>
            <a:pPr lvl="1"/>
            <a:r>
              <a:rPr lang="ru-RU" dirty="0" err="1"/>
              <a:t>преко</a:t>
            </a:r>
            <a:r>
              <a:rPr lang="ru-RU" dirty="0"/>
              <a:t> 0.13 </a:t>
            </a:r>
            <a:r>
              <a:rPr lang="ru-RU" dirty="0" err="1"/>
              <a:t>је</a:t>
            </a:r>
            <a:r>
              <a:rPr lang="ru-RU" dirty="0"/>
              <a:t> велики </a:t>
            </a:r>
            <a:r>
              <a:rPr lang="ru-RU" dirty="0" err="1"/>
              <a:t>ефекат</a:t>
            </a:r>
            <a:endParaRPr lang="ru-RU" dirty="0"/>
          </a:p>
          <a:p>
            <a:endParaRPr lang="sr-Cyrl-RS" dirty="0"/>
          </a:p>
          <a:p>
            <a:endParaRPr lang="en-US" dirty="0"/>
          </a:p>
        </p:txBody>
      </p:sp>
    </p:spTree>
    <p:extLst>
      <p:ext uri="{BB962C8B-B14F-4D97-AF65-F5344CB8AC3E}">
        <p14:creationId xmlns:p14="http://schemas.microsoft.com/office/powerpoint/2010/main" val="3794512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C1D7-FF1E-E116-E412-BE3659C2C171}"/>
              </a:ext>
            </a:extLst>
          </p:cNvPr>
          <p:cNvSpPr>
            <a:spLocks noGrp="1"/>
          </p:cNvSpPr>
          <p:nvPr>
            <p:ph type="title"/>
          </p:nvPr>
        </p:nvSpPr>
        <p:spPr/>
        <p:txBody>
          <a:bodyPr/>
          <a:lstStyle/>
          <a:p>
            <a:r>
              <a:rPr lang="en-GB" err="1"/>
              <a:t>Коенова</a:t>
            </a:r>
            <a:r>
              <a:rPr lang="en-GB"/>
              <a:t> </a:t>
            </a:r>
            <a:r>
              <a:rPr lang="en-GB" err="1"/>
              <a:t>мера</a:t>
            </a:r>
            <a:r>
              <a:rPr lang="en-GB"/>
              <a:t> f</a:t>
            </a:r>
            <a:endParaRPr lang="en-US"/>
          </a:p>
        </p:txBody>
      </p:sp>
      <p:sp>
        <p:nvSpPr>
          <p:cNvPr id="3" name="Content Placeholder 2">
            <a:extLst>
              <a:ext uri="{FF2B5EF4-FFF2-40B4-BE49-F238E27FC236}">
                <a16:creationId xmlns:a16="http://schemas.microsoft.com/office/drawing/2014/main" id="{20B1641D-F4BA-1F6E-EB52-C3DAA7CC07F5}"/>
              </a:ext>
            </a:extLst>
          </p:cNvPr>
          <p:cNvSpPr>
            <a:spLocks noGrp="1"/>
          </p:cNvSpPr>
          <p:nvPr>
            <p:ph idx="1"/>
          </p:nvPr>
        </p:nvSpPr>
        <p:spPr/>
        <p:txBody>
          <a:bodyPr/>
          <a:lstStyle/>
          <a:p>
            <a:r>
              <a:rPr lang="sr-Cyrl-RS" dirty="0"/>
              <a:t>Просечна величина разлика међу групним просецима, изражена у стандардним девијацијама као јединицама</a:t>
            </a:r>
          </a:p>
          <a:p>
            <a:r>
              <a:rPr lang="sr-Cyrl-RS" dirty="0"/>
              <a:t>У бројиоцу мера варијабилности/разлика групних аритметичких средина, а у имениоцу стандардна девијација </a:t>
            </a:r>
            <a:r>
              <a:rPr lang="sr-Cyrl-RS" dirty="0" err="1"/>
              <a:t>међугрупних</a:t>
            </a:r>
            <a:r>
              <a:rPr lang="sr-Cyrl-RS" dirty="0"/>
              <a:t> разлика</a:t>
            </a:r>
          </a:p>
          <a:p>
            <a:endParaRPr lang="sr-Cyrl-RS" dirty="0"/>
          </a:p>
          <a:p>
            <a:endParaRPr lang="sr-Cyrl-RS" dirty="0"/>
          </a:p>
          <a:p>
            <a:endParaRPr lang="sr-Cyrl-RS" dirty="0"/>
          </a:p>
        </p:txBody>
      </p:sp>
      <p:pic>
        <p:nvPicPr>
          <p:cNvPr id="11" name="Picture 9">
            <a:extLst>
              <a:ext uri="{FF2B5EF4-FFF2-40B4-BE49-F238E27FC236}">
                <a16:creationId xmlns:a16="http://schemas.microsoft.com/office/drawing/2014/main" id="{C7EF4587-C0EC-849C-0551-CDBC9DFE6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685" y="4084837"/>
            <a:ext cx="3817938"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2" name="Picture 16">
            <a:extLst>
              <a:ext uri="{FF2B5EF4-FFF2-40B4-BE49-F238E27FC236}">
                <a16:creationId xmlns:a16="http://schemas.microsoft.com/office/drawing/2014/main" id="{926E19FB-1E08-9058-5D43-285EF090B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108" y="4461868"/>
            <a:ext cx="5545137"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92842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AD019-4A2D-4318-72A1-D66D810F8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817A9-CE87-5DC6-1CE7-3C23E39423AE}"/>
              </a:ext>
            </a:extLst>
          </p:cNvPr>
          <p:cNvSpPr>
            <a:spLocks noGrp="1"/>
          </p:cNvSpPr>
          <p:nvPr>
            <p:ph type="title"/>
          </p:nvPr>
        </p:nvSpPr>
        <p:spPr/>
        <p:txBody>
          <a:bodyPr/>
          <a:lstStyle/>
          <a:p>
            <a:r>
              <a:rPr lang="en-GB" err="1"/>
              <a:t>Коенова</a:t>
            </a:r>
            <a:r>
              <a:rPr lang="en-GB"/>
              <a:t> </a:t>
            </a:r>
            <a:r>
              <a:rPr lang="en-GB" err="1"/>
              <a:t>мера</a:t>
            </a:r>
            <a:r>
              <a:rPr lang="en-GB"/>
              <a:t> f</a:t>
            </a:r>
            <a:endParaRPr lang="en-US"/>
          </a:p>
        </p:txBody>
      </p:sp>
      <p:sp>
        <p:nvSpPr>
          <p:cNvPr id="3" name="Content Placeholder 2">
            <a:extLst>
              <a:ext uri="{FF2B5EF4-FFF2-40B4-BE49-F238E27FC236}">
                <a16:creationId xmlns:a16="http://schemas.microsoft.com/office/drawing/2014/main" id="{3E021A0D-9C38-1C6D-EB42-63A2B09DB7F9}"/>
              </a:ext>
            </a:extLst>
          </p:cNvPr>
          <p:cNvSpPr>
            <a:spLocks noGrp="1"/>
          </p:cNvSpPr>
          <p:nvPr>
            <p:ph idx="1"/>
          </p:nvPr>
        </p:nvSpPr>
        <p:spPr/>
        <p:txBody>
          <a:bodyPr/>
          <a:lstStyle/>
          <a:p>
            <a:r>
              <a:rPr lang="en-GB" dirty="0"/>
              <a:t>A</a:t>
            </a:r>
            <a:r>
              <a:rPr lang="sr-Cyrl-RS" dirty="0"/>
              <a:t>ко су групе једнаке величине</a:t>
            </a:r>
            <a:r>
              <a:rPr lang="en-GB" dirty="0"/>
              <a:t>, </a:t>
            </a:r>
            <a:r>
              <a:rPr lang="sr-Cyrl-RS" dirty="0"/>
              <a:t>може се поједноставити:</a:t>
            </a:r>
          </a:p>
          <a:p>
            <a:endParaRPr lang="sr-Cyrl-RS" dirty="0"/>
          </a:p>
          <a:p>
            <a:endParaRPr lang="sr-Cyrl-RS" dirty="0"/>
          </a:p>
          <a:p>
            <a:endParaRPr lang="sr-Cyrl-RS" dirty="0"/>
          </a:p>
          <a:p>
            <a:endParaRPr lang="sr-Cyrl-RS" dirty="0"/>
          </a:p>
          <a:p>
            <a:r>
              <a:rPr lang="sr-Cyrl-RS" dirty="0"/>
              <a:t>Може се израчунати и из ета-квадрата, као и </a:t>
            </a:r>
            <a:r>
              <a:rPr lang="en-GB" dirty="0"/>
              <a:t>F </a:t>
            </a:r>
            <a:r>
              <a:rPr lang="sr-Cyrl-RS" dirty="0"/>
              <a:t>статистика:</a:t>
            </a:r>
            <a:endParaRPr lang="en-US" dirty="0"/>
          </a:p>
        </p:txBody>
      </p:sp>
      <p:pic>
        <p:nvPicPr>
          <p:cNvPr id="10" name="Picture 9">
            <a:extLst>
              <a:ext uri="{FF2B5EF4-FFF2-40B4-BE49-F238E27FC236}">
                <a16:creationId xmlns:a16="http://schemas.microsoft.com/office/drawing/2014/main" id="{5974AB31-5ED6-17AE-10FC-B691EEC21320}"/>
              </a:ext>
            </a:extLst>
          </p:cNvPr>
          <p:cNvPicPr>
            <a:picLocks noChangeAspect="1"/>
          </p:cNvPicPr>
          <p:nvPr/>
        </p:nvPicPr>
        <p:blipFill>
          <a:blip r:embed="rId2"/>
          <a:srcRect l="56766"/>
          <a:stretch>
            <a:fillRect/>
          </a:stretch>
        </p:blipFill>
        <p:spPr>
          <a:xfrm>
            <a:off x="4761258" y="4917980"/>
            <a:ext cx="2088716" cy="1357884"/>
          </a:xfrm>
          <a:prstGeom prst="rect">
            <a:avLst/>
          </a:prstGeom>
        </p:spPr>
      </p:pic>
      <p:pic>
        <p:nvPicPr>
          <p:cNvPr id="4" name="Picture 9">
            <a:extLst>
              <a:ext uri="{FF2B5EF4-FFF2-40B4-BE49-F238E27FC236}">
                <a16:creationId xmlns:a16="http://schemas.microsoft.com/office/drawing/2014/main" id="{EFB619E2-175F-C069-565B-A2824DFA1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750" y="2439146"/>
            <a:ext cx="2808287"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63021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554D8-42CA-A3CC-DEEB-8369784A0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B6FD7-D3FE-A47C-1080-A6DED0CAF897}"/>
              </a:ext>
            </a:extLst>
          </p:cNvPr>
          <p:cNvSpPr>
            <a:spLocks noGrp="1"/>
          </p:cNvSpPr>
          <p:nvPr>
            <p:ph type="title"/>
          </p:nvPr>
        </p:nvSpPr>
        <p:spPr/>
        <p:txBody>
          <a:bodyPr/>
          <a:lstStyle/>
          <a:p>
            <a:r>
              <a:rPr lang="en-GB" err="1"/>
              <a:t>Коенова</a:t>
            </a:r>
            <a:r>
              <a:rPr lang="en-GB"/>
              <a:t> </a:t>
            </a:r>
            <a:r>
              <a:rPr lang="en-GB" err="1"/>
              <a:t>мера</a:t>
            </a:r>
            <a:r>
              <a:rPr lang="en-GB"/>
              <a:t> f</a:t>
            </a:r>
            <a:endParaRPr lang="en-US"/>
          </a:p>
        </p:txBody>
      </p:sp>
      <p:sp>
        <p:nvSpPr>
          <p:cNvPr id="3" name="Content Placeholder 2">
            <a:extLst>
              <a:ext uri="{FF2B5EF4-FFF2-40B4-BE49-F238E27FC236}">
                <a16:creationId xmlns:a16="http://schemas.microsoft.com/office/drawing/2014/main" id="{16428BA3-6A5B-8127-ABBE-5294F61E5EF5}"/>
              </a:ext>
            </a:extLst>
          </p:cNvPr>
          <p:cNvSpPr>
            <a:spLocks noGrp="1"/>
          </p:cNvSpPr>
          <p:nvPr>
            <p:ph idx="1"/>
          </p:nvPr>
        </p:nvSpPr>
        <p:spPr/>
        <p:txBody>
          <a:bodyPr/>
          <a:lstStyle/>
          <a:p>
            <a:r>
              <a:rPr lang="sr-Cyrl-RS" dirty="0"/>
              <a:t>Распон: </a:t>
            </a:r>
            <a:r>
              <a:rPr lang="en-GB" dirty="0"/>
              <a:t>[</a:t>
            </a:r>
            <a:r>
              <a:rPr lang="sr-Cyrl-RS" dirty="0"/>
              <a:t>0, + </a:t>
            </a:r>
            <a:r>
              <a:rPr lang="sr-Latn-CS" dirty="0">
                <a:cs typeface="Times New Roman" pitchFamily="18" charset="0"/>
                <a:sym typeface="Symbol"/>
              </a:rPr>
              <a:t></a:t>
            </a:r>
            <a:r>
              <a:rPr lang="sr-Cyrl-RS" dirty="0">
                <a:cs typeface="Times New Roman" pitchFamily="18" charset="0"/>
                <a:sym typeface="Symbol"/>
              </a:rPr>
              <a:t>)</a:t>
            </a:r>
            <a:endParaRPr lang="sr-Latn-CS" dirty="0">
              <a:cs typeface="Times New Roman" pitchFamily="18" charset="0"/>
              <a:sym typeface="Symbol"/>
            </a:endParaRPr>
          </a:p>
          <a:p>
            <a:endParaRPr lang="en-US" dirty="0"/>
          </a:p>
          <a:p>
            <a:r>
              <a:rPr lang="sr-Cyrl-RS" dirty="0"/>
              <a:t>Конвенција за тумачење:</a:t>
            </a:r>
          </a:p>
          <a:p>
            <a:pPr lvl="1">
              <a:defRPr/>
            </a:pPr>
            <a:r>
              <a:rPr lang="sr-Cyrl-CS" dirty="0"/>
              <a:t>Мали ефекат: </a:t>
            </a:r>
            <a:r>
              <a:rPr lang="sr-Latn-CS" dirty="0"/>
              <a:t>f </a:t>
            </a:r>
            <a:r>
              <a:rPr lang="sr-Latn-CS" dirty="0">
                <a:sym typeface="Symbol" pitchFamily="18" charset="2"/>
              </a:rPr>
              <a:t>&lt; 0 .</a:t>
            </a:r>
            <a:r>
              <a:rPr lang="sr-Cyrl-CS" dirty="0">
                <a:sym typeface="Symbol" pitchFamily="18" charset="2"/>
              </a:rPr>
              <a:t>25</a:t>
            </a:r>
            <a:r>
              <a:rPr lang="sr-Cyrl-CS" dirty="0"/>
              <a:t> </a:t>
            </a:r>
          </a:p>
          <a:p>
            <a:pPr lvl="1">
              <a:defRPr/>
            </a:pPr>
            <a:r>
              <a:rPr lang="sr-Cyrl-CS" dirty="0"/>
              <a:t>Средњи ефекат</a:t>
            </a:r>
            <a:r>
              <a:rPr lang="sr-Latn-CS" dirty="0"/>
              <a:t>: </a:t>
            </a:r>
            <a:r>
              <a:rPr lang="sr-Latn-CS" dirty="0">
                <a:sym typeface="Symbol" pitchFamily="18" charset="2"/>
              </a:rPr>
              <a:t>0.</a:t>
            </a:r>
            <a:r>
              <a:rPr lang="sr-Cyrl-CS" dirty="0">
                <a:sym typeface="Symbol" pitchFamily="18" charset="2"/>
              </a:rPr>
              <a:t>2</a:t>
            </a:r>
            <a:r>
              <a:rPr lang="sr-Latn-CS" dirty="0">
                <a:sym typeface="Symbol" pitchFamily="18" charset="2"/>
              </a:rPr>
              <a:t>5  f &lt; 0.39</a:t>
            </a:r>
            <a:endParaRPr lang="sr-Cyrl-CS" dirty="0"/>
          </a:p>
          <a:p>
            <a:pPr lvl="1">
              <a:defRPr/>
            </a:pPr>
            <a:r>
              <a:rPr lang="sr-Cyrl-CS" dirty="0"/>
              <a:t>Велики ефекат</a:t>
            </a:r>
            <a:r>
              <a:rPr lang="sr-Latn-CS" dirty="0"/>
              <a:t>: f</a:t>
            </a:r>
            <a:r>
              <a:rPr lang="sr-Latn-CS" dirty="0">
                <a:sym typeface="Symbol" pitchFamily="18" charset="2"/>
              </a:rPr>
              <a:t>  0.40</a:t>
            </a:r>
            <a:endParaRPr lang="en-US" dirty="0">
              <a:sym typeface="Symbol" pitchFamily="18" charset="2"/>
            </a:endParaRPr>
          </a:p>
        </p:txBody>
      </p:sp>
    </p:spTree>
    <p:extLst>
      <p:ext uri="{BB962C8B-B14F-4D97-AF65-F5344CB8AC3E}">
        <p14:creationId xmlns:p14="http://schemas.microsoft.com/office/powerpoint/2010/main" val="3859591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CE6E-61B1-D1CB-9FF6-AF6461B26A0E}"/>
              </a:ext>
            </a:extLst>
          </p:cNvPr>
          <p:cNvSpPr>
            <a:spLocks noGrp="1"/>
          </p:cNvSpPr>
          <p:nvPr>
            <p:ph type="title"/>
          </p:nvPr>
        </p:nvSpPr>
        <p:spPr/>
        <p:txBody>
          <a:bodyPr/>
          <a:lstStyle/>
          <a:p>
            <a:r>
              <a:rPr lang="en-US" err="1"/>
              <a:t>d</a:t>
            </a:r>
            <a:r>
              <a:rPr lang="en-US" baseline="-25000" err="1"/>
              <a:t>M</a:t>
            </a:r>
            <a:r>
              <a:rPr lang="en-US" dirty="0"/>
              <a:t> </a:t>
            </a:r>
            <a:r>
              <a:rPr lang="en-US" err="1"/>
              <a:t>мера</a:t>
            </a:r>
            <a:endParaRPr lang="en-US"/>
          </a:p>
        </p:txBody>
      </p:sp>
      <p:sp>
        <p:nvSpPr>
          <p:cNvPr id="3" name="Content Placeholder 2">
            <a:extLst>
              <a:ext uri="{FF2B5EF4-FFF2-40B4-BE49-F238E27FC236}">
                <a16:creationId xmlns:a16="http://schemas.microsoft.com/office/drawing/2014/main" id="{A3A89FAD-65F5-CE19-A2F0-CACEAC421AB8}"/>
              </a:ext>
            </a:extLst>
          </p:cNvPr>
          <p:cNvSpPr>
            <a:spLocks noGrp="1"/>
          </p:cNvSpPr>
          <p:nvPr>
            <p:ph idx="1"/>
          </p:nvPr>
        </p:nvSpPr>
        <p:spPr/>
        <p:txBody>
          <a:bodyPr>
            <a:normAutofit fontScale="92500" lnSpcReduction="10000"/>
          </a:bodyPr>
          <a:lstStyle/>
          <a:p>
            <a:r>
              <a:rPr lang="sr-Cyrl-RS" dirty="0"/>
              <a:t>Разлика између две међусобно најудаљеније групе (највећег и најмањег групног просека) изражена у стандардним девијацијама </a:t>
            </a:r>
            <a:r>
              <a:rPr lang="sr-Cyrl-RS" dirty="0" err="1"/>
              <a:t>међугрупних</a:t>
            </a:r>
            <a:r>
              <a:rPr lang="sr-Cyrl-RS" dirty="0"/>
              <a:t> разлика</a:t>
            </a:r>
          </a:p>
          <a:p>
            <a:endParaRPr lang="sr-Cyrl-RS" dirty="0"/>
          </a:p>
          <a:p>
            <a:endParaRPr lang="sr-Cyrl-RS" dirty="0"/>
          </a:p>
          <a:p>
            <a:endParaRPr lang="sr-Cyrl-RS" dirty="0"/>
          </a:p>
          <a:p>
            <a:endParaRPr lang="sr-Cyrl-RS" dirty="0"/>
          </a:p>
          <a:p>
            <a:r>
              <a:rPr lang="sr-Cyrl-RS" dirty="0"/>
              <a:t>Конвенција за тумачење:</a:t>
            </a:r>
          </a:p>
          <a:p>
            <a:pPr lvl="1">
              <a:defRPr/>
            </a:pPr>
            <a:r>
              <a:rPr lang="sr-Cyrl-CS" dirty="0"/>
              <a:t>Мали ефекат: </a:t>
            </a:r>
            <a:r>
              <a:rPr lang="en-US" dirty="0" err="1"/>
              <a:t>d</a:t>
            </a:r>
            <a:r>
              <a:rPr lang="en-US" baseline="-25000" dirty="0" err="1"/>
              <a:t>M</a:t>
            </a:r>
            <a:r>
              <a:rPr lang="sr-Latn-CS" dirty="0"/>
              <a:t> </a:t>
            </a:r>
            <a:r>
              <a:rPr lang="sr-Latn-CS" dirty="0">
                <a:sym typeface="Symbol" pitchFamily="18" charset="2"/>
              </a:rPr>
              <a:t></a:t>
            </a:r>
            <a:r>
              <a:rPr lang="sr-Latn-CS" dirty="0"/>
              <a:t>  0 .20 </a:t>
            </a:r>
            <a:endParaRPr lang="sr-Cyrl-CS" dirty="0"/>
          </a:p>
          <a:p>
            <a:pPr lvl="1">
              <a:defRPr/>
            </a:pPr>
            <a:r>
              <a:rPr lang="sr-Cyrl-CS" dirty="0"/>
              <a:t>Средњи ефекат</a:t>
            </a:r>
            <a:r>
              <a:rPr lang="sr-Latn-CS" dirty="0"/>
              <a:t>: 0.20 &lt; </a:t>
            </a:r>
            <a:r>
              <a:rPr lang="en-US" dirty="0" err="1"/>
              <a:t>d</a:t>
            </a:r>
            <a:r>
              <a:rPr lang="en-US" baseline="-25000" dirty="0" err="1"/>
              <a:t>M</a:t>
            </a:r>
            <a:r>
              <a:rPr lang="sr-Latn-CS" dirty="0"/>
              <a:t>  &lt; 0.79</a:t>
            </a:r>
            <a:endParaRPr lang="sr-Cyrl-CS" dirty="0"/>
          </a:p>
          <a:p>
            <a:pPr lvl="1">
              <a:defRPr/>
            </a:pPr>
            <a:r>
              <a:rPr lang="sr-Cyrl-CS" dirty="0"/>
              <a:t>Велики ефекат</a:t>
            </a:r>
            <a:r>
              <a:rPr lang="sr-Latn-CS" dirty="0"/>
              <a:t>: </a:t>
            </a:r>
            <a:r>
              <a:rPr lang="en-US" dirty="0" err="1"/>
              <a:t>d</a:t>
            </a:r>
            <a:r>
              <a:rPr lang="en-US" baseline="-25000" dirty="0" err="1"/>
              <a:t>M</a:t>
            </a:r>
            <a:r>
              <a:rPr lang="sr-Latn-CS" dirty="0"/>
              <a:t> </a:t>
            </a:r>
            <a:r>
              <a:rPr lang="sr-Latn-CS" dirty="0">
                <a:sym typeface="Symbol" pitchFamily="18" charset="2"/>
              </a:rPr>
              <a:t></a:t>
            </a:r>
            <a:r>
              <a:rPr lang="sr-Latn-CS" dirty="0"/>
              <a:t> 0.80</a:t>
            </a:r>
            <a:endParaRPr lang="sr-Cyrl-CS" dirty="0"/>
          </a:p>
        </p:txBody>
      </p:sp>
      <p:graphicFrame>
        <p:nvGraphicFramePr>
          <p:cNvPr id="5" name="Object 5">
            <a:extLst>
              <a:ext uri="{FF2B5EF4-FFF2-40B4-BE49-F238E27FC236}">
                <a16:creationId xmlns:a16="http://schemas.microsoft.com/office/drawing/2014/main" id="{8768E67F-F91B-D97C-24B4-65919D2379F4}"/>
              </a:ext>
            </a:extLst>
          </p:cNvPr>
          <p:cNvGraphicFramePr>
            <a:graphicFrameLocks noChangeAspect="1"/>
          </p:cNvGraphicFramePr>
          <p:nvPr>
            <p:extLst>
              <p:ext uri="{D42A27DB-BD31-4B8C-83A1-F6EECF244321}">
                <p14:modId xmlns:p14="http://schemas.microsoft.com/office/powerpoint/2010/main" val="2813252627"/>
              </p:ext>
            </p:extLst>
          </p:nvPr>
        </p:nvGraphicFramePr>
        <p:xfrm>
          <a:off x="4121150" y="2936997"/>
          <a:ext cx="3949700" cy="1571625"/>
        </p:xfrm>
        <a:graphic>
          <a:graphicData uri="http://schemas.openxmlformats.org/presentationml/2006/ole">
            <mc:AlternateContent xmlns:mc="http://schemas.openxmlformats.org/markup-compatibility/2006">
              <mc:Choice xmlns:v="urn:schemas-microsoft-com:vml" Requires="v">
                <p:oleObj name="Equation" r:id="rId2" imgW="1180800" imgH="469800" progId="Equation.3">
                  <p:embed/>
                </p:oleObj>
              </mc:Choice>
              <mc:Fallback>
                <p:oleObj name="Equation" r:id="rId2" imgW="1180800" imgH="469800" progId="Equation.3">
                  <p:embed/>
                  <p:pic>
                    <p:nvPicPr>
                      <p:cNvPr id="5" name="Object 5">
                        <a:extLst>
                          <a:ext uri="{FF2B5EF4-FFF2-40B4-BE49-F238E27FC236}">
                            <a16:creationId xmlns:a16="http://schemas.microsoft.com/office/drawing/2014/main" id="{8768E67F-F91B-D97C-24B4-65919D237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2936997"/>
                        <a:ext cx="3949700"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689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73B6A-3D78-D7EE-D962-BCAEEF470660}"/>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3A1792-2E3C-032C-0E62-5735FF1B8FC9}"/>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50AD590C-ED99-33B6-8F7B-382D46F6C9B0}"/>
              </a:ext>
            </a:extLst>
          </p:cNvPr>
          <p:cNvSpPr>
            <a:spLocks noGrp="1"/>
          </p:cNvSpPr>
          <p:nvPr>
            <p:ph type="title"/>
          </p:nvPr>
        </p:nvSpPr>
        <p:spPr>
          <a:xfrm>
            <a:off x="197957" y="2778777"/>
            <a:ext cx="8669818" cy="2852737"/>
          </a:xfrm>
        </p:spPr>
        <p:txBody>
          <a:bodyPr>
            <a:normAutofit/>
          </a:bodyPr>
          <a:lstStyle/>
          <a:p>
            <a:r>
              <a:rPr lang="sr-Cyrl-RS"/>
              <a:t>5. Поређење парова</a:t>
            </a:r>
            <a:endParaRPr lang="en-GB"/>
          </a:p>
        </p:txBody>
      </p:sp>
      <p:cxnSp>
        <p:nvCxnSpPr>
          <p:cNvPr id="11" name="Straight Connector 10">
            <a:extLst>
              <a:ext uri="{FF2B5EF4-FFF2-40B4-BE49-F238E27FC236}">
                <a16:creationId xmlns:a16="http://schemas.microsoft.com/office/drawing/2014/main" id="{33EB6DF9-ED64-E59C-8469-F78E8B83C740}"/>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2" name="Picture 2" descr="Statistical Methods to Analyze Parametric Data: ANOVA">
            <a:extLst>
              <a:ext uri="{FF2B5EF4-FFF2-40B4-BE49-F238E27FC236}">
                <a16:creationId xmlns:a16="http://schemas.microsoft.com/office/drawing/2014/main" id="{21CBB105-7CD5-16AE-CAC8-AC72F4C1C6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7962778" y="4436827"/>
            <a:ext cx="4117529" cy="21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784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EC08-B2A9-5F40-C69B-A169261045D1}"/>
              </a:ext>
            </a:extLst>
          </p:cNvPr>
          <p:cNvSpPr>
            <a:spLocks noGrp="1"/>
          </p:cNvSpPr>
          <p:nvPr>
            <p:ph type="title"/>
          </p:nvPr>
        </p:nvSpPr>
        <p:spPr/>
        <p:txBody>
          <a:bodyPr/>
          <a:lstStyle/>
          <a:p>
            <a:r>
              <a:rPr lang="sr-Cyrl-RS" dirty="0"/>
              <a:t>Ко се разликује?</a:t>
            </a:r>
            <a:endParaRPr lang="en-GB" dirty="0"/>
          </a:p>
        </p:txBody>
      </p:sp>
      <p:sp>
        <p:nvSpPr>
          <p:cNvPr id="3" name="Content Placeholder 2">
            <a:extLst>
              <a:ext uri="{FF2B5EF4-FFF2-40B4-BE49-F238E27FC236}">
                <a16:creationId xmlns:a16="http://schemas.microsoft.com/office/drawing/2014/main" id="{A7F099A2-BCE7-3AE4-E734-62C96974F486}"/>
              </a:ext>
            </a:extLst>
          </p:cNvPr>
          <p:cNvSpPr>
            <a:spLocks noGrp="1"/>
          </p:cNvSpPr>
          <p:nvPr>
            <p:ph idx="1"/>
          </p:nvPr>
        </p:nvSpPr>
        <p:spPr/>
        <p:txBody>
          <a:bodyPr/>
          <a:lstStyle/>
          <a:p>
            <a:r>
              <a:rPr lang="sr-Cyrl-RS" dirty="0"/>
              <a:t>Када је ефекат значајан, ми знамо да нису све групе исте – то значи да се бар једна разликује – али која?</a:t>
            </a:r>
          </a:p>
          <a:p>
            <a:endParaRPr lang="sr-Cyrl-RS" dirty="0"/>
          </a:p>
          <a:p>
            <a:r>
              <a:rPr lang="sr-Cyrl-RS" dirty="0"/>
              <a:t>Поређења парова: утврдити која група се од које разликује</a:t>
            </a:r>
          </a:p>
        </p:txBody>
      </p:sp>
    </p:spTree>
    <p:extLst>
      <p:ext uri="{BB962C8B-B14F-4D97-AF65-F5344CB8AC3E}">
        <p14:creationId xmlns:p14="http://schemas.microsoft.com/office/powerpoint/2010/main" val="2241596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7361-0C16-8BDF-11E3-42CC36550153}"/>
              </a:ext>
            </a:extLst>
          </p:cNvPr>
          <p:cNvSpPr>
            <a:spLocks noGrp="1"/>
          </p:cNvSpPr>
          <p:nvPr>
            <p:ph type="title"/>
          </p:nvPr>
        </p:nvSpPr>
        <p:spPr/>
        <p:txBody>
          <a:bodyPr/>
          <a:lstStyle/>
          <a:p>
            <a:r>
              <a:rPr lang="sr-Cyrl-RS" dirty="0"/>
              <a:t>Проблем вишеструких поређења</a:t>
            </a:r>
            <a:endParaRPr lang="en-GB" dirty="0"/>
          </a:p>
        </p:txBody>
      </p:sp>
      <p:sp>
        <p:nvSpPr>
          <p:cNvPr id="3" name="Content Placeholder 2">
            <a:extLst>
              <a:ext uri="{FF2B5EF4-FFF2-40B4-BE49-F238E27FC236}">
                <a16:creationId xmlns:a16="http://schemas.microsoft.com/office/drawing/2014/main" id="{82E04FB0-74B7-FF4B-9F20-F6312472C03B}"/>
              </a:ext>
            </a:extLst>
          </p:cNvPr>
          <p:cNvSpPr>
            <a:spLocks noGrp="1"/>
          </p:cNvSpPr>
          <p:nvPr>
            <p:ph idx="1"/>
          </p:nvPr>
        </p:nvSpPr>
        <p:spPr>
          <a:xfrm>
            <a:off x="838200" y="1575533"/>
            <a:ext cx="10515600" cy="4351338"/>
          </a:xfrm>
        </p:spPr>
        <p:txBody>
          <a:bodyPr/>
          <a:lstStyle/>
          <a:p>
            <a:pPr>
              <a:defRPr/>
            </a:pPr>
            <a:r>
              <a:rPr lang="sr-Cyrl-CS" dirty="0">
                <a:solidFill>
                  <a:srgbClr val="C00000"/>
                </a:solidFill>
                <a:sym typeface="Symbol" pitchFamily="18" charset="2"/>
              </a:rPr>
              <a:t>, тј.</a:t>
            </a:r>
            <a:r>
              <a:rPr lang="sr-Cyrl-CS" dirty="0">
                <a:solidFill>
                  <a:srgbClr val="C00000"/>
                </a:solidFill>
              </a:rPr>
              <a:t> вероватноћа грешке </a:t>
            </a:r>
            <a:r>
              <a:rPr lang="sr-Latn-CS" dirty="0">
                <a:solidFill>
                  <a:srgbClr val="C00000"/>
                </a:solidFill>
              </a:rPr>
              <a:t>I </a:t>
            </a:r>
            <a:r>
              <a:rPr lang="sr-Cyrl-CS" dirty="0">
                <a:solidFill>
                  <a:srgbClr val="C00000"/>
                </a:solidFill>
              </a:rPr>
              <a:t>типа</a:t>
            </a:r>
            <a:r>
              <a:rPr lang="sr-Latn-CS" dirty="0">
                <a:solidFill>
                  <a:srgbClr val="C00000"/>
                </a:solidFill>
              </a:rPr>
              <a:t> </a:t>
            </a:r>
            <a:r>
              <a:rPr lang="sr-Cyrl-CS" dirty="0">
                <a:solidFill>
                  <a:srgbClr val="C00000"/>
                </a:solidFill>
              </a:rPr>
              <a:t>(одбацивања тачне нулте хипотезе) убрзано расте са бројем поређења парова!</a:t>
            </a:r>
          </a:p>
          <a:p>
            <a:pPr lvl="1">
              <a:defRPr/>
            </a:pPr>
            <a:r>
              <a:rPr lang="sr-Cyrl-RS" dirty="0"/>
              <a:t>З</a:t>
            </a:r>
            <a:r>
              <a:rPr lang="sr-Cyrl-CS" dirty="0"/>
              <a:t>а </a:t>
            </a:r>
            <a:r>
              <a:rPr lang="sr-Latn-CS" i="1" dirty="0"/>
              <a:t>k</a:t>
            </a:r>
            <a:r>
              <a:rPr lang="sr-Latn-CS" dirty="0"/>
              <a:t> </a:t>
            </a:r>
            <a:r>
              <a:rPr lang="sr-Cyrl-RS" dirty="0"/>
              <a:t>поређења</a:t>
            </a:r>
            <a:r>
              <a:rPr lang="sr-Cyrl-CS" dirty="0"/>
              <a:t> уместо </a:t>
            </a:r>
            <a:r>
              <a:rPr lang="sr-Cyrl-CS" dirty="0">
                <a:sym typeface="Symbol" pitchFamily="18" charset="2"/>
              </a:rPr>
              <a:t></a:t>
            </a:r>
            <a:r>
              <a:rPr lang="sr-Cyrl-CS" dirty="0"/>
              <a:t> би износила би 1- (1-</a:t>
            </a:r>
            <a:r>
              <a:rPr lang="sr-Cyrl-CS" dirty="0">
                <a:sym typeface="Symbol" pitchFamily="18" charset="2"/>
              </a:rPr>
              <a:t>)</a:t>
            </a:r>
            <a:r>
              <a:rPr lang="sr-Cyrl-CS" i="1" baseline="30000" dirty="0">
                <a:sym typeface="Symbol" pitchFamily="18" charset="2"/>
              </a:rPr>
              <a:t>к</a:t>
            </a:r>
            <a:r>
              <a:rPr lang="sr-Cyrl-CS" dirty="0"/>
              <a:t> </a:t>
            </a:r>
          </a:p>
          <a:p>
            <a:pPr lvl="1">
              <a:defRPr/>
            </a:pPr>
            <a:r>
              <a:rPr lang="sr-Cyrl-CS" dirty="0"/>
              <a:t>Нпр. 4 групе свака са сваком </a:t>
            </a:r>
            <a:r>
              <a:rPr lang="en-GB" dirty="0">
                <a:sym typeface="Wingdings" panose="05000000000000000000" pitchFamily="2" charset="2"/>
              </a:rPr>
              <a:t></a:t>
            </a:r>
            <a:r>
              <a:rPr lang="en-GB" dirty="0"/>
              <a:t> 6 </a:t>
            </a:r>
            <a:r>
              <a:rPr lang="sr-Cyrl-RS" dirty="0"/>
              <a:t>поређења</a:t>
            </a:r>
            <a:r>
              <a:rPr lang="en-GB" dirty="0"/>
              <a:t> </a:t>
            </a:r>
            <a:r>
              <a:rPr lang="en-GB" dirty="0">
                <a:sym typeface="Wingdings" panose="05000000000000000000" pitchFamily="2" charset="2"/>
              </a:rPr>
              <a:t> </a:t>
            </a:r>
            <a:r>
              <a:rPr lang="sr-Cyrl-CS" dirty="0">
                <a:sym typeface="Symbol" pitchFamily="18" charset="2"/>
              </a:rPr>
              <a:t></a:t>
            </a:r>
            <a:r>
              <a:rPr lang="en-GB" dirty="0">
                <a:sym typeface="Symbol" pitchFamily="18" charset="2"/>
              </a:rPr>
              <a:t>=</a:t>
            </a:r>
            <a:r>
              <a:rPr lang="sr-Cyrl-CS" dirty="0"/>
              <a:t>1-0.95</a:t>
            </a:r>
            <a:r>
              <a:rPr lang="sr-Cyrl-CS" baseline="30000" dirty="0"/>
              <a:t>6</a:t>
            </a:r>
            <a:r>
              <a:rPr lang="en-GB" baseline="30000" dirty="0"/>
              <a:t> </a:t>
            </a:r>
            <a:r>
              <a:rPr lang="en-GB" dirty="0"/>
              <a:t>= </a:t>
            </a:r>
            <a:r>
              <a:rPr lang="sr-Cyrl-CS" dirty="0"/>
              <a:t>0.26!</a:t>
            </a:r>
            <a:endParaRPr lang="en-US" dirty="0">
              <a:sym typeface="Symbol" pitchFamily="18" charset="2"/>
            </a:endParaRPr>
          </a:p>
        </p:txBody>
      </p:sp>
      <p:pic>
        <p:nvPicPr>
          <p:cNvPr id="4" name="Picture 3">
            <a:extLst>
              <a:ext uri="{FF2B5EF4-FFF2-40B4-BE49-F238E27FC236}">
                <a16:creationId xmlns:a16="http://schemas.microsoft.com/office/drawing/2014/main" id="{48C2B17A-F27C-84AB-610F-C0DA843B7643}"/>
              </a:ext>
            </a:extLst>
          </p:cNvPr>
          <p:cNvPicPr>
            <a:picLocks noChangeAspect="1"/>
          </p:cNvPicPr>
          <p:nvPr/>
        </p:nvPicPr>
        <p:blipFill>
          <a:blip r:embed="rId3"/>
          <a:stretch>
            <a:fillRect/>
          </a:stretch>
        </p:blipFill>
        <p:spPr>
          <a:xfrm>
            <a:off x="1664677" y="3302121"/>
            <a:ext cx="6096000" cy="3114675"/>
          </a:xfrm>
          <a:prstGeom prst="rect">
            <a:avLst/>
          </a:prstGeom>
        </p:spPr>
      </p:pic>
      <p:sp>
        <p:nvSpPr>
          <p:cNvPr id="5" name="TextBox 4">
            <a:extLst>
              <a:ext uri="{FF2B5EF4-FFF2-40B4-BE49-F238E27FC236}">
                <a16:creationId xmlns:a16="http://schemas.microsoft.com/office/drawing/2014/main" id="{F31328CB-7F6E-3F70-DBDC-8F0ECB4D9948}"/>
              </a:ext>
            </a:extLst>
          </p:cNvPr>
          <p:cNvSpPr txBox="1"/>
          <p:nvPr/>
        </p:nvSpPr>
        <p:spPr>
          <a:xfrm>
            <a:off x="7625941" y="5681785"/>
            <a:ext cx="3862596" cy="369332"/>
          </a:xfrm>
          <a:prstGeom prst="rect">
            <a:avLst/>
          </a:prstGeom>
          <a:noFill/>
        </p:spPr>
        <p:txBody>
          <a:bodyPr wrap="none" rtlCol="0">
            <a:spAutoFit/>
          </a:bodyPr>
          <a:lstStyle/>
          <a:p>
            <a:r>
              <a:rPr lang="sr-Cyrl-RS" dirty="0"/>
              <a:t>илустрација: </a:t>
            </a:r>
            <a:r>
              <a:rPr lang="en-GB" dirty="0"/>
              <a:t>Smith &amp; Zhang (2021)</a:t>
            </a:r>
          </a:p>
        </p:txBody>
      </p:sp>
    </p:spTree>
    <p:extLst>
      <p:ext uri="{BB962C8B-B14F-4D97-AF65-F5344CB8AC3E}">
        <p14:creationId xmlns:p14="http://schemas.microsoft.com/office/powerpoint/2010/main" val="858382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2B2F-377D-0D69-E5D8-2C870C8AC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F2AC3-E585-1CBD-D4A1-F8AFF08DE457}"/>
              </a:ext>
            </a:extLst>
          </p:cNvPr>
          <p:cNvSpPr>
            <a:spLocks noGrp="1"/>
          </p:cNvSpPr>
          <p:nvPr>
            <p:ph type="title"/>
          </p:nvPr>
        </p:nvSpPr>
        <p:spPr/>
        <p:txBody>
          <a:bodyPr/>
          <a:lstStyle/>
          <a:p>
            <a:r>
              <a:rPr lang="sr-Cyrl-RS" dirty="0"/>
              <a:t>Две врсте поређења парова</a:t>
            </a:r>
            <a:endParaRPr lang="en-GB" dirty="0"/>
          </a:p>
        </p:txBody>
      </p:sp>
      <p:sp>
        <p:nvSpPr>
          <p:cNvPr id="3" name="Content Placeholder 2">
            <a:extLst>
              <a:ext uri="{FF2B5EF4-FFF2-40B4-BE49-F238E27FC236}">
                <a16:creationId xmlns:a16="http://schemas.microsoft.com/office/drawing/2014/main" id="{344C122D-BDCB-8260-9EF3-2C5DC1EAC6CA}"/>
              </a:ext>
            </a:extLst>
          </p:cNvPr>
          <p:cNvSpPr>
            <a:spLocks noGrp="1"/>
          </p:cNvSpPr>
          <p:nvPr>
            <p:ph idx="1"/>
          </p:nvPr>
        </p:nvSpPr>
        <p:spPr/>
        <p:txBody>
          <a:bodyPr>
            <a:normAutofit fontScale="92500" lnSpcReduction="20000"/>
          </a:bodyPr>
          <a:lstStyle/>
          <a:p>
            <a:r>
              <a:rPr lang="en-GB" b="1" dirty="0"/>
              <a:t>A priori</a:t>
            </a:r>
          </a:p>
          <a:p>
            <a:pPr lvl="1"/>
            <a:r>
              <a:rPr lang="sr-Cyrl-RS" dirty="0"/>
              <a:t>унапред испланирана, </a:t>
            </a:r>
            <a:r>
              <a:rPr lang="sr-Cyrl-RS" dirty="0">
                <a:solidFill>
                  <a:srgbClr val="C00000"/>
                </a:solidFill>
              </a:rPr>
              <a:t>пре него што се уради истраживање</a:t>
            </a:r>
          </a:p>
          <a:p>
            <a:pPr lvl="1"/>
            <a:r>
              <a:rPr lang="sr-Cyrl-RS" dirty="0"/>
              <a:t>можемо их радити и ако омнибус тест није значајан (додатна снага теста кад су само две групе)</a:t>
            </a:r>
          </a:p>
          <a:p>
            <a:pPr lvl="1"/>
            <a:r>
              <a:rPr lang="sr-Cyrl-RS" dirty="0"/>
              <a:t>једно или врло мали број најважнијих поређења</a:t>
            </a:r>
          </a:p>
          <a:p>
            <a:pPr lvl="1"/>
            <a:r>
              <a:rPr lang="sr-Cyrl-RS" dirty="0"/>
              <a:t>корекција само за број планираних поређења (некад се толерише и без корекције)</a:t>
            </a:r>
            <a:endParaRPr lang="en-GB" dirty="0"/>
          </a:p>
          <a:p>
            <a:endParaRPr lang="en-GB" b="1" dirty="0"/>
          </a:p>
          <a:p>
            <a:r>
              <a:rPr lang="en-GB" b="1" dirty="0"/>
              <a:t>Post hoc</a:t>
            </a:r>
            <a:endParaRPr lang="sr-Cyrl-RS" b="1" dirty="0"/>
          </a:p>
          <a:p>
            <a:pPr lvl="1"/>
            <a:r>
              <a:rPr lang="sr-Cyrl-RS" dirty="0"/>
              <a:t>поређења парова које </a:t>
            </a:r>
            <a:r>
              <a:rPr lang="sr-Cyrl-RS" dirty="0">
                <a:solidFill>
                  <a:srgbClr val="C00000"/>
                </a:solidFill>
              </a:rPr>
              <a:t>нисмо унапред планирали</a:t>
            </a:r>
            <a:r>
              <a:rPr lang="sr-Cyrl-RS" dirty="0"/>
              <a:t>, </a:t>
            </a:r>
            <a:r>
              <a:rPr lang="sr-Cyrl-RS" dirty="0">
                <a:solidFill>
                  <a:srgbClr val="C00000"/>
                </a:solidFill>
              </a:rPr>
              <a:t>без обзира колико нас поређења занима</a:t>
            </a:r>
          </a:p>
          <a:p>
            <a:pPr lvl="1"/>
            <a:r>
              <a:rPr lang="sr-Cyrl-RS" dirty="0"/>
              <a:t>конвенција: </a:t>
            </a:r>
            <a:r>
              <a:rPr lang="sr-Cyrl-RS" dirty="0">
                <a:solidFill>
                  <a:srgbClr val="C00000"/>
                </a:solidFill>
              </a:rPr>
              <a:t>раде се само ако је омнибус тест значајан </a:t>
            </a:r>
            <a:r>
              <a:rPr lang="sr-Cyrl-RS" dirty="0"/>
              <a:t>(логика из </a:t>
            </a:r>
            <a:r>
              <a:rPr lang="sr-Latn-RS" dirty="0"/>
              <a:t>Fischer LSD: </a:t>
            </a:r>
            <a:r>
              <a:rPr lang="sr-Cyrl-RS" dirty="0"/>
              <a:t>то је једна врста додатне контроле грешке типа </a:t>
            </a:r>
            <a:r>
              <a:rPr lang="en-GB" dirty="0"/>
              <a:t>I</a:t>
            </a:r>
            <a:r>
              <a:rPr lang="sr-Cyrl-RS" dirty="0"/>
              <a:t>)</a:t>
            </a:r>
          </a:p>
          <a:p>
            <a:pPr lvl="1"/>
            <a:r>
              <a:rPr lang="sr-Cyrl-RS" dirty="0"/>
              <a:t>корекција за сва поређења истог типа, чак и ако их не урадимо</a:t>
            </a:r>
          </a:p>
        </p:txBody>
      </p:sp>
    </p:spTree>
    <p:extLst>
      <p:ext uri="{BB962C8B-B14F-4D97-AF65-F5344CB8AC3E}">
        <p14:creationId xmlns:p14="http://schemas.microsoft.com/office/powerpoint/2010/main" val="1280847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B564C-8C21-AA4F-3C48-B7A5AAEC20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DFA610-4149-DC67-EA2D-1A95B2F53B82}"/>
              </a:ext>
            </a:extLst>
          </p:cNvPr>
          <p:cNvSpPr>
            <a:spLocks noGrp="1"/>
          </p:cNvSpPr>
          <p:nvPr>
            <p:ph type="title"/>
          </p:nvPr>
        </p:nvSpPr>
        <p:spPr>
          <a:xfrm>
            <a:off x="838200" y="365126"/>
            <a:ext cx="10515600" cy="736844"/>
          </a:xfrm>
        </p:spPr>
        <p:txBody>
          <a:bodyPr/>
          <a:lstStyle/>
          <a:p>
            <a:r>
              <a:rPr lang="sr-Cyrl-RS" dirty="0"/>
              <a:t>Неки типови корекција за више поређења</a:t>
            </a:r>
            <a:endParaRPr lang="en-GB" dirty="0"/>
          </a:p>
        </p:txBody>
      </p:sp>
      <p:sp>
        <p:nvSpPr>
          <p:cNvPr id="3" name="Content Placeholder 2">
            <a:extLst>
              <a:ext uri="{FF2B5EF4-FFF2-40B4-BE49-F238E27FC236}">
                <a16:creationId xmlns:a16="http://schemas.microsoft.com/office/drawing/2014/main" id="{61F32400-D72C-C117-2D02-E01B246ECC93}"/>
              </a:ext>
            </a:extLst>
          </p:cNvPr>
          <p:cNvSpPr>
            <a:spLocks noGrp="1"/>
          </p:cNvSpPr>
          <p:nvPr>
            <p:ph idx="1"/>
          </p:nvPr>
        </p:nvSpPr>
        <p:spPr>
          <a:xfrm>
            <a:off x="838200" y="1825624"/>
            <a:ext cx="10515600" cy="4551729"/>
          </a:xfrm>
        </p:spPr>
        <p:txBody>
          <a:bodyPr>
            <a:normAutofit fontScale="92500" lnSpcReduction="20000"/>
          </a:bodyPr>
          <a:lstStyle/>
          <a:p>
            <a:r>
              <a:rPr lang="sr-Cyrl-RS" dirty="0"/>
              <a:t>Има више типова корекција са различитим наменама</a:t>
            </a:r>
          </a:p>
          <a:p>
            <a:r>
              <a:rPr lang="sr-Cyrl-RS" dirty="0"/>
              <a:t>Поједностављени водич:</a:t>
            </a:r>
          </a:p>
          <a:p>
            <a:pPr lvl="1"/>
            <a:r>
              <a:rPr lang="sr-Cyrl-RS" dirty="0"/>
              <a:t>Ако се пореде све појединачне групе, једнаке величине група, </a:t>
            </a:r>
            <a:r>
              <a:rPr lang="sr-Cyrl-RS" dirty="0" err="1"/>
              <a:t>хомосцедастичност</a:t>
            </a:r>
            <a:r>
              <a:rPr lang="sr-Cyrl-RS" dirty="0"/>
              <a:t>: </a:t>
            </a:r>
            <a:r>
              <a:rPr lang="en-GB" b="1" dirty="0"/>
              <a:t>Tukey HSD</a:t>
            </a:r>
            <a:endParaRPr lang="sr-Cyrl-RS" b="1" dirty="0"/>
          </a:p>
          <a:p>
            <a:pPr lvl="1"/>
            <a:r>
              <a:rPr lang="sr-Cyrl-RS" dirty="0"/>
              <a:t>Ако се пореде све појединачне групе које нису једнаке величине, </a:t>
            </a:r>
            <a:r>
              <a:rPr lang="sr-Cyrl-RS" dirty="0" err="1"/>
              <a:t>хомосцедастичност</a:t>
            </a:r>
            <a:r>
              <a:rPr lang="sr-Cyrl-RS" dirty="0"/>
              <a:t>: </a:t>
            </a:r>
            <a:r>
              <a:rPr lang="en-GB" b="1" dirty="0"/>
              <a:t>Tukey-Kramer</a:t>
            </a:r>
            <a:r>
              <a:rPr lang="sr-Cyrl-RS" dirty="0"/>
              <a:t> (већа снага) или </a:t>
            </a:r>
            <a:r>
              <a:rPr lang="en-GB" b="1" dirty="0" err="1"/>
              <a:t>Šidák</a:t>
            </a:r>
            <a:r>
              <a:rPr lang="sr-Cyrl-RS" dirty="0"/>
              <a:t>/</a:t>
            </a:r>
            <a:r>
              <a:rPr lang="en-GB" b="1" dirty="0"/>
              <a:t>Holm-</a:t>
            </a:r>
            <a:r>
              <a:rPr lang="en-GB" b="1" dirty="0" err="1"/>
              <a:t>Šidák</a:t>
            </a:r>
            <a:r>
              <a:rPr lang="sr-Cyrl-RS" dirty="0"/>
              <a:t> (конзервативније опције)</a:t>
            </a:r>
          </a:p>
          <a:p>
            <a:pPr lvl="1"/>
            <a:r>
              <a:rPr lang="sr-Cyrl-RS" dirty="0"/>
              <a:t>Ако се пореде појединачне групе и варијансе нису једнаке: </a:t>
            </a:r>
            <a:r>
              <a:rPr lang="en-GB" b="1" dirty="0"/>
              <a:t>Games-Howell</a:t>
            </a:r>
            <a:endParaRPr lang="sr-Cyrl-RS" b="1" dirty="0"/>
          </a:p>
          <a:p>
            <a:pPr lvl="1"/>
            <a:r>
              <a:rPr lang="sr-Cyrl-RS" dirty="0"/>
              <a:t>Ако је потребно упоредити и сложеније контрасте у којима се тестирају и комбинације група: </a:t>
            </a:r>
            <a:r>
              <a:rPr lang="en-GB" b="1" dirty="0" err="1"/>
              <a:t>Scheffé</a:t>
            </a:r>
            <a:r>
              <a:rPr lang="sr-Cyrl-RS" b="1" dirty="0"/>
              <a:t> </a:t>
            </a:r>
            <a:r>
              <a:rPr lang="sr-Cyrl-RS" dirty="0"/>
              <a:t>(умерено осетљив на </a:t>
            </a:r>
            <a:r>
              <a:rPr lang="sr-Cyrl-RS" dirty="0" err="1"/>
              <a:t>хетеросцедастичност</a:t>
            </a:r>
            <a:r>
              <a:rPr lang="sr-Cyrl-RS" dirty="0"/>
              <a:t>)</a:t>
            </a:r>
            <a:endParaRPr lang="sr-Cyrl-RS" b="1" dirty="0"/>
          </a:p>
          <a:p>
            <a:pPr lvl="1"/>
            <a:r>
              <a:rPr lang="sr-Cyrl-RS" dirty="0"/>
              <a:t>Ако се може уштедети на строгости тако што смо унапред испланирали да ће се само упоредити свака група са једном референтном групом, </a:t>
            </a:r>
            <a:r>
              <a:rPr lang="sr-Cyrl-RS" dirty="0" err="1"/>
              <a:t>хомосцедастичност</a:t>
            </a:r>
            <a:r>
              <a:rPr lang="sr-Cyrl-RS" dirty="0"/>
              <a:t>: </a:t>
            </a:r>
            <a:r>
              <a:rPr lang="en-GB" b="1" dirty="0"/>
              <a:t>Dunnett</a:t>
            </a:r>
            <a:endParaRPr lang="sr-Cyrl-RS" b="1" dirty="0"/>
          </a:p>
          <a:p>
            <a:pPr lvl="1"/>
            <a:r>
              <a:rPr lang="sr-Cyrl-RS" dirty="0"/>
              <a:t>Ако смо унапред планирали да се ураде само нека поређења у другој комбинацији: </a:t>
            </a:r>
            <a:r>
              <a:rPr lang="en-GB" b="1" dirty="0" err="1"/>
              <a:t>Šidák</a:t>
            </a:r>
            <a:r>
              <a:rPr lang="sr-Cyrl-RS" dirty="0"/>
              <a:t>/</a:t>
            </a:r>
            <a:r>
              <a:rPr lang="en-GB" b="1" dirty="0"/>
              <a:t>Holm-</a:t>
            </a:r>
            <a:r>
              <a:rPr lang="en-GB" b="1" dirty="0" err="1"/>
              <a:t>Šidák</a:t>
            </a:r>
            <a:r>
              <a:rPr lang="sr-Cyrl-RS" dirty="0"/>
              <a:t> </a:t>
            </a:r>
          </a:p>
        </p:txBody>
      </p:sp>
    </p:spTree>
    <p:extLst>
      <p:ext uri="{BB962C8B-B14F-4D97-AF65-F5344CB8AC3E}">
        <p14:creationId xmlns:p14="http://schemas.microsoft.com/office/powerpoint/2010/main" val="194462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45C71-E29D-A91D-F19A-5E0EA6C8A2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7A393B-BC2E-CBB2-67C1-C7A249C073B2}"/>
              </a:ext>
            </a:extLst>
          </p:cNvPr>
          <p:cNvSpPr>
            <a:spLocks noGrp="1"/>
          </p:cNvSpPr>
          <p:nvPr>
            <p:ph type="title"/>
          </p:nvPr>
        </p:nvSpPr>
        <p:spPr/>
        <p:txBody>
          <a:bodyPr>
            <a:normAutofit/>
          </a:bodyPr>
          <a:lstStyle/>
          <a:p>
            <a:r>
              <a:rPr lang="sr-Cyrl-RS" err="1"/>
              <a:t>Једнофакторска</a:t>
            </a:r>
            <a:r>
              <a:rPr lang="sr-Cyrl-RS"/>
              <a:t> анализа варијансе</a:t>
            </a:r>
            <a:endParaRPr lang="en-GB"/>
          </a:p>
        </p:txBody>
      </p:sp>
      <p:sp>
        <p:nvSpPr>
          <p:cNvPr id="5" name="Content Placeholder 4">
            <a:extLst>
              <a:ext uri="{FF2B5EF4-FFF2-40B4-BE49-F238E27FC236}">
                <a16:creationId xmlns:a16="http://schemas.microsoft.com/office/drawing/2014/main" id="{E27FACB9-979E-46D5-977F-E5C8794AC9BE}"/>
              </a:ext>
            </a:extLst>
          </p:cNvPr>
          <p:cNvSpPr>
            <a:spLocks noGrp="1"/>
          </p:cNvSpPr>
          <p:nvPr>
            <p:ph idx="1"/>
          </p:nvPr>
        </p:nvSpPr>
        <p:spPr>
          <a:xfrm>
            <a:off x="838200" y="1895319"/>
            <a:ext cx="10515600" cy="4281644"/>
          </a:xfrm>
        </p:spPr>
        <p:txBody>
          <a:bodyPr>
            <a:normAutofit/>
          </a:bodyPr>
          <a:lstStyle/>
          <a:p>
            <a:pPr>
              <a:spcAft>
                <a:spcPts val="600"/>
              </a:spcAft>
            </a:pPr>
            <a:r>
              <a:rPr lang="sr-Cyrl-RS" dirty="0"/>
              <a:t>Проширење (генерализација) </a:t>
            </a:r>
            <a:r>
              <a:rPr lang="sr-Latn-RS" dirty="0"/>
              <a:t>t</a:t>
            </a:r>
            <a:r>
              <a:rPr lang="sr-Cyrl-RS" dirty="0"/>
              <a:t> теста за непоновљена мерења на ситуацију када имамо више од две (или две) групе</a:t>
            </a:r>
          </a:p>
          <a:p>
            <a:pPr lvl="1">
              <a:spcAft>
                <a:spcPts val="600"/>
              </a:spcAft>
            </a:pPr>
            <a:r>
              <a:rPr lang="sr-Cyrl-RS" b="1" dirty="0"/>
              <a:t>У експерименталним истраживањима: </a:t>
            </a:r>
            <a:r>
              <a:rPr lang="sr-Cyrl-RS" dirty="0"/>
              <a:t>да ли постоји ефекат експерименталног фактора који подразумева 2 или више група на нумеричку зависну варијаблу?</a:t>
            </a:r>
            <a:endParaRPr lang="sr-Cyrl-RS" b="1" dirty="0"/>
          </a:p>
          <a:p>
            <a:pPr lvl="1">
              <a:spcAft>
                <a:spcPts val="600"/>
              </a:spcAft>
            </a:pPr>
            <a:r>
              <a:rPr lang="sr-Cyrl-RS" b="1" dirty="0"/>
              <a:t>У </a:t>
            </a:r>
            <a:r>
              <a:rPr lang="sr-Cyrl-RS" b="1" dirty="0" err="1"/>
              <a:t>неексперименталним</a:t>
            </a:r>
            <a:r>
              <a:rPr lang="sr-Cyrl-RS" b="1" dirty="0"/>
              <a:t> истраживањима: </a:t>
            </a:r>
            <a:r>
              <a:rPr lang="sr-Cyrl-RS" dirty="0"/>
              <a:t>да ли се просеци две или више </a:t>
            </a:r>
            <a:r>
              <a:rPr lang="sr-Cyrl-RS" dirty="0" err="1"/>
              <a:t>субпопулација</a:t>
            </a:r>
            <a:r>
              <a:rPr lang="sr-Cyrl-RS" dirty="0"/>
              <a:t> неке популације разликују?</a:t>
            </a:r>
          </a:p>
        </p:txBody>
      </p:sp>
      <p:sp>
        <p:nvSpPr>
          <p:cNvPr id="11" name="TextBox 10">
            <a:extLst>
              <a:ext uri="{FF2B5EF4-FFF2-40B4-BE49-F238E27FC236}">
                <a16:creationId xmlns:a16="http://schemas.microsoft.com/office/drawing/2014/main" id="{5542CD21-5A3A-6C21-D068-4BE6DB1F7798}"/>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dirty="0" err="1">
                <a:solidFill>
                  <a:srgbClr val="9E9FA0"/>
                </a:solidFill>
              </a:rPr>
              <a:t>Једнофакторска</a:t>
            </a:r>
            <a:r>
              <a:rPr lang="sr-Cyrl-RS" i="1" dirty="0">
                <a:solidFill>
                  <a:srgbClr val="9E9FA0"/>
                </a:solidFill>
              </a:rPr>
              <a:t> анализа варијансе</a:t>
            </a:r>
          </a:p>
        </p:txBody>
      </p:sp>
    </p:spTree>
    <p:extLst>
      <p:ext uri="{BB962C8B-B14F-4D97-AF65-F5344CB8AC3E}">
        <p14:creationId xmlns:p14="http://schemas.microsoft.com/office/powerpoint/2010/main" val="130557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0804-15B6-D0F0-40F3-2C661609A30E}"/>
              </a:ext>
            </a:extLst>
          </p:cNvPr>
          <p:cNvSpPr>
            <a:spLocks noGrp="1"/>
          </p:cNvSpPr>
          <p:nvPr>
            <p:ph type="title"/>
          </p:nvPr>
        </p:nvSpPr>
        <p:spPr/>
        <p:txBody>
          <a:bodyPr/>
          <a:lstStyle/>
          <a:p>
            <a:r>
              <a:rPr lang="sr-Cyrl-RS" dirty="0"/>
              <a:t>Дефинисање парова за поређење (контраста)</a:t>
            </a:r>
            <a:endParaRPr lang="en-GB" dirty="0"/>
          </a:p>
        </p:txBody>
      </p:sp>
      <p:sp>
        <p:nvSpPr>
          <p:cNvPr id="3" name="Content Placeholder 2">
            <a:extLst>
              <a:ext uri="{FF2B5EF4-FFF2-40B4-BE49-F238E27FC236}">
                <a16:creationId xmlns:a16="http://schemas.microsoft.com/office/drawing/2014/main" id="{E54694E7-DD31-876C-CE70-A046158F6A51}"/>
              </a:ext>
            </a:extLst>
          </p:cNvPr>
          <p:cNvSpPr>
            <a:spLocks noGrp="1"/>
          </p:cNvSpPr>
          <p:nvPr>
            <p:ph idx="1"/>
          </p:nvPr>
        </p:nvSpPr>
        <p:spPr/>
        <p:txBody>
          <a:bodyPr>
            <a:normAutofit lnSpcReduction="10000"/>
          </a:bodyPr>
          <a:lstStyle/>
          <a:p>
            <a:r>
              <a:rPr lang="sr-Cyrl-RS" dirty="0"/>
              <a:t>Контрасти (нарочито планирани и они сложенији) обично се изражавају преко линеарне комбинације аритметичких средина које се тестирају</a:t>
            </a:r>
          </a:p>
          <a:p>
            <a:pPr>
              <a:defRPr/>
            </a:pPr>
            <a:r>
              <a:rPr lang="sr-Cyrl-RS" sz="2400" dirty="0"/>
              <a:t>Општи израз: </a:t>
            </a:r>
            <a:r>
              <a:rPr lang="sr-Latn-CS" sz="2400" dirty="0"/>
              <a:t>c</a:t>
            </a:r>
            <a:r>
              <a:rPr lang="sr-Latn-CS" sz="2400" baseline="-25000" dirty="0"/>
              <a:t>1</a:t>
            </a:r>
            <a:r>
              <a:rPr lang="sr-Latn-CS" sz="2400" dirty="0"/>
              <a:t>M</a:t>
            </a:r>
            <a:r>
              <a:rPr lang="sr-Latn-CS" sz="2400" baseline="-25000" dirty="0"/>
              <a:t>1</a:t>
            </a:r>
            <a:r>
              <a:rPr lang="sr-Latn-CS" sz="2400" dirty="0"/>
              <a:t>+c</a:t>
            </a:r>
            <a:r>
              <a:rPr lang="sr-Latn-CS" sz="2400" baseline="-25000" dirty="0"/>
              <a:t>2</a:t>
            </a:r>
            <a:r>
              <a:rPr lang="sr-Latn-CS" sz="2400" dirty="0"/>
              <a:t>M</a:t>
            </a:r>
            <a:r>
              <a:rPr lang="sr-Latn-CS" sz="2400" baseline="-25000" dirty="0"/>
              <a:t>2</a:t>
            </a:r>
            <a:r>
              <a:rPr lang="sr-Latn-CS" sz="2400" dirty="0"/>
              <a:t>+ </a:t>
            </a:r>
            <a:r>
              <a:rPr lang="en-US" sz="2400" dirty="0"/>
              <a:t>···</a:t>
            </a:r>
            <a:r>
              <a:rPr lang="sr-Latn-CS" sz="2400" dirty="0"/>
              <a:t>+</a:t>
            </a:r>
            <a:r>
              <a:rPr lang="sr-Latn-CS" sz="2400" dirty="0" err="1"/>
              <a:t>c</a:t>
            </a:r>
            <a:r>
              <a:rPr lang="sr-Latn-CS" sz="2400" baseline="-25000" dirty="0" err="1"/>
              <a:t>g</a:t>
            </a:r>
            <a:r>
              <a:rPr lang="sr-Latn-CS" sz="2400" dirty="0" err="1"/>
              <a:t>M</a:t>
            </a:r>
            <a:r>
              <a:rPr lang="sr-Latn-CS" sz="2400" baseline="-25000" dirty="0" err="1"/>
              <a:t>g</a:t>
            </a:r>
            <a:endParaRPr lang="sr-Latn-CS" sz="2400" dirty="0"/>
          </a:p>
          <a:p>
            <a:pPr lvl="1">
              <a:defRPr/>
            </a:pPr>
            <a:r>
              <a:rPr lang="sr-Latn-CS" sz="2000" dirty="0"/>
              <a:t>c</a:t>
            </a:r>
            <a:r>
              <a:rPr lang="sr-Latn-CS" sz="2000" baseline="-25000" dirty="0"/>
              <a:t>1</a:t>
            </a:r>
            <a:r>
              <a:rPr lang="sr-Latn-CS" sz="2000" dirty="0"/>
              <a:t>, c</a:t>
            </a:r>
            <a:r>
              <a:rPr lang="sr-Latn-CS" sz="2000" baseline="-25000" dirty="0"/>
              <a:t>2</a:t>
            </a:r>
            <a:r>
              <a:rPr lang="sr-Latn-CS" sz="2000" dirty="0"/>
              <a:t>,...,</a:t>
            </a:r>
            <a:r>
              <a:rPr lang="sr-Latn-CS" sz="2000" dirty="0" err="1"/>
              <a:t>c</a:t>
            </a:r>
            <a:r>
              <a:rPr lang="sr-Latn-CS" sz="2000" baseline="-25000" dirty="0" err="1"/>
              <a:t>g</a:t>
            </a:r>
            <a:r>
              <a:rPr lang="sr-Cyrl-CS" sz="2000" dirty="0"/>
              <a:t> коефицијенти који дефинишу контраст</a:t>
            </a:r>
          </a:p>
          <a:p>
            <a:pPr lvl="1">
              <a:defRPr/>
            </a:pPr>
            <a:r>
              <a:rPr lang="sr-Cyrl-CS" sz="2000" dirty="0"/>
              <a:t>М</a:t>
            </a:r>
            <a:r>
              <a:rPr lang="sr-Cyrl-CS" sz="2000" baseline="-25000" dirty="0"/>
              <a:t>1</a:t>
            </a:r>
            <a:r>
              <a:rPr lang="sr-Cyrl-CS" sz="2000" dirty="0"/>
              <a:t>, М</a:t>
            </a:r>
            <a:r>
              <a:rPr lang="sr-Cyrl-CS" sz="2000" baseline="-25000" dirty="0"/>
              <a:t>2</a:t>
            </a:r>
            <a:r>
              <a:rPr lang="sr-Cyrl-CS" sz="2000" dirty="0"/>
              <a:t>,...,</a:t>
            </a:r>
            <a:r>
              <a:rPr lang="sr-Latn-CS" sz="2000" dirty="0"/>
              <a:t>M</a:t>
            </a:r>
            <a:r>
              <a:rPr lang="sr-Latn-CS" sz="2000" baseline="-25000" dirty="0"/>
              <a:t>g</a:t>
            </a:r>
            <a:r>
              <a:rPr lang="sr-Latn-CS" sz="2000" dirty="0"/>
              <a:t> </a:t>
            </a:r>
            <a:r>
              <a:rPr lang="sr-Cyrl-CS" sz="2000" dirty="0"/>
              <a:t>аритметичке средине појединих </a:t>
            </a:r>
          </a:p>
          <a:p>
            <a:pPr lvl="1">
              <a:defRPr/>
            </a:pPr>
            <a:r>
              <a:rPr lang="sr-Cyrl-CS" sz="2000" dirty="0"/>
              <a:t>типично се поставља ограничење да збир коефицијената за контраст мора бити једнак нули</a:t>
            </a:r>
          </a:p>
          <a:p>
            <a:pPr lvl="1">
              <a:defRPr/>
            </a:pPr>
            <a:endParaRPr lang="sr-Cyrl-CS" sz="2000" dirty="0"/>
          </a:p>
          <a:p>
            <a:pPr>
              <a:defRPr/>
            </a:pPr>
            <a:r>
              <a:rPr lang="sr-Cyrl-CS" dirty="0"/>
              <a:t>Примери:</a:t>
            </a:r>
          </a:p>
          <a:p>
            <a:pPr lvl="1">
              <a:defRPr/>
            </a:pPr>
            <a:r>
              <a:rPr lang="en-US" altLang="en-US" dirty="0">
                <a:solidFill>
                  <a:schemeClr val="accent6"/>
                </a:solidFill>
              </a:rPr>
              <a:t>1/2</a:t>
            </a:r>
            <a:r>
              <a:rPr lang="en-US" altLang="en-US" dirty="0"/>
              <a:t>*M</a:t>
            </a:r>
            <a:r>
              <a:rPr lang="en-US" altLang="en-US" baseline="-25000" dirty="0"/>
              <a:t>1</a:t>
            </a:r>
            <a:r>
              <a:rPr lang="en-US" altLang="en-US" dirty="0"/>
              <a:t> + </a:t>
            </a:r>
            <a:r>
              <a:rPr lang="en-US" altLang="en-US" dirty="0">
                <a:solidFill>
                  <a:schemeClr val="accent6"/>
                </a:solidFill>
              </a:rPr>
              <a:t>1/2</a:t>
            </a:r>
            <a:r>
              <a:rPr lang="en-US" altLang="en-US" dirty="0"/>
              <a:t>*M</a:t>
            </a:r>
            <a:r>
              <a:rPr lang="en-US" altLang="en-US" baseline="-25000" dirty="0"/>
              <a:t>2</a:t>
            </a:r>
            <a:r>
              <a:rPr lang="en-US" altLang="en-US" dirty="0"/>
              <a:t> </a:t>
            </a:r>
            <a:r>
              <a:rPr lang="en-US" altLang="en-US" dirty="0">
                <a:solidFill>
                  <a:schemeClr val="accent2"/>
                </a:solidFill>
              </a:rPr>
              <a:t>- 1/2</a:t>
            </a:r>
            <a:r>
              <a:rPr lang="en-US" altLang="en-US" dirty="0"/>
              <a:t>*M</a:t>
            </a:r>
            <a:r>
              <a:rPr lang="en-US" altLang="en-US" baseline="-25000" dirty="0"/>
              <a:t>3</a:t>
            </a:r>
            <a:r>
              <a:rPr lang="en-US" altLang="en-US" dirty="0"/>
              <a:t> </a:t>
            </a:r>
            <a:r>
              <a:rPr lang="en-US" altLang="en-US" dirty="0">
                <a:solidFill>
                  <a:schemeClr val="accent2"/>
                </a:solidFill>
              </a:rPr>
              <a:t>- 1/2</a:t>
            </a:r>
            <a:r>
              <a:rPr lang="en-US" altLang="en-US" dirty="0"/>
              <a:t>*M</a:t>
            </a:r>
            <a:r>
              <a:rPr lang="en-US" altLang="en-US" baseline="-25000" dirty="0"/>
              <a:t>4</a:t>
            </a:r>
            <a:r>
              <a:rPr lang="en-US" altLang="en-US" dirty="0"/>
              <a:t> = (M</a:t>
            </a:r>
            <a:r>
              <a:rPr lang="en-US" altLang="en-US" baseline="-25000" dirty="0"/>
              <a:t>1</a:t>
            </a:r>
            <a:r>
              <a:rPr lang="en-US" altLang="en-US" dirty="0"/>
              <a:t>+M</a:t>
            </a:r>
            <a:r>
              <a:rPr lang="en-US" altLang="en-US" baseline="-25000" dirty="0"/>
              <a:t>2</a:t>
            </a:r>
            <a:r>
              <a:rPr lang="en-US" altLang="en-US" dirty="0"/>
              <a:t>)/2 - (M</a:t>
            </a:r>
            <a:r>
              <a:rPr lang="en-US" altLang="en-US" baseline="-25000" dirty="0"/>
              <a:t>3</a:t>
            </a:r>
            <a:r>
              <a:rPr lang="en-US" altLang="en-US" dirty="0"/>
              <a:t>+M</a:t>
            </a:r>
            <a:r>
              <a:rPr lang="en-US" altLang="en-US" baseline="-25000" dirty="0"/>
              <a:t>4</a:t>
            </a:r>
            <a:r>
              <a:rPr lang="en-US" altLang="en-US" dirty="0"/>
              <a:t>)/2</a:t>
            </a:r>
            <a:endParaRPr lang="sr-Cyrl-CS" altLang="en-US" dirty="0"/>
          </a:p>
          <a:p>
            <a:pPr lvl="1">
              <a:defRPr/>
            </a:pPr>
            <a:r>
              <a:rPr lang="en-US" altLang="en-US" dirty="0">
                <a:solidFill>
                  <a:schemeClr val="accent2"/>
                </a:solidFill>
              </a:rPr>
              <a:t>1</a:t>
            </a:r>
            <a:r>
              <a:rPr lang="en-US" altLang="en-US" dirty="0"/>
              <a:t>*M</a:t>
            </a:r>
            <a:r>
              <a:rPr lang="en-US" altLang="en-US" baseline="-25000" dirty="0"/>
              <a:t>1</a:t>
            </a:r>
            <a:r>
              <a:rPr lang="en-US" altLang="en-US" dirty="0"/>
              <a:t> + </a:t>
            </a:r>
            <a:r>
              <a:rPr lang="sr-Cyrl-CS" altLang="en-US" dirty="0"/>
              <a:t>0</a:t>
            </a:r>
            <a:r>
              <a:rPr lang="en-US" altLang="en-US" dirty="0"/>
              <a:t>*M</a:t>
            </a:r>
            <a:r>
              <a:rPr lang="en-US" altLang="en-US" baseline="-25000" dirty="0"/>
              <a:t>2</a:t>
            </a:r>
            <a:r>
              <a:rPr lang="en-US" altLang="en-US" dirty="0"/>
              <a:t> </a:t>
            </a:r>
            <a:r>
              <a:rPr lang="en-US" altLang="en-US" dirty="0">
                <a:solidFill>
                  <a:schemeClr val="accent6"/>
                </a:solidFill>
              </a:rPr>
              <a:t>- 1</a:t>
            </a:r>
            <a:r>
              <a:rPr lang="en-US" altLang="en-US" dirty="0"/>
              <a:t>*M</a:t>
            </a:r>
            <a:r>
              <a:rPr lang="en-US" altLang="en-US" baseline="-25000" dirty="0"/>
              <a:t>3</a:t>
            </a:r>
            <a:r>
              <a:rPr lang="en-US" altLang="en-US" dirty="0"/>
              <a:t> </a:t>
            </a:r>
            <a:r>
              <a:rPr lang="sr-Cyrl-CS" altLang="en-US" dirty="0"/>
              <a:t>= </a:t>
            </a:r>
            <a:r>
              <a:rPr lang="en-US" altLang="en-US" dirty="0"/>
              <a:t>(M</a:t>
            </a:r>
            <a:r>
              <a:rPr lang="en-US" altLang="en-US" baseline="-25000" dirty="0"/>
              <a:t>1</a:t>
            </a:r>
            <a:r>
              <a:rPr lang="sr-Cyrl-CS" altLang="en-US" dirty="0"/>
              <a:t> – </a:t>
            </a:r>
            <a:r>
              <a:rPr lang="en-US" altLang="en-US" dirty="0"/>
              <a:t>M</a:t>
            </a:r>
            <a:r>
              <a:rPr lang="sr-Cyrl-CS" altLang="en-US" baseline="-25000" dirty="0"/>
              <a:t>3</a:t>
            </a:r>
            <a:r>
              <a:rPr lang="en-US" altLang="en-US" dirty="0"/>
              <a:t>)</a:t>
            </a:r>
            <a:endParaRPr lang="en-GB" dirty="0"/>
          </a:p>
        </p:txBody>
      </p:sp>
    </p:spTree>
    <p:extLst>
      <p:ext uri="{BB962C8B-B14F-4D97-AF65-F5344CB8AC3E}">
        <p14:creationId xmlns:p14="http://schemas.microsoft.com/office/powerpoint/2010/main" val="477135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ADAC-21E8-01C6-689A-C5B012517E97}"/>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C1D5084-8152-8E69-920F-3622CAD4B015}"/>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E4FDF22-E623-7624-F042-E9C61D4ADDC1}"/>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0B094FDC-9086-0858-AB72-BB1E711BFF68}"/>
              </a:ext>
            </a:extLst>
          </p:cNvPr>
          <p:cNvSpPr>
            <a:spLocks noGrp="1"/>
          </p:cNvSpPr>
          <p:nvPr>
            <p:ph type="title"/>
          </p:nvPr>
        </p:nvSpPr>
        <p:spPr>
          <a:xfrm>
            <a:off x="199846" y="2648310"/>
            <a:ext cx="7878679" cy="2852737"/>
          </a:xfrm>
        </p:spPr>
        <p:txBody>
          <a:bodyPr/>
          <a:lstStyle/>
          <a:p>
            <a:r>
              <a:rPr lang="sr-Cyrl-RS" dirty="0"/>
              <a:t>6. Визуализација резултата</a:t>
            </a:r>
            <a:endParaRPr lang="en-GB" dirty="0"/>
          </a:p>
        </p:txBody>
      </p:sp>
      <p:pic>
        <p:nvPicPr>
          <p:cNvPr id="2" name="Picture 2" descr="Statistical Methods to Analyze Parametric Data: ANOVA">
            <a:extLst>
              <a:ext uri="{FF2B5EF4-FFF2-40B4-BE49-F238E27FC236}">
                <a16:creationId xmlns:a16="http://schemas.microsoft.com/office/drawing/2014/main" id="{7310F23A-CE0F-5050-4B25-1265EC781D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7962778" y="4436827"/>
            <a:ext cx="4117529" cy="21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856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65AF-195B-9475-9D4D-4824217BF545}"/>
              </a:ext>
            </a:extLst>
          </p:cNvPr>
          <p:cNvSpPr>
            <a:spLocks noGrp="1"/>
          </p:cNvSpPr>
          <p:nvPr>
            <p:ph type="title"/>
          </p:nvPr>
        </p:nvSpPr>
        <p:spPr/>
        <p:txBody>
          <a:bodyPr/>
          <a:lstStyle/>
          <a:p>
            <a:r>
              <a:rPr lang="sr-Cyrl-RS" dirty="0" err="1"/>
              <a:t>Профилни</a:t>
            </a:r>
            <a:r>
              <a:rPr lang="sr-Cyrl-RS" dirty="0"/>
              <a:t> дијаграм</a:t>
            </a:r>
            <a:endParaRPr lang="en-US" dirty="0"/>
          </a:p>
        </p:txBody>
      </p:sp>
      <p:pic>
        <p:nvPicPr>
          <p:cNvPr id="4" name="Content Placeholder 3" descr="Interpret the key results for One-Way ANOVA - Minitab">
            <a:extLst>
              <a:ext uri="{FF2B5EF4-FFF2-40B4-BE49-F238E27FC236}">
                <a16:creationId xmlns:a16="http://schemas.microsoft.com/office/drawing/2014/main" id="{B6363C70-19B7-AACA-0F84-349BC6F20B70}"/>
              </a:ext>
            </a:extLst>
          </p:cNvPr>
          <p:cNvPicPr>
            <a:picLocks noGrp="1" noChangeAspect="1"/>
          </p:cNvPicPr>
          <p:nvPr>
            <p:ph idx="1"/>
          </p:nvPr>
        </p:nvPicPr>
        <p:blipFill>
          <a:blip r:embed="rId3"/>
          <a:stretch>
            <a:fillRect/>
          </a:stretch>
        </p:blipFill>
        <p:spPr>
          <a:xfrm>
            <a:off x="2321315" y="1364469"/>
            <a:ext cx="7549370" cy="4941857"/>
          </a:xfrm>
          <a:prstGeom prst="rect">
            <a:avLst/>
          </a:prstGeom>
        </p:spPr>
      </p:pic>
    </p:spTree>
    <p:extLst>
      <p:ext uri="{BB962C8B-B14F-4D97-AF65-F5344CB8AC3E}">
        <p14:creationId xmlns:p14="http://schemas.microsoft.com/office/powerpoint/2010/main" val="3102611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2A31-7A11-5604-3E4B-79A9A7586F50}"/>
              </a:ext>
            </a:extLst>
          </p:cNvPr>
          <p:cNvSpPr>
            <a:spLocks noGrp="1"/>
          </p:cNvSpPr>
          <p:nvPr>
            <p:ph type="title"/>
          </p:nvPr>
        </p:nvSpPr>
        <p:spPr/>
        <p:txBody>
          <a:bodyPr/>
          <a:lstStyle/>
          <a:p>
            <a:r>
              <a:rPr lang="sr-Cyrl-RS" dirty="0" err="1"/>
              <a:t>Штапићасти</a:t>
            </a:r>
            <a:r>
              <a:rPr lang="sr-Cyrl-RS" dirty="0"/>
              <a:t> дијаграм</a:t>
            </a:r>
            <a:endParaRPr lang="en-US" dirty="0"/>
          </a:p>
        </p:txBody>
      </p:sp>
      <p:pic>
        <p:nvPicPr>
          <p:cNvPr id="7" name="Content Placeholder 6" descr="Performing a one-way ANOVA in GraphPad Prism">
            <a:extLst>
              <a:ext uri="{FF2B5EF4-FFF2-40B4-BE49-F238E27FC236}">
                <a16:creationId xmlns:a16="http://schemas.microsoft.com/office/drawing/2014/main" id="{67244EB7-EE37-9C5D-DBD7-4FB2B97B150B}"/>
              </a:ext>
            </a:extLst>
          </p:cNvPr>
          <p:cNvPicPr>
            <a:picLocks noGrp="1" noChangeAspect="1"/>
          </p:cNvPicPr>
          <p:nvPr>
            <p:ph idx="1"/>
          </p:nvPr>
        </p:nvPicPr>
        <p:blipFill>
          <a:blip r:embed="rId3"/>
          <a:stretch>
            <a:fillRect/>
          </a:stretch>
        </p:blipFill>
        <p:spPr>
          <a:xfrm>
            <a:off x="3773877" y="1690688"/>
            <a:ext cx="4644246" cy="4175724"/>
          </a:xfrm>
          <a:prstGeom prst="rect">
            <a:avLst/>
          </a:prstGeom>
        </p:spPr>
      </p:pic>
    </p:spTree>
    <p:extLst>
      <p:ext uri="{BB962C8B-B14F-4D97-AF65-F5344CB8AC3E}">
        <p14:creationId xmlns:p14="http://schemas.microsoft.com/office/powerpoint/2010/main" val="2627216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F405-847A-12C6-58C5-B5AE1DD7D0FF}"/>
              </a:ext>
            </a:extLst>
          </p:cNvPr>
          <p:cNvSpPr>
            <a:spLocks noGrp="1"/>
          </p:cNvSpPr>
          <p:nvPr>
            <p:ph type="title"/>
          </p:nvPr>
        </p:nvSpPr>
        <p:spPr/>
        <p:txBody>
          <a:bodyPr/>
          <a:lstStyle/>
          <a:p>
            <a:r>
              <a:rPr lang="sr-Cyrl-RS" dirty="0" err="1"/>
              <a:t>Кутијасти</a:t>
            </a:r>
            <a:r>
              <a:rPr lang="sr-Cyrl-RS" dirty="0"/>
              <a:t> дијаграм са одвојеним </a:t>
            </a:r>
            <a:r>
              <a:rPr lang="sr-Cyrl-RS"/>
              <a:t>приказом</a:t>
            </a:r>
            <a:r>
              <a:rPr lang="en-GB"/>
              <a:t> </a:t>
            </a:r>
            <a:r>
              <a:rPr lang="sr-Cyrl-RS"/>
              <a:t>расподела </a:t>
            </a:r>
            <a:r>
              <a:rPr lang="sr-Cyrl-RS" dirty="0"/>
              <a:t>за групе</a:t>
            </a:r>
            <a:endParaRPr lang="en-US" dirty="0"/>
          </a:p>
        </p:txBody>
      </p:sp>
      <p:pic>
        <p:nvPicPr>
          <p:cNvPr id="4" name="Content Placeholder 3" descr="How to Graph ANOVA Results in Excel">
            <a:extLst>
              <a:ext uri="{FF2B5EF4-FFF2-40B4-BE49-F238E27FC236}">
                <a16:creationId xmlns:a16="http://schemas.microsoft.com/office/drawing/2014/main" id="{60C4AECF-9C84-93CB-A736-D306E4204CDD}"/>
              </a:ext>
            </a:extLst>
          </p:cNvPr>
          <p:cNvPicPr>
            <a:picLocks noGrp="1" noChangeAspect="1"/>
          </p:cNvPicPr>
          <p:nvPr>
            <p:ph idx="1"/>
          </p:nvPr>
        </p:nvPicPr>
        <p:blipFill>
          <a:blip r:embed="rId2"/>
          <a:stretch>
            <a:fillRect/>
          </a:stretch>
        </p:blipFill>
        <p:spPr>
          <a:xfrm>
            <a:off x="2878284" y="1891146"/>
            <a:ext cx="6435432" cy="4112584"/>
          </a:xfrm>
          <a:prstGeom prst="rect">
            <a:avLst/>
          </a:prstGeom>
        </p:spPr>
      </p:pic>
    </p:spTree>
    <p:extLst>
      <p:ext uri="{BB962C8B-B14F-4D97-AF65-F5344CB8AC3E}">
        <p14:creationId xmlns:p14="http://schemas.microsoft.com/office/powerpoint/2010/main" val="2010496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59262-B80B-BD46-0B5F-AC40360CC332}"/>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EC79E9C-0123-F901-C647-65DDF977FD50}"/>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5303ABBD-4EF7-C845-1EEB-F54E248E2B8F}"/>
              </a:ext>
            </a:extLst>
          </p:cNvPr>
          <p:cNvSpPr>
            <a:spLocks noGrp="1"/>
          </p:cNvSpPr>
          <p:nvPr>
            <p:ph type="title"/>
          </p:nvPr>
        </p:nvSpPr>
        <p:spPr>
          <a:xfrm>
            <a:off x="197957" y="2778777"/>
            <a:ext cx="8669818" cy="2852737"/>
          </a:xfrm>
        </p:spPr>
        <p:txBody>
          <a:bodyPr>
            <a:normAutofit/>
          </a:bodyPr>
          <a:lstStyle/>
          <a:p>
            <a:r>
              <a:rPr lang="sr-Cyrl-RS" dirty="0"/>
              <a:t>7. Пример из праксе</a:t>
            </a:r>
            <a:endParaRPr lang="en-GB" dirty="0"/>
          </a:p>
        </p:txBody>
      </p:sp>
      <p:cxnSp>
        <p:nvCxnSpPr>
          <p:cNvPr id="11" name="Straight Connector 10">
            <a:extLst>
              <a:ext uri="{FF2B5EF4-FFF2-40B4-BE49-F238E27FC236}">
                <a16:creationId xmlns:a16="http://schemas.microsoft.com/office/drawing/2014/main" id="{40AB2442-7E78-55F9-C8C3-26C4A9F560D7}"/>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2" name="Picture 2" descr="Statistical Methods to Analyze Parametric Data: ANOVA">
            <a:extLst>
              <a:ext uri="{FF2B5EF4-FFF2-40B4-BE49-F238E27FC236}">
                <a16:creationId xmlns:a16="http://schemas.microsoft.com/office/drawing/2014/main" id="{F03F5B55-A7C6-9323-0429-24756A18F7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7962778" y="4436827"/>
            <a:ext cx="4117529" cy="21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111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79EC33-A993-EEF3-D11B-6D430F67782E}"/>
              </a:ext>
            </a:extLst>
          </p:cNvPr>
          <p:cNvSpPr>
            <a:spLocks noGrp="1"/>
          </p:cNvSpPr>
          <p:nvPr>
            <p:ph type="title"/>
          </p:nvPr>
        </p:nvSpPr>
        <p:spPr/>
        <p:txBody>
          <a:bodyPr/>
          <a:lstStyle/>
          <a:p>
            <a:r>
              <a:rPr lang="sr-Cyrl-CS" dirty="0"/>
              <a:t>Пример истраживања: Ставови новоуписаних студената психологије према математици</a:t>
            </a:r>
            <a:endParaRPr lang="en-GB" dirty="0"/>
          </a:p>
        </p:txBody>
      </p:sp>
      <p:sp>
        <p:nvSpPr>
          <p:cNvPr id="4" name="Content Placeholder 3">
            <a:extLst>
              <a:ext uri="{FF2B5EF4-FFF2-40B4-BE49-F238E27FC236}">
                <a16:creationId xmlns:a16="http://schemas.microsoft.com/office/drawing/2014/main" id="{791FA0C1-A89E-6391-E868-302809B5A250}"/>
              </a:ext>
            </a:extLst>
          </p:cNvPr>
          <p:cNvSpPr>
            <a:spLocks noGrp="1"/>
          </p:cNvSpPr>
          <p:nvPr>
            <p:ph idx="1"/>
          </p:nvPr>
        </p:nvSpPr>
        <p:spPr/>
        <p:txBody>
          <a:bodyPr>
            <a:normAutofit/>
          </a:bodyPr>
          <a:lstStyle/>
          <a:p>
            <a:r>
              <a:rPr lang="ru-RU" dirty="0" err="1"/>
              <a:t>Зорић</a:t>
            </a:r>
            <a:r>
              <a:rPr lang="ru-RU" dirty="0"/>
              <a:t> и </a:t>
            </a:r>
            <a:r>
              <a:rPr lang="ru-RU" dirty="0" err="1"/>
              <a:t>Тењовић</a:t>
            </a:r>
            <a:r>
              <a:rPr lang="ru-RU" dirty="0"/>
              <a:t> (2004)</a:t>
            </a:r>
          </a:p>
          <a:p>
            <a:r>
              <a:rPr lang="ru-RU" b="1" dirty="0"/>
              <a:t>Проблем</a:t>
            </a:r>
            <a:r>
              <a:rPr lang="ru-RU" dirty="0"/>
              <a:t>: Да ли се </a:t>
            </a:r>
            <a:r>
              <a:rPr lang="ru-RU" dirty="0" err="1"/>
              <a:t>новоуписани</a:t>
            </a:r>
            <a:r>
              <a:rPr lang="ru-RU" dirty="0"/>
              <a:t> </a:t>
            </a:r>
            <a:r>
              <a:rPr lang="ru-RU" dirty="0" err="1"/>
              <a:t>студенти</a:t>
            </a:r>
            <a:r>
              <a:rPr lang="ru-RU" dirty="0"/>
              <a:t> </a:t>
            </a:r>
            <a:r>
              <a:rPr lang="ru-RU" dirty="0" err="1"/>
              <a:t>психологије</a:t>
            </a:r>
            <a:r>
              <a:rPr lang="ru-RU" dirty="0"/>
              <a:t> на нашем </a:t>
            </a:r>
            <a:r>
              <a:rPr lang="ru-RU" dirty="0" err="1"/>
              <a:t>Одељењу</a:t>
            </a:r>
            <a:r>
              <a:rPr lang="ru-RU" dirty="0"/>
              <a:t> </a:t>
            </a:r>
            <a:r>
              <a:rPr lang="ru-RU" dirty="0" err="1"/>
              <a:t>разликују</a:t>
            </a:r>
            <a:r>
              <a:rPr lang="ru-RU" dirty="0"/>
              <a:t> од </a:t>
            </a:r>
            <a:r>
              <a:rPr lang="ru-RU" dirty="0" err="1"/>
              <a:t>студената</a:t>
            </a:r>
            <a:r>
              <a:rPr lang="ru-RU" dirty="0"/>
              <a:t> </a:t>
            </a:r>
            <a:r>
              <a:rPr lang="ru-RU" dirty="0" err="1"/>
              <a:t>грађевине</a:t>
            </a:r>
            <a:r>
              <a:rPr lang="ru-RU" dirty="0"/>
              <a:t> и </a:t>
            </a:r>
            <a:r>
              <a:rPr lang="ru-RU" dirty="0" err="1"/>
              <a:t>етнологије</a:t>
            </a:r>
            <a:r>
              <a:rPr lang="ru-RU" dirty="0"/>
              <a:t> у </a:t>
            </a:r>
            <a:r>
              <a:rPr lang="ru-RU" dirty="0" err="1"/>
              <a:t>погледу</a:t>
            </a:r>
            <a:r>
              <a:rPr lang="ru-RU" dirty="0"/>
              <a:t> става </a:t>
            </a:r>
            <a:r>
              <a:rPr lang="ru-RU" dirty="0" err="1"/>
              <a:t>према</a:t>
            </a:r>
            <a:r>
              <a:rPr lang="ru-RU" dirty="0"/>
              <a:t> </a:t>
            </a:r>
            <a:r>
              <a:rPr lang="ru-RU" dirty="0" err="1"/>
              <a:t>математици</a:t>
            </a:r>
            <a:r>
              <a:rPr lang="ru-RU" dirty="0"/>
              <a:t>?</a:t>
            </a:r>
          </a:p>
          <a:p>
            <a:r>
              <a:rPr lang="ru-RU" dirty="0"/>
              <a:t>Повод: расправа о томе треба ли </a:t>
            </a:r>
            <a:r>
              <a:rPr lang="ru-RU" dirty="0" err="1"/>
              <a:t>студенти</a:t>
            </a:r>
            <a:r>
              <a:rPr lang="ru-RU" dirty="0"/>
              <a:t> </a:t>
            </a:r>
            <a:r>
              <a:rPr lang="ru-RU" dirty="0" err="1"/>
              <a:t>психологије</a:t>
            </a:r>
            <a:r>
              <a:rPr lang="ru-RU" dirty="0"/>
              <a:t> да </a:t>
            </a:r>
            <a:r>
              <a:rPr lang="ru-RU" dirty="0" err="1"/>
              <a:t>добију</a:t>
            </a:r>
            <a:r>
              <a:rPr lang="ru-RU" dirty="0"/>
              <a:t> добро </a:t>
            </a:r>
            <a:r>
              <a:rPr lang="ru-RU" dirty="0" err="1"/>
              <a:t>математичко</a:t>
            </a:r>
            <a:r>
              <a:rPr lang="ru-RU" dirty="0"/>
              <a:t> </a:t>
            </a:r>
            <a:r>
              <a:rPr lang="ru-RU" dirty="0" err="1"/>
              <a:t>образовање</a:t>
            </a:r>
            <a:r>
              <a:rPr lang="ru-RU" dirty="0"/>
              <a:t> на </a:t>
            </a:r>
            <a:r>
              <a:rPr lang="ru-RU" dirty="0" err="1"/>
              <a:t>основним</a:t>
            </a:r>
            <a:r>
              <a:rPr lang="ru-RU" dirty="0"/>
              <a:t> </a:t>
            </a:r>
            <a:r>
              <a:rPr lang="ru-RU" dirty="0" err="1"/>
              <a:t>студијама</a:t>
            </a:r>
            <a:endParaRPr lang="ru-RU" dirty="0"/>
          </a:p>
          <a:p>
            <a:r>
              <a:rPr lang="ru-RU" dirty="0" err="1"/>
              <a:t>Један</a:t>
            </a:r>
            <a:r>
              <a:rPr lang="ru-RU" dirty="0"/>
              <a:t> од ар</a:t>
            </a:r>
            <a:r>
              <a:rPr lang="sr-Cyrl-RS" dirty="0" err="1"/>
              <a:t>гумената</a:t>
            </a:r>
            <a:r>
              <a:rPr lang="sr-Cyrl-RS" dirty="0"/>
              <a:t>: студенти психологије имају аверзију према математици</a:t>
            </a:r>
            <a:endParaRPr lang="ru-RU" dirty="0"/>
          </a:p>
        </p:txBody>
      </p:sp>
    </p:spTree>
    <p:extLst>
      <p:ext uri="{BB962C8B-B14F-4D97-AF65-F5344CB8AC3E}">
        <p14:creationId xmlns:p14="http://schemas.microsoft.com/office/powerpoint/2010/main" val="318455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D26C4-DDCA-0F44-7095-7705FBB864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E12EDE-67B9-1BE2-3B2F-87D3314E3912}"/>
              </a:ext>
            </a:extLst>
          </p:cNvPr>
          <p:cNvSpPr>
            <a:spLocks noGrp="1"/>
          </p:cNvSpPr>
          <p:nvPr>
            <p:ph type="title"/>
          </p:nvPr>
        </p:nvSpPr>
        <p:spPr/>
        <p:txBody>
          <a:bodyPr/>
          <a:lstStyle/>
          <a:p>
            <a:r>
              <a:rPr lang="sr-Cyrl-CS" dirty="0"/>
              <a:t>Пример истраживања: Ставови новоуписаних студената психологије према математици</a:t>
            </a:r>
            <a:endParaRPr lang="en-GB" dirty="0"/>
          </a:p>
        </p:txBody>
      </p:sp>
      <p:sp>
        <p:nvSpPr>
          <p:cNvPr id="4" name="Content Placeholder 3">
            <a:extLst>
              <a:ext uri="{FF2B5EF4-FFF2-40B4-BE49-F238E27FC236}">
                <a16:creationId xmlns:a16="http://schemas.microsoft.com/office/drawing/2014/main" id="{5D4648F2-201C-8373-5CA8-6FF2724D63C1}"/>
              </a:ext>
            </a:extLst>
          </p:cNvPr>
          <p:cNvSpPr>
            <a:spLocks noGrp="1"/>
          </p:cNvSpPr>
          <p:nvPr>
            <p:ph idx="1"/>
          </p:nvPr>
        </p:nvSpPr>
        <p:spPr/>
        <p:txBody>
          <a:bodyPr>
            <a:normAutofit/>
          </a:bodyPr>
          <a:lstStyle/>
          <a:p>
            <a:r>
              <a:rPr lang="ru-RU" b="1" dirty="0" err="1"/>
              <a:t>Узорак</a:t>
            </a:r>
            <a:r>
              <a:rPr lang="ru-RU" dirty="0"/>
              <a:t>: </a:t>
            </a:r>
            <a:r>
              <a:rPr lang="ru-RU" dirty="0" err="1"/>
              <a:t>случајни</a:t>
            </a:r>
            <a:r>
              <a:rPr lang="ru-RU" dirty="0"/>
              <a:t> </a:t>
            </a:r>
            <a:r>
              <a:rPr lang="ru-RU" dirty="0" err="1"/>
              <a:t>узорци</a:t>
            </a:r>
            <a:r>
              <a:rPr lang="ru-RU" dirty="0"/>
              <a:t> од 96 </a:t>
            </a:r>
            <a:r>
              <a:rPr lang="ru-RU" dirty="0" err="1"/>
              <a:t>студената</a:t>
            </a:r>
            <a:r>
              <a:rPr lang="ru-RU" dirty="0"/>
              <a:t> </a:t>
            </a:r>
            <a:r>
              <a:rPr lang="ru-RU" dirty="0" err="1"/>
              <a:t>психологије</a:t>
            </a:r>
            <a:r>
              <a:rPr lang="ru-RU" dirty="0"/>
              <a:t>, 44 студента </a:t>
            </a:r>
            <a:r>
              <a:rPr lang="ru-RU" dirty="0" err="1"/>
              <a:t>етнологије</a:t>
            </a:r>
            <a:r>
              <a:rPr lang="ru-RU" dirty="0"/>
              <a:t> и 102 студента </a:t>
            </a:r>
            <a:r>
              <a:rPr lang="ru-RU" dirty="0" err="1"/>
              <a:t>грађевине</a:t>
            </a:r>
            <a:r>
              <a:rPr lang="ru-RU" dirty="0"/>
              <a:t> (</a:t>
            </a:r>
            <a:r>
              <a:rPr lang="ru-RU" dirty="0" err="1"/>
              <a:t>сви</a:t>
            </a:r>
            <a:r>
              <a:rPr lang="ru-RU" dirty="0"/>
              <a:t> </a:t>
            </a:r>
            <a:r>
              <a:rPr lang="ru-RU" dirty="0" err="1"/>
              <a:t>узорци</a:t>
            </a:r>
            <a:r>
              <a:rPr lang="ru-RU" dirty="0"/>
              <a:t> </a:t>
            </a:r>
            <a:r>
              <a:rPr lang="ru-RU" dirty="0" err="1"/>
              <a:t>са</a:t>
            </a:r>
            <a:r>
              <a:rPr lang="ru-RU" dirty="0"/>
              <a:t> </a:t>
            </a:r>
            <a:r>
              <a:rPr lang="ru-RU" dirty="0" err="1"/>
              <a:t>почетка</a:t>
            </a:r>
            <a:r>
              <a:rPr lang="ru-RU" dirty="0"/>
              <a:t> </a:t>
            </a:r>
            <a:r>
              <a:rPr lang="ru-RU" dirty="0" err="1"/>
              <a:t>прве</a:t>
            </a:r>
            <a:r>
              <a:rPr lang="ru-RU" dirty="0"/>
              <a:t> године).</a:t>
            </a:r>
          </a:p>
          <a:p>
            <a:r>
              <a:rPr lang="ru-RU" b="1" dirty="0"/>
              <a:t>Метод: </a:t>
            </a:r>
            <a:r>
              <a:rPr lang="ru-RU" dirty="0" err="1"/>
              <a:t>Упитником</a:t>
            </a:r>
            <a:r>
              <a:rPr lang="ru-RU" dirty="0"/>
              <a:t> су </a:t>
            </a:r>
            <a:r>
              <a:rPr lang="ru-RU" dirty="0" err="1"/>
              <a:t>испитане</a:t>
            </a:r>
            <a:r>
              <a:rPr lang="ru-RU" dirty="0"/>
              <a:t> две компоненте става </a:t>
            </a:r>
            <a:r>
              <a:rPr lang="ru-RU" dirty="0" err="1"/>
              <a:t>према</a:t>
            </a:r>
            <a:r>
              <a:rPr lang="ru-RU" dirty="0"/>
              <a:t> </a:t>
            </a:r>
            <a:r>
              <a:rPr lang="ru-RU" dirty="0" err="1"/>
              <a:t>математици</a:t>
            </a:r>
            <a:r>
              <a:rPr lang="ru-RU" dirty="0"/>
              <a:t>: </a:t>
            </a:r>
          </a:p>
          <a:p>
            <a:pPr lvl="1"/>
            <a:r>
              <a:rPr lang="ru-RU" dirty="0"/>
              <a:t>1. лично </a:t>
            </a:r>
            <a:r>
              <a:rPr lang="ru-RU" dirty="0" err="1"/>
              <a:t>уживање</a:t>
            </a:r>
            <a:r>
              <a:rPr lang="ru-RU" dirty="0"/>
              <a:t> у </a:t>
            </a:r>
            <a:r>
              <a:rPr lang="ru-RU" dirty="0" err="1"/>
              <a:t>решавању</a:t>
            </a:r>
            <a:r>
              <a:rPr lang="ru-RU" dirty="0"/>
              <a:t> </a:t>
            </a:r>
            <a:r>
              <a:rPr lang="ru-RU" dirty="0" err="1"/>
              <a:t>математичких</a:t>
            </a:r>
            <a:r>
              <a:rPr lang="ru-RU" dirty="0"/>
              <a:t> </a:t>
            </a:r>
            <a:r>
              <a:rPr lang="ru-RU" dirty="0" err="1"/>
              <a:t>задатака</a:t>
            </a:r>
            <a:r>
              <a:rPr lang="ru-RU" dirty="0"/>
              <a:t>;</a:t>
            </a:r>
          </a:p>
          <a:p>
            <a:pPr lvl="1"/>
            <a:r>
              <a:rPr lang="ru-RU" dirty="0"/>
              <a:t>2. </a:t>
            </a:r>
            <a:r>
              <a:rPr lang="ru-RU" dirty="0" err="1"/>
              <a:t>процена</a:t>
            </a:r>
            <a:r>
              <a:rPr lang="ru-RU" dirty="0"/>
              <a:t> важности и вредности математике </a:t>
            </a:r>
            <a:r>
              <a:rPr lang="ru-RU" dirty="0" err="1"/>
              <a:t>као</a:t>
            </a:r>
            <a:r>
              <a:rPr lang="ru-RU" dirty="0"/>
              <a:t> дисциплине. </a:t>
            </a:r>
          </a:p>
          <a:p>
            <a:endParaRPr lang="en-GB" dirty="0"/>
          </a:p>
        </p:txBody>
      </p:sp>
    </p:spTree>
    <p:extLst>
      <p:ext uri="{BB962C8B-B14F-4D97-AF65-F5344CB8AC3E}">
        <p14:creationId xmlns:p14="http://schemas.microsoft.com/office/powerpoint/2010/main" val="4201011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348A-5534-BF07-65A0-AFA119687BAF}"/>
              </a:ext>
            </a:extLst>
          </p:cNvPr>
          <p:cNvSpPr>
            <a:spLocks noGrp="1"/>
          </p:cNvSpPr>
          <p:nvPr>
            <p:ph type="title"/>
          </p:nvPr>
        </p:nvSpPr>
        <p:spPr/>
        <p:txBody>
          <a:bodyPr/>
          <a:lstStyle/>
          <a:p>
            <a:r>
              <a:rPr lang="sr-Cyrl-RS" dirty="0"/>
              <a:t>Резултати</a:t>
            </a:r>
            <a:endParaRPr lang="en-GB" dirty="0"/>
          </a:p>
        </p:txBody>
      </p:sp>
      <p:sp>
        <p:nvSpPr>
          <p:cNvPr id="3" name="Content Placeholder 2">
            <a:extLst>
              <a:ext uri="{FF2B5EF4-FFF2-40B4-BE49-F238E27FC236}">
                <a16:creationId xmlns:a16="http://schemas.microsoft.com/office/drawing/2014/main" id="{D2A6D25E-CB3B-4137-B9A1-0D5A07F90F3B}"/>
              </a:ext>
            </a:extLst>
          </p:cNvPr>
          <p:cNvSpPr>
            <a:spLocks noGrp="1"/>
          </p:cNvSpPr>
          <p:nvPr>
            <p:ph idx="1"/>
          </p:nvPr>
        </p:nvSpPr>
        <p:spPr>
          <a:xfrm>
            <a:off x="8456246" y="1825625"/>
            <a:ext cx="2897554" cy="4351338"/>
          </a:xfrm>
        </p:spPr>
        <p:txBody>
          <a:bodyPr/>
          <a:lstStyle/>
          <a:p>
            <a:r>
              <a:rPr lang="sr-Cyrl-RS" dirty="0"/>
              <a:t>Која је која група?</a:t>
            </a:r>
          </a:p>
        </p:txBody>
      </p:sp>
      <p:grpSp>
        <p:nvGrpSpPr>
          <p:cNvPr id="4" name="Group 10">
            <a:extLst>
              <a:ext uri="{FF2B5EF4-FFF2-40B4-BE49-F238E27FC236}">
                <a16:creationId xmlns:a16="http://schemas.microsoft.com/office/drawing/2014/main" id="{7E0EAEA1-A2DF-4ADA-7549-4E8E97DD278D}"/>
              </a:ext>
            </a:extLst>
          </p:cNvPr>
          <p:cNvGrpSpPr>
            <a:grpSpLocks/>
          </p:cNvGrpSpPr>
          <p:nvPr/>
        </p:nvGrpSpPr>
        <p:grpSpPr bwMode="auto">
          <a:xfrm>
            <a:off x="539750" y="1628775"/>
            <a:ext cx="7632700" cy="4608513"/>
            <a:chOff x="916" y="1200"/>
            <a:chExt cx="4455" cy="2945"/>
          </a:xfrm>
        </p:grpSpPr>
        <p:graphicFrame>
          <p:nvGraphicFramePr>
            <p:cNvPr id="5" name="Object 11">
              <a:extLst>
                <a:ext uri="{FF2B5EF4-FFF2-40B4-BE49-F238E27FC236}">
                  <a16:creationId xmlns:a16="http://schemas.microsoft.com/office/drawing/2014/main" id="{03BDA7C8-3F62-4D00-E966-1143E7E4112A}"/>
                </a:ext>
              </a:extLst>
            </p:cNvPr>
            <p:cNvGraphicFramePr>
              <a:graphicFrameLocks noChangeAspect="1"/>
            </p:cNvGraphicFramePr>
            <p:nvPr/>
          </p:nvGraphicFramePr>
          <p:xfrm>
            <a:off x="916" y="1200"/>
            <a:ext cx="4455" cy="2945"/>
          </p:xfrm>
          <a:graphic>
            <a:graphicData uri="http://schemas.openxmlformats.org/presentationml/2006/ole">
              <mc:AlternateContent xmlns:mc="http://schemas.openxmlformats.org/markup-compatibility/2006">
                <mc:Choice xmlns:v="urn:schemas-microsoft-com:vml" Requires="v">
                  <p:oleObj name="STATISTICA Graph" r:id="rId2" imgW="4447995" imgH="2934235" progId="STATISTICAGraph">
                    <p:embed/>
                  </p:oleObj>
                </mc:Choice>
                <mc:Fallback>
                  <p:oleObj name="STATISTICA Graph" r:id="rId2" imgW="4447995" imgH="2934235" progId="STATISTICAGraph">
                    <p:embed/>
                    <p:pic>
                      <p:nvPicPr>
                        <p:cNvPr id="5" name="Object 11">
                          <a:extLst>
                            <a:ext uri="{FF2B5EF4-FFF2-40B4-BE49-F238E27FC236}">
                              <a16:creationId xmlns:a16="http://schemas.microsoft.com/office/drawing/2014/main" id="{03BDA7C8-3F62-4D00-E966-1143E7E41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 y="1200"/>
                          <a:ext cx="4455" cy="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12">
              <a:extLst>
                <a:ext uri="{FF2B5EF4-FFF2-40B4-BE49-F238E27FC236}">
                  <a16:creationId xmlns:a16="http://schemas.microsoft.com/office/drawing/2014/main" id="{E9C1149E-5897-4E7F-41C9-1C43FE40C2A0}"/>
                </a:ext>
              </a:extLst>
            </p:cNvPr>
            <p:cNvSpPr txBox="1">
              <a:spLocks noChangeArrowheads="1"/>
            </p:cNvSpPr>
            <p:nvPr/>
          </p:nvSpPr>
          <p:spPr bwMode="auto">
            <a:xfrm>
              <a:off x="2976" y="3072"/>
              <a:ext cx="2304" cy="943"/>
            </a:xfrm>
            <a:prstGeom prst="rect">
              <a:avLst/>
            </a:prstGeom>
            <a:noFill/>
            <a:ln w="12700" cap="sq">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algn="ctr" eaLnBrk="1" hangingPunct="1">
                <a:spcBef>
                  <a:spcPct val="50000"/>
                </a:spcBef>
                <a:buClrTx/>
                <a:buSzTx/>
                <a:buFontTx/>
                <a:buNone/>
              </a:pPr>
              <a:r>
                <a:rPr lang="sr-Cyrl-CS" altLang="en-US" sz="2000" b="0">
                  <a:solidFill>
                    <a:srgbClr val="000099"/>
                  </a:solidFill>
                </a:rPr>
                <a:t>Ширина главе</a:t>
              </a:r>
              <a:r>
                <a:rPr lang="sr-Latn-CS" altLang="en-US" sz="2000" b="0">
                  <a:solidFill>
                    <a:srgbClr val="000099"/>
                  </a:solidFill>
                </a:rPr>
                <a:t>: </a:t>
              </a:r>
              <a:br>
                <a:rPr lang="sr-Latn-CS" altLang="en-US" sz="2000" b="0">
                  <a:solidFill>
                    <a:srgbClr val="000099"/>
                  </a:solidFill>
                </a:rPr>
              </a:br>
              <a:r>
                <a:rPr lang="sr-Cyrl-CS" altLang="en-US" sz="2000" b="0">
                  <a:solidFill>
                    <a:srgbClr val="000099"/>
                  </a:solidFill>
                </a:rPr>
                <a:t>уживање у математици</a:t>
              </a:r>
              <a:endParaRPr lang="sr-Latn-CS" altLang="en-US" sz="2000" b="0">
                <a:solidFill>
                  <a:srgbClr val="000099"/>
                </a:solidFill>
              </a:endParaRPr>
            </a:p>
            <a:p>
              <a:pPr algn="ctr" eaLnBrk="1" hangingPunct="1">
                <a:spcBef>
                  <a:spcPct val="50000"/>
                </a:spcBef>
                <a:buClrTx/>
                <a:buSzTx/>
                <a:buFontTx/>
                <a:buNone/>
              </a:pPr>
              <a:r>
                <a:rPr lang="sr-Cyrl-CS" altLang="en-US" sz="2000" b="0">
                  <a:solidFill>
                    <a:srgbClr val="000099"/>
                  </a:solidFill>
                </a:rPr>
                <a:t>Ниво ушију у односу на браду: вредновање математике</a:t>
              </a:r>
              <a:endParaRPr lang="en-US" altLang="en-US" sz="2000" b="0">
                <a:solidFill>
                  <a:srgbClr val="000099"/>
                </a:solidFill>
              </a:endParaRPr>
            </a:p>
          </p:txBody>
        </p:sp>
      </p:grpSp>
      <p:grpSp>
        <p:nvGrpSpPr>
          <p:cNvPr id="7" name="Group 15">
            <a:extLst>
              <a:ext uri="{FF2B5EF4-FFF2-40B4-BE49-F238E27FC236}">
                <a16:creationId xmlns:a16="http://schemas.microsoft.com/office/drawing/2014/main" id="{D9E62735-B4FB-8457-CF64-1449E4A4F30F}"/>
              </a:ext>
            </a:extLst>
          </p:cNvPr>
          <p:cNvGrpSpPr>
            <a:grpSpLocks/>
          </p:cNvGrpSpPr>
          <p:nvPr/>
        </p:nvGrpSpPr>
        <p:grpSpPr bwMode="auto">
          <a:xfrm>
            <a:off x="1835150" y="3716338"/>
            <a:ext cx="5329238" cy="2390775"/>
            <a:chOff x="1680" y="2544"/>
            <a:chExt cx="3072" cy="1462"/>
          </a:xfrm>
        </p:grpSpPr>
        <p:sp>
          <p:nvSpPr>
            <p:cNvPr id="8" name="Text Box 16">
              <a:extLst>
                <a:ext uri="{FF2B5EF4-FFF2-40B4-BE49-F238E27FC236}">
                  <a16:creationId xmlns:a16="http://schemas.microsoft.com/office/drawing/2014/main" id="{BBAB1553-3B4A-F75A-F288-B9AEA06AD1C6}"/>
                </a:ext>
              </a:extLst>
            </p:cNvPr>
            <p:cNvSpPr txBox="1">
              <a:spLocks noChangeArrowheads="1"/>
            </p:cNvSpPr>
            <p:nvPr/>
          </p:nvSpPr>
          <p:spPr bwMode="auto">
            <a:xfrm>
              <a:off x="1680" y="2544"/>
              <a:ext cx="81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eaLnBrk="1" hangingPunct="1">
                <a:spcBef>
                  <a:spcPct val="50000"/>
                </a:spcBef>
                <a:buClrTx/>
                <a:buSzTx/>
                <a:buFontTx/>
                <a:buNone/>
              </a:pPr>
              <a:r>
                <a:rPr lang="sr-Cyrl-CS" altLang="en-US" sz="1600" dirty="0">
                  <a:solidFill>
                    <a:srgbClr val="000099"/>
                  </a:solidFill>
                </a:rPr>
                <a:t>Етнологија</a:t>
              </a:r>
              <a:endParaRPr lang="en-US" altLang="en-US" sz="1600" dirty="0">
                <a:solidFill>
                  <a:srgbClr val="000099"/>
                </a:solidFill>
              </a:endParaRPr>
            </a:p>
          </p:txBody>
        </p:sp>
        <p:sp>
          <p:nvSpPr>
            <p:cNvPr id="9" name="Text Box 17">
              <a:extLst>
                <a:ext uri="{FF2B5EF4-FFF2-40B4-BE49-F238E27FC236}">
                  <a16:creationId xmlns:a16="http://schemas.microsoft.com/office/drawing/2014/main" id="{AEA9EF01-74FF-0512-E761-9A39847B330D}"/>
                </a:ext>
              </a:extLst>
            </p:cNvPr>
            <p:cNvSpPr txBox="1">
              <a:spLocks noChangeArrowheads="1"/>
            </p:cNvSpPr>
            <p:nvPr/>
          </p:nvSpPr>
          <p:spPr bwMode="auto">
            <a:xfrm>
              <a:off x="3792" y="2544"/>
              <a:ext cx="96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eaLnBrk="1" hangingPunct="1">
                <a:spcBef>
                  <a:spcPct val="50000"/>
                </a:spcBef>
                <a:buClrTx/>
                <a:buSzTx/>
                <a:buFontTx/>
                <a:buNone/>
              </a:pPr>
              <a:r>
                <a:rPr lang="sr-Cyrl-CS" altLang="en-US" sz="1600">
                  <a:solidFill>
                    <a:srgbClr val="000099"/>
                  </a:solidFill>
                </a:rPr>
                <a:t>Психологија</a:t>
              </a:r>
              <a:endParaRPr lang="en-US" altLang="en-US" sz="1600">
                <a:solidFill>
                  <a:srgbClr val="000099"/>
                </a:solidFill>
              </a:endParaRPr>
            </a:p>
          </p:txBody>
        </p:sp>
        <p:sp>
          <p:nvSpPr>
            <p:cNvPr id="10" name="Text Box 18">
              <a:extLst>
                <a:ext uri="{FF2B5EF4-FFF2-40B4-BE49-F238E27FC236}">
                  <a16:creationId xmlns:a16="http://schemas.microsoft.com/office/drawing/2014/main" id="{B69F4432-41DF-F76E-1B20-CAD7DCA280F0}"/>
                </a:ext>
              </a:extLst>
            </p:cNvPr>
            <p:cNvSpPr txBox="1">
              <a:spLocks noChangeArrowheads="1"/>
            </p:cNvSpPr>
            <p:nvPr/>
          </p:nvSpPr>
          <p:spPr bwMode="auto">
            <a:xfrm>
              <a:off x="1680" y="3800"/>
              <a:ext cx="86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eaLnBrk="1" hangingPunct="1">
                <a:spcBef>
                  <a:spcPct val="50000"/>
                </a:spcBef>
                <a:buClrTx/>
                <a:buSzTx/>
                <a:buFontTx/>
                <a:buNone/>
              </a:pPr>
              <a:r>
                <a:rPr lang="sr-Cyrl-CS" altLang="en-US" sz="1600">
                  <a:solidFill>
                    <a:srgbClr val="000099"/>
                  </a:solidFill>
                </a:rPr>
                <a:t>Грађевина</a:t>
              </a:r>
              <a:endParaRPr lang="en-US" altLang="en-US" sz="1600">
                <a:solidFill>
                  <a:srgbClr val="000099"/>
                </a:solidFill>
              </a:endParaRPr>
            </a:p>
          </p:txBody>
        </p:sp>
      </p:grpSp>
    </p:spTree>
    <p:extLst>
      <p:ext uri="{BB962C8B-B14F-4D97-AF65-F5344CB8AC3E}">
        <p14:creationId xmlns:p14="http://schemas.microsoft.com/office/powerpoint/2010/main" val="11747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6B85-BC77-AB15-EE2E-BACDF32D85DE}"/>
              </a:ext>
            </a:extLst>
          </p:cNvPr>
          <p:cNvSpPr>
            <a:spLocks noGrp="1"/>
          </p:cNvSpPr>
          <p:nvPr>
            <p:ph type="title"/>
          </p:nvPr>
        </p:nvSpPr>
        <p:spPr/>
        <p:txBody>
          <a:bodyPr/>
          <a:lstStyle/>
          <a:p>
            <a:r>
              <a:rPr lang="sr-Cyrl-RS" dirty="0"/>
              <a:t>Резултати</a:t>
            </a:r>
            <a:endParaRPr lang="en-GB" dirty="0"/>
          </a:p>
        </p:txBody>
      </p:sp>
      <p:sp>
        <p:nvSpPr>
          <p:cNvPr id="4" name="Content Placeholder 3">
            <a:extLst>
              <a:ext uri="{FF2B5EF4-FFF2-40B4-BE49-F238E27FC236}">
                <a16:creationId xmlns:a16="http://schemas.microsoft.com/office/drawing/2014/main" id="{F870A875-3A41-1626-E7C4-AF4322AACDEF}"/>
              </a:ext>
            </a:extLst>
          </p:cNvPr>
          <p:cNvSpPr>
            <a:spLocks noGrp="1"/>
          </p:cNvSpPr>
          <p:nvPr>
            <p:ph sz="half" idx="2"/>
          </p:nvPr>
        </p:nvSpPr>
        <p:spPr/>
        <p:txBody>
          <a:bodyPr/>
          <a:lstStyle/>
          <a:p>
            <a:r>
              <a:rPr lang="sr-Cyrl-CS" dirty="0" err="1"/>
              <a:t>Кутијасти</a:t>
            </a:r>
            <a:r>
              <a:rPr lang="sr-Cyrl-CS" dirty="0"/>
              <a:t> дијаграми: расподеле вредновања математике по групама </a:t>
            </a:r>
            <a:endParaRPr lang="en-US" dirty="0"/>
          </a:p>
        </p:txBody>
      </p:sp>
      <p:sp>
        <p:nvSpPr>
          <p:cNvPr id="5" name="Content Placeholder 4">
            <a:extLst>
              <a:ext uri="{FF2B5EF4-FFF2-40B4-BE49-F238E27FC236}">
                <a16:creationId xmlns:a16="http://schemas.microsoft.com/office/drawing/2014/main" id="{C3D27B60-B209-BA94-FE43-C1BCFDEA4CA3}"/>
              </a:ext>
            </a:extLst>
          </p:cNvPr>
          <p:cNvSpPr>
            <a:spLocks noGrp="1"/>
          </p:cNvSpPr>
          <p:nvPr>
            <p:ph sz="quarter" idx="13"/>
          </p:nvPr>
        </p:nvSpPr>
        <p:spPr/>
        <p:txBody>
          <a:bodyPr/>
          <a:lstStyle/>
          <a:p>
            <a:endParaRPr lang="en-GB"/>
          </a:p>
        </p:txBody>
      </p:sp>
      <p:pic>
        <p:nvPicPr>
          <p:cNvPr id="6" name="Picture 7" descr="graf2">
            <a:extLst>
              <a:ext uri="{FF2B5EF4-FFF2-40B4-BE49-F238E27FC236}">
                <a16:creationId xmlns:a16="http://schemas.microsoft.com/office/drawing/2014/main" id="{D0D5FF51-3D68-9AAD-85D5-93B30254C38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32766"/>
            <a:ext cx="5181600" cy="41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83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68547-BEC1-7F1F-70F2-B90EB23E15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C9A8EC-1EBF-C902-29F5-0A16D71CB63F}"/>
              </a:ext>
            </a:extLst>
          </p:cNvPr>
          <p:cNvSpPr>
            <a:spLocks noGrp="1"/>
          </p:cNvSpPr>
          <p:nvPr>
            <p:ph type="title"/>
          </p:nvPr>
        </p:nvSpPr>
        <p:spPr/>
        <p:txBody>
          <a:bodyPr>
            <a:normAutofit/>
          </a:bodyPr>
          <a:lstStyle/>
          <a:p>
            <a:r>
              <a:rPr lang="sr-Cyrl-RS" err="1"/>
              <a:t>Једнофакторска</a:t>
            </a:r>
            <a:r>
              <a:rPr lang="sr-Cyrl-RS"/>
              <a:t> анализа варијансе</a:t>
            </a:r>
            <a:endParaRPr lang="en-GB"/>
          </a:p>
        </p:txBody>
      </p:sp>
      <p:sp>
        <p:nvSpPr>
          <p:cNvPr id="5" name="Content Placeholder 4">
            <a:extLst>
              <a:ext uri="{FF2B5EF4-FFF2-40B4-BE49-F238E27FC236}">
                <a16:creationId xmlns:a16="http://schemas.microsoft.com/office/drawing/2014/main" id="{F522D311-266A-F816-D8F7-8972AC8EA272}"/>
              </a:ext>
            </a:extLst>
          </p:cNvPr>
          <p:cNvSpPr>
            <a:spLocks noGrp="1"/>
          </p:cNvSpPr>
          <p:nvPr>
            <p:ph idx="1"/>
          </p:nvPr>
        </p:nvSpPr>
        <p:spPr>
          <a:xfrm>
            <a:off x="838200" y="2250219"/>
            <a:ext cx="10515600" cy="3926744"/>
          </a:xfrm>
        </p:spPr>
        <p:txBody>
          <a:bodyPr>
            <a:normAutofit/>
          </a:bodyPr>
          <a:lstStyle/>
          <a:p>
            <a:pPr>
              <a:spcAft>
                <a:spcPts val="600"/>
              </a:spcAft>
            </a:pPr>
            <a:r>
              <a:rPr lang="sr-Cyrl-RS" b="1" dirty="0"/>
              <a:t>Независна варијабла </a:t>
            </a:r>
            <a:r>
              <a:rPr lang="sr-Cyrl-RS" dirty="0"/>
              <a:t>– категоричка варијабла</a:t>
            </a:r>
          </a:p>
          <a:p>
            <a:pPr lvl="1">
              <a:spcAft>
                <a:spcPts val="600"/>
              </a:spcAft>
            </a:pPr>
            <a:r>
              <a:rPr lang="sr-Cyrl-RS" dirty="0"/>
              <a:t>У експерименталним истраживањима и: </a:t>
            </a:r>
            <a:r>
              <a:rPr lang="sr-Cyrl-RS" b="1" dirty="0"/>
              <a:t>експериментални фактор</a:t>
            </a:r>
          </a:p>
          <a:p>
            <a:pPr lvl="1">
              <a:spcAft>
                <a:spcPts val="600"/>
              </a:spcAft>
            </a:pPr>
            <a:r>
              <a:rPr lang="sr-Cyrl-RS" dirty="0"/>
              <a:t>У </a:t>
            </a:r>
            <a:r>
              <a:rPr lang="sr-Cyrl-RS" dirty="0" err="1"/>
              <a:t>неескперименталним</a:t>
            </a:r>
            <a:r>
              <a:rPr lang="sr-Cyrl-RS" dirty="0"/>
              <a:t> </a:t>
            </a:r>
            <a:r>
              <a:rPr lang="sr-Cyrl-RS" dirty="0" err="1"/>
              <a:t>истрраживањима</a:t>
            </a:r>
            <a:r>
              <a:rPr lang="sr-Cyrl-RS" dirty="0"/>
              <a:t> и: </a:t>
            </a:r>
            <a:r>
              <a:rPr lang="sr-Cyrl-RS" b="1" dirty="0"/>
              <a:t>класификациони фактор</a:t>
            </a:r>
          </a:p>
          <a:p>
            <a:pPr lvl="1">
              <a:spcAft>
                <a:spcPts val="600"/>
              </a:spcAft>
            </a:pPr>
            <a:endParaRPr lang="sr-Cyrl-RS" dirty="0"/>
          </a:p>
          <a:p>
            <a:pPr>
              <a:spcAft>
                <a:spcPts val="600"/>
              </a:spcAft>
            </a:pPr>
            <a:r>
              <a:rPr lang="sr-Cyrl-RS" b="1" dirty="0"/>
              <a:t>Зависна варијабла </a:t>
            </a:r>
            <a:r>
              <a:rPr lang="sr-Cyrl-RS" dirty="0"/>
              <a:t>– нумеричка варијабла</a:t>
            </a:r>
          </a:p>
        </p:txBody>
      </p:sp>
    </p:spTree>
    <p:extLst>
      <p:ext uri="{BB962C8B-B14F-4D97-AF65-F5344CB8AC3E}">
        <p14:creationId xmlns:p14="http://schemas.microsoft.com/office/powerpoint/2010/main" val="8031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39C532-303E-5513-94E8-86978C6EE01F}"/>
              </a:ext>
            </a:extLst>
          </p:cNvPr>
          <p:cNvSpPr>
            <a:spLocks noGrp="1"/>
          </p:cNvSpPr>
          <p:nvPr>
            <p:ph type="title"/>
          </p:nvPr>
        </p:nvSpPr>
        <p:spPr/>
        <p:txBody>
          <a:bodyPr/>
          <a:lstStyle/>
          <a:p>
            <a:r>
              <a:rPr lang="sr-Cyrl-RS" dirty="0"/>
              <a:t>Резултати</a:t>
            </a:r>
            <a:endParaRPr lang="en-GB" dirty="0"/>
          </a:p>
        </p:txBody>
      </p:sp>
      <p:sp>
        <p:nvSpPr>
          <p:cNvPr id="7" name="Content Placeholder 6">
            <a:extLst>
              <a:ext uri="{FF2B5EF4-FFF2-40B4-BE49-F238E27FC236}">
                <a16:creationId xmlns:a16="http://schemas.microsoft.com/office/drawing/2014/main" id="{333A2E64-9B0E-313C-9EA8-B85CC40F0300}"/>
              </a:ext>
            </a:extLst>
          </p:cNvPr>
          <p:cNvSpPr>
            <a:spLocks noGrp="1"/>
          </p:cNvSpPr>
          <p:nvPr>
            <p:ph idx="1"/>
          </p:nvPr>
        </p:nvSpPr>
        <p:spPr/>
        <p:txBody>
          <a:bodyPr/>
          <a:lstStyle/>
          <a:p>
            <a:endParaRPr lang="en-GB" dirty="0"/>
          </a:p>
        </p:txBody>
      </p:sp>
      <p:pic>
        <p:nvPicPr>
          <p:cNvPr id="8" name="Picture 14">
            <a:extLst>
              <a:ext uri="{FF2B5EF4-FFF2-40B4-BE49-F238E27FC236}">
                <a16:creationId xmlns:a16="http://schemas.microsoft.com/office/drawing/2014/main" id="{372054D5-D8C7-C19B-1548-DC3F873AF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850" y="1825625"/>
            <a:ext cx="9144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 name="Picture 15">
            <a:extLst>
              <a:ext uri="{FF2B5EF4-FFF2-40B4-BE49-F238E27FC236}">
                <a16:creationId xmlns:a16="http://schemas.microsoft.com/office/drawing/2014/main" id="{0919F8EB-EAC2-AE6E-7687-B76259722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450" y="4346575"/>
            <a:ext cx="64087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 name="Oval 18">
            <a:extLst>
              <a:ext uri="{FF2B5EF4-FFF2-40B4-BE49-F238E27FC236}">
                <a16:creationId xmlns:a16="http://schemas.microsoft.com/office/drawing/2014/main" id="{DD49A609-3C12-3980-CE63-96629CA710BB}"/>
              </a:ext>
            </a:extLst>
          </p:cNvPr>
          <p:cNvSpPr>
            <a:spLocks noChangeArrowheads="1"/>
          </p:cNvSpPr>
          <p:nvPr/>
        </p:nvSpPr>
        <p:spPr bwMode="auto">
          <a:xfrm>
            <a:off x="7217263" y="5178427"/>
            <a:ext cx="1296988" cy="863600"/>
          </a:xfrm>
          <a:prstGeom prst="ellipse">
            <a:avLst/>
          </a:prstGeom>
          <a:noFill/>
          <a:ln w="28575" cap="sq">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eaLnBrk="1" hangingPunct="1">
              <a:spcBef>
                <a:spcPct val="0"/>
              </a:spcBef>
              <a:buClrTx/>
              <a:buSzTx/>
              <a:buFontTx/>
              <a:buNone/>
            </a:pPr>
            <a:endParaRPr lang="en-US" altLang="en-US" sz="2000" b="0">
              <a:latin typeface="Times New Roman" panose="02020603050405020304" pitchFamily="18" charset="0"/>
            </a:endParaRPr>
          </a:p>
        </p:txBody>
      </p:sp>
      <p:sp>
        <p:nvSpPr>
          <p:cNvPr id="11" name="Line 19">
            <a:extLst>
              <a:ext uri="{FF2B5EF4-FFF2-40B4-BE49-F238E27FC236}">
                <a16:creationId xmlns:a16="http://schemas.microsoft.com/office/drawing/2014/main" id="{C9E13B7B-7935-11BE-AE9E-4BBB746E54B6}"/>
              </a:ext>
            </a:extLst>
          </p:cNvPr>
          <p:cNvSpPr>
            <a:spLocks noChangeShapeType="1"/>
          </p:cNvSpPr>
          <p:nvPr/>
        </p:nvSpPr>
        <p:spPr bwMode="auto">
          <a:xfrm flipH="1">
            <a:off x="8424985" y="4970585"/>
            <a:ext cx="969107" cy="406399"/>
          </a:xfrm>
          <a:prstGeom prst="line">
            <a:avLst/>
          </a:prstGeom>
          <a:noFill/>
          <a:ln w="28575" cap="sq">
            <a:solidFill>
              <a:srgbClr val="00FF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3" name="TextBox 12">
            <a:extLst>
              <a:ext uri="{FF2B5EF4-FFF2-40B4-BE49-F238E27FC236}">
                <a16:creationId xmlns:a16="http://schemas.microsoft.com/office/drawing/2014/main" id="{6D1F7548-0B72-EFAC-C3C9-CC5323E6499D}"/>
              </a:ext>
            </a:extLst>
          </p:cNvPr>
          <p:cNvSpPr txBox="1"/>
          <p:nvPr/>
        </p:nvSpPr>
        <p:spPr>
          <a:xfrm>
            <a:off x="9394092" y="4790831"/>
            <a:ext cx="2324419" cy="646331"/>
          </a:xfrm>
          <a:prstGeom prst="rect">
            <a:avLst/>
          </a:prstGeom>
          <a:noFill/>
        </p:spPr>
        <p:txBody>
          <a:bodyPr wrap="none" rtlCol="0">
            <a:spAutoFit/>
          </a:bodyPr>
          <a:lstStyle/>
          <a:p>
            <a:r>
              <a:rPr lang="sr-Cyrl-RS" dirty="0"/>
              <a:t>Претпостављена је</a:t>
            </a:r>
          </a:p>
          <a:p>
            <a:r>
              <a:rPr lang="sr-Cyrl-RS" dirty="0"/>
              <a:t>једнакост варијанси</a:t>
            </a:r>
          </a:p>
        </p:txBody>
      </p:sp>
    </p:spTree>
    <p:extLst>
      <p:ext uri="{BB962C8B-B14F-4D97-AF65-F5344CB8AC3E}">
        <p14:creationId xmlns:p14="http://schemas.microsoft.com/office/powerpoint/2010/main" val="33477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D66B-0EF9-83AD-A703-C541101C70AE}"/>
              </a:ext>
            </a:extLst>
          </p:cNvPr>
          <p:cNvSpPr>
            <a:spLocks noGrp="1"/>
          </p:cNvSpPr>
          <p:nvPr>
            <p:ph type="title"/>
          </p:nvPr>
        </p:nvSpPr>
        <p:spPr/>
        <p:txBody>
          <a:bodyPr/>
          <a:lstStyle/>
          <a:p>
            <a:r>
              <a:rPr lang="sr-Cyrl-RS" dirty="0"/>
              <a:t>Резултати</a:t>
            </a:r>
            <a:endParaRPr lang="en-GB" dirty="0"/>
          </a:p>
        </p:txBody>
      </p:sp>
      <p:pic>
        <p:nvPicPr>
          <p:cNvPr id="4" name="Picture 12">
            <a:extLst>
              <a:ext uri="{FF2B5EF4-FFF2-40B4-BE49-F238E27FC236}">
                <a16:creationId xmlns:a16="http://schemas.microsoft.com/office/drawing/2014/main" id="{D7D8197A-52DA-BC64-2B9A-0D75004370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9335" y="1690688"/>
            <a:ext cx="9672549" cy="28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 name="Oval 18">
            <a:extLst>
              <a:ext uri="{FF2B5EF4-FFF2-40B4-BE49-F238E27FC236}">
                <a16:creationId xmlns:a16="http://schemas.microsoft.com/office/drawing/2014/main" id="{76E1CBF1-AAA4-6ECB-708D-B80AB9FCF4C2}"/>
              </a:ext>
            </a:extLst>
          </p:cNvPr>
          <p:cNvSpPr>
            <a:spLocks noChangeArrowheads="1"/>
          </p:cNvSpPr>
          <p:nvPr/>
        </p:nvSpPr>
        <p:spPr bwMode="auto">
          <a:xfrm>
            <a:off x="9132360" y="3081901"/>
            <a:ext cx="1296988" cy="863600"/>
          </a:xfrm>
          <a:prstGeom prst="ellipse">
            <a:avLst/>
          </a:prstGeom>
          <a:noFill/>
          <a:ln w="28575" cap="sq">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0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lr>
                <a:schemeClr val="accent2"/>
              </a:buClr>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lr>
                <a:schemeClr val="accent2"/>
              </a:buClr>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sz="2000" b="1">
                <a:solidFill>
                  <a:schemeClr val="tx1"/>
                </a:solidFill>
                <a:latin typeface="Arial" panose="020B0604020202020204" pitchFamily="34" charset="0"/>
              </a:defRPr>
            </a:lvl9pPr>
          </a:lstStyle>
          <a:p>
            <a:pPr eaLnBrk="1" hangingPunct="1">
              <a:spcBef>
                <a:spcPct val="0"/>
              </a:spcBef>
              <a:buClrTx/>
              <a:buSzTx/>
              <a:buFontTx/>
              <a:buNone/>
            </a:pPr>
            <a:endParaRPr lang="en-US" altLang="en-US" sz="2000" b="0">
              <a:latin typeface="Times New Roman" panose="02020603050405020304" pitchFamily="18" charset="0"/>
            </a:endParaRPr>
          </a:p>
        </p:txBody>
      </p:sp>
      <p:sp>
        <p:nvSpPr>
          <p:cNvPr id="7" name="Line 19">
            <a:extLst>
              <a:ext uri="{FF2B5EF4-FFF2-40B4-BE49-F238E27FC236}">
                <a16:creationId xmlns:a16="http://schemas.microsoft.com/office/drawing/2014/main" id="{A47241A9-F451-2372-F280-149B66400C4D}"/>
              </a:ext>
            </a:extLst>
          </p:cNvPr>
          <p:cNvSpPr>
            <a:spLocks noChangeShapeType="1"/>
          </p:cNvSpPr>
          <p:nvPr/>
        </p:nvSpPr>
        <p:spPr bwMode="auto">
          <a:xfrm flipH="1" flipV="1">
            <a:off x="9656746" y="3945502"/>
            <a:ext cx="640935" cy="863601"/>
          </a:xfrm>
          <a:prstGeom prst="line">
            <a:avLst/>
          </a:prstGeom>
          <a:noFill/>
          <a:ln w="28575" cap="sq">
            <a:solidFill>
              <a:srgbClr val="00FF00"/>
            </a:solidFill>
            <a:round/>
            <a:headEnd type="none" w="sm" len="sm"/>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8" name="TextBox 7">
            <a:extLst>
              <a:ext uri="{FF2B5EF4-FFF2-40B4-BE49-F238E27FC236}">
                <a16:creationId xmlns:a16="http://schemas.microsoft.com/office/drawing/2014/main" id="{703BC522-F9B6-EA35-5CC9-B84B7C978E8C}"/>
              </a:ext>
            </a:extLst>
          </p:cNvPr>
          <p:cNvSpPr txBox="1"/>
          <p:nvPr/>
        </p:nvSpPr>
        <p:spPr>
          <a:xfrm>
            <a:off x="9394092" y="4790831"/>
            <a:ext cx="2823915" cy="369332"/>
          </a:xfrm>
          <a:prstGeom prst="rect">
            <a:avLst/>
          </a:prstGeom>
          <a:noFill/>
        </p:spPr>
        <p:txBody>
          <a:bodyPr wrap="none" rtlCol="0">
            <a:spAutoFit/>
          </a:bodyPr>
          <a:lstStyle/>
          <a:p>
            <a:r>
              <a:rPr lang="sr-Cyrl-RS" dirty="0"/>
              <a:t>Одбацују нулту хипотезу</a:t>
            </a:r>
          </a:p>
        </p:txBody>
      </p:sp>
    </p:spTree>
    <p:extLst>
      <p:ext uri="{BB962C8B-B14F-4D97-AF65-F5344CB8AC3E}">
        <p14:creationId xmlns:p14="http://schemas.microsoft.com/office/powerpoint/2010/main" val="10569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2AF0AC-6EFB-8309-124E-3A7B78E39A52}"/>
              </a:ext>
            </a:extLst>
          </p:cNvPr>
          <p:cNvSpPr>
            <a:spLocks noGrp="1"/>
          </p:cNvSpPr>
          <p:nvPr>
            <p:ph type="title"/>
          </p:nvPr>
        </p:nvSpPr>
        <p:spPr/>
        <p:txBody>
          <a:bodyPr/>
          <a:lstStyle/>
          <a:p>
            <a:r>
              <a:rPr lang="sr-Cyrl-RS" dirty="0"/>
              <a:t>Резултати</a:t>
            </a:r>
            <a:endParaRPr lang="en-GB" dirty="0"/>
          </a:p>
        </p:txBody>
      </p:sp>
      <p:pic>
        <p:nvPicPr>
          <p:cNvPr id="4" name="Picture 8">
            <a:extLst>
              <a:ext uri="{FF2B5EF4-FFF2-40B4-BE49-F238E27FC236}">
                <a16:creationId xmlns:a16="http://schemas.microsoft.com/office/drawing/2014/main" id="{09D57702-9991-A544-E7CE-1E06E1B3352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366837" y="2643981"/>
            <a:ext cx="41243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 name="Content Placeholder 5">
            <a:extLst>
              <a:ext uri="{FF2B5EF4-FFF2-40B4-BE49-F238E27FC236}">
                <a16:creationId xmlns:a16="http://schemas.microsoft.com/office/drawing/2014/main" id="{7282856F-C188-7AE7-406D-CC9351820119}"/>
              </a:ext>
            </a:extLst>
          </p:cNvPr>
          <p:cNvSpPr>
            <a:spLocks noGrp="1"/>
          </p:cNvSpPr>
          <p:nvPr>
            <p:ph sz="half" idx="2"/>
          </p:nvPr>
        </p:nvSpPr>
        <p:spPr/>
        <p:txBody>
          <a:bodyPr>
            <a:normAutofit lnSpcReduction="10000"/>
          </a:bodyPr>
          <a:lstStyle/>
          <a:p>
            <a:pPr>
              <a:defRPr/>
            </a:pPr>
            <a:r>
              <a:rPr lang="sr-Cyrl-CS" dirty="0"/>
              <a:t>Накнадна поређења (</a:t>
            </a:r>
            <a:r>
              <a:rPr lang="sr-Cyrl-CS" dirty="0" err="1"/>
              <a:t>Шефеов</a:t>
            </a:r>
            <a:r>
              <a:rPr lang="sr-Cyrl-CS" dirty="0"/>
              <a:t> тест) показују да се свака група статистички значајно разликује од сваке друге.</a:t>
            </a:r>
          </a:p>
          <a:p>
            <a:pPr>
              <a:defRPr/>
            </a:pPr>
            <a:r>
              <a:rPr lang="sr-Cyrl-CS" u="sng" dirty="0"/>
              <a:t>Уочите</a:t>
            </a:r>
            <a:r>
              <a:rPr lang="sr-Cyrl-CS" dirty="0"/>
              <a:t>: аритметичке средине група које се не разликују треба да се налазе у истој колони, а овде су аритметичке средине сваке групе у посебној колони. </a:t>
            </a:r>
            <a:endParaRPr lang="en-US" baseline="-25000" dirty="0">
              <a:sym typeface="Symbol" pitchFamily="18" charset="2"/>
            </a:endParaRPr>
          </a:p>
          <a:p>
            <a:endParaRPr lang="en-GB" dirty="0"/>
          </a:p>
        </p:txBody>
      </p:sp>
    </p:spTree>
    <p:extLst>
      <p:ext uri="{BB962C8B-B14F-4D97-AF65-F5344CB8AC3E}">
        <p14:creationId xmlns:p14="http://schemas.microsoft.com/office/powerpoint/2010/main" val="3951832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5923-1529-694E-1857-3D6CE1E4E981}"/>
              </a:ext>
            </a:extLst>
          </p:cNvPr>
          <p:cNvSpPr>
            <a:spLocks noGrp="1"/>
          </p:cNvSpPr>
          <p:nvPr>
            <p:ph type="title"/>
          </p:nvPr>
        </p:nvSpPr>
        <p:spPr/>
        <p:txBody>
          <a:bodyPr/>
          <a:lstStyle/>
          <a:p>
            <a:r>
              <a:rPr lang="sr-Cyrl-RS" dirty="0"/>
              <a:t>Резултати</a:t>
            </a:r>
            <a:endParaRPr lang="en-GB" dirty="0"/>
          </a:p>
        </p:txBody>
      </p:sp>
      <p:sp>
        <p:nvSpPr>
          <p:cNvPr id="3" name="Content Placeholder 2">
            <a:extLst>
              <a:ext uri="{FF2B5EF4-FFF2-40B4-BE49-F238E27FC236}">
                <a16:creationId xmlns:a16="http://schemas.microsoft.com/office/drawing/2014/main" id="{3CCC4EE6-5E79-5F89-21C6-207BF8099D75}"/>
              </a:ext>
            </a:extLst>
          </p:cNvPr>
          <p:cNvSpPr>
            <a:spLocks noGrp="1"/>
          </p:cNvSpPr>
          <p:nvPr>
            <p:ph idx="1"/>
          </p:nvPr>
        </p:nvSpPr>
        <p:spPr/>
        <p:txBody>
          <a:bodyPr/>
          <a:lstStyle/>
          <a:p>
            <a:r>
              <a:rPr lang="sr-Cyrl-RS" dirty="0"/>
              <a:t>Ета-квадрат је 0.146</a:t>
            </a:r>
          </a:p>
          <a:p>
            <a:r>
              <a:rPr lang="sr-Cyrl-RS" dirty="0" err="1"/>
              <a:t>Коенова</a:t>
            </a:r>
            <a:r>
              <a:rPr lang="sr-Cyrl-RS" dirty="0"/>
              <a:t> мера је </a:t>
            </a:r>
            <a:r>
              <a:rPr lang="sr-Latn-CS" dirty="0"/>
              <a:t>f</a:t>
            </a:r>
            <a:r>
              <a:rPr lang="sr-Latn-CS" baseline="30000" dirty="0"/>
              <a:t>2</a:t>
            </a:r>
            <a:r>
              <a:rPr lang="sr-Latn-CS" dirty="0"/>
              <a:t> = 0.146/(1 - 0.146) = 0.17</a:t>
            </a:r>
            <a:endParaRPr lang="sr-Cyrl-RS" dirty="0"/>
          </a:p>
          <a:p>
            <a:r>
              <a:rPr lang="sr-Cyrl-RS" dirty="0"/>
              <a:t>Закључак: средња величина ефекта</a:t>
            </a:r>
            <a:endParaRPr lang="en-GB" dirty="0"/>
          </a:p>
        </p:txBody>
      </p:sp>
      <p:pic>
        <p:nvPicPr>
          <p:cNvPr id="4" name="Picture 8">
            <a:extLst>
              <a:ext uri="{FF2B5EF4-FFF2-40B4-BE49-F238E27FC236}">
                <a16:creationId xmlns:a16="http://schemas.microsoft.com/office/drawing/2014/main" id="{FC841F2B-4FD3-EC4A-45BC-0C32E9C10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55" y="3286980"/>
            <a:ext cx="8497888"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83456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F883-FC52-5430-52CE-9083EE7ABE76}"/>
              </a:ext>
            </a:extLst>
          </p:cNvPr>
          <p:cNvSpPr>
            <a:spLocks noGrp="1"/>
          </p:cNvSpPr>
          <p:nvPr>
            <p:ph type="title"/>
          </p:nvPr>
        </p:nvSpPr>
        <p:spPr/>
        <p:txBody>
          <a:bodyPr/>
          <a:lstStyle/>
          <a:p>
            <a:r>
              <a:rPr lang="sr-Cyrl-RS" dirty="0"/>
              <a:t>Закључак</a:t>
            </a:r>
            <a:endParaRPr lang="en-GB" dirty="0"/>
          </a:p>
        </p:txBody>
      </p:sp>
      <p:sp>
        <p:nvSpPr>
          <p:cNvPr id="3" name="Content Placeholder 2">
            <a:extLst>
              <a:ext uri="{FF2B5EF4-FFF2-40B4-BE49-F238E27FC236}">
                <a16:creationId xmlns:a16="http://schemas.microsoft.com/office/drawing/2014/main" id="{EB012FE3-9F17-9DA6-6389-7B35D8094A6C}"/>
              </a:ext>
            </a:extLst>
          </p:cNvPr>
          <p:cNvSpPr>
            <a:spLocks noGrp="1"/>
          </p:cNvSpPr>
          <p:nvPr>
            <p:ph idx="1"/>
          </p:nvPr>
        </p:nvSpPr>
        <p:spPr/>
        <p:txBody>
          <a:bodyPr>
            <a:normAutofit fontScale="92500" lnSpcReduction="20000"/>
          </a:bodyPr>
          <a:lstStyle/>
          <a:p>
            <a:r>
              <a:rPr lang="sr-Cyrl-RS" dirty="0"/>
              <a:t>Истраживачки закључак: </a:t>
            </a:r>
            <a:r>
              <a:rPr lang="sr-Cyrl-CS" altLang="en-US" dirty="0">
                <a:cs typeface="Arial" panose="020B0604020202020204" pitchFamily="34" charset="0"/>
                <a:sym typeface="Symbol" panose="05050102010706020507" pitchFamily="18" charset="2"/>
              </a:rPr>
              <a:t>Студенти психологије позитивније вреднују математику као дисциплину од студената етнологије, а студенти грађевине позитивније вреднују математику као дисциплину од студената психологије. </a:t>
            </a:r>
          </a:p>
          <a:p>
            <a:endParaRPr lang="sr-Cyrl-CS" dirty="0">
              <a:cs typeface="Arial" panose="020B0604020202020204" pitchFamily="34" charset="0"/>
              <a:sym typeface="Symbol" panose="05050102010706020507" pitchFamily="18" charset="2"/>
            </a:endParaRPr>
          </a:p>
          <a:p>
            <a:r>
              <a:rPr lang="sr-Cyrl-CS" b="1" dirty="0">
                <a:cs typeface="Arial" panose="020B0604020202020204" pitchFamily="34" charset="0"/>
                <a:sym typeface="Symbol" panose="05050102010706020507" pitchFamily="18" charset="2"/>
              </a:rPr>
              <a:t>А епилог?</a:t>
            </a:r>
          </a:p>
          <a:p>
            <a:endParaRPr lang="sr-Cyrl-CS" dirty="0">
              <a:cs typeface="Arial" panose="020B0604020202020204" pitchFamily="34" charset="0"/>
              <a:sym typeface="Symbol" panose="05050102010706020507" pitchFamily="18" charset="2"/>
            </a:endParaRPr>
          </a:p>
          <a:p>
            <a:pPr>
              <a:defRPr/>
            </a:pPr>
            <a:r>
              <a:rPr lang="sr-Cyrl-CS" dirty="0"/>
              <a:t>Без обзира на резултате овог истраживања </a:t>
            </a:r>
            <a:r>
              <a:rPr lang="sr-Cyrl-CS" u="sng" dirty="0"/>
              <a:t>ниједан</a:t>
            </a:r>
            <a:r>
              <a:rPr lang="sr-Cyrl-CS" dirty="0"/>
              <a:t> курс математике  није уведен у програм студија психологије када је </a:t>
            </a:r>
            <a:r>
              <a:rPr lang="sr-Cyrl-CS" dirty="0" err="1"/>
              <a:t>реструктурисан</a:t>
            </a:r>
            <a:r>
              <a:rPr lang="sr-Cyrl-CS" dirty="0"/>
              <a:t> програм психологије тада, а ни касније. Међу  најчешћим аргументима против увођења таквих курсева у тадашњој дискусији био је и онај о “добро познатој изразитој аверзији студената психологије према математици”! </a:t>
            </a:r>
            <a:endParaRPr lang="en-US" baseline="-25000" dirty="0">
              <a:sym typeface="Symbol" pitchFamily="18" charset="2"/>
            </a:endParaRPr>
          </a:p>
          <a:p>
            <a:endParaRPr lang="en-GB" dirty="0"/>
          </a:p>
        </p:txBody>
      </p:sp>
    </p:spTree>
    <p:extLst>
      <p:ext uri="{BB962C8B-B14F-4D97-AF65-F5344CB8AC3E}">
        <p14:creationId xmlns:p14="http://schemas.microsoft.com/office/powerpoint/2010/main" val="35127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FDFDF70-E958-0011-382A-7A96054201ED}"/>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FD67EDA6-DC12-2779-3ED1-B80E9C396DF5}"/>
              </a:ext>
            </a:extLst>
          </p:cNvPr>
          <p:cNvSpPr>
            <a:spLocks noGrp="1"/>
          </p:cNvSpPr>
          <p:nvPr>
            <p:ph type="title"/>
          </p:nvPr>
        </p:nvSpPr>
        <p:spPr>
          <a:xfrm>
            <a:off x="197957" y="2778777"/>
            <a:ext cx="7764821" cy="2852737"/>
          </a:xfrm>
        </p:spPr>
        <p:txBody>
          <a:bodyPr>
            <a:normAutofit/>
          </a:bodyPr>
          <a:lstStyle/>
          <a:p>
            <a:r>
              <a:rPr lang="sr-Cyrl-RS"/>
              <a:t>8. Анализа варијансе – шири поглед</a:t>
            </a:r>
            <a:endParaRPr lang="en-GB"/>
          </a:p>
        </p:txBody>
      </p:sp>
      <p:cxnSp>
        <p:nvCxnSpPr>
          <p:cNvPr id="11" name="Straight Connector 10">
            <a:extLst>
              <a:ext uri="{FF2B5EF4-FFF2-40B4-BE49-F238E27FC236}">
                <a16:creationId xmlns:a16="http://schemas.microsoft.com/office/drawing/2014/main" id="{082C498A-AEDC-784B-EBF1-37C946F9C104}"/>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pic>
        <p:nvPicPr>
          <p:cNvPr id="2" name="Picture 2" descr="Statistical Methods to Analyze Parametric Data: ANOVA">
            <a:extLst>
              <a:ext uri="{FF2B5EF4-FFF2-40B4-BE49-F238E27FC236}">
                <a16:creationId xmlns:a16="http://schemas.microsoft.com/office/drawing/2014/main" id="{BB9A500F-A362-1E16-553C-103AD32D82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7962778" y="4436827"/>
            <a:ext cx="4117529" cy="21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226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277AB-0D4E-30B8-C16A-66787127FF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6CA039-B0F9-1CC6-16B7-564F541797FC}"/>
              </a:ext>
            </a:extLst>
          </p:cNvPr>
          <p:cNvSpPr>
            <a:spLocks noGrp="1"/>
          </p:cNvSpPr>
          <p:nvPr>
            <p:ph type="title"/>
          </p:nvPr>
        </p:nvSpPr>
        <p:spPr>
          <a:xfrm>
            <a:off x="838200" y="2766218"/>
            <a:ext cx="10515600" cy="1325563"/>
          </a:xfrm>
        </p:spPr>
        <p:txBody>
          <a:bodyPr>
            <a:normAutofit fontScale="90000"/>
          </a:bodyPr>
          <a:lstStyle/>
          <a:p>
            <a:r>
              <a:rPr lang="sr-Cyrl-RS" sz="3600"/>
              <a:t>Овакво поређење је једна посебна врста анализе варијансе чији би пун назив требало да буде:</a:t>
            </a:r>
            <a:br>
              <a:rPr lang="sr-Cyrl-RS" sz="3600" b="1"/>
            </a:br>
            <a:br>
              <a:rPr lang="sr-Cyrl-RS" sz="3600" b="1"/>
            </a:br>
            <a:r>
              <a:rPr lang="sr-Cyrl-RS" b="1" err="1"/>
              <a:t>Једнофакторска</a:t>
            </a:r>
            <a:r>
              <a:rPr lang="sr-Cyrl-RS"/>
              <a:t> </a:t>
            </a:r>
            <a:r>
              <a:rPr lang="sr-Cyrl-RS" err="1">
                <a:solidFill>
                  <a:schemeClr val="bg2">
                    <a:lumMod val="75000"/>
                  </a:schemeClr>
                </a:solidFill>
              </a:rPr>
              <a:t>униваријациона</a:t>
            </a:r>
            <a:r>
              <a:rPr lang="sr-Cyrl-RS">
                <a:solidFill>
                  <a:schemeClr val="bg2">
                    <a:lumMod val="75000"/>
                  </a:schemeClr>
                </a:solidFill>
              </a:rPr>
              <a:t> </a:t>
            </a:r>
            <a:r>
              <a:rPr lang="sr-Cyrl-RS" b="1"/>
              <a:t>анализа</a:t>
            </a:r>
            <a:r>
              <a:rPr lang="sr-Cyrl-RS"/>
              <a:t> </a:t>
            </a:r>
            <a:r>
              <a:rPr lang="sr-Cyrl-RS" b="1"/>
              <a:t>варијансе</a:t>
            </a:r>
            <a:r>
              <a:rPr lang="sr-Cyrl-RS"/>
              <a:t> </a:t>
            </a:r>
            <a:r>
              <a:rPr lang="sr-Cyrl-RS">
                <a:solidFill>
                  <a:schemeClr val="bg2">
                    <a:lumMod val="75000"/>
                  </a:schemeClr>
                </a:solidFill>
              </a:rPr>
              <a:t>код модела са фиксним ефектима у нацртима са непоновљеним мерењима</a:t>
            </a:r>
            <a:endParaRPr lang="en-GB">
              <a:solidFill>
                <a:schemeClr val="bg2">
                  <a:lumMod val="75000"/>
                </a:schemeClr>
              </a:solidFill>
            </a:endParaRPr>
          </a:p>
        </p:txBody>
      </p:sp>
      <p:cxnSp>
        <p:nvCxnSpPr>
          <p:cNvPr id="9" name="Straight Connector 8">
            <a:extLst>
              <a:ext uri="{FF2B5EF4-FFF2-40B4-BE49-F238E27FC236}">
                <a16:creationId xmlns:a16="http://schemas.microsoft.com/office/drawing/2014/main" id="{BB0AC50C-74B2-0CC3-F32B-181BECAB748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EA64F9C1-004A-D499-D79F-B2638B0C5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0B7B69-1DB4-AA37-F605-221EBDD52644}"/>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CA9E0655-443E-7438-8477-04F2219D368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DD93FC38-3D5D-336C-02DB-E566129A6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259994CE-AC29-DDCB-7F07-F7AD5DFF23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54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B3394-44B6-238A-7ADE-C1DEFA9845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C015EA-26CE-D588-14AA-21E2873D952A}"/>
              </a:ext>
            </a:extLst>
          </p:cNvPr>
          <p:cNvSpPr>
            <a:spLocks noGrp="1"/>
          </p:cNvSpPr>
          <p:nvPr>
            <p:ph type="title"/>
          </p:nvPr>
        </p:nvSpPr>
        <p:spPr>
          <a:xfrm>
            <a:off x="838200" y="2766218"/>
            <a:ext cx="10515600" cy="1325563"/>
          </a:xfrm>
        </p:spPr>
        <p:txBody>
          <a:bodyPr>
            <a:normAutofit fontScale="90000"/>
          </a:bodyPr>
          <a:lstStyle/>
          <a:p>
            <a:r>
              <a:rPr lang="sr-Cyrl-RS" b="1" err="1"/>
              <a:t>Једнофакторска</a:t>
            </a:r>
            <a:r>
              <a:rPr lang="sr-Cyrl-RS"/>
              <a:t> </a:t>
            </a:r>
            <a:r>
              <a:rPr lang="sr-Cyrl-RS" err="1">
                <a:solidFill>
                  <a:schemeClr val="bg2">
                    <a:lumMod val="75000"/>
                  </a:schemeClr>
                </a:solidFill>
              </a:rPr>
              <a:t>униваријациона</a:t>
            </a:r>
            <a:r>
              <a:rPr lang="sr-Cyrl-RS">
                <a:solidFill>
                  <a:schemeClr val="bg2">
                    <a:lumMod val="75000"/>
                  </a:schemeClr>
                </a:solidFill>
              </a:rPr>
              <a:t> </a:t>
            </a:r>
            <a:r>
              <a:rPr lang="sr-Cyrl-RS" b="1"/>
              <a:t>анализа</a:t>
            </a:r>
            <a:r>
              <a:rPr lang="sr-Cyrl-RS"/>
              <a:t> </a:t>
            </a:r>
            <a:r>
              <a:rPr lang="sr-Cyrl-RS" b="1"/>
              <a:t>варијансе</a:t>
            </a:r>
            <a:r>
              <a:rPr lang="sr-Cyrl-RS"/>
              <a:t> </a:t>
            </a:r>
            <a:r>
              <a:rPr lang="sr-Cyrl-RS">
                <a:solidFill>
                  <a:schemeClr val="bg2">
                    <a:lumMod val="75000"/>
                  </a:schemeClr>
                </a:solidFill>
              </a:rPr>
              <a:t>код модела са фиксним ефектима у нацртима са непоновљеним мерењима</a:t>
            </a:r>
            <a:endParaRPr lang="en-GB">
              <a:solidFill>
                <a:schemeClr val="bg2">
                  <a:lumMod val="75000"/>
                </a:schemeClr>
              </a:solidFill>
            </a:endParaRPr>
          </a:p>
        </p:txBody>
      </p:sp>
      <p:cxnSp>
        <p:nvCxnSpPr>
          <p:cNvPr id="9" name="Straight Connector 8">
            <a:extLst>
              <a:ext uri="{FF2B5EF4-FFF2-40B4-BE49-F238E27FC236}">
                <a16:creationId xmlns:a16="http://schemas.microsoft.com/office/drawing/2014/main" id="{F8027E6B-B9DA-B63F-03C0-BC744BC9D95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84687AFE-2455-FE70-1B25-25A4F4D17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67AB78F-318E-42D6-8406-A7B05285A2A5}"/>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8E155AD7-9B4E-76CD-E3B5-58AF3D8D8B1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9A3DC6C7-2A7C-9339-D771-A9035EA9F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3D387A93-5B28-A00E-1491-890C032F57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7ACA8B1D-D7EE-4CA0-4448-523FDBA257C9}"/>
              </a:ext>
            </a:extLst>
          </p:cNvPr>
          <p:cNvSpPr/>
          <p:nvPr/>
        </p:nvSpPr>
        <p:spPr>
          <a:xfrm>
            <a:off x="771277" y="2547189"/>
            <a:ext cx="3665551" cy="646191"/>
          </a:xfrm>
          <a:prstGeom prst="roundRect">
            <a:avLst/>
          </a:prstGeom>
          <a:solidFill>
            <a:srgbClr val="A04561">
              <a:alpha val="50196"/>
            </a:srgbClr>
          </a:solidFill>
          <a:ln>
            <a:solidFill>
              <a:srgbClr val="6A03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14B0BBFD-8EE4-CD1B-D092-45CAE53487A7}"/>
              </a:ext>
            </a:extLst>
          </p:cNvPr>
          <p:cNvCxnSpPr>
            <a:endCxn id="7" idx="0"/>
          </p:cNvCxnSpPr>
          <p:nvPr/>
        </p:nvCxnSpPr>
        <p:spPr>
          <a:xfrm flipH="1">
            <a:off x="2604053" y="1081377"/>
            <a:ext cx="1045596" cy="1465812"/>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5752222-854D-0D6E-29E4-99457DE6411D}"/>
              </a:ext>
            </a:extLst>
          </p:cNvPr>
          <p:cNvSpPr txBox="1"/>
          <p:nvPr/>
        </p:nvSpPr>
        <p:spPr>
          <a:xfrm>
            <a:off x="2361537" y="669629"/>
            <a:ext cx="6063904" cy="461665"/>
          </a:xfrm>
          <a:prstGeom prst="rect">
            <a:avLst/>
          </a:prstGeom>
          <a:noFill/>
        </p:spPr>
        <p:txBody>
          <a:bodyPr wrap="none" rtlCol="0">
            <a:spAutoFit/>
          </a:bodyPr>
          <a:lstStyle/>
          <a:p>
            <a:r>
              <a:rPr lang="sr-Cyrl-RS" sz="2400"/>
              <a:t>једна независна категоричка варијабла…</a:t>
            </a:r>
            <a:endParaRPr lang="en-GB" sz="2400"/>
          </a:p>
        </p:txBody>
      </p:sp>
    </p:spTree>
    <p:extLst>
      <p:ext uri="{BB962C8B-B14F-4D97-AF65-F5344CB8AC3E}">
        <p14:creationId xmlns:p14="http://schemas.microsoft.com/office/powerpoint/2010/main" val="1131796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D6EFA-66AB-6AC2-A39C-0BDB795259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358293-12B8-A97B-FAC9-9C94DD478770}"/>
              </a:ext>
            </a:extLst>
          </p:cNvPr>
          <p:cNvSpPr>
            <a:spLocks noGrp="1"/>
          </p:cNvSpPr>
          <p:nvPr>
            <p:ph type="title"/>
          </p:nvPr>
        </p:nvSpPr>
        <p:spPr/>
        <p:txBody>
          <a:bodyPr>
            <a:normAutofit/>
          </a:bodyPr>
          <a:lstStyle/>
          <a:p>
            <a:r>
              <a:rPr lang="sr-Cyrl-RS"/>
              <a:t>Анализе варијансе могу бити…</a:t>
            </a:r>
            <a:endParaRPr lang="en-GB"/>
          </a:p>
        </p:txBody>
      </p:sp>
      <p:sp>
        <p:nvSpPr>
          <p:cNvPr id="5" name="Content Placeholder 4">
            <a:extLst>
              <a:ext uri="{FF2B5EF4-FFF2-40B4-BE49-F238E27FC236}">
                <a16:creationId xmlns:a16="http://schemas.microsoft.com/office/drawing/2014/main" id="{9C523BE7-3DBC-AC87-A6A2-8E3938849C58}"/>
              </a:ext>
            </a:extLst>
          </p:cNvPr>
          <p:cNvSpPr>
            <a:spLocks noGrp="1"/>
          </p:cNvSpPr>
          <p:nvPr>
            <p:ph idx="1"/>
          </p:nvPr>
        </p:nvSpPr>
        <p:spPr>
          <a:xfrm>
            <a:off x="838200" y="2250219"/>
            <a:ext cx="10515600" cy="3926744"/>
          </a:xfrm>
        </p:spPr>
        <p:txBody>
          <a:bodyPr>
            <a:normAutofit/>
          </a:bodyPr>
          <a:lstStyle/>
          <a:p>
            <a:pPr>
              <a:spcAft>
                <a:spcPts val="600"/>
              </a:spcAft>
            </a:pPr>
            <a:r>
              <a:rPr lang="sr-Cyrl-RS" b="1" err="1"/>
              <a:t>Једно</a:t>
            </a:r>
            <a:r>
              <a:rPr lang="sr-Cyrl-RS" err="1">
                <a:solidFill>
                  <a:srgbClr val="A04561"/>
                </a:solidFill>
              </a:rPr>
              <a:t>факторске</a:t>
            </a:r>
            <a:r>
              <a:rPr lang="sr-Cyrl-RS"/>
              <a:t>/</a:t>
            </a:r>
            <a:r>
              <a:rPr lang="sr-Cyrl-RS" b="1" err="1"/>
              <a:t>једно</a:t>
            </a:r>
            <a:r>
              <a:rPr lang="sr-Cyrl-RS" err="1">
                <a:solidFill>
                  <a:srgbClr val="A04561"/>
                </a:solidFill>
              </a:rPr>
              <a:t>факторијалне</a:t>
            </a:r>
            <a:r>
              <a:rPr lang="sr-Cyrl-RS"/>
              <a:t>, али и</a:t>
            </a:r>
          </a:p>
          <a:p>
            <a:pPr>
              <a:spcAft>
                <a:spcPts val="600"/>
              </a:spcAft>
            </a:pPr>
            <a:r>
              <a:rPr lang="sr-Cyrl-RS" b="1" err="1"/>
              <a:t>Мулти</a:t>
            </a:r>
            <a:r>
              <a:rPr lang="sr-Cyrl-RS" err="1"/>
              <a:t>факторске</a:t>
            </a:r>
            <a:r>
              <a:rPr lang="sr-Cyrl-RS"/>
              <a:t>/</a:t>
            </a:r>
            <a:r>
              <a:rPr lang="sr-Cyrl-RS" b="1" err="1"/>
              <a:t>мулти</a:t>
            </a:r>
            <a:r>
              <a:rPr lang="sr-Cyrl-RS" err="1"/>
              <a:t>факторијалне</a:t>
            </a:r>
            <a:r>
              <a:rPr lang="sr-Cyrl-RS"/>
              <a:t> – ако је више независних варијабли</a:t>
            </a:r>
            <a:endParaRPr lang="sr-Cyrl-RS" b="1"/>
          </a:p>
          <a:p>
            <a:pPr lvl="1">
              <a:spcAft>
                <a:spcPts val="600"/>
              </a:spcAft>
            </a:pPr>
            <a:r>
              <a:rPr lang="sr-Cyrl-RS" b="1" err="1"/>
              <a:t>дво</a:t>
            </a:r>
            <a:r>
              <a:rPr lang="sr-Cyrl-RS" err="1"/>
              <a:t>факторске</a:t>
            </a:r>
            <a:r>
              <a:rPr lang="sr-Cyrl-RS" b="1"/>
              <a:t>/</a:t>
            </a:r>
            <a:r>
              <a:rPr lang="sr-Cyrl-RS" b="1" err="1"/>
              <a:t>дво</a:t>
            </a:r>
            <a:r>
              <a:rPr lang="sr-Cyrl-RS" err="1"/>
              <a:t>факторијалне</a:t>
            </a:r>
            <a:endParaRPr lang="sr-Cyrl-RS"/>
          </a:p>
          <a:p>
            <a:pPr lvl="1">
              <a:spcAft>
                <a:spcPts val="600"/>
              </a:spcAft>
            </a:pPr>
            <a:r>
              <a:rPr lang="sr-Cyrl-RS" b="1" err="1"/>
              <a:t>тро</a:t>
            </a:r>
            <a:r>
              <a:rPr lang="sr-Cyrl-RS" err="1"/>
              <a:t>факторске</a:t>
            </a:r>
            <a:r>
              <a:rPr lang="sr-Cyrl-RS"/>
              <a:t>/</a:t>
            </a:r>
            <a:r>
              <a:rPr lang="sr-Cyrl-RS" b="1" err="1"/>
              <a:t>тро</a:t>
            </a:r>
            <a:r>
              <a:rPr lang="sr-Cyrl-RS" err="1"/>
              <a:t>факторијалне</a:t>
            </a:r>
            <a:endParaRPr lang="sr-Cyrl-RS"/>
          </a:p>
          <a:p>
            <a:pPr lvl="1">
              <a:spcAft>
                <a:spcPts val="600"/>
              </a:spcAft>
            </a:pPr>
            <a:r>
              <a:rPr lang="sr-Cyrl-RS" b="1"/>
              <a:t>…</a:t>
            </a:r>
          </a:p>
          <a:p>
            <a:pPr marL="457200" lvl="1" indent="0">
              <a:spcAft>
                <a:spcPts val="600"/>
              </a:spcAft>
              <a:buNone/>
            </a:pPr>
            <a:endParaRPr lang="sr-Cyrl-RS" b="1"/>
          </a:p>
        </p:txBody>
      </p:sp>
      <p:cxnSp>
        <p:nvCxnSpPr>
          <p:cNvPr id="9" name="Straight Connector 8">
            <a:extLst>
              <a:ext uri="{FF2B5EF4-FFF2-40B4-BE49-F238E27FC236}">
                <a16:creationId xmlns:a16="http://schemas.microsoft.com/office/drawing/2014/main" id="{4EFBC2C7-DB55-ACFC-32FB-B69CE67F7D67}"/>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5B09571E-725A-6F23-951B-AF76B85D8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2BBD0E4-ACC7-3929-EA7A-1880AFE9D93E}"/>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B6E76B77-5995-1995-419A-FB25A665B51F}"/>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72AF18DE-89C5-DD7E-0631-2FE43CA16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71463E63-5238-56A5-C8E0-0DCB9C6282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3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05EEF-9C47-538C-F789-64712E9A6E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6E72A0-AE46-D83B-1A68-D243891986C5}"/>
              </a:ext>
            </a:extLst>
          </p:cNvPr>
          <p:cNvSpPr>
            <a:spLocks noGrp="1"/>
          </p:cNvSpPr>
          <p:nvPr>
            <p:ph type="title"/>
          </p:nvPr>
        </p:nvSpPr>
        <p:spPr>
          <a:xfrm>
            <a:off x="838200" y="2766218"/>
            <a:ext cx="10515600" cy="1325563"/>
          </a:xfrm>
        </p:spPr>
        <p:txBody>
          <a:bodyPr>
            <a:normAutofit fontScale="90000"/>
          </a:bodyPr>
          <a:lstStyle/>
          <a:p>
            <a:r>
              <a:rPr lang="sr-Cyrl-RS" b="1" err="1"/>
              <a:t>Једнофакторска</a:t>
            </a:r>
            <a:r>
              <a:rPr lang="sr-Cyrl-RS"/>
              <a:t> </a:t>
            </a:r>
            <a:r>
              <a:rPr lang="sr-Cyrl-RS" err="1">
                <a:solidFill>
                  <a:schemeClr val="bg2">
                    <a:lumMod val="75000"/>
                  </a:schemeClr>
                </a:solidFill>
              </a:rPr>
              <a:t>униваријациона</a:t>
            </a:r>
            <a:r>
              <a:rPr lang="sr-Cyrl-RS">
                <a:solidFill>
                  <a:schemeClr val="bg2">
                    <a:lumMod val="75000"/>
                  </a:schemeClr>
                </a:solidFill>
              </a:rPr>
              <a:t> </a:t>
            </a:r>
            <a:r>
              <a:rPr lang="sr-Cyrl-RS" b="1"/>
              <a:t>анализа</a:t>
            </a:r>
            <a:r>
              <a:rPr lang="sr-Cyrl-RS"/>
              <a:t> </a:t>
            </a:r>
            <a:r>
              <a:rPr lang="sr-Cyrl-RS" b="1"/>
              <a:t>варијансе</a:t>
            </a:r>
            <a:r>
              <a:rPr lang="sr-Cyrl-RS"/>
              <a:t> </a:t>
            </a:r>
            <a:r>
              <a:rPr lang="sr-Cyrl-RS">
                <a:solidFill>
                  <a:schemeClr val="bg2">
                    <a:lumMod val="75000"/>
                  </a:schemeClr>
                </a:solidFill>
              </a:rPr>
              <a:t>код модела са фиксним ефектима у нацртима са непоновљеним мерењима</a:t>
            </a:r>
            <a:endParaRPr lang="en-GB">
              <a:solidFill>
                <a:schemeClr val="bg2">
                  <a:lumMod val="75000"/>
                </a:schemeClr>
              </a:solidFill>
            </a:endParaRPr>
          </a:p>
        </p:txBody>
      </p:sp>
      <p:cxnSp>
        <p:nvCxnSpPr>
          <p:cNvPr id="9" name="Straight Connector 8">
            <a:extLst>
              <a:ext uri="{FF2B5EF4-FFF2-40B4-BE49-F238E27FC236}">
                <a16:creationId xmlns:a16="http://schemas.microsoft.com/office/drawing/2014/main" id="{92AA9773-862A-F81D-56C7-471D564AE749}"/>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D32B12CB-3CD3-0C35-665A-C3D637594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8A32289-1D77-EDDD-684D-924A764A3D6A}"/>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7B1A4C59-81E1-87E7-E73C-89ED6EA972C7}"/>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885DB8D7-CBEA-147E-AB60-5D203DE2F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530122AE-EF69-65E3-006A-BE0E3C2671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4AA43EF-CAC5-CE24-18CC-7950DC2C69FB}"/>
              </a:ext>
            </a:extLst>
          </p:cNvPr>
          <p:cNvSpPr/>
          <p:nvPr/>
        </p:nvSpPr>
        <p:spPr>
          <a:xfrm>
            <a:off x="3419061" y="3664621"/>
            <a:ext cx="5367129" cy="646191"/>
          </a:xfrm>
          <a:prstGeom prst="roundRect">
            <a:avLst/>
          </a:prstGeom>
          <a:solidFill>
            <a:srgbClr val="A04561">
              <a:alpha val="50196"/>
            </a:srgbClr>
          </a:solidFill>
          <a:ln>
            <a:solidFill>
              <a:srgbClr val="6A03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5EBFE8D4-6AB2-8675-32C6-23EBAAFD90CD}"/>
              </a:ext>
            </a:extLst>
          </p:cNvPr>
          <p:cNvCxnSpPr>
            <a:cxnSpLocks/>
            <a:stCxn id="20" idx="0"/>
            <a:endCxn id="8" idx="2"/>
          </p:cNvCxnSpPr>
          <p:nvPr/>
        </p:nvCxnSpPr>
        <p:spPr>
          <a:xfrm flipH="1" flipV="1">
            <a:off x="6102626" y="4310812"/>
            <a:ext cx="1619812" cy="1459137"/>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FF90FDC-0CC7-DB8A-C203-58C3F0018C3E}"/>
              </a:ext>
            </a:extLst>
          </p:cNvPr>
          <p:cNvSpPr txBox="1"/>
          <p:nvPr/>
        </p:nvSpPr>
        <p:spPr>
          <a:xfrm>
            <a:off x="4835718" y="5769949"/>
            <a:ext cx="5773440" cy="461665"/>
          </a:xfrm>
          <a:prstGeom prst="rect">
            <a:avLst/>
          </a:prstGeom>
          <a:noFill/>
        </p:spPr>
        <p:txBody>
          <a:bodyPr wrap="none" rtlCol="0">
            <a:spAutoFit/>
          </a:bodyPr>
          <a:lstStyle/>
          <a:p>
            <a:r>
              <a:rPr lang="sr-Cyrl-RS" sz="2400"/>
              <a:t>… са нацртом у коме се пореде групе</a:t>
            </a:r>
            <a:endParaRPr lang="en-GB" sz="2400"/>
          </a:p>
        </p:txBody>
      </p:sp>
    </p:spTree>
    <p:extLst>
      <p:ext uri="{BB962C8B-B14F-4D97-AF65-F5344CB8AC3E}">
        <p14:creationId xmlns:p14="http://schemas.microsoft.com/office/powerpoint/2010/main" val="426639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A11D3-65D5-53D5-C3F0-9A63BB5407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7FA033-46E4-289F-706B-E813DF91DD86}"/>
              </a:ext>
            </a:extLst>
          </p:cNvPr>
          <p:cNvSpPr>
            <a:spLocks noGrp="1"/>
          </p:cNvSpPr>
          <p:nvPr>
            <p:ph type="title"/>
          </p:nvPr>
        </p:nvSpPr>
        <p:spPr/>
        <p:txBody>
          <a:bodyPr>
            <a:normAutofit/>
          </a:bodyPr>
          <a:lstStyle/>
          <a:p>
            <a:r>
              <a:rPr lang="sr-Cyrl-RS"/>
              <a:t>Подразумевамо две ствари:</a:t>
            </a:r>
            <a:endParaRPr lang="en-GB"/>
          </a:p>
        </p:txBody>
      </p:sp>
      <p:sp>
        <p:nvSpPr>
          <p:cNvPr id="5" name="Content Placeholder 4">
            <a:extLst>
              <a:ext uri="{FF2B5EF4-FFF2-40B4-BE49-F238E27FC236}">
                <a16:creationId xmlns:a16="http://schemas.microsoft.com/office/drawing/2014/main" id="{58C76A75-5533-F327-250D-F8567752FEB1}"/>
              </a:ext>
            </a:extLst>
          </p:cNvPr>
          <p:cNvSpPr>
            <a:spLocks noGrp="1"/>
          </p:cNvSpPr>
          <p:nvPr>
            <p:ph idx="1"/>
          </p:nvPr>
        </p:nvSpPr>
        <p:spPr>
          <a:xfrm>
            <a:off x="838200" y="2250219"/>
            <a:ext cx="10515600" cy="3926744"/>
          </a:xfrm>
        </p:spPr>
        <p:txBody>
          <a:bodyPr>
            <a:normAutofit/>
          </a:bodyPr>
          <a:lstStyle/>
          <a:p>
            <a:pPr>
              <a:spcAft>
                <a:spcPts val="600"/>
              </a:spcAft>
            </a:pPr>
            <a:r>
              <a:rPr lang="sr-Cyrl-RS" b="1" dirty="0"/>
              <a:t>Непоновљена мерења (тзв. </a:t>
            </a:r>
            <a:r>
              <a:rPr lang="sr-Cyrl-RS" b="1" dirty="0">
                <a:solidFill>
                  <a:srgbClr val="A04561"/>
                </a:solidFill>
              </a:rPr>
              <a:t>независност узорака</a:t>
            </a:r>
            <a:r>
              <a:rPr lang="sr-Cyrl-RS" b="1" dirty="0"/>
              <a:t>)</a:t>
            </a:r>
          </a:p>
          <a:p>
            <a:pPr lvl="1">
              <a:spcAft>
                <a:spcPts val="600"/>
              </a:spcAft>
            </a:pPr>
            <a:r>
              <a:rPr lang="sr-Cyrl-RS" dirty="0"/>
              <a:t>нема понављања ентитета (обично испитаника) између група</a:t>
            </a:r>
          </a:p>
          <a:p>
            <a:pPr lvl="1">
              <a:spcAft>
                <a:spcPts val="600"/>
              </a:spcAft>
            </a:pPr>
            <a:r>
              <a:rPr lang="sr-Cyrl-RS" dirty="0"/>
              <a:t>избор чланова у једну групу потпуно је независан од избора чланова у другу групу</a:t>
            </a:r>
          </a:p>
          <a:p>
            <a:pPr>
              <a:spcAft>
                <a:spcPts val="600"/>
              </a:spcAft>
            </a:pPr>
            <a:endParaRPr lang="sr-Cyrl-RS" b="1" dirty="0"/>
          </a:p>
          <a:p>
            <a:pPr>
              <a:spcAft>
                <a:spcPts val="600"/>
              </a:spcAft>
            </a:pPr>
            <a:r>
              <a:rPr lang="sr-Cyrl-RS" b="1" dirty="0">
                <a:solidFill>
                  <a:srgbClr val="A04561"/>
                </a:solidFill>
              </a:rPr>
              <a:t>Фиксне ефекте </a:t>
            </a:r>
            <a:r>
              <a:rPr lang="sr-Cyrl-RS" b="1" dirty="0"/>
              <a:t>– </a:t>
            </a:r>
            <a:r>
              <a:rPr lang="sr-Cyrl-RS" dirty="0"/>
              <a:t>укључили смо све групе које нас занимају</a:t>
            </a:r>
          </a:p>
          <a:p>
            <a:pPr lvl="1">
              <a:spcAft>
                <a:spcPts val="600"/>
              </a:spcAft>
            </a:pPr>
            <a:r>
              <a:rPr lang="sr-Cyrl-RS" dirty="0"/>
              <a:t>Тј. не желимо да генерализујемо резултате на неке друге групе које нису обухваћене истраживањем</a:t>
            </a:r>
          </a:p>
          <a:p>
            <a:pPr>
              <a:spcAft>
                <a:spcPts val="600"/>
              </a:spcAft>
            </a:pPr>
            <a:endParaRPr lang="sr-Cyrl-RS" b="1" dirty="0"/>
          </a:p>
        </p:txBody>
      </p:sp>
      <p:cxnSp>
        <p:nvCxnSpPr>
          <p:cNvPr id="9" name="Straight Connector 8">
            <a:extLst>
              <a:ext uri="{FF2B5EF4-FFF2-40B4-BE49-F238E27FC236}">
                <a16:creationId xmlns:a16="http://schemas.microsoft.com/office/drawing/2014/main" id="{37E0647E-053D-60D2-E355-B070ABCAF7B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3256B07B-7966-4F5D-241A-AC29FB79A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9DE48BC-3049-1B32-C8A3-E583777DABC5}"/>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6F39A0C5-8ADB-F668-EDA8-8D619939C4D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5F7074D4-43D7-DCBE-28B4-3D2F90EDD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24DF4795-940A-EAB4-8F72-76C914F2AE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59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D6260-74F4-4E09-72D6-758EFE1CBF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AABE7D-F0B3-A9F4-838F-4BE8B1051DFB}"/>
              </a:ext>
            </a:extLst>
          </p:cNvPr>
          <p:cNvSpPr>
            <a:spLocks noGrp="1"/>
          </p:cNvSpPr>
          <p:nvPr>
            <p:ph type="title"/>
          </p:nvPr>
        </p:nvSpPr>
        <p:spPr/>
        <p:txBody>
          <a:bodyPr>
            <a:normAutofit/>
          </a:bodyPr>
          <a:lstStyle/>
          <a:p>
            <a:r>
              <a:rPr lang="sr-Cyrl-RS"/>
              <a:t>Анализе варијансе могу укључивати…</a:t>
            </a:r>
            <a:endParaRPr lang="en-GB"/>
          </a:p>
        </p:txBody>
      </p:sp>
      <p:sp>
        <p:nvSpPr>
          <p:cNvPr id="5" name="Content Placeholder 4">
            <a:extLst>
              <a:ext uri="{FF2B5EF4-FFF2-40B4-BE49-F238E27FC236}">
                <a16:creationId xmlns:a16="http://schemas.microsoft.com/office/drawing/2014/main" id="{A72CAA2A-6EA2-3C04-2E3A-6FBDFC4919A2}"/>
              </a:ext>
            </a:extLst>
          </p:cNvPr>
          <p:cNvSpPr>
            <a:spLocks noGrp="1"/>
          </p:cNvSpPr>
          <p:nvPr>
            <p:ph idx="1"/>
          </p:nvPr>
        </p:nvSpPr>
        <p:spPr>
          <a:xfrm>
            <a:off x="838200" y="2250219"/>
            <a:ext cx="10515600" cy="3926744"/>
          </a:xfrm>
        </p:spPr>
        <p:txBody>
          <a:bodyPr>
            <a:normAutofit/>
          </a:bodyPr>
          <a:lstStyle/>
          <a:p>
            <a:pPr>
              <a:spcAft>
                <a:spcPts val="600"/>
              </a:spcAft>
            </a:pPr>
            <a:r>
              <a:rPr lang="sr-Cyrl-RS"/>
              <a:t>Један фактор са непоновљеним мерењима</a:t>
            </a:r>
          </a:p>
          <a:p>
            <a:pPr>
              <a:spcAft>
                <a:spcPts val="600"/>
              </a:spcAft>
            </a:pPr>
            <a:endParaRPr lang="sr-Cyrl-RS"/>
          </a:p>
          <a:p>
            <a:pPr>
              <a:spcAft>
                <a:spcPts val="600"/>
              </a:spcAft>
            </a:pPr>
            <a:r>
              <a:rPr lang="sr-Cyrl-RS"/>
              <a:t>Један фактор са поновљеним мерењима</a:t>
            </a:r>
          </a:p>
          <a:p>
            <a:pPr>
              <a:spcAft>
                <a:spcPts val="600"/>
              </a:spcAft>
            </a:pPr>
            <a:endParaRPr lang="sr-Cyrl-RS"/>
          </a:p>
          <a:p>
            <a:pPr>
              <a:spcAft>
                <a:spcPts val="600"/>
              </a:spcAft>
            </a:pPr>
            <a:r>
              <a:rPr lang="sr-Cyrl-RS"/>
              <a:t>Било коју комбинацију поновљених и непоновљених фактора</a:t>
            </a:r>
          </a:p>
        </p:txBody>
      </p:sp>
      <p:cxnSp>
        <p:nvCxnSpPr>
          <p:cNvPr id="9" name="Straight Connector 8">
            <a:extLst>
              <a:ext uri="{FF2B5EF4-FFF2-40B4-BE49-F238E27FC236}">
                <a16:creationId xmlns:a16="http://schemas.microsoft.com/office/drawing/2014/main" id="{64A4B049-34C2-FCB2-ECFE-6BBBFE82391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9013811D-DA93-EDBD-6DBC-75EC0600E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467B98D-CB47-A617-8DEB-977861562C16}"/>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A89DA917-00CA-B156-C80D-B0E46230235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C1C3F9FB-E068-DC5D-B1E6-0349F5523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F858752E-42A8-BE2F-AEAF-740ECC6D77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49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A4D96-8570-CAD1-5F0D-20787603F5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C91ED7-4BEC-9DCB-750C-9B01CA688647}"/>
              </a:ext>
            </a:extLst>
          </p:cNvPr>
          <p:cNvSpPr>
            <a:spLocks noGrp="1"/>
          </p:cNvSpPr>
          <p:nvPr>
            <p:ph type="title"/>
          </p:nvPr>
        </p:nvSpPr>
        <p:spPr>
          <a:xfrm>
            <a:off x="838200" y="2766218"/>
            <a:ext cx="10515600" cy="1325563"/>
          </a:xfrm>
        </p:spPr>
        <p:txBody>
          <a:bodyPr>
            <a:normAutofit fontScale="90000"/>
          </a:bodyPr>
          <a:lstStyle/>
          <a:p>
            <a:r>
              <a:rPr lang="sr-Cyrl-RS" b="1" err="1"/>
              <a:t>Једнофакторска</a:t>
            </a:r>
            <a:r>
              <a:rPr lang="sr-Cyrl-RS"/>
              <a:t> </a:t>
            </a:r>
            <a:r>
              <a:rPr lang="sr-Cyrl-RS" err="1">
                <a:solidFill>
                  <a:schemeClr val="bg2">
                    <a:lumMod val="75000"/>
                  </a:schemeClr>
                </a:solidFill>
              </a:rPr>
              <a:t>униваријациона</a:t>
            </a:r>
            <a:r>
              <a:rPr lang="sr-Cyrl-RS">
                <a:solidFill>
                  <a:schemeClr val="bg2">
                    <a:lumMod val="75000"/>
                  </a:schemeClr>
                </a:solidFill>
              </a:rPr>
              <a:t> </a:t>
            </a:r>
            <a:r>
              <a:rPr lang="sr-Cyrl-RS" b="1"/>
              <a:t>анализа</a:t>
            </a:r>
            <a:r>
              <a:rPr lang="sr-Cyrl-RS"/>
              <a:t> </a:t>
            </a:r>
            <a:r>
              <a:rPr lang="sr-Cyrl-RS" b="1"/>
              <a:t>варијансе</a:t>
            </a:r>
            <a:r>
              <a:rPr lang="sr-Cyrl-RS"/>
              <a:t> </a:t>
            </a:r>
            <a:r>
              <a:rPr lang="sr-Cyrl-RS">
                <a:solidFill>
                  <a:schemeClr val="bg2">
                    <a:lumMod val="75000"/>
                  </a:schemeClr>
                </a:solidFill>
              </a:rPr>
              <a:t>код модела са фиксним ефектима у нацртима са непоновљеним мерењима</a:t>
            </a:r>
            <a:endParaRPr lang="en-GB">
              <a:solidFill>
                <a:schemeClr val="bg2">
                  <a:lumMod val="75000"/>
                </a:schemeClr>
              </a:solidFill>
            </a:endParaRPr>
          </a:p>
        </p:txBody>
      </p:sp>
      <p:cxnSp>
        <p:nvCxnSpPr>
          <p:cNvPr id="9" name="Straight Connector 8">
            <a:extLst>
              <a:ext uri="{FF2B5EF4-FFF2-40B4-BE49-F238E27FC236}">
                <a16:creationId xmlns:a16="http://schemas.microsoft.com/office/drawing/2014/main" id="{3FE6FAEF-4417-8656-D599-AC9DB5876D0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AB9F9128-61DE-BD93-D6C7-5097586D5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B27D709-F772-544E-50EC-CA424FB025C1}"/>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050D57EF-90FD-2CC2-1D34-03E23F56F81E}"/>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A3FAFD25-EE97-6709-97C6-7A1E49586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2AC61D54-5022-D10B-DBA2-6C0048BF4F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D9240E5-BA9E-EE5E-516A-8A55E91F6298}"/>
              </a:ext>
            </a:extLst>
          </p:cNvPr>
          <p:cNvSpPr/>
          <p:nvPr/>
        </p:nvSpPr>
        <p:spPr>
          <a:xfrm>
            <a:off x="3864335" y="3105903"/>
            <a:ext cx="5963478" cy="646191"/>
          </a:xfrm>
          <a:prstGeom prst="roundRect">
            <a:avLst/>
          </a:prstGeom>
          <a:solidFill>
            <a:srgbClr val="A04561">
              <a:alpha val="50196"/>
            </a:srgbClr>
          </a:solidFill>
          <a:ln>
            <a:solidFill>
              <a:srgbClr val="6A03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a:extLst>
              <a:ext uri="{FF2B5EF4-FFF2-40B4-BE49-F238E27FC236}">
                <a16:creationId xmlns:a16="http://schemas.microsoft.com/office/drawing/2014/main" id="{1439FF20-9660-2D44-4540-EAB0826635E9}"/>
              </a:ext>
            </a:extLst>
          </p:cNvPr>
          <p:cNvCxnSpPr>
            <a:cxnSpLocks/>
            <a:stCxn id="5" idx="0"/>
            <a:endCxn id="2" idx="2"/>
          </p:cNvCxnSpPr>
          <p:nvPr/>
        </p:nvCxnSpPr>
        <p:spPr>
          <a:xfrm flipH="1" flipV="1">
            <a:off x="6846074" y="3752094"/>
            <a:ext cx="735173" cy="952140"/>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03796F6-BAC3-1DBD-920C-D71ACD144110}"/>
              </a:ext>
            </a:extLst>
          </p:cNvPr>
          <p:cNvSpPr txBox="1"/>
          <p:nvPr/>
        </p:nvSpPr>
        <p:spPr>
          <a:xfrm>
            <a:off x="4867523" y="4704234"/>
            <a:ext cx="5427448" cy="1200329"/>
          </a:xfrm>
          <a:prstGeom prst="rect">
            <a:avLst/>
          </a:prstGeom>
          <a:noFill/>
        </p:spPr>
        <p:txBody>
          <a:bodyPr wrap="none" rtlCol="0">
            <a:spAutoFit/>
          </a:bodyPr>
          <a:lstStyle/>
          <a:p>
            <a:r>
              <a:rPr lang="sr-Cyrl-RS" sz="2400"/>
              <a:t>… нацртом смо обухватили све</a:t>
            </a:r>
          </a:p>
          <a:p>
            <a:r>
              <a:rPr lang="sr-Cyrl-RS" sz="2400"/>
              <a:t>или тачно жељене нивое фактора</a:t>
            </a:r>
          </a:p>
          <a:p>
            <a:r>
              <a:rPr lang="sr-Cyrl-RS" sz="2400"/>
              <a:t>о којима се једино изводе закључци </a:t>
            </a:r>
            <a:endParaRPr lang="en-GB" sz="2400"/>
          </a:p>
        </p:txBody>
      </p:sp>
    </p:spTree>
    <p:extLst>
      <p:ext uri="{BB962C8B-B14F-4D97-AF65-F5344CB8AC3E}">
        <p14:creationId xmlns:p14="http://schemas.microsoft.com/office/powerpoint/2010/main" val="55382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C7A30-5EB3-3648-28EC-2BD1291679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5CD2E1-8D85-51AD-9939-2041CFB7D9D6}"/>
              </a:ext>
            </a:extLst>
          </p:cNvPr>
          <p:cNvSpPr>
            <a:spLocks noGrp="1"/>
          </p:cNvSpPr>
          <p:nvPr>
            <p:ph type="title"/>
          </p:nvPr>
        </p:nvSpPr>
        <p:spPr/>
        <p:txBody>
          <a:bodyPr>
            <a:normAutofit/>
          </a:bodyPr>
          <a:lstStyle/>
          <a:p>
            <a:r>
              <a:rPr lang="sr-Cyrl-RS"/>
              <a:t>Анализе варијансе могу укључивати…</a:t>
            </a:r>
            <a:endParaRPr lang="en-GB"/>
          </a:p>
        </p:txBody>
      </p:sp>
      <p:sp>
        <p:nvSpPr>
          <p:cNvPr id="5" name="Content Placeholder 4">
            <a:extLst>
              <a:ext uri="{FF2B5EF4-FFF2-40B4-BE49-F238E27FC236}">
                <a16:creationId xmlns:a16="http://schemas.microsoft.com/office/drawing/2014/main" id="{B1B7613D-4A29-5BF4-9F6B-E3ABB1D66634}"/>
              </a:ext>
            </a:extLst>
          </p:cNvPr>
          <p:cNvSpPr>
            <a:spLocks noGrp="1"/>
          </p:cNvSpPr>
          <p:nvPr>
            <p:ph idx="1"/>
          </p:nvPr>
        </p:nvSpPr>
        <p:spPr>
          <a:xfrm>
            <a:off x="838200" y="1734420"/>
            <a:ext cx="10515600" cy="4442543"/>
          </a:xfrm>
        </p:spPr>
        <p:txBody>
          <a:bodyPr>
            <a:normAutofit/>
          </a:bodyPr>
          <a:lstStyle/>
          <a:p>
            <a:pPr>
              <a:spcAft>
                <a:spcPts val="600"/>
              </a:spcAft>
            </a:pPr>
            <a:r>
              <a:rPr lang="sr-Cyrl-RS" b="1"/>
              <a:t>Анализе са фиксним ефектима </a:t>
            </a:r>
            <a:r>
              <a:rPr lang="sr-Cyrl-RS"/>
              <a:t>– обухватили смо све нивое фактора или жељене нивое о којима се једино и закључује, не генерализује се ван њих</a:t>
            </a:r>
          </a:p>
          <a:p>
            <a:pPr>
              <a:spcAft>
                <a:spcPts val="600"/>
              </a:spcAft>
            </a:pPr>
            <a:r>
              <a:rPr lang="sr-Cyrl-RS" b="1"/>
              <a:t>Анализе са случајним ефектима </a:t>
            </a:r>
            <a:r>
              <a:rPr lang="sr-Cyrl-RS"/>
              <a:t>– када имамо случајан </a:t>
            </a:r>
            <a:r>
              <a:rPr lang="sr-Cyrl-RS" err="1"/>
              <a:t>подузорак</a:t>
            </a:r>
            <a:r>
              <a:rPr lang="sr-Cyrl-RS"/>
              <a:t> нивоа неког фактора и желимо да генерализујемо закључке и на оне нивое које нисмо испитали</a:t>
            </a:r>
          </a:p>
          <a:p>
            <a:pPr>
              <a:spcAft>
                <a:spcPts val="600"/>
              </a:spcAft>
            </a:pPr>
            <a:r>
              <a:rPr lang="sr-Cyrl-RS" b="1"/>
              <a:t>Анализе са мешовитим ефектима </a:t>
            </a:r>
            <a:r>
              <a:rPr lang="sr-Cyrl-RS"/>
              <a:t>– имамо и случајне и фиксне факторе у истом нацрту</a:t>
            </a:r>
          </a:p>
        </p:txBody>
      </p:sp>
      <p:cxnSp>
        <p:nvCxnSpPr>
          <p:cNvPr id="9" name="Straight Connector 8">
            <a:extLst>
              <a:ext uri="{FF2B5EF4-FFF2-40B4-BE49-F238E27FC236}">
                <a16:creationId xmlns:a16="http://schemas.microsoft.com/office/drawing/2014/main" id="{CB6B329D-7261-A8A5-DE0A-942AFEF402B0}"/>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34605655-014B-119A-CD2B-17EC20997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5550217-76B0-4C53-E7A0-2AB25918B8E0}"/>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8F903742-4A2C-3C2B-DFBE-06ECE01C127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5956DE87-036D-CD7E-49A3-8081B64A4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D8E14B75-98C1-F60B-7B0C-E5BD67E23A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6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0277C-1D5A-BFC2-CE5D-50F3A2E13E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8D5724-FA8F-4FFD-5F0B-187133DF612B}"/>
              </a:ext>
            </a:extLst>
          </p:cNvPr>
          <p:cNvSpPr>
            <a:spLocks noGrp="1"/>
          </p:cNvSpPr>
          <p:nvPr>
            <p:ph type="title"/>
          </p:nvPr>
        </p:nvSpPr>
        <p:spPr>
          <a:xfrm>
            <a:off x="838200" y="2766218"/>
            <a:ext cx="10515600" cy="1325563"/>
          </a:xfrm>
        </p:spPr>
        <p:txBody>
          <a:bodyPr>
            <a:normAutofit fontScale="90000"/>
          </a:bodyPr>
          <a:lstStyle/>
          <a:p>
            <a:r>
              <a:rPr lang="sr-Cyrl-RS" b="1" err="1"/>
              <a:t>Једнофакторска</a:t>
            </a:r>
            <a:r>
              <a:rPr lang="sr-Cyrl-RS"/>
              <a:t> </a:t>
            </a:r>
            <a:r>
              <a:rPr lang="sr-Cyrl-RS" err="1">
                <a:solidFill>
                  <a:schemeClr val="bg2">
                    <a:lumMod val="75000"/>
                  </a:schemeClr>
                </a:solidFill>
              </a:rPr>
              <a:t>униваријациона</a:t>
            </a:r>
            <a:r>
              <a:rPr lang="sr-Cyrl-RS">
                <a:solidFill>
                  <a:schemeClr val="bg2">
                    <a:lumMod val="75000"/>
                  </a:schemeClr>
                </a:solidFill>
              </a:rPr>
              <a:t> </a:t>
            </a:r>
            <a:r>
              <a:rPr lang="sr-Cyrl-RS" b="1"/>
              <a:t>анализа</a:t>
            </a:r>
            <a:r>
              <a:rPr lang="sr-Cyrl-RS"/>
              <a:t> </a:t>
            </a:r>
            <a:r>
              <a:rPr lang="sr-Cyrl-RS" b="1"/>
              <a:t>варијансе</a:t>
            </a:r>
            <a:r>
              <a:rPr lang="sr-Cyrl-RS"/>
              <a:t> </a:t>
            </a:r>
            <a:r>
              <a:rPr lang="sr-Cyrl-RS">
                <a:solidFill>
                  <a:schemeClr val="bg2">
                    <a:lumMod val="75000"/>
                  </a:schemeClr>
                </a:solidFill>
              </a:rPr>
              <a:t>код модела са фиксним ефектима у нацртима са непоновљеним мерењима</a:t>
            </a:r>
            <a:endParaRPr lang="en-GB">
              <a:solidFill>
                <a:schemeClr val="bg2">
                  <a:lumMod val="75000"/>
                </a:schemeClr>
              </a:solidFill>
            </a:endParaRPr>
          </a:p>
        </p:txBody>
      </p:sp>
      <p:cxnSp>
        <p:nvCxnSpPr>
          <p:cNvPr id="9" name="Straight Connector 8">
            <a:extLst>
              <a:ext uri="{FF2B5EF4-FFF2-40B4-BE49-F238E27FC236}">
                <a16:creationId xmlns:a16="http://schemas.microsoft.com/office/drawing/2014/main" id="{40322861-7B84-2F94-BEBB-1B151DCF0AAB}"/>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8E2AAED2-BE77-F666-E7B7-5A5913C36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E7F723A-2A16-FCA9-C09D-2E1213BF78A1}"/>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58102782-2AB3-8FD4-EE8D-B462BBF662B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7ED12E02-6436-E02F-51B8-BFDCFDA6F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05A75F4A-1548-D6A3-7BB0-ADFE1DB1CC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E89D73F7-B977-633D-1AA6-40176D5FBC46}"/>
              </a:ext>
            </a:extLst>
          </p:cNvPr>
          <p:cNvSpPr/>
          <p:nvPr/>
        </p:nvSpPr>
        <p:spPr>
          <a:xfrm>
            <a:off x="4389967" y="2545441"/>
            <a:ext cx="3207335" cy="646191"/>
          </a:xfrm>
          <a:prstGeom prst="roundRect">
            <a:avLst/>
          </a:prstGeom>
          <a:solidFill>
            <a:srgbClr val="A04561">
              <a:alpha val="50196"/>
            </a:srgbClr>
          </a:solidFill>
          <a:ln>
            <a:solidFill>
              <a:srgbClr val="6A03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C46B4B6A-B664-851E-9ECE-7B1986FEB93F}"/>
              </a:ext>
            </a:extLst>
          </p:cNvPr>
          <p:cNvCxnSpPr>
            <a:cxnSpLocks/>
            <a:endCxn id="7" idx="0"/>
          </p:cNvCxnSpPr>
          <p:nvPr/>
        </p:nvCxnSpPr>
        <p:spPr>
          <a:xfrm flipH="1">
            <a:off x="5993635" y="1079629"/>
            <a:ext cx="1274704" cy="1465812"/>
          </a:xfrm>
          <a:prstGeom prst="straightConnector1">
            <a:avLst/>
          </a:prstGeom>
          <a:ln>
            <a:solidFill>
              <a:srgbClr val="7E001B"/>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3C6EFE5-EA66-136E-1989-4CA136048C3D}"/>
              </a:ext>
            </a:extLst>
          </p:cNvPr>
          <p:cNvSpPr txBox="1"/>
          <p:nvPr/>
        </p:nvSpPr>
        <p:spPr>
          <a:xfrm>
            <a:off x="4471708" y="551544"/>
            <a:ext cx="5593262" cy="461665"/>
          </a:xfrm>
          <a:prstGeom prst="rect">
            <a:avLst/>
          </a:prstGeom>
          <a:noFill/>
        </p:spPr>
        <p:txBody>
          <a:bodyPr wrap="none" rtlCol="0">
            <a:spAutoFit/>
          </a:bodyPr>
          <a:lstStyle/>
          <a:p>
            <a:r>
              <a:rPr lang="sr-Cyrl-RS" sz="2400"/>
              <a:t>једна зависна нумеричка варијабла…</a:t>
            </a:r>
            <a:endParaRPr lang="en-GB" sz="2400"/>
          </a:p>
        </p:txBody>
      </p:sp>
    </p:spTree>
    <p:extLst>
      <p:ext uri="{BB962C8B-B14F-4D97-AF65-F5344CB8AC3E}">
        <p14:creationId xmlns:p14="http://schemas.microsoft.com/office/powerpoint/2010/main" val="29332512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31EDC-7E31-8D01-AF1B-2A32C0B2E8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EBBC86-C3E3-5813-C504-8FC716A40110}"/>
              </a:ext>
            </a:extLst>
          </p:cNvPr>
          <p:cNvSpPr>
            <a:spLocks noGrp="1"/>
          </p:cNvSpPr>
          <p:nvPr>
            <p:ph type="title"/>
          </p:nvPr>
        </p:nvSpPr>
        <p:spPr/>
        <p:txBody>
          <a:bodyPr>
            <a:normAutofit/>
          </a:bodyPr>
          <a:lstStyle/>
          <a:p>
            <a:r>
              <a:rPr lang="sr-Cyrl-RS"/>
              <a:t>Анализе варијансе могу бити…</a:t>
            </a:r>
            <a:endParaRPr lang="en-GB"/>
          </a:p>
        </p:txBody>
      </p:sp>
      <p:sp>
        <p:nvSpPr>
          <p:cNvPr id="5" name="Content Placeholder 4">
            <a:extLst>
              <a:ext uri="{FF2B5EF4-FFF2-40B4-BE49-F238E27FC236}">
                <a16:creationId xmlns:a16="http://schemas.microsoft.com/office/drawing/2014/main" id="{E9C6F79F-8FA1-2ABC-132C-F6355994E2CD}"/>
              </a:ext>
            </a:extLst>
          </p:cNvPr>
          <p:cNvSpPr>
            <a:spLocks noGrp="1"/>
          </p:cNvSpPr>
          <p:nvPr>
            <p:ph idx="1"/>
          </p:nvPr>
        </p:nvSpPr>
        <p:spPr>
          <a:xfrm>
            <a:off x="838200" y="2250219"/>
            <a:ext cx="10515600" cy="3926744"/>
          </a:xfrm>
        </p:spPr>
        <p:txBody>
          <a:bodyPr>
            <a:normAutofit/>
          </a:bodyPr>
          <a:lstStyle/>
          <a:p>
            <a:pPr>
              <a:spcAft>
                <a:spcPts val="600"/>
              </a:spcAft>
            </a:pPr>
            <a:r>
              <a:rPr lang="sr-Cyrl-RS" b="1" err="1"/>
              <a:t>Уни</a:t>
            </a:r>
            <a:r>
              <a:rPr lang="sr-Cyrl-RS" err="1">
                <a:solidFill>
                  <a:srgbClr val="A04561"/>
                </a:solidFill>
              </a:rPr>
              <a:t>варијационе</a:t>
            </a:r>
            <a:r>
              <a:rPr lang="sr-Cyrl-RS"/>
              <a:t>/</a:t>
            </a:r>
            <a:r>
              <a:rPr lang="sr-Cyrl-RS" b="1" err="1"/>
              <a:t>уни</a:t>
            </a:r>
            <a:r>
              <a:rPr lang="sr-Cyrl-RS" err="1">
                <a:solidFill>
                  <a:srgbClr val="A04561"/>
                </a:solidFill>
              </a:rPr>
              <a:t>варијатне</a:t>
            </a:r>
            <a:r>
              <a:rPr lang="sr-Cyrl-RS"/>
              <a:t>, али и</a:t>
            </a:r>
          </a:p>
          <a:p>
            <a:pPr>
              <a:spcAft>
                <a:spcPts val="600"/>
              </a:spcAft>
            </a:pPr>
            <a:r>
              <a:rPr lang="sr-Cyrl-RS" b="1" err="1"/>
              <a:t>Мулти</a:t>
            </a:r>
            <a:r>
              <a:rPr lang="sr-Cyrl-RS" err="1"/>
              <a:t>варијационе</a:t>
            </a:r>
            <a:r>
              <a:rPr lang="sr-Cyrl-RS"/>
              <a:t>/</a:t>
            </a:r>
            <a:r>
              <a:rPr lang="sr-Cyrl-RS" b="1" err="1"/>
              <a:t>мулти</a:t>
            </a:r>
            <a:r>
              <a:rPr lang="sr-Cyrl-RS" err="1"/>
              <a:t>варијатне</a:t>
            </a:r>
            <a:r>
              <a:rPr lang="sr-Cyrl-RS"/>
              <a:t> – ако је више зависних (увек нумеричких) варијабли</a:t>
            </a:r>
            <a:endParaRPr lang="sr-Cyrl-RS" b="1"/>
          </a:p>
          <a:p>
            <a:pPr lvl="1">
              <a:spcAft>
                <a:spcPts val="600"/>
              </a:spcAft>
            </a:pPr>
            <a:r>
              <a:rPr lang="sr-Cyrl-RS" b="1" err="1"/>
              <a:t>би</a:t>
            </a:r>
            <a:r>
              <a:rPr lang="sr-Cyrl-RS" err="1"/>
              <a:t>варијационе</a:t>
            </a:r>
            <a:r>
              <a:rPr lang="sr-Cyrl-RS" b="1"/>
              <a:t>/</a:t>
            </a:r>
            <a:r>
              <a:rPr lang="sr-Cyrl-RS" b="1" err="1"/>
              <a:t>би</a:t>
            </a:r>
            <a:r>
              <a:rPr lang="sr-Cyrl-RS" err="1"/>
              <a:t>варијатне</a:t>
            </a:r>
            <a:endParaRPr lang="sr-Cyrl-RS"/>
          </a:p>
          <a:p>
            <a:pPr lvl="1">
              <a:spcAft>
                <a:spcPts val="600"/>
              </a:spcAft>
            </a:pPr>
            <a:r>
              <a:rPr lang="sr-Cyrl-RS" b="1" err="1"/>
              <a:t>три</a:t>
            </a:r>
            <a:r>
              <a:rPr lang="sr-Cyrl-RS" err="1"/>
              <a:t>варијационе</a:t>
            </a:r>
            <a:r>
              <a:rPr lang="sr-Cyrl-RS"/>
              <a:t>/</a:t>
            </a:r>
            <a:r>
              <a:rPr lang="sr-Cyrl-RS" b="1" err="1"/>
              <a:t>три</a:t>
            </a:r>
            <a:r>
              <a:rPr lang="sr-Cyrl-RS" err="1"/>
              <a:t>варијатне</a:t>
            </a:r>
            <a:endParaRPr lang="sr-Cyrl-RS"/>
          </a:p>
          <a:p>
            <a:pPr lvl="1">
              <a:spcAft>
                <a:spcPts val="600"/>
              </a:spcAft>
            </a:pPr>
            <a:r>
              <a:rPr lang="sr-Cyrl-RS" b="1"/>
              <a:t>…</a:t>
            </a:r>
          </a:p>
          <a:p>
            <a:pPr marL="457200" lvl="1" indent="0">
              <a:spcAft>
                <a:spcPts val="600"/>
              </a:spcAft>
              <a:buNone/>
            </a:pPr>
            <a:endParaRPr lang="sr-Cyrl-RS" b="1"/>
          </a:p>
        </p:txBody>
      </p:sp>
      <p:cxnSp>
        <p:nvCxnSpPr>
          <p:cNvPr id="9" name="Straight Connector 8">
            <a:extLst>
              <a:ext uri="{FF2B5EF4-FFF2-40B4-BE49-F238E27FC236}">
                <a16:creationId xmlns:a16="http://schemas.microsoft.com/office/drawing/2014/main" id="{F213878C-76C6-C4EB-5897-D29DAB052CC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DEFB4599-D702-69EA-1C34-D4B1CE808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9E084D1-52AD-56A5-DA36-DD8C09FEAA0B}"/>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8F2FA006-0334-E99C-A7C4-FDA713ECEED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C57A5A25-4884-E73D-1E14-878FBAF7F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105DD37A-015E-9D91-56D5-E84D6C0464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1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F4E7F-5D42-CE26-3882-B8D241E960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B02F00-207A-732C-1CDF-DA5CE4420DD1}"/>
              </a:ext>
            </a:extLst>
          </p:cNvPr>
          <p:cNvSpPr>
            <a:spLocks noGrp="1"/>
          </p:cNvSpPr>
          <p:nvPr>
            <p:ph type="title"/>
          </p:nvPr>
        </p:nvSpPr>
        <p:spPr/>
        <p:txBody>
          <a:bodyPr>
            <a:normAutofit/>
          </a:bodyPr>
          <a:lstStyle/>
          <a:p>
            <a:r>
              <a:rPr lang="sr-Cyrl-RS"/>
              <a:t>Скраћени називи често подразумевају врло специфичне комбинације фактора</a:t>
            </a:r>
            <a:endParaRPr lang="en-GB"/>
          </a:p>
        </p:txBody>
      </p:sp>
      <p:cxnSp>
        <p:nvCxnSpPr>
          <p:cNvPr id="9" name="Straight Connector 8">
            <a:extLst>
              <a:ext uri="{FF2B5EF4-FFF2-40B4-BE49-F238E27FC236}">
                <a16:creationId xmlns:a16="http://schemas.microsoft.com/office/drawing/2014/main" id="{E2F1BBFF-7EC5-DC88-4251-2D48F6CB28E1}"/>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C3696073-9388-1689-2299-17FECEE0F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A1F7971-F94C-9FD7-F4C7-C76FD77C61BB}"/>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7B74377B-9287-39F3-9836-2F2109ECE89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74E454F9-752F-9191-6C58-E03EF6D3E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AD721A67-6FB8-0CFC-FA55-94612CD69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AF9977BF-CEB9-EFE4-4D31-AD4C5EE42B0E}"/>
              </a:ext>
            </a:extLst>
          </p:cNvPr>
          <p:cNvGraphicFramePr>
            <a:graphicFrameLocks noGrp="1"/>
          </p:cNvGraphicFramePr>
          <p:nvPr>
            <p:extLst>
              <p:ext uri="{D42A27DB-BD31-4B8C-83A1-F6EECF244321}">
                <p14:modId xmlns:p14="http://schemas.microsoft.com/office/powerpoint/2010/main" val="3338399729"/>
              </p:ext>
            </p:extLst>
          </p:nvPr>
        </p:nvGraphicFramePr>
        <p:xfrm>
          <a:off x="838199" y="1872316"/>
          <a:ext cx="10796082" cy="4292338"/>
        </p:xfrm>
        <a:graphic>
          <a:graphicData uri="http://schemas.openxmlformats.org/drawingml/2006/table">
            <a:tbl>
              <a:tblPr firstRow="1" bandRow="1">
                <a:tableStyleId>{9D7B26C5-4107-4FEC-AEDC-1716B250A1EF}</a:tableStyleId>
              </a:tblPr>
              <a:tblGrid>
                <a:gridCol w="5398041">
                  <a:extLst>
                    <a:ext uri="{9D8B030D-6E8A-4147-A177-3AD203B41FA5}">
                      <a16:colId xmlns:a16="http://schemas.microsoft.com/office/drawing/2014/main" val="2503560314"/>
                    </a:ext>
                  </a:extLst>
                </a:gridCol>
                <a:gridCol w="5398041">
                  <a:extLst>
                    <a:ext uri="{9D8B030D-6E8A-4147-A177-3AD203B41FA5}">
                      <a16:colId xmlns:a16="http://schemas.microsoft.com/office/drawing/2014/main" val="4048298373"/>
                    </a:ext>
                  </a:extLst>
                </a:gridCol>
              </a:tblGrid>
              <a:tr h="470591">
                <a:tc>
                  <a:txBody>
                    <a:bodyPr/>
                    <a:lstStyle/>
                    <a:p>
                      <a:r>
                        <a:rPr lang="sr-Cyrl-RS"/>
                        <a:t>Кад кажемо…</a:t>
                      </a:r>
                      <a:endParaRPr lang="en-GB"/>
                    </a:p>
                  </a:txBody>
                  <a:tcPr/>
                </a:tc>
                <a:tc>
                  <a:txBody>
                    <a:bodyPr/>
                    <a:lstStyle/>
                    <a:p>
                      <a:r>
                        <a:rPr lang="sr-Cyrl-RS"/>
                        <a:t>Обично се подразумева…</a:t>
                      </a:r>
                      <a:endParaRPr lang="en-GB"/>
                    </a:p>
                  </a:txBody>
                  <a:tcPr/>
                </a:tc>
                <a:extLst>
                  <a:ext uri="{0D108BD9-81ED-4DB2-BD59-A6C34878D82A}">
                    <a16:rowId xmlns:a16="http://schemas.microsoft.com/office/drawing/2014/main" val="1830722670"/>
                  </a:ext>
                </a:extLst>
              </a:tr>
              <a:tr h="812252">
                <a:tc>
                  <a:txBody>
                    <a:bodyPr/>
                    <a:lstStyle/>
                    <a:p>
                      <a:r>
                        <a:rPr lang="sr-Cyrl-RS" err="1"/>
                        <a:t>Једнофакторска</a:t>
                      </a:r>
                      <a:r>
                        <a:rPr lang="sr-Cyrl-RS"/>
                        <a:t> анализа варијансе</a:t>
                      </a:r>
                      <a:endParaRPr lang="en-GB"/>
                    </a:p>
                  </a:txBody>
                  <a:tcPr/>
                </a:tc>
                <a:tc>
                  <a:txBody>
                    <a:bodyPr/>
                    <a:lstStyle/>
                    <a:p>
                      <a:r>
                        <a:rPr lang="sr-Cyrl-RS"/>
                        <a:t>Непоновљена мерења, фиксни фактори</a:t>
                      </a:r>
                      <a:endParaRPr lang="en-GB"/>
                    </a:p>
                  </a:txBody>
                  <a:tcPr/>
                </a:tc>
                <a:extLst>
                  <a:ext uri="{0D108BD9-81ED-4DB2-BD59-A6C34878D82A}">
                    <a16:rowId xmlns:a16="http://schemas.microsoft.com/office/drawing/2014/main" val="2398548145"/>
                  </a:ext>
                </a:extLst>
              </a:tr>
              <a:tr h="812252">
                <a:tc>
                  <a:txBody>
                    <a:bodyPr/>
                    <a:lstStyle/>
                    <a:p>
                      <a:r>
                        <a:rPr lang="sr-Cyrl-RS"/>
                        <a:t>Анализа варијансе са поновљеним мерењима</a:t>
                      </a:r>
                      <a:endParaRPr lang="en-GB"/>
                    </a:p>
                  </a:txBody>
                  <a:tcPr/>
                </a:tc>
                <a:tc>
                  <a:txBody>
                    <a:bodyPr/>
                    <a:lstStyle/>
                    <a:p>
                      <a:r>
                        <a:rPr lang="sr-Cyrl-RS"/>
                        <a:t>Поновљена мерења, ентитет који се испитује је случајни фактор</a:t>
                      </a:r>
                      <a:r>
                        <a:rPr lang="en-GB"/>
                        <a:t> </a:t>
                      </a:r>
                    </a:p>
                  </a:txBody>
                  <a:tcPr/>
                </a:tc>
                <a:extLst>
                  <a:ext uri="{0D108BD9-81ED-4DB2-BD59-A6C34878D82A}">
                    <a16:rowId xmlns:a16="http://schemas.microsoft.com/office/drawing/2014/main" val="3626208423"/>
                  </a:ext>
                </a:extLst>
              </a:tr>
              <a:tr h="470591">
                <a:tc>
                  <a:txBody>
                    <a:bodyPr/>
                    <a:lstStyle/>
                    <a:p>
                      <a:r>
                        <a:rPr lang="sr-Cyrl-RS" err="1"/>
                        <a:t>Двофакторска</a:t>
                      </a:r>
                      <a:r>
                        <a:rPr lang="sr-Cyrl-RS"/>
                        <a:t> анализа варијансе</a:t>
                      </a:r>
                      <a:endParaRPr lang="en-GB"/>
                    </a:p>
                  </a:txBody>
                  <a:tcPr/>
                </a:tc>
                <a:tc>
                  <a:txBody>
                    <a:bodyPr/>
                    <a:lstStyle/>
                    <a:p>
                      <a:r>
                        <a:rPr lang="sr-Cyrl-RS"/>
                        <a:t>Два групна фактора</a:t>
                      </a:r>
                      <a:endParaRPr lang="en-GB"/>
                    </a:p>
                  </a:txBody>
                  <a:tcPr/>
                </a:tc>
                <a:extLst>
                  <a:ext uri="{0D108BD9-81ED-4DB2-BD59-A6C34878D82A}">
                    <a16:rowId xmlns:a16="http://schemas.microsoft.com/office/drawing/2014/main" val="1994078816"/>
                  </a:ext>
                </a:extLst>
              </a:tr>
              <a:tr h="812252">
                <a:tc>
                  <a:txBody>
                    <a:bodyPr/>
                    <a:lstStyle/>
                    <a:p>
                      <a:r>
                        <a:rPr lang="sr-Cyrl-RS" err="1"/>
                        <a:t>Двофакторска</a:t>
                      </a:r>
                      <a:r>
                        <a:rPr lang="sr-Cyrl-RS"/>
                        <a:t> анализа варијансе са поновљеним мерењима</a:t>
                      </a:r>
                      <a:endParaRPr lang="en-GB"/>
                    </a:p>
                  </a:txBody>
                  <a:tcPr/>
                </a:tc>
                <a:tc>
                  <a:txBody>
                    <a:bodyPr/>
                    <a:lstStyle/>
                    <a:p>
                      <a:r>
                        <a:rPr lang="sr-Cyrl-RS"/>
                        <a:t>Два фиксна поновљена фактора, испитаник је случајни фактор</a:t>
                      </a:r>
                      <a:endParaRPr lang="en-GB"/>
                    </a:p>
                  </a:txBody>
                  <a:tcPr/>
                </a:tc>
                <a:extLst>
                  <a:ext uri="{0D108BD9-81ED-4DB2-BD59-A6C34878D82A}">
                    <a16:rowId xmlns:a16="http://schemas.microsoft.com/office/drawing/2014/main" val="860071418"/>
                  </a:ext>
                </a:extLst>
              </a:tr>
              <a:tr h="470591">
                <a:tc>
                  <a:txBody>
                    <a:bodyPr/>
                    <a:lstStyle/>
                    <a:p>
                      <a:r>
                        <a:rPr lang="sr-Cyrl-RS"/>
                        <a:t>Мешовита анализа варијансе</a:t>
                      </a:r>
                      <a:endParaRPr lang="en-GB"/>
                    </a:p>
                  </a:txBody>
                  <a:tcPr/>
                </a:tc>
                <a:tc>
                  <a:txBody>
                    <a:bodyPr/>
                    <a:lstStyle/>
                    <a:p>
                      <a:r>
                        <a:rPr lang="sr-Cyrl-RS"/>
                        <a:t>Један фиксни групни фактор, један фиксни поновљени фактор, ентитет који се испитује је случајни фактор</a:t>
                      </a:r>
                      <a:r>
                        <a:rPr lang="en-GB"/>
                        <a:t> </a:t>
                      </a:r>
                    </a:p>
                  </a:txBody>
                  <a:tcPr/>
                </a:tc>
                <a:extLst>
                  <a:ext uri="{0D108BD9-81ED-4DB2-BD59-A6C34878D82A}">
                    <a16:rowId xmlns:a16="http://schemas.microsoft.com/office/drawing/2014/main" val="699197162"/>
                  </a:ext>
                </a:extLst>
              </a:tr>
            </a:tbl>
          </a:graphicData>
        </a:graphic>
      </p:graphicFrame>
    </p:spTree>
    <p:extLst>
      <p:ext uri="{BB962C8B-B14F-4D97-AF65-F5344CB8AC3E}">
        <p14:creationId xmlns:p14="http://schemas.microsoft.com/office/powerpoint/2010/main" val="17052164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3C29F-8E19-AB52-27F8-2848693421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3A5D6A-6594-F83C-D6A5-2D8FC2D1E65D}"/>
              </a:ext>
            </a:extLst>
          </p:cNvPr>
          <p:cNvSpPr>
            <a:spLocks noGrp="1"/>
          </p:cNvSpPr>
          <p:nvPr>
            <p:ph type="title"/>
          </p:nvPr>
        </p:nvSpPr>
        <p:spPr/>
        <p:txBody>
          <a:bodyPr>
            <a:normAutofit/>
          </a:bodyPr>
          <a:lstStyle/>
          <a:p>
            <a:r>
              <a:rPr lang="sr-Cyrl-RS"/>
              <a:t>Заједничка суштина</a:t>
            </a:r>
            <a:endParaRPr lang="en-GB"/>
          </a:p>
        </p:txBody>
      </p:sp>
      <p:sp>
        <p:nvSpPr>
          <p:cNvPr id="5" name="Content Placeholder 4">
            <a:extLst>
              <a:ext uri="{FF2B5EF4-FFF2-40B4-BE49-F238E27FC236}">
                <a16:creationId xmlns:a16="http://schemas.microsoft.com/office/drawing/2014/main" id="{FBAAF1B6-3034-73EA-8807-7607C39E28F4}"/>
              </a:ext>
            </a:extLst>
          </p:cNvPr>
          <p:cNvSpPr>
            <a:spLocks noGrp="1"/>
          </p:cNvSpPr>
          <p:nvPr>
            <p:ph idx="1"/>
          </p:nvPr>
        </p:nvSpPr>
        <p:spPr>
          <a:xfrm>
            <a:off x="838200" y="2250219"/>
            <a:ext cx="10515600" cy="3926744"/>
          </a:xfrm>
        </p:spPr>
        <p:txBody>
          <a:bodyPr>
            <a:normAutofit lnSpcReduction="10000"/>
          </a:bodyPr>
          <a:lstStyle/>
          <a:p>
            <a:pPr>
              <a:spcAft>
                <a:spcPts val="600"/>
              </a:spcAft>
            </a:pPr>
            <a:r>
              <a:rPr lang="sr-Cyrl-RS"/>
              <a:t>Увек се пореде просечни резултати на зависним нумеричким варијаблама које постижу групе одређене категоричким независним варијаблама</a:t>
            </a:r>
          </a:p>
          <a:p>
            <a:pPr>
              <a:spcAft>
                <a:spcPts val="600"/>
              </a:spcAft>
            </a:pPr>
            <a:endParaRPr lang="sr-Cyrl-RS"/>
          </a:p>
          <a:p>
            <a:pPr>
              <a:spcAft>
                <a:spcPts val="600"/>
              </a:spcAft>
            </a:pPr>
            <a:r>
              <a:rPr lang="sr-Cyrl-RS"/>
              <a:t>Да би се то упоредило, увек се проверава однос неке мере варијансе ефекта и варијансе грешке (тачније преостале варијансе)</a:t>
            </a:r>
          </a:p>
          <a:p>
            <a:pPr lvl="1">
              <a:spcAft>
                <a:spcPts val="600"/>
              </a:spcAft>
            </a:pPr>
            <a:r>
              <a:rPr lang="sr-Cyrl-RS"/>
              <a:t>Варијанса ефекта и варијанса грешке рачунају се на различите начине у различитим нацртима</a:t>
            </a:r>
          </a:p>
        </p:txBody>
      </p:sp>
      <p:cxnSp>
        <p:nvCxnSpPr>
          <p:cNvPr id="9" name="Straight Connector 8">
            <a:extLst>
              <a:ext uri="{FF2B5EF4-FFF2-40B4-BE49-F238E27FC236}">
                <a16:creationId xmlns:a16="http://schemas.microsoft.com/office/drawing/2014/main" id="{CC8EDBA3-82A4-9951-7396-9210B9C17186}"/>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932BDC03-184A-4C22-4F9B-BD608389D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32B290A-BE02-922D-BEDC-477F8C5CD9D2}"/>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0B526CD4-2B89-1951-E654-F26472043055}"/>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D8B0F0B0-9514-D795-CBBA-48CE0E89A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43DA219D-92D8-C1A4-83FC-E09A361674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06C56-2A1E-C305-C5A6-1B87604752CE}"/>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EBD6936-23F8-EAC5-DD0D-2AF50168E196}"/>
              </a:ext>
            </a:extLst>
          </p:cNvPr>
          <p:cNvCxnSpPr>
            <a:cxnSpLocks/>
          </p:cNvCxnSpPr>
          <p:nvPr/>
        </p:nvCxnSpPr>
        <p:spPr>
          <a:xfrm>
            <a:off x="0" y="5631514"/>
            <a:ext cx="8776116"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B893CAD-4235-2143-FE16-544945D23579}"/>
              </a:ext>
            </a:extLst>
          </p:cNvPr>
          <p:cNvCxnSpPr>
            <a:cxnSpLocks/>
          </p:cNvCxnSpPr>
          <p:nvPr/>
        </p:nvCxnSpPr>
        <p:spPr>
          <a:xfrm flipV="1">
            <a:off x="12080307" y="5631514"/>
            <a:ext cx="111693" cy="1"/>
          </a:xfrm>
          <a:prstGeom prst="line">
            <a:avLst/>
          </a:prstGeom>
          <a:ln w="76200">
            <a:solidFill>
              <a:srgbClr val="A0456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6F99905F-17A9-36BB-7F80-726AF880AEA4}"/>
              </a:ext>
            </a:extLst>
          </p:cNvPr>
          <p:cNvSpPr>
            <a:spLocks noGrp="1"/>
          </p:cNvSpPr>
          <p:nvPr>
            <p:ph type="title"/>
          </p:nvPr>
        </p:nvSpPr>
        <p:spPr>
          <a:xfrm>
            <a:off x="199846" y="2648310"/>
            <a:ext cx="10515600" cy="2852737"/>
          </a:xfrm>
        </p:spPr>
        <p:txBody>
          <a:bodyPr/>
          <a:lstStyle/>
          <a:p>
            <a:r>
              <a:rPr lang="en-GB"/>
              <a:t>9</a:t>
            </a:r>
            <a:r>
              <a:rPr lang="sr-Cyrl-RS"/>
              <a:t>. Да сумирамо…</a:t>
            </a:r>
            <a:endParaRPr lang="en-GB"/>
          </a:p>
        </p:txBody>
      </p:sp>
      <p:pic>
        <p:nvPicPr>
          <p:cNvPr id="2" name="Picture 2" descr="Statistical Methods to Analyze Parametric Data: ANOVA">
            <a:extLst>
              <a:ext uri="{FF2B5EF4-FFF2-40B4-BE49-F238E27FC236}">
                <a16:creationId xmlns:a16="http://schemas.microsoft.com/office/drawing/2014/main" id="{785B19FC-7FED-114E-CBF0-1536FCD33E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22286" r="6283" b="18840"/>
          <a:stretch>
            <a:fillRect/>
          </a:stretch>
        </p:blipFill>
        <p:spPr bwMode="auto">
          <a:xfrm>
            <a:off x="7962778" y="4436827"/>
            <a:ext cx="4117529" cy="211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835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D9A6F-E376-A48E-75E2-062DC9A4E850}"/>
              </a:ext>
            </a:extLst>
          </p:cNvPr>
          <p:cNvSpPr>
            <a:spLocks noGrp="1"/>
          </p:cNvSpPr>
          <p:nvPr>
            <p:ph type="title"/>
          </p:nvPr>
        </p:nvSpPr>
        <p:spPr>
          <a:xfrm>
            <a:off x="838200" y="369332"/>
            <a:ext cx="10515600" cy="1325563"/>
          </a:xfrm>
        </p:spPr>
        <p:txBody>
          <a:bodyPr>
            <a:normAutofit/>
          </a:bodyPr>
          <a:lstStyle/>
          <a:p>
            <a:r>
              <a:rPr lang="sr-Cyrl-RS" b="1"/>
              <a:t>Да сумирамо…</a:t>
            </a:r>
            <a:endParaRPr lang="en-GB"/>
          </a:p>
        </p:txBody>
      </p:sp>
      <p:sp>
        <p:nvSpPr>
          <p:cNvPr id="6" name="Content Placeholder 5">
            <a:extLst>
              <a:ext uri="{FF2B5EF4-FFF2-40B4-BE49-F238E27FC236}">
                <a16:creationId xmlns:a16="http://schemas.microsoft.com/office/drawing/2014/main" id="{99A62839-EEAC-3309-612B-D96DC4CF1E82}"/>
              </a:ext>
            </a:extLst>
          </p:cNvPr>
          <p:cNvSpPr>
            <a:spLocks noGrp="1"/>
          </p:cNvSpPr>
          <p:nvPr>
            <p:ph idx="1"/>
          </p:nvPr>
        </p:nvSpPr>
        <p:spPr>
          <a:xfrm>
            <a:off x="838200" y="1694895"/>
            <a:ext cx="10515600" cy="4554747"/>
          </a:xfrm>
        </p:spPr>
        <p:txBody>
          <a:bodyPr>
            <a:normAutofit fontScale="62500" lnSpcReduction="20000"/>
          </a:bodyPr>
          <a:lstStyle/>
          <a:p>
            <a:r>
              <a:rPr lang="en-GB" sz="3200" dirty="0" err="1"/>
              <a:t>Једнофакторском</a:t>
            </a:r>
            <a:r>
              <a:rPr lang="en-GB" sz="3200" dirty="0"/>
              <a:t> </a:t>
            </a:r>
            <a:r>
              <a:rPr lang="en-GB" sz="3200" dirty="0" err="1"/>
              <a:t>анализом</a:t>
            </a:r>
            <a:r>
              <a:rPr lang="en-GB" sz="3200" dirty="0"/>
              <a:t> </a:t>
            </a:r>
            <a:r>
              <a:rPr lang="en-GB" sz="3200" dirty="0" err="1"/>
              <a:t>варијансе</a:t>
            </a:r>
            <a:r>
              <a:rPr lang="en-GB" sz="3200" dirty="0"/>
              <a:t> </a:t>
            </a:r>
            <a:r>
              <a:rPr lang="en-GB" sz="3200" dirty="0" err="1"/>
              <a:t>пореде</a:t>
            </a:r>
            <a:r>
              <a:rPr lang="en-GB" sz="3200" dirty="0"/>
              <a:t> </a:t>
            </a:r>
            <a:r>
              <a:rPr lang="en-GB" sz="3200" dirty="0" err="1"/>
              <a:t>се</a:t>
            </a:r>
            <a:r>
              <a:rPr lang="en-GB" sz="3200" dirty="0"/>
              <a:t> </a:t>
            </a:r>
            <a:r>
              <a:rPr lang="en-GB" sz="3200" dirty="0" err="1"/>
              <a:t>просеци</a:t>
            </a:r>
            <a:r>
              <a:rPr lang="en-GB" sz="3200" dirty="0"/>
              <a:t> </a:t>
            </a:r>
            <a:r>
              <a:rPr lang="en-GB" sz="3200" dirty="0" err="1"/>
              <a:t>две</a:t>
            </a:r>
            <a:r>
              <a:rPr lang="en-GB" sz="3200" dirty="0"/>
              <a:t> </a:t>
            </a:r>
            <a:r>
              <a:rPr lang="en-GB" sz="3200" dirty="0" err="1"/>
              <a:t>или</a:t>
            </a:r>
            <a:r>
              <a:rPr lang="en-GB" sz="3200" dirty="0"/>
              <a:t> </a:t>
            </a:r>
            <a:r>
              <a:rPr lang="en-GB" sz="3200" dirty="0" err="1"/>
              <a:t>више</a:t>
            </a:r>
            <a:r>
              <a:rPr lang="en-GB" sz="3200" dirty="0"/>
              <a:t> </a:t>
            </a:r>
            <a:r>
              <a:rPr lang="en-GB" sz="3200" dirty="0" err="1"/>
              <a:t>група</a:t>
            </a:r>
            <a:r>
              <a:rPr lang="en-GB" sz="3200" dirty="0"/>
              <a:t> </a:t>
            </a:r>
            <a:r>
              <a:rPr lang="en-GB" sz="3200" dirty="0" err="1"/>
              <a:t>једне</a:t>
            </a:r>
            <a:r>
              <a:rPr lang="en-GB" sz="3200" dirty="0"/>
              <a:t> </a:t>
            </a:r>
            <a:r>
              <a:rPr lang="en-GB" sz="3200" dirty="0" err="1"/>
              <a:t>варијабле</a:t>
            </a:r>
            <a:r>
              <a:rPr lang="en-GB" sz="3200" dirty="0"/>
              <a:t> </a:t>
            </a:r>
            <a:r>
              <a:rPr lang="en-GB" sz="3200" dirty="0" err="1"/>
              <a:t>за</a:t>
            </a:r>
            <a:r>
              <a:rPr lang="sr-Cyrl-RS" sz="3200" dirty="0"/>
              <a:t>б</a:t>
            </a:r>
            <a:r>
              <a:rPr lang="en-GB" sz="3200" dirty="0" err="1"/>
              <a:t>ележени</a:t>
            </a:r>
            <a:r>
              <a:rPr lang="en-GB" sz="3200" dirty="0"/>
              <a:t> </a:t>
            </a:r>
            <a:r>
              <a:rPr lang="en-GB" sz="3200" dirty="0" err="1"/>
              <a:t>на</a:t>
            </a:r>
            <a:r>
              <a:rPr lang="en-GB" sz="3200" dirty="0"/>
              <a:t> </a:t>
            </a:r>
            <a:r>
              <a:rPr lang="en-GB" sz="3200" dirty="0" err="1"/>
              <a:t>једној</a:t>
            </a:r>
            <a:r>
              <a:rPr lang="en-GB" sz="3200" dirty="0"/>
              <a:t> </a:t>
            </a:r>
            <a:r>
              <a:rPr lang="en-GB" sz="3200" dirty="0" err="1"/>
              <a:t>нумеричкој</a:t>
            </a:r>
            <a:r>
              <a:rPr lang="en-GB" sz="3200" dirty="0"/>
              <a:t> </a:t>
            </a:r>
            <a:r>
              <a:rPr lang="en-GB" sz="3200" dirty="0" err="1"/>
              <a:t>варијабли</a:t>
            </a:r>
            <a:endParaRPr lang="en-GB" sz="3200" dirty="0"/>
          </a:p>
          <a:p>
            <a:r>
              <a:rPr lang="en-GB" sz="3200" dirty="0" err="1"/>
              <a:t>Подразумева</a:t>
            </a:r>
            <a:r>
              <a:rPr lang="en-GB" sz="3200" dirty="0"/>
              <a:t> </a:t>
            </a:r>
            <a:r>
              <a:rPr lang="en-GB" sz="3200" dirty="0" err="1"/>
              <a:t>се</a:t>
            </a:r>
            <a:r>
              <a:rPr lang="en-GB" sz="3200" dirty="0"/>
              <a:t> </a:t>
            </a:r>
            <a:r>
              <a:rPr lang="en-GB" sz="3200" dirty="0" err="1"/>
              <a:t>модел</a:t>
            </a:r>
            <a:r>
              <a:rPr lang="en-GB" sz="3200" dirty="0"/>
              <a:t> </a:t>
            </a:r>
            <a:r>
              <a:rPr lang="en-GB" sz="3200" dirty="0" err="1"/>
              <a:t>фиксних</a:t>
            </a:r>
            <a:r>
              <a:rPr lang="en-GB" sz="3200" dirty="0"/>
              <a:t> </a:t>
            </a:r>
            <a:r>
              <a:rPr lang="en-GB" sz="3200" dirty="0" err="1"/>
              <a:t>ефеката</a:t>
            </a:r>
            <a:endParaRPr lang="en-GB" sz="3200" dirty="0"/>
          </a:p>
          <a:p>
            <a:r>
              <a:rPr lang="en-GB" sz="3200" dirty="0" err="1"/>
              <a:t>Нулта</a:t>
            </a:r>
            <a:r>
              <a:rPr lang="en-GB" sz="3200" dirty="0"/>
              <a:t> </a:t>
            </a:r>
            <a:r>
              <a:rPr lang="en-GB" sz="3200" dirty="0" err="1"/>
              <a:t>хипотез</a:t>
            </a:r>
            <a:r>
              <a:rPr lang="sr-Cyrl-RS" sz="3200" dirty="0"/>
              <a:t>а:</a:t>
            </a:r>
            <a:r>
              <a:rPr lang="en-GB" sz="3200" dirty="0"/>
              <a:t> </a:t>
            </a:r>
            <a:r>
              <a:rPr lang="en-GB" sz="3200" dirty="0" err="1"/>
              <a:t>једнакост</a:t>
            </a:r>
            <a:r>
              <a:rPr lang="en-GB" sz="3200" dirty="0"/>
              <a:t> </a:t>
            </a:r>
            <a:r>
              <a:rPr lang="en-GB" sz="3200" dirty="0" err="1"/>
              <a:t>просека</a:t>
            </a:r>
            <a:r>
              <a:rPr lang="en-GB" sz="3200" dirty="0"/>
              <a:t> </a:t>
            </a:r>
            <a:r>
              <a:rPr lang="en-GB" sz="3200" dirty="0" err="1"/>
              <a:t>субпопулација</a:t>
            </a:r>
            <a:endParaRPr lang="en-GB" sz="3200" dirty="0"/>
          </a:p>
          <a:p>
            <a:r>
              <a:rPr lang="en-GB" sz="3200" dirty="0" err="1"/>
              <a:t>Тест</a:t>
            </a:r>
            <a:r>
              <a:rPr lang="en-GB" sz="3200" dirty="0"/>
              <a:t> </a:t>
            </a:r>
            <a:r>
              <a:rPr lang="en-GB" sz="3200" dirty="0" err="1"/>
              <a:t>статистик</a:t>
            </a:r>
            <a:r>
              <a:rPr lang="en-GB" sz="3200" dirty="0"/>
              <a:t> </a:t>
            </a:r>
            <a:r>
              <a:rPr lang="en-GB" sz="3200" dirty="0" err="1"/>
              <a:t>је</a:t>
            </a:r>
            <a:r>
              <a:rPr lang="en-GB" sz="3200" dirty="0"/>
              <a:t> F </a:t>
            </a:r>
            <a:r>
              <a:rPr lang="en-GB" sz="3200" dirty="0" err="1"/>
              <a:t>количник</a:t>
            </a:r>
            <a:r>
              <a:rPr lang="en-GB" sz="3200" dirty="0"/>
              <a:t> </a:t>
            </a:r>
            <a:r>
              <a:rPr lang="en-GB" sz="3200" i="1" dirty="0" err="1"/>
              <a:t>оцена</a:t>
            </a:r>
            <a:r>
              <a:rPr lang="en-GB" sz="3200" dirty="0"/>
              <a:t> </a:t>
            </a:r>
            <a:r>
              <a:rPr lang="en-GB" sz="3200" dirty="0" err="1"/>
              <a:t>варијансе</a:t>
            </a:r>
            <a:r>
              <a:rPr lang="en-GB" sz="3200" dirty="0"/>
              <a:t> </a:t>
            </a:r>
            <a:r>
              <a:rPr lang="en-GB" sz="3200" dirty="0" err="1"/>
              <a:t>међугрупних</a:t>
            </a:r>
            <a:r>
              <a:rPr lang="en-GB" sz="3200" dirty="0"/>
              <a:t> и </a:t>
            </a:r>
            <a:r>
              <a:rPr lang="en-GB" sz="3200" dirty="0" err="1"/>
              <a:t>унутаргрупних</a:t>
            </a:r>
            <a:r>
              <a:rPr lang="en-GB" sz="3200" dirty="0"/>
              <a:t> </a:t>
            </a:r>
            <a:r>
              <a:rPr lang="en-GB" sz="3200" dirty="0" err="1"/>
              <a:t>разлика</a:t>
            </a:r>
            <a:endParaRPr lang="en-GB" sz="3200" dirty="0"/>
          </a:p>
          <a:p>
            <a:r>
              <a:rPr lang="en-GB" sz="3200" dirty="0" err="1"/>
              <a:t>На</a:t>
            </a:r>
            <a:r>
              <a:rPr lang="en-GB" sz="3200" dirty="0"/>
              <a:t> </a:t>
            </a:r>
            <a:r>
              <a:rPr lang="en-GB" sz="3200" dirty="0" err="1"/>
              <a:t>основу</a:t>
            </a:r>
            <a:r>
              <a:rPr lang="en-GB" sz="3200" dirty="0"/>
              <a:t> </a:t>
            </a:r>
            <a:r>
              <a:rPr lang="en-GB" sz="3200" dirty="0" err="1"/>
              <a:t>Снидикорове</a:t>
            </a:r>
            <a:r>
              <a:rPr lang="en-GB" sz="3200" dirty="0"/>
              <a:t> </a:t>
            </a:r>
            <a:r>
              <a:rPr lang="en-GB" sz="3200" dirty="0" err="1"/>
              <a:t>расподеле</a:t>
            </a:r>
            <a:r>
              <a:rPr lang="en-GB" sz="3200" dirty="0"/>
              <a:t> </a:t>
            </a:r>
            <a:r>
              <a:rPr lang="en-GB" sz="3200" dirty="0" err="1"/>
              <a:t>узорковања</a:t>
            </a:r>
            <a:r>
              <a:rPr lang="en-GB" sz="3200" dirty="0"/>
              <a:t> </a:t>
            </a:r>
            <a:r>
              <a:rPr lang="en-GB" sz="3200" dirty="0" err="1"/>
              <a:t>са</a:t>
            </a:r>
            <a:r>
              <a:rPr lang="en-GB" sz="3200" dirty="0"/>
              <a:t> </a:t>
            </a:r>
            <a:r>
              <a:rPr lang="en-GB" sz="3200" dirty="0" err="1"/>
              <a:t>степенима</a:t>
            </a:r>
            <a:r>
              <a:rPr lang="en-GB" sz="3200" dirty="0"/>
              <a:t> </a:t>
            </a:r>
            <a:r>
              <a:rPr lang="en-GB" sz="3200" dirty="0" err="1"/>
              <a:t>слободе</a:t>
            </a:r>
            <a:r>
              <a:rPr lang="en-GB" sz="3200" dirty="0"/>
              <a:t> </a:t>
            </a:r>
            <a:r>
              <a:rPr lang="en-GB" sz="3200" dirty="0" err="1"/>
              <a:t>dfb</a:t>
            </a:r>
            <a:r>
              <a:rPr lang="en-GB" sz="3200" dirty="0"/>
              <a:t> и </a:t>
            </a:r>
            <a:r>
              <a:rPr lang="en-GB" sz="3200" dirty="0" err="1"/>
              <a:t>dfw</a:t>
            </a:r>
            <a:r>
              <a:rPr lang="en-GB" sz="3200" dirty="0"/>
              <a:t>, </a:t>
            </a:r>
            <a:r>
              <a:rPr lang="en-GB" sz="3200" dirty="0" err="1"/>
              <a:t>рачунамо</a:t>
            </a:r>
            <a:r>
              <a:rPr lang="en-GB" sz="3200" dirty="0"/>
              <a:t> </a:t>
            </a:r>
            <a:r>
              <a:rPr lang="en-GB" sz="3200" dirty="0" err="1"/>
              <a:t>вероватноћу</a:t>
            </a:r>
            <a:r>
              <a:rPr lang="en-GB" sz="3200" dirty="0"/>
              <a:t> </a:t>
            </a:r>
            <a:r>
              <a:rPr lang="en-GB" sz="3200" dirty="0" err="1"/>
              <a:t>да</a:t>
            </a:r>
            <a:r>
              <a:rPr lang="en-GB" sz="3200" dirty="0"/>
              <a:t> </a:t>
            </a:r>
            <a:r>
              <a:rPr lang="en-GB" sz="3200" dirty="0" err="1"/>
              <a:t>смо</a:t>
            </a:r>
            <a:r>
              <a:rPr lang="en-GB" sz="3200" dirty="0"/>
              <a:t> </a:t>
            </a:r>
            <a:r>
              <a:rPr lang="en-GB" sz="3200" dirty="0" err="1"/>
              <a:t>добили</a:t>
            </a:r>
            <a:r>
              <a:rPr lang="en-GB" sz="3200" dirty="0"/>
              <a:t> </a:t>
            </a:r>
            <a:r>
              <a:rPr lang="en-GB" sz="3200" dirty="0" err="1"/>
              <a:t>тај</a:t>
            </a:r>
            <a:r>
              <a:rPr lang="en-GB" sz="3200" dirty="0"/>
              <a:t> </a:t>
            </a:r>
            <a:r>
              <a:rPr lang="en-GB" sz="3200" dirty="0" err="1"/>
              <a:t>или</a:t>
            </a:r>
            <a:r>
              <a:rPr lang="en-GB" sz="3200" dirty="0"/>
              <a:t> </a:t>
            </a:r>
            <a:r>
              <a:rPr lang="en-GB" sz="3200" dirty="0" err="1"/>
              <a:t>већи</a:t>
            </a:r>
            <a:r>
              <a:rPr lang="en-GB" sz="3200" dirty="0"/>
              <a:t> </a:t>
            </a:r>
            <a:r>
              <a:rPr lang="en-GB" sz="3200" dirty="0" err="1"/>
              <a:t>количник</a:t>
            </a:r>
            <a:r>
              <a:rPr lang="sr-Cyrl-RS" sz="3200" dirty="0"/>
              <a:t>,</a:t>
            </a:r>
            <a:r>
              <a:rPr lang="en-GB" sz="3200" dirty="0"/>
              <a:t> </a:t>
            </a:r>
            <a:r>
              <a:rPr lang="en-GB" sz="3200" dirty="0" err="1"/>
              <a:t>ако</a:t>
            </a:r>
            <a:r>
              <a:rPr lang="en-GB" sz="3200" dirty="0"/>
              <a:t> </a:t>
            </a:r>
            <a:r>
              <a:rPr lang="en-GB" sz="3200" dirty="0" err="1"/>
              <a:t>важи</a:t>
            </a:r>
            <a:r>
              <a:rPr lang="en-GB" sz="3200" dirty="0"/>
              <a:t> </a:t>
            </a:r>
            <a:r>
              <a:rPr lang="en-GB" sz="3200" dirty="0" err="1"/>
              <a:t>нулта</a:t>
            </a:r>
            <a:r>
              <a:rPr lang="en-GB" sz="3200" dirty="0"/>
              <a:t> </a:t>
            </a:r>
            <a:r>
              <a:rPr lang="en-GB" sz="3200" dirty="0" err="1"/>
              <a:t>хипотеза</a:t>
            </a:r>
            <a:endParaRPr lang="en-GB" sz="3200" dirty="0"/>
          </a:p>
          <a:p>
            <a:r>
              <a:rPr lang="en-GB" sz="3200" dirty="0" err="1"/>
              <a:t>Додатни</a:t>
            </a:r>
            <a:r>
              <a:rPr lang="en-GB" sz="3200" dirty="0"/>
              <a:t> </a:t>
            </a:r>
            <a:r>
              <a:rPr lang="en-GB" sz="3200" dirty="0" err="1"/>
              <a:t>услови</a:t>
            </a:r>
            <a:r>
              <a:rPr lang="en-GB" sz="3200" dirty="0"/>
              <a:t>: </a:t>
            </a:r>
            <a:r>
              <a:rPr lang="en-GB" sz="3200" dirty="0" err="1"/>
              <a:t>хомосцедастичност</a:t>
            </a:r>
            <a:r>
              <a:rPr lang="en-GB" sz="3200" dirty="0"/>
              <a:t> (</a:t>
            </a:r>
            <a:r>
              <a:rPr lang="en-GB" sz="3200" dirty="0" err="1"/>
              <a:t>веома</a:t>
            </a:r>
            <a:r>
              <a:rPr lang="en-GB" sz="3200" dirty="0"/>
              <a:t> </a:t>
            </a:r>
            <a:r>
              <a:rPr lang="en-GB" sz="3200" dirty="0" err="1"/>
              <a:t>важна</a:t>
            </a:r>
            <a:r>
              <a:rPr lang="en-GB" sz="3200" dirty="0"/>
              <a:t>) и </a:t>
            </a:r>
            <a:r>
              <a:rPr lang="en-GB" sz="3200" dirty="0" err="1"/>
              <a:t>нормалност</a:t>
            </a:r>
            <a:r>
              <a:rPr lang="en-GB" sz="3200" dirty="0"/>
              <a:t> </a:t>
            </a:r>
            <a:r>
              <a:rPr lang="en-GB" sz="3200" dirty="0" err="1"/>
              <a:t>расподеле</a:t>
            </a:r>
            <a:r>
              <a:rPr lang="en-GB" sz="3200" dirty="0"/>
              <a:t> </a:t>
            </a:r>
            <a:r>
              <a:rPr lang="en-GB" sz="3200" dirty="0" err="1"/>
              <a:t>резидуала</a:t>
            </a:r>
            <a:r>
              <a:rPr lang="en-GB" sz="3200" dirty="0"/>
              <a:t> (</a:t>
            </a:r>
            <a:r>
              <a:rPr lang="en-GB" sz="3200" dirty="0" err="1"/>
              <a:t>важно</a:t>
            </a:r>
            <a:r>
              <a:rPr lang="en-GB" sz="3200" dirty="0"/>
              <a:t> </a:t>
            </a:r>
            <a:r>
              <a:rPr lang="en-GB" sz="3200" dirty="0" err="1"/>
              <a:t>за</a:t>
            </a:r>
            <a:r>
              <a:rPr lang="en-GB" sz="3200" dirty="0"/>
              <a:t> </a:t>
            </a:r>
            <a:r>
              <a:rPr lang="en-GB" sz="3200" dirty="0" err="1"/>
              <a:t>мале</a:t>
            </a:r>
            <a:r>
              <a:rPr lang="en-GB" sz="3200" dirty="0"/>
              <a:t> </a:t>
            </a:r>
            <a:r>
              <a:rPr lang="en-GB" sz="3200" dirty="0" err="1"/>
              <a:t>узорке</a:t>
            </a:r>
            <a:r>
              <a:rPr lang="en-GB" sz="3200" dirty="0"/>
              <a:t>)</a:t>
            </a:r>
          </a:p>
          <a:p>
            <a:r>
              <a:rPr lang="en-GB" sz="3200" dirty="0" err="1"/>
              <a:t>Провера</a:t>
            </a:r>
            <a:r>
              <a:rPr lang="en-GB" sz="3200" dirty="0"/>
              <a:t> </a:t>
            </a:r>
            <a:r>
              <a:rPr lang="en-GB" sz="3200" dirty="0" err="1"/>
              <a:t>хомосцедастичности</a:t>
            </a:r>
            <a:r>
              <a:rPr lang="en-GB" sz="3200" dirty="0"/>
              <a:t>: </a:t>
            </a:r>
            <a:r>
              <a:rPr lang="en-GB" sz="3200" dirty="0" err="1"/>
              <a:t>Левенеов</a:t>
            </a:r>
            <a:r>
              <a:rPr lang="en-GB" sz="3200" dirty="0"/>
              <a:t> </a:t>
            </a:r>
            <a:r>
              <a:rPr lang="en-GB" sz="3200" dirty="0" err="1"/>
              <a:t>тест</a:t>
            </a:r>
            <a:endParaRPr lang="en-GB" sz="3200" dirty="0"/>
          </a:p>
          <a:p>
            <a:r>
              <a:rPr lang="en-GB" sz="3200" dirty="0" err="1"/>
              <a:t>Ако</a:t>
            </a:r>
            <a:r>
              <a:rPr lang="en-GB" sz="3200" dirty="0"/>
              <a:t> </a:t>
            </a:r>
            <a:r>
              <a:rPr lang="en-GB" sz="3200" dirty="0" err="1"/>
              <a:t>нема</a:t>
            </a:r>
            <a:r>
              <a:rPr lang="en-GB" sz="3200" dirty="0"/>
              <a:t> </a:t>
            </a:r>
            <a:r>
              <a:rPr lang="en-GB" sz="3200" dirty="0" err="1"/>
              <a:t>хомосцедастичности</a:t>
            </a:r>
            <a:r>
              <a:rPr lang="en-GB" sz="3200" dirty="0"/>
              <a:t>: </a:t>
            </a:r>
            <a:r>
              <a:rPr lang="en-GB" sz="3200" dirty="0" err="1"/>
              <a:t>Велчов</a:t>
            </a:r>
            <a:r>
              <a:rPr lang="en-GB" sz="3200" dirty="0"/>
              <a:t> </a:t>
            </a:r>
            <a:r>
              <a:rPr lang="en-GB" sz="3200" dirty="0" err="1"/>
              <a:t>поступак</a:t>
            </a:r>
            <a:endParaRPr lang="en-GB" sz="3200" dirty="0"/>
          </a:p>
          <a:p>
            <a:r>
              <a:rPr lang="en-GB" sz="3200" dirty="0" err="1"/>
              <a:t>Величина</a:t>
            </a:r>
            <a:r>
              <a:rPr lang="en-GB" sz="3200" dirty="0"/>
              <a:t> </a:t>
            </a:r>
            <a:r>
              <a:rPr lang="en-GB" sz="3200" dirty="0" err="1"/>
              <a:t>ефекта</a:t>
            </a:r>
            <a:r>
              <a:rPr lang="en-GB" sz="3200" dirty="0"/>
              <a:t>: </a:t>
            </a:r>
            <a:r>
              <a:rPr lang="en-GB" sz="3200" dirty="0" err="1"/>
              <a:t>ета</a:t>
            </a:r>
            <a:r>
              <a:rPr lang="en-GB" sz="3200" dirty="0"/>
              <a:t> </a:t>
            </a:r>
            <a:r>
              <a:rPr lang="en-GB" sz="3200" dirty="0" err="1"/>
              <a:t>квадрат</a:t>
            </a:r>
            <a:r>
              <a:rPr lang="en-GB" sz="3200" dirty="0"/>
              <a:t>, </a:t>
            </a:r>
            <a:r>
              <a:rPr lang="en-GB" sz="3200" dirty="0" err="1"/>
              <a:t>омега</a:t>
            </a:r>
            <a:r>
              <a:rPr lang="en-GB" sz="3200" dirty="0"/>
              <a:t> </a:t>
            </a:r>
            <a:r>
              <a:rPr lang="en-GB" sz="3200" dirty="0" err="1"/>
              <a:t>квадрат</a:t>
            </a:r>
            <a:r>
              <a:rPr lang="en-GB" sz="3200" dirty="0"/>
              <a:t>, f</a:t>
            </a:r>
          </a:p>
          <a:p>
            <a:r>
              <a:rPr lang="en-GB" sz="3200" dirty="0" err="1"/>
              <a:t>Поређења</a:t>
            </a:r>
            <a:r>
              <a:rPr lang="en-GB" sz="3200" dirty="0"/>
              <a:t> </a:t>
            </a:r>
            <a:r>
              <a:rPr lang="en-GB" sz="3200" dirty="0" err="1"/>
              <a:t>парова</a:t>
            </a:r>
            <a:r>
              <a:rPr lang="en-GB" sz="3200" dirty="0"/>
              <a:t>: </a:t>
            </a:r>
            <a:r>
              <a:rPr lang="en-GB" sz="3200" dirty="0" err="1"/>
              <a:t>пост</a:t>
            </a:r>
            <a:r>
              <a:rPr lang="en-GB" sz="3200" dirty="0"/>
              <a:t> </a:t>
            </a:r>
            <a:r>
              <a:rPr lang="en-GB" sz="3200" dirty="0" err="1"/>
              <a:t>хок</a:t>
            </a:r>
            <a:r>
              <a:rPr lang="en-GB" sz="3200" dirty="0"/>
              <a:t> (</a:t>
            </a:r>
            <a:r>
              <a:rPr lang="en-GB" sz="3200" dirty="0" err="1"/>
              <a:t>тражи</a:t>
            </a:r>
            <a:r>
              <a:rPr lang="en-GB" sz="3200" dirty="0"/>
              <a:t> </a:t>
            </a:r>
            <a:r>
              <a:rPr lang="en-GB" sz="3200" dirty="0" err="1"/>
              <a:t>корекцију</a:t>
            </a:r>
            <a:r>
              <a:rPr lang="en-GB" sz="3200" dirty="0"/>
              <a:t>, </a:t>
            </a:r>
            <a:r>
              <a:rPr lang="en-GB" sz="3200" dirty="0" err="1"/>
              <a:t>нпр</a:t>
            </a:r>
            <a:r>
              <a:rPr lang="en-GB" sz="3200" dirty="0"/>
              <a:t>. </a:t>
            </a:r>
            <a:r>
              <a:rPr lang="en-GB" sz="3200" dirty="0" err="1"/>
              <a:t>Шефе</a:t>
            </a:r>
            <a:r>
              <a:rPr lang="en-GB" sz="3200" dirty="0"/>
              <a:t>) и </a:t>
            </a:r>
            <a:r>
              <a:rPr lang="en-GB" sz="3200" dirty="0" err="1"/>
              <a:t>планирана</a:t>
            </a:r>
            <a:r>
              <a:rPr lang="en-GB" sz="3200" dirty="0"/>
              <a:t> (</a:t>
            </a:r>
            <a:r>
              <a:rPr lang="en-GB" sz="3200" dirty="0" err="1"/>
              <a:t>само</a:t>
            </a:r>
            <a:r>
              <a:rPr lang="en-GB" sz="3200" dirty="0"/>
              <a:t> </a:t>
            </a:r>
            <a:r>
              <a:rPr lang="en-GB" sz="3200" dirty="0" err="1"/>
              <a:t>мали</a:t>
            </a:r>
            <a:r>
              <a:rPr lang="en-GB" sz="3200" dirty="0"/>
              <a:t> </a:t>
            </a:r>
            <a:r>
              <a:rPr lang="en-GB" sz="3200" dirty="0" err="1"/>
              <a:t>број</a:t>
            </a:r>
            <a:r>
              <a:rPr lang="sr-Cyrl-RS" sz="3200" dirty="0"/>
              <a:t> унапред одређених поређења, иначе тражи корекцију</a:t>
            </a:r>
            <a:r>
              <a:rPr lang="en-GB" sz="3200" dirty="0"/>
              <a:t>)</a:t>
            </a:r>
          </a:p>
        </p:txBody>
      </p:sp>
      <p:cxnSp>
        <p:nvCxnSpPr>
          <p:cNvPr id="8" name="Straight Connector 7">
            <a:extLst>
              <a:ext uri="{FF2B5EF4-FFF2-40B4-BE49-F238E27FC236}">
                <a16:creationId xmlns:a16="http://schemas.microsoft.com/office/drawing/2014/main" id="{8E91A69D-F49D-5C83-898B-278F1E3C0D9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9" name="Picture 2" descr="plotting - Plot of histogram similar to output from @risk - Mathematica  Stack Exchange">
            <a:extLst>
              <a:ext uri="{FF2B5EF4-FFF2-40B4-BE49-F238E27FC236}">
                <a16:creationId xmlns:a16="http://schemas.microsoft.com/office/drawing/2014/main" id="{C33EABDF-C4A7-C4D4-F29F-F7C227F29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053458-2E24-E9AC-D2A7-C5ADF85E2815}"/>
              </a:ext>
            </a:extLst>
          </p:cNvPr>
          <p:cNvSpPr txBox="1"/>
          <p:nvPr/>
        </p:nvSpPr>
        <p:spPr>
          <a:xfrm>
            <a:off x="0" y="6488668"/>
            <a:ext cx="9955492" cy="369332"/>
          </a:xfrm>
          <a:prstGeom prst="rect">
            <a:avLst/>
          </a:prstGeom>
          <a:noFill/>
        </p:spPr>
        <p:txBody>
          <a:bodyPr wrap="square">
            <a:spAutoFit/>
          </a:bodyPr>
          <a:lstStyle/>
          <a:p>
            <a:r>
              <a:rPr lang="sr-Latn-RS" i="1">
                <a:solidFill>
                  <a:srgbClr val="9E9FA0"/>
                </a:solidFill>
              </a:rPr>
              <a:t>7</a:t>
            </a:r>
            <a:r>
              <a:rPr lang="sr-Cyrl-RS" i="1">
                <a:solidFill>
                  <a:srgbClr val="9E9FA0"/>
                </a:solidFill>
              </a:rPr>
              <a:t>. </a:t>
            </a:r>
            <a:r>
              <a:rPr lang="ru-RU" i="1" err="1">
                <a:solidFill>
                  <a:srgbClr val="9E9FA0"/>
                </a:solidFill>
              </a:rPr>
              <a:t>Закључак</a:t>
            </a:r>
            <a:r>
              <a:rPr lang="ru-RU" i="1">
                <a:solidFill>
                  <a:srgbClr val="9E9FA0"/>
                </a:solidFill>
              </a:rPr>
              <a:t>: </a:t>
            </a:r>
            <a:r>
              <a:rPr lang="ru-RU" i="1" err="1">
                <a:solidFill>
                  <a:srgbClr val="9E9FA0"/>
                </a:solidFill>
              </a:rPr>
              <a:t>шта</a:t>
            </a:r>
            <a:r>
              <a:rPr lang="ru-RU" i="1">
                <a:solidFill>
                  <a:srgbClr val="9E9FA0"/>
                </a:solidFill>
              </a:rPr>
              <a:t> треба да </a:t>
            </a:r>
            <a:r>
              <a:rPr lang="ru-RU" i="1" err="1">
                <a:solidFill>
                  <a:srgbClr val="9E9FA0"/>
                </a:solidFill>
              </a:rPr>
              <a:t>садржи</a:t>
            </a:r>
            <a:r>
              <a:rPr lang="ru-RU" i="1">
                <a:solidFill>
                  <a:srgbClr val="9E9FA0"/>
                </a:solidFill>
              </a:rPr>
              <a:t> </a:t>
            </a:r>
            <a:r>
              <a:rPr lang="ru-RU" i="1" err="1">
                <a:solidFill>
                  <a:srgbClr val="9E9FA0"/>
                </a:solidFill>
              </a:rPr>
              <a:t>опис</a:t>
            </a:r>
            <a:r>
              <a:rPr lang="ru-RU" i="1">
                <a:solidFill>
                  <a:srgbClr val="9E9FA0"/>
                </a:solidFill>
              </a:rPr>
              <a:t> </a:t>
            </a:r>
            <a:r>
              <a:rPr lang="ru-RU" i="1" err="1">
                <a:solidFill>
                  <a:srgbClr val="9E9FA0"/>
                </a:solidFill>
              </a:rPr>
              <a:t>једне</a:t>
            </a:r>
            <a:r>
              <a:rPr lang="ru-RU" i="1">
                <a:solidFill>
                  <a:srgbClr val="9E9FA0"/>
                </a:solidFill>
              </a:rPr>
              <a:t> </a:t>
            </a:r>
            <a:r>
              <a:rPr lang="ru-RU" i="1" err="1">
                <a:solidFill>
                  <a:srgbClr val="9E9FA0"/>
                </a:solidFill>
              </a:rPr>
              <a:t>квантитативне</a:t>
            </a:r>
            <a:r>
              <a:rPr lang="ru-RU" i="1">
                <a:solidFill>
                  <a:srgbClr val="9E9FA0"/>
                </a:solidFill>
              </a:rPr>
              <a:t> </a:t>
            </a:r>
            <a:r>
              <a:rPr lang="ru-RU" i="1" err="1">
                <a:solidFill>
                  <a:srgbClr val="9E9FA0"/>
                </a:solidFill>
              </a:rPr>
              <a:t>варијабле</a:t>
            </a:r>
            <a:endParaRPr lang="ru-RU" i="1">
              <a:solidFill>
                <a:srgbClr val="9E9FA0"/>
              </a:solidFill>
            </a:endParaRPr>
          </a:p>
        </p:txBody>
      </p:sp>
      <p:cxnSp>
        <p:nvCxnSpPr>
          <p:cNvPr id="2" name="Straight Connector 1">
            <a:extLst>
              <a:ext uri="{FF2B5EF4-FFF2-40B4-BE49-F238E27FC236}">
                <a16:creationId xmlns:a16="http://schemas.microsoft.com/office/drawing/2014/main" id="{49776529-FCB3-96CE-4788-0BEC1F1A9598}"/>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3" name="Picture 2" descr="plotting - Plot of histogram similar to output from @risk - Mathematica  Stack Exchange">
            <a:extLst>
              <a:ext uri="{FF2B5EF4-FFF2-40B4-BE49-F238E27FC236}">
                <a16:creationId xmlns:a16="http://schemas.microsoft.com/office/drawing/2014/main" id="{7501E58D-71BA-7C94-5420-5379169CA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atistical Methods to Analyze Parametric Data: ANOVA">
            <a:extLst>
              <a:ext uri="{FF2B5EF4-FFF2-40B4-BE49-F238E27FC236}">
                <a16:creationId xmlns:a16="http://schemas.microsoft.com/office/drawing/2014/main" id="{410B5D42-A45F-4240-9372-C25A581373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6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DD30E-E762-EF3B-ED6D-C60CAB9EBF57}"/>
              </a:ext>
            </a:extLst>
          </p:cNvPr>
          <p:cNvSpPr>
            <a:spLocks noGrp="1"/>
          </p:cNvSpPr>
          <p:nvPr>
            <p:ph type="title"/>
          </p:nvPr>
        </p:nvSpPr>
        <p:spPr/>
        <p:txBody>
          <a:bodyPr>
            <a:normAutofit/>
          </a:bodyPr>
          <a:lstStyle/>
          <a:p>
            <a:r>
              <a:rPr lang="sr-Cyrl-RS" dirty="0" err="1"/>
              <a:t>Једнофакторска</a:t>
            </a:r>
            <a:r>
              <a:rPr lang="sr-Cyrl-RS" dirty="0"/>
              <a:t> анализа варијансе</a:t>
            </a:r>
            <a:endParaRPr lang="en-GB" dirty="0"/>
          </a:p>
        </p:txBody>
      </p:sp>
      <p:sp>
        <p:nvSpPr>
          <p:cNvPr id="5" name="Content Placeholder 4">
            <a:extLst>
              <a:ext uri="{FF2B5EF4-FFF2-40B4-BE49-F238E27FC236}">
                <a16:creationId xmlns:a16="http://schemas.microsoft.com/office/drawing/2014/main" id="{CE8CFA1D-34C3-3B7B-3B4E-616015BE7C01}"/>
              </a:ext>
            </a:extLst>
          </p:cNvPr>
          <p:cNvSpPr>
            <a:spLocks noGrp="1"/>
          </p:cNvSpPr>
          <p:nvPr>
            <p:ph idx="1"/>
          </p:nvPr>
        </p:nvSpPr>
        <p:spPr>
          <a:xfrm>
            <a:off x="838200" y="2250219"/>
            <a:ext cx="10515600" cy="3926744"/>
          </a:xfrm>
        </p:spPr>
        <p:txBody>
          <a:bodyPr>
            <a:normAutofit/>
          </a:bodyPr>
          <a:lstStyle/>
          <a:p>
            <a:pPr>
              <a:spcAft>
                <a:spcPts val="1800"/>
              </a:spcAft>
            </a:pPr>
            <a:r>
              <a:rPr lang="sr-Cyrl-RS" i="1" dirty="0">
                <a:solidFill>
                  <a:srgbClr val="A04561"/>
                </a:solidFill>
              </a:rPr>
              <a:t>Поредимо просеке две или више група које смо забележили на нумеричкој зависној варијабли</a:t>
            </a:r>
          </a:p>
          <a:p>
            <a:pPr>
              <a:spcAft>
                <a:spcPts val="1800"/>
              </a:spcAft>
            </a:pPr>
            <a:r>
              <a:rPr lang="sr-Cyrl-RS" i="1" dirty="0">
                <a:solidFill>
                  <a:srgbClr val="A04561"/>
                </a:solidFill>
              </a:rPr>
              <a:t>Прецизније: поредимо просеке две или више жељених група (између којих нема преклапања у чланству) које смо забележили на једној нумеричкој зависној варијабли</a:t>
            </a:r>
          </a:p>
          <a:p>
            <a:pPr>
              <a:spcAft>
                <a:spcPts val="1800"/>
              </a:spcAft>
            </a:pPr>
            <a:r>
              <a:rPr lang="sr-Cyrl-RS" i="1" dirty="0">
                <a:solidFill>
                  <a:srgbClr val="A04561"/>
                </a:solidFill>
              </a:rPr>
              <a:t>Када се каже само </a:t>
            </a:r>
            <a:r>
              <a:rPr lang="sr-Cyrl-RS" b="1" i="1" dirty="0">
                <a:solidFill>
                  <a:srgbClr val="A04561"/>
                </a:solidFill>
              </a:rPr>
              <a:t>„</a:t>
            </a:r>
            <a:r>
              <a:rPr lang="sr-Cyrl-RS" b="1" i="1" dirty="0" err="1">
                <a:solidFill>
                  <a:srgbClr val="A04561"/>
                </a:solidFill>
              </a:rPr>
              <a:t>једнофакторска</a:t>
            </a:r>
            <a:r>
              <a:rPr lang="sr-Cyrl-RS" b="1" i="1" dirty="0">
                <a:solidFill>
                  <a:srgbClr val="A04561"/>
                </a:solidFill>
              </a:rPr>
              <a:t> анализа варијансе“ </a:t>
            </a:r>
            <a:r>
              <a:rPr lang="sr-Cyrl-RS" i="1" dirty="0">
                <a:solidFill>
                  <a:srgbClr val="A04561"/>
                </a:solidFill>
              </a:rPr>
              <a:t>најчешће се мисли на управо овакву анализу</a:t>
            </a:r>
          </a:p>
        </p:txBody>
      </p:sp>
      <p:cxnSp>
        <p:nvCxnSpPr>
          <p:cNvPr id="9" name="Straight Connector 8">
            <a:extLst>
              <a:ext uri="{FF2B5EF4-FFF2-40B4-BE49-F238E27FC236}">
                <a16:creationId xmlns:a16="http://schemas.microsoft.com/office/drawing/2014/main" id="{07E695A6-0127-FEDF-5074-512F28CAC783}"/>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D88D6B01-344B-E957-068D-19123775F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8002C8-AED0-8846-A595-127B3C3B93F5}"/>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DB27FB72-3806-BE49-922F-3B82755C4EED}"/>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F35C285D-88FA-E8BA-6CBE-D81F87EA9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E8A092C7-ABC7-2415-B027-C5B71E516A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5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18944-CCC0-EF24-19F5-4FFE7B7C97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6BFA4A-3FB0-F6EE-7AEC-0F1E547BC1CB}"/>
              </a:ext>
            </a:extLst>
          </p:cNvPr>
          <p:cNvSpPr>
            <a:spLocks noGrp="1"/>
          </p:cNvSpPr>
          <p:nvPr>
            <p:ph type="title"/>
          </p:nvPr>
        </p:nvSpPr>
        <p:spPr>
          <a:xfrm>
            <a:off x="838200" y="365125"/>
            <a:ext cx="10515600" cy="887855"/>
          </a:xfrm>
        </p:spPr>
        <p:txBody>
          <a:bodyPr>
            <a:normAutofit/>
          </a:bodyPr>
          <a:lstStyle/>
          <a:p>
            <a:r>
              <a:rPr lang="sr-Cyrl-RS"/>
              <a:t>Како то изгледа визуелно, поједностављено?</a:t>
            </a:r>
            <a:endParaRPr lang="en-GB"/>
          </a:p>
        </p:txBody>
      </p:sp>
      <p:cxnSp>
        <p:nvCxnSpPr>
          <p:cNvPr id="9" name="Straight Connector 8">
            <a:extLst>
              <a:ext uri="{FF2B5EF4-FFF2-40B4-BE49-F238E27FC236}">
                <a16:creationId xmlns:a16="http://schemas.microsoft.com/office/drawing/2014/main" id="{C9D55F58-171D-0D73-B2F7-F6673CF74DCC}"/>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0" name="Picture 2" descr="plotting - Plot of histogram similar to output from @risk - Mathematica  Stack Exchange">
            <a:extLst>
              <a:ext uri="{FF2B5EF4-FFF2-40B4-BE49-F238E27FC236}">
                <a16:creationId xmlns:a16="http://schemas.microsoft.com/office/drawing/2014/main" id="{4A1C0D87-C33A-E828-0F6D-61659D656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184D15-AF57-58C8-D804-806518D680CB}"/>
              </a:ext>
            </a:extLst>
          </p:cNvPr>
          <p:cNvSpPr txBox="1"/>
          <p:nvPr/>
        </p:nvSpPr>
        <p:spPr>
          <a:xfrm>
            <a:off x="0" y="6488668"/>
            <a:ext cx="9955492" cy="369332"/>
          </a:xfrm>
          <a:prstGeom prst="rect">
            <a:avLst/>
          </a:prstGeom>
          <a:noFill/>
        </p:spPr>
        <p:txBody>
          <a:bodyPr wrap="square">
            <a:spAutoFit/>
          </a:bodyPr>
          <a:lstStyle/>
          <a:p>
            <a:pPr marL="342900" indent="-342900">
              <a:buAutoNum type="arabicPeriod"/>
            </a:pPr>
            <a:r>
              <a:rPr lang="sr-Cyrl-RS" i="1" err="1">
                <a:solidFill>
                  <a:srgbClr val="9E9FA0"/>
                </a:solidFill>
              </a:rPr>
              <a:t>Једнофакторска</a:t>
            </a:r>
            <a:r>
              <a:rPr lang="sr-Cyrl-RS" i="1">
                <a:solidFill>
                  <a:srgbClr val="9E9FA0"/>
                </a:solidFill>
              </a:rPr>
              <a:t> анализа варијансе</a:t>
            </a:r>
          </a:p>
        </p:txBody>
      </p:sp>
      <p:cxnSp>
        <p:nvCxnSpPr>
          <p:cNvPr id="12" name="Straight Connector 11">
            <a:extLst>
              <a:ext uri="{FF2B5EF4-FFF2-40B4-BE49-F238E27FC236}">
                <a16:creationId xmlns:a16="http://schemas.microsoft.com/office/drawing/2014/main" id="{4B6C2552-D565-DC2B-8AC2-E1A4ADC1C0A2}"/>
              </a:ext>
            </a:extLst>
          </p:cNvPr>
          <p:cNvCxnSpPr>
            <a:cxnSpLocks/>
          </p:cNvCxnSpPr>
          <p:nvPr/>
        </p:nvCxnSpPr>
        <p:spPr>
          <a:xfrm>
            <a:off x="0" y="6461906"/>
            <a:ext cx="12192000" cy="26762"/>
          </a:xfrm>
          <a:prstGeom prst="line">
            <a:avLst/>
          </a:prstGeom>
          <a:ln>
            <a:solidFill>
              <a:srgbClr val="A04561"/>
            </a:solidFill>
          </a:ln>
        </p:spPr>
        <p:style>
          <a:lnRef idx="2">
            <a:schemeClr val="accent1"/>
          </a:lnRef>
          <a:fillRef idx="0">
            <a:schemeClr val="accent1"/>
          </a:fillRef>
          <a:effectRef idx="1">
            <a:schemeClr val="accent1"/>
          </a:effectRef>
          <a:fontRef idx="minor">
            <a:schemeClr val="tx1"/>
          </a:fontRef>
        </p:style>
      </p:cxnSp>
      <p:pic>
        <p:nvPicPr>
          <p:cNvPr id="13" name="Picture 12" descr="plotting - Plot of histogram similar to output from @risk - Mathematica  Stack Exchange">
            <a:extLst>
              <a:ext uri="{FF2B5EF4-FFF2-40B4-BE49-F238E27FC236}">
                <a16:creationId xmlns:a16="http://schemas.microsoft.com/office/drawing/2014/main" id="{A2385F75-2FB2-69E7-1A3D-EE401D662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9499" y="6191416"/>
            <a:ext cx="850808" cy="59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tatistical Methods to Analyze Parametric Data: ANOVA">
            <a:extLst>
              <a:ext uri="{FF2B5EF4-FFF2-40B4-BE49-F238E27FC236}">
                <a16:creationId xmlns:a16="http://schemas.microsoft.com/office/drawing/2014/main" id="{5DD44F37-7C54-7147-5DD6-028D573589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5" t="22286" r="6283" b="18840"/>
          <a:stretch>
            <a:fillRect/>
          </a:stretch>
        </p:blipFill>
        <p:spPr bwMode="auto">
          <a:xfrm>
            <a:off x="10807041" y="6147684"/>
            <a:ext cx="1273266" cy="65268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68">
            <a:extLst>
              <a:ext uri="{FF2B5EF4-FFF2-40B4-BE49-F238E27FC236}">
                <a16:creationId xmlns:a16="http://schemas.microsoft.com/office/drawing/2014/main" id="{DD442602-578A-9665-30A4-FFA1A87F2BCE}"/>
              </a:ext>
            </a:extLst>
          </p:cNvPr>
          <p:cNvGrpSpPr>
            <a:grpSpLocks/>
          </p:cNvGrpSpPr>
          <p:nvPr/>
        </p:nvGrpSpPr>
        <p:grpSpPr bwMode="auto">
          <a:xfrm>
            <a:off x="1591876" y="1308543"/>
            <a:ext cx="8243887" cy="4791075"/>
            <a:chOff x="567" y="821"/>
            <a:chExt cx="5193" cy="3018"/>
          </a:xfrm>
        </p:grpSpPr>
        <p:grpSp>
          <p:nvGrpSpPr>
            <p:cNvPr id="3" name="Group 8">
              <a:extLst>
                <a:ext uri="{FF2B5EF4-FFF2-40B4-BE49-F238E27FC236}">
                  <a16:creationId xmlns:a16="http://schemas.microsoft.com/office/drawing/2014/main" id="{21CF083A-4A23-C2A7-E0A5-174D61E03654}"/>
                </a:ext>
              </a:extLst>
            </p:cNvPr>
            <p:cNvGrpSpPr>
              <a:grpSpLocks/>
            </p:cNvGrpSpPr>
            <p:nvPr/>
          </p:nvGrpSpPr>
          <p:grpSpPr bwMode="auto">
            <a:xfrm>
              <a:off x="1817" y="879"/>
              <a:ext cx="3362" cy="2960"/>
              <a:chOff x="1020" y="1117"/>
              <a:chExt cx="2722" cy="2585"/>
            </a:xfrm>
          </p:grpSpPr>
          <p:sp>
            <p:nvSpPr>
              <p:cNvPr id="8" name="Line 4">
                <a:extLst>
                  <a:ext uri="{FF2B5EF4-FFF2-40B4-BE49-F238E27FC236}">
                    <a16:creationId xmlns:a16="http://schemas.microsoft.com/office/drawing/2014/main" id="{7DA9C131-A192-BFD7-C657-49512AE049A9}"/>
                  </a:ext>
                </a:extLst>
              </p:cNvPr>
              <p:cNvSpPr>
                <a:spLocks noChangeShapeType="1"/>
              </p:cNvSpPr>
              <p:nvPr/>
            </p:nvSpPr>
            <p:spPr bwMode="auto">
              <a:xfrm flipV="1">
                <a:off x="1020" y="1117"/>
                <a:ext cx="0" cy="258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Line 5">
                <a:extLst>
                  <a:ext uri="{FF2B5EF4-FFF2-40B4-BE49-F238E27FC236}">
                    <a16:creationId xmlns:a16="http://schemas.microsoft.com/office/drawing/2014/main" id="{F80009D0-E8DA-D0B3-191F-4667630B0801}"/>
                  </a:ext>
                </a:extLst>
              </p:cNvPr>
              <p:cNvSpPr>
                <a:spLocks noChangeShapeType="1"/>
              </p:cNvSpPr>
              <p:nvPr/>
            </p:nvSpPr>
            <p:spPr bwMode="auto">
              <a:xfrm>
                <a:off x="1020" y="3702"/>
                <a:ext cx="27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6" name="Text Box 13">
              <a:extLst>
                <a:ext uri="{FF2B5EF4-FFF2-40B4-BE49-F238E27FC236}">
                  <a16:creationId xmlns:a16="http://schemas.microsoft.com/office/drawing/2014/main" id="{7BE8EE15-AC74-F361-9804-5F710299A023}"/>
                </a:ext>
              </a:extLst>
            </p:cNvPr>
            <p:cNvSpPr txBox="1">
              <a:spLocks noChangeArrowheads="1"/>
            </p:cNvSpPr>
            <p:nvPr/>
          </p:nvSpPr>
          <p:spPr bwMode="auto">
            <a:xfrm>
              <a:off x="4332" y="3381"/>
              <a:ext cx="142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програм описмењавања</a:t>
              </a:r>
              <a:endParaRPr lang="en-US" altLang="en-US" sz="2000">
                <a:latin typeface="Times New Roman" panose="02020603050405020304" pitchFamily="18" charset="0"/>
              </a:endParaRPr>
            </a:p>
          </p:txBody>
        </p:sp>
        <p:sp>
          <p:nvSpPr>
            <p:cNvPr id="7" name="Text Box 14">
              <a:extLst>
                <a:ext uri="{FF2B5EF4-FFF2-40B4-BE49-F238E27FC236}">
                  <a16:creationId xmlns:a16="http://schemas.microsoft.com/office/drawing/2014/main" id="{D61FF287-0F41-FA15-9D46-F7C50AC26CAA}"/>
                </a:ext>
              </a:extLst>
            </p:cNvPr>
            <p:cNvSpPr txBox="1">
              <a:spLocks noChangeArrowheads="1"/>
            </p:cNvSpPr>
            <p:nvPr/>
          </p:nvSpPr>
          <p:spPr bwMode="auto">
            <a:xfrm>
              <a:off x="567" y="821"/>
              <a:ext cx="12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тест читања</a:t>
              </a:r>
              <a:endParaRPr lang="en-US" altLang="en-US" sz="2000">
                <a:latin typeface="Times New Roman" panose="02020603050405020304" pitchFamily="18" charset="0"/>
              </a:endParaRPr>
            </a:p>
          </p:txBody>
        </p:sp>
      </p:grpSp>
      <p:grpSp>
        <p:nvGrpSpPr>
          <p:cNvPr id="16" name="Group 70">
            <a:extLst>
              <a:ext uri="{FF2B5EF4-FFF2-40B4-BE49-F238E27FC236}">
                <a16:creationId xmlns:a16="http://schemas.microsoft.com/office/drawing/2014/main" id="{A041CB9A-3052-1EBD-1CE1-F2BBF8918DCE}"/>
              </a:ext>
            </a:extLst>
          </p:cNvPr>
          <p:cNvGrpSpPr>
            <a:grpSpLocks/>
          </p:cNvGrpSpPr>
          <p:nvPr/>
        </p:nvGrpSpPr>
        <p:grpSpPr bwMode="auto">
          <a:xfrm>
            <a:off x="4250938" y="1740343"/>
            <a:ext cx="2955925" cy="4211637"/>
            <a:chOff x="2242" y="1093"/>
            <a:chExt cx="1862" cy="2653"/>
          </a:xfrm>
        </p:grpSpPr>
        <p:grpSp>
          <p:nvGrpSpPr>
            <p:cNvPr id="17" name="Group 31">
              <a:extLst>
                <a:ext uri="{FF2B5EF4-FFF2-40B4-BE49-F238E27FC236}">
                  <a16:creationId xmlns:a16="http://schemas.microsoft.com/office/drawing/2014/main" id="{E2C01886-0C8B-CE9B-2CCB-0A38B102AEDC}"/>
                </a:ext>
              </a:extLst>
            </p:cNvPr>
            <p:cNvGrpSpPr>
              <a:grpSpLocks/>
            </p:cNvGrpSpPr>
            <p:nvPr/>
          </p:nvGrpSpPr>
          <p:grpSpPr bwMode="auto">
            <a:xfrm>
              <a:off x="2242" y="3111"/>
              <a:ext cx="90" cy="635"/>
              <a:chOff x="930" y="2886"/>
              <a:chExt cx="90" cy="635"/>
            </a:xfrm>
          </p:grpSpPr>
          <p:sp>
            <p:nvSpPr>
              <p:cNvPr id="30" name="Oval 26">
                <a:extLst>
                  <a:ext uri="{FF2B5EF4-FFF2-40B4-BE49-F238E27FC236}">
                    <a16:creationId xmlns:a16="http://schemas.microsoft.com/office/drawing/2014/main" id="{700CFE12-7012-0F4F-85DF-8E10960BFC13}"/>
                  </a:ext>
                </a:extLst>
              </p:cNvPr>
              <p:cNvSpPr>
                <a:spLocks noChangeArrowheads="1"/>
              </p:cNvSpPr>
              <p:nvPr/>
            </p:nvSpPr>
            <p:spPr bwMode="auto">
              <a:xfrm>
                <a:off x="930" y="3430"/>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1" name="Oval 27">
                <a:extLst>
                  <a:ext uri="{FF2B5EF4-FFF2-40B4-BE49-F238E27FC236}">
                    <a16:creationId xmlns:a16="http://schemas.microsoft.com/office/drawing/2014/main" id="{F67895E6-6D0A-1738-ADED-08123AE365E4}"/>
                  </a:ext>
                </a:extLst>
              </p:cNvPr>
              <p:cNvSpPr>
                <a:spLocks noChangeArrowheads="1"/>
              </p:cNvSpPr>
              <p:nvPr/>
            </p:nvSpPr>
            <p:spPr bwMode="auto">
              <a:xfrm>
                <a:off x="930" y="3294"/>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2" name="Oval 28">
                <a:extLst>
                  <a:ext uri="{FF2B5EF4-FFF2-40B4-BE49-F238E27FC236}">
                    <a16:creationId xmlns:a16="http://schemas.microsoft.com/office/drawing/2014/main" id="{E89178EC-C643-4928-40A6-0D4DA42BC3E9}"/>
                  </a:ext>
                </a:extLst>
              </p:cNvPr>
              <p:cNvSpPr>
                <a:spLocks noChangeArrowheads="1"/>
              </p:cNvSpPr>
              <p:nvPr/>
            </p:nvSpPr>
            <p:spPr bwMode="auto">
              <a:xfrm>
                <a:off x="930" y="3158"/>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3" name="Oval 29">
                <a:extLst>
                  <a:ext uri="{FF2B5EF4-FFF2-40B4-BE49-F238E27FC236}">
                    <a16:creationId xmlns:a16="http://schemas.microsoft.com/office/drawing/2014/main" id="{0AB3E34A-C09D-F198-FFA6-21A9A181E8EA}"/>
                  </a:ext>
                </a:extLst>
              </p:cNvPr>
              <p:cNvSpPr>
                <a:spLocks noChangeArrowheads="1"/>
              </p:cNvSpPr>
              <p:nvPr/>
            </p:nvSpPr>
            <p:spPr bwMode="auto">
              <a:xfrm>
                <a:off x="930" y="3022"/>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4" name="Oval 30">
                <a:extLst>
                  <a:ext uri="{FF2B5EF4-FFF2-40B4-BE49-F238E27FC236}">
                    <a16:creationId xmlns:a16="http://schemas.microsoft.com/office/drawing/2014/main" id="{6A3C55DA-5FBC-7BC0-82A5-F18CD5C5185D}"/>
                  </a:ext>
                </a:extLst>
              </p:cNvPr>
              <p:cNvSpPr>
                <a:spLocks noChangeArrowheads="1"/>
              </p:cNvSpPr>
              <p:nvPr/>
            </p:nvSpPr>
            <p:spPr bwMode="auto">
              <a:xfrm>
                <a:off x="930" y="2886"/>
                <a:ext cx="90" cy="91"/>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18" name="Group 32">
              <a:extLst>
                <a:ext uri="{FF2B5EF4-FFF2-40B4-BE49-F238E27FC236}">
                  <a16:creationId xmlns:a16="http://schemas.microsoft.com/office/drawing/2014/main" id="{A94F932C-DEC1-E45B-527C-1526B34976DC}"/>
                </a:ext>
              </a:extLst>
            </p:cNvPr>
            <p:cNvGrpSpPr>
              <a:grpSpLocks/>
            </p:cNvGrpSpPr>
            <p:nvPr/>
          </p:nvGrpSpPr>
          <p:grpSpPr bwMode="auto">
            <a:xfrm>
              <a:off x="3198" y="2055"/>
              <a:ext cx="90" cy="635"/>
              <a:chOff x="930" y="2601"/>
              <a:chExt cx="90" cy="635"/>
            </a:xfrm>
          </p:grpSpPr>
          <p:sp>
            <p:nvSpPr>
              <p:cNvPr id="25" name="Oval 33">
                <a:extLst>
                  <a:ext uri="{FF2B5EF4-FFF2-40B4-BE49-F238E27FC236}">
                    <a16:creationId xmlns:a16="http://schemas.microsoft.com/office/drawing/2014/main" id="{F49CB486-D128-266E-1A07-458561393B46}"/>
                  </a:ext>
                </a:extLst>
              </p:cNvPr>
              <p:cNvSpPr>
                <a:spLocks noChangeArrowheads="1"/>
              </p:cNvSpPr>
              <p:nvPr/>
            </p:nvSpPr>
            <p:spPr bwMode="auto">
              <a:xfrm>
                <a:off x="930" y="3145"/>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6" name="Oval 34">
                <a:extLst>
                  <a:ext uri="{FF2B5EF4-FFF2-40B4-BE49-F238E27FC236}">
                    <a16:creationId xmlns:a16="http://schemas.microsoft.com/office/drawing/2014/main" id="{19558F71-49A8-4A03-3B68-9FAD6F509A5F}"/>
                  </a:ext>
                </a:extLst>
              </p:cNvPr>
              <p:cNvSpPr>
                <a:spLocks noChangeArrowheads="1"/>
              </p:cNvSpPr>
              <p:nvPr/>
            </p:nvSpPr>
            <p:spPr bwMode="auto">
              <a:xfrm>
                <a:off x="930" y="3009"/>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7" name="Oval 35">
                <a:extLst>
                  <a:ext uri="{FF2B5EF4-FFF2-40B4-BE49-F238E27FC236}">
                    <a16:creationId xmlns:a16="http://schemas.microsoft.com/office/drawing/2014/main" id="{F89828A9-2C6E-B1C4-B5F1-752A8C3E844E}"/>
                  </a:ext>
                </a:extLst>
              </p:cNvPr>
              <p:cNvSpPr>
                <a:spLocks noChangeArrowheads="1"/>
              </p:cNvSpPr>
              <p:nvPr/>
            </p:nvSpPr>
            <p:spPr bwMode="auto">
              <a:xfrm>
                <a:off x="930" y="2873"/>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8" name="Oval 36">
                <a:extLst>
                  <a:ext uri="{FF2B5EF4-FFF2-40B4-BE49-F238E27FC236}">
                    <a16:creationId xmlns:a16="http://schemas.microsoft.com/office/drawing/2014/main" id="{FE34BD77-52EF-1251-2C0A-E058DB3B3948}"/>
                  </a:ext>
                </a:extLst>
              </p:cNvPr>
              <p:cNvSpPr>
                <a:spLocks noChangeArrowheads="1"/>
              </p:cNvSpPr>
              <p:nvPr/>
            </p:nvSpPr>
            <p:spPr bwMode="auto">
              <a:xfrm>
                <a:off x="930" y="2737"/>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9" name="Oval 37">
                <a:extLst>
                  <a:ext uri="{FF2B5EF4-FFF2-40B4-BE49-F238E27FC236}">
                    <a16:creationId xmlns:a16="http://schemas.microsoft.com/office/drawing/2014/main" id="{7B9F3F44-BB29-4FCF-987D-5202CA57E259}"/>
                  </a:ext>
                </a:extLst>
              </p:cNvPr>
              <p:cNvSpPr>
                <a:spLocks noChangeArrowheads="1"/>
              </p:cNvSpPr>
              <p:nvPr/>
            </p:nvSpPr>
            <p:spPr bwMode="auto">
              <a:xfrm>
                <a:off x="930" y="2601"/>
                <a:ext cx="90" cy="9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19" name="Group 38">
              <a:extLst>
                <a:ext uri="{FF2B5EF4-FFF2-40B4-BE49-F238E27FC236}">
                  <a16:creationId xmlns:a16="http://schemas.microsoft.com/office/drawing/2014/main" id="{A0FC3C87-F940-D9E7-8911-12B4758275A5}"/>
                </a:ext>
              </a:extLst>
            </p:cNvPr>
            <p:cNvGrpSpPr>
              <a:grpSpLocks/>
            </p:cNvGrpSpPr>
            <p:nvPr/>
          </p:nvGrpSpPr>
          <p:grpSpPr bwMode="auto">
            <a:xfrm>
              <a:off x="4014" y="1093"/>
              <a:ext cx="90" cy="635"/>
              <a:chOff x="930" y="2886"/>
              <a:chExt cx="90" cy="635"/>
            </a:xfrm>
          </p:grpSpPr>
          <p:sp>
            <p:nvSpPr>
              <p:cNvPr id="20" name="Oval 39">
                <a:extLst>
                  <a:ext uri="{FF2B5EF4-FFF2-40B4-BE49-F238E27FC236}">
                    <a16:creationId xmlns:a16="http://schemas.microsoft.com/office/drawing/2014/main" id="{B7AF3975-AE2A-A0B0-580A-FF6621127AAE}"/>
                  </a:ext>
                </a:extLst>
              </p:cNvPr>
              <p:cNvSpPr>
                <a:spLocks noChangeArrowheads="1"/>
              </p:cNvSpPr>
              <p:nvPr/>
            </p:nvSpPr>
            <p:spPr bwMode="auto">
              <a:xfrm>
                <a:off x="930" y="3430"/>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 name="Oval 40">
                <a:extLst>
                  <a:ext uri="{FF2B5EF4-FFF2-40B4-BE49-F238E27FC236}">
                    <a16:creationId xmlns:a16="http://schemas.microsoft.com/office/drawing/2014/main" id="{EABB33A9-7ADA-F381-DB14-26AB49388083}"/>
                  </a:ext>
                </a:extLst>
              </p:cNvPr>
              <p:cNvSpPr>
                <a:spLocks noChangeArrowheads="1"/>
              </p:cNvSpPr>
              <p:nvPr/>
            </p:nvSpPr>
            <p:spPr bwMode="auto">
              <a:xfrm>
                <a:off x="930" y="3294"/>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2" name="Oval 41">
                <a:extLst>
                  <a:ext uri="{FF2B5EF4-FFF2-40B4-BE49-F238E27FC236}">
                    <a16:creationId xmlns:a16="http://schemas.microsoft.com/office/drawing/2014/main" id="{4E6C233E-5853-A543-7B21-020014061CA8}"/>
                  </a:ext>
                </a:extLst>
              </p:cNvPr>
              <p:cNvSpPr>
                <a:spLocks noChangeArrowheads="1"/>
              </p:cNvSpPr>
              <p:nvPr/>
            </p:nvSpPr>
            <p:spPr bwMode="auto">
              <a:xfrm>
                <a:off x="930" y="3158"/>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3" name="Oval 42">
                <a:extLst>
                  <a:ext uri="{FF2B5EF4-FFF2-40B4-BE49-F238E27FC236}">
                    <a16:creationId xmlns:a16="http://schemas.microsoft.com/office/drawing/2014/main" id="{E671BA41-8906-5AF1-4E50-C45B0FDFF3BB}"/>
                  </a:ext>
                </a:extLst>
              </p:cNvPr>
              <p:cNvSpPr>
                <a:spLocks noChangeArrowheads="1"/>
              </p:cNvSpPr>
              <p:nvPr/>
            </p:nvSpPr>
            <p:spPr bwMode="auto">
              <a:xfrm>
                <a:off x="930" y="3022"/>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4" name="Oval 43">
                <a:extLst>
                  <a:ext uri="{FF2B5EF4-FFF2-40B4-BE49-F238E27FC236}">
                    <a16:creationId xmlns:a16="http://schemas.microsoft.com/office/drawing/2014/main" id="{F19FA275-E099-D509-917B-E225B2D17075}"/>
                  </a:ext>
                </a:extLst>
              </p:cNvPr>
              <p:cNvSpPr>
                <a:spLocks noChangeArrowheads="1"/>
              </p:cNvSpPr>
              <p:nvPr/>
            </p:nvSpPr>
            <p:spPr bwMode="auto">
              <a:xfrm>
                <a:off x="930" y="2886"/>
                <a:ext cx="90" cy="91"/>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grpSp>
        <p:nvGrpSpPr>
          <p:cNvPr id="35" name="Group 69">
            <a:extLst>
              <a:ext uri="{FF2B5EF4-FFF2-40B4-BE49-F238E27FC236}">
                <a16:creationId xmlns:a16="http://schemas.microsoft.com/office/drawing/2014/main" id="{569C574B-59C7-17C8-B273-7D29B52A79B4}"/>
              </a:ext>
            </a:extLst>
          </p:cNvPr>
          <p:cNvGrpSpPr>
            <a:grpSpLocks/>
          </p:cNvGrpSpPr>
          <p:nvPr/>
        </p:nvGrpSpPr>
        <p:grpSpPr bwMode="auto">
          <a:xfrm>
            <a:off x="4039801" y="6132955"/>
            <a:ext cx="3744912" cy="400050"/>
            <a:chOff x="2109" y="3860"/>
            <a:chExt cx="2359" cy="252"/>
          </a:xfrm>
        </p:grpSpPr>
        <p:sp>
          <p:nvSpPr>
            <p:cNvPr id="36" name="Text Box 44">
              <a:extLst>
                <a:ext uri="{FF2B5EF4-FFF2-40B4-BE49-F238E27FC236}">
                  <a16:creationId xmlns:a16="http://schemas.microsoft.com/office/drawing/2014/main" id="{8858C104-A573-B8FC-45F5-97E60C83A340}"/>
                </a:ext>
              </a:extLst>
            </p:cNvPr>
            <p:cNvSpPr txBox="1">
              <a:spLocks noChangeArrowheads="1"/>
            </p:cNvSpPr>
            <p:nvPr/>
          </p:nvSpPr>
          <p:spPr bwMode="auto">
            <a:xfrm>
              <a:off x="2109" y="3860"/>
              <a:ext cx="5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први</a:t>
              </a:r>
              <a:endParaRPr lang="en-US" altLang="en-US" sz="2000">
                <a:latin typeface="Times New Roman" panose="02020603050405020304" pitchFamily="18" charset="0"/>
              </a:endParaRPr>
            </a:p>
          </p:txBody>
        </p:sp>
        <p:sp>
          <p:nvSpPr>
            <p:cNvPr id="37" name="Text Box 45">
              <a:extLst>
                <a:ext uri="{FF2B5EF4-FFF2-40B4-BE49-F238E27FC236}">
                  <a16:creationId xmlns:a16="http://schemas.microsoft.com/office/drawing/2014/main" id="{FDA1F70C-E329-0B1D-8089-3BCA6160F508}"/>
                </a:ext>
              </a:extLst>
            </p:cNvPr>
            <p:cNvSpPr txBox="1">
              <a:spLocks noChangeArrowheads="1"/>
            </p:cNvSpPr>
            <p:nvPr/>
          </p:nvSpPr>
          <p:spPr bwMode="auto">
            <a:xfrm>
              <a:off x="3016" y="3860"/>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други</a:t>
              </a:r>
              <a:endParaRPr lang="en-US" altLang="en-US" sz="2000">
                <a:latin typeface="Times New Roman" panose="02020603050405020304" pitchFamily="18" charset="0"/>
              </a:endParaRPr>
            </a:p>
          </p:txBody>
        </p:sp>
        <p:sp>
          <p:nvSpPr>
            <p:cNvPr id="38" name="Text Box 46">
              <a:extLst>
                <a:ext uri="{FF2B5EF4-FFF2-40B4-BE49-F238E27FC236}">
                  <a16:creationId xmlns:a16="http://schemas.microsoft.com/office/drawing/2014/main" id="{AECD9D8F-10F6-E054-478C-AB984741D6C8}"/>
                </a:ext>
              </a:extLst>
            </p:cNvPr>
            <p:cNvSpPr txBox="1">
              <a:spLocks noChangeArrowheads="1"/>
            </p:cNvSpPr>
            <p:nvPr/>
          </p:nvSpPr>
          <p:spPr bwMode="auto">
            <a:xfrm>
              <a:off x="3833" y="3860"/>
              <a:ext cx="6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sz="2000">
                  <a:latin typeface="Times New Roman" panose="02020603050405020304" pitchFamily="18" charset="0"/>
                </a:rPr>
                <a:t>трећи</a:t>
              </a:r>
              <a:endParaRPr lang="en-US" altLang="en-US" sz="2000">
                <a:latin typeface="Times New Roman" panose="02020603050405020304" pitchFamily="18" charset="0"/>
              </a:endParaRPr>
            </a:p>
          </p:txBody>
        </p:sp>
      </p:grpSp>
      <p:grpSp>
        <p:nvGrpSpPr>
          <p:cNvPr id="39" name="Group 64">
            <a:extLst>
              <a:ext uri="{FF2B5EF4-FFF2-40B4-BE49-F238E27FC236}">
                <a16:creationId xmlns:a16="http://schemas.microsoft.com/office/drawing/2014/main" id="{7AFA4634-7A2F-9EAF-7FDD-4E7F6745DF4C}"/>
              </a:ext>
            </a:extLst>
          </p:cNvPr>
          <p:cNvGrpSpPr>
            <a:grpSpLocks/>
          </p:cNvGrpSpPr>
          <p:nvPr/>
        </p:nvGrpSpPr>
        <p:grpSpPr bwMode="auto">
          <a:xfrm>
            <a:off x="4471601" y="1811780"/>
            <a:ext cx="3024187" cy="4105275"/>
            <a:chOff x="2381" y="1071"/>
            <a:chExt cx="1905" cy="2586"/>
          </a:xfrm>
        </p:grpSpPr>
        <p:sp>
          <p:nvSpPr>
            <p:cNvPr id="40" name="AutoShape 47">
              <a:extLst>
                <a:ext uri="{FF2B5EF4-FFF2-40B4-BE49-F238E27FC236}">
                  <a16:creationId xmlns:a16="http://schemas.microsoft.com/office/drawing/2014/main" id="{7D60372E-629B-B7AF-D140-BDC0AB2A419D}"/>
                </a:ext>
              </a:extLst>
            </p:cNvPr>
            <p:cNvSpPr>
              <a:spLocks/>
            </p:cNvSpPr>
            <p:nvPr/>
          </p:nvSpPr>
          <p:spPr bwMode="auto">
            <a:xfrm>
              <a:off x="2381" y="3067"/>
              <a:ext cx="136" cy="590"/>
            </a:xfrm>
            <a:prstGeom prst="rightBrace">
              <a:avLst>
                <a:gd name="adj1" fmla="val 361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1" name="AutoShape 48">
              <a:extLst>
                <a:ext uri="{FF2B5EF4-FFF2-40B4-BE49-F238E27FC236}">
                  <a16:creationId xmlns:a16="http://schemas.microsoft.com/office/drawing/2014/main" id="{B8C93543-8F03-9CF7-367F-C46162A9A4F6}"/>
                </a:ext>
              </a:extLst>
            </p:cNvPr>
            <p:cNvSpPr>
              <a:spLocks/>
            </p:cNvSpPr>
            <p:nvPr/>
          </p:nvSpPr>
          <p:spPr bwMode="auto">
            <a:xfrm>
              <a:off x="3334" y="2002"/>
              <a:ext cx="136" cy="590"/>
            </a:xfrm>
            <a:prstGeom prst="rightBrace">
              <a:avLst>
                <a:gd name="adj1" fmla="val 361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42" name="AutoShape 49">
              <a:extLst>
                <a:ext uri="{FF2B5EF4-FFF2-40B4-BE49-F238E27FC236}">
                  <a16:creationId xmlns:a16="http://schemas.microsoft.com/office/drawing/2014/main" id="{D9534CB0-9D9E-4A7A-FAE7-9D08DB68DCE8}"/>
                </a:ext>
              </a:extLst>
            </p:cNvPr>
            <p:cNvSpPr>
              <a:spLocks/>
            </p:cNvSpPr>
            <p:nvPr/>
          </p:nvSpPr>
          <p:spPr bwMode="auto">
            <a:xfrm>
              <a:off x="4150" y="1071"/>
              <a:ext cx="136" cy="590"/>
            </a:xfrm>
            <a:prstGeom prst="rightBrace">
              <a:avLst>
                <a:gd name="adj1" fmla="val 361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grpSp>
        <p:nvGrpSpPr>
          <p:cNvPr id="43" name="Group 63">
            <a:extLst>
              <a:ext uri="{FF2B5EF4-FFF2-40B4-BE49-F238E27FC236}">
                <a16:creationId xmlns:a16="http://schemas.microsoft.com/office/drawing/2014/main" id="{66ECD7DA-0EE6-E5FE-0A9F-321781509A8B}"/>
              </a:ext>
            </a:extLst>
          </p:cNvPr>
          <p:cNvGrpSpPr>
            <a:grpSpLocks/>
          </p:cNvGrpSpPr>
          <p:nvPr/>
        </p:nvGrpSpPr>
        <p:grpSpPr bwMode="auto">
          <a:xfrm>
            <a:off x="4758938" y="2316605"/>
            <a:ext cx="5076825" cy="3095625"/>
            <a:chOff x="2562" y="1389"/>
            <a:chExt cx="3198" cy="1950"/>
          </a:xfrm>
        </p:grpSpPr>
        <p:sp>
          <p:nvSpPr>
            <p:cNvPr id="44" name="Line 50">
              <a:extLst>
                <a:ext uri="{FF2B5EF4-FFF2-40B4-BE49-F238E27FC236}">
                  <a16:creationId xmlns:a16="http://schemas.microsoft.com/office/drawing/2014/main" id="{B59C93B0-9594-61A5-81D4-A205C611D791}"/>
                </a:ext>
              </a:extLst>
            </p:cNvPr>
            <p:cNvSpPr>
              <a:spLocks noChangeShapeType="1"/>
            </p:cNvSpPr>
            <p:nvPr/>
          </p:nvSpPr>
          <p:spPr bwMode="auto">
            <a:xfrm flipH="1">
              <a:off x="2562" y="2394"/>
              <a:ext cx="2132" cy="9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 name="Line 51">
              <a:extLst>
                <a:ext uri="{FF2B5EF4-FFF2-40B4-BE49-F238E27FC236}">
                  <a16:creationId xmlns:a16="http://schemas.microsoft.com/office/drawing/2014/main" id="{B5342778-0DB2-4402-486A-FCEB67719EEB}"/>
                </a:ext>
              </a:extLst>
            </p:cNvPr>
            <p:cNvSpPr>
              <a:spLocks noChangeShapeType="1"/>
            </p:cNvSpPr>
            <p:nvPr/>
          </p:nvSpPr>
          <p:spPr bwMode="auto">
            <a:xfrm flipH="1" flipV="1">
              <a:off x="3502" y="2296"/>
              <a:ext cx="1192" cy="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 name="Line 52">
              <a:extLst>
                <a:ext uri="{FF2B5EF4-FFF2-40B4-BE49-F238E27FC236}">
                  <a16:creationId xmlns:a16="http://schemas.microsoft.com/office/drawing/2014/main" id="{6A3CB4E9-5757-A2CB-47FD-65BC75A49CC2}"/>
                </a:ext>
              </a:extLst>
            </p:cNvPr>
            <p:cNvSpPr>
              <a:spLocks noChangeShapeType="1"/>
            </p:cNvSpPr>
            <p:nvPr/>
          </p:nvSpPr>
          <p:spPr bwMode="auto">
            <a:xfrm flipH="1" flipV="1">
              <a:off x="4286" y="1389"/>
              <a:ext cx="408" cy="10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 name="Text Box 53">
              <a:extLst>
                <a:ext uri="{FF2B5EF4-FFF2-40B4-BE49-F238E27FC236}">
                  <a16:creationId xmlns:a16="http://schemas.microsoft.com/office/drawing/2014/main" id="{7260912D-F979-6553-8ED5-32A8B9AB611C}"/>
                </a:ext>
              </a:extLst>
            </p:cNvPr>
            <p:cNvSpPr txBox="1">
              <a:spLocks noChangeArrowheads="1"/>
            </p:cNvSpPr>
            <p:nvPr/>
          </p:nvSpPr>
          <p:spPr bwMode="auto">
            <a:xfrm>
              <a:off x="4694" y="2251"/>
              <a:ext cx="106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err="1">
                  <a:latin typeface="Times New Roman" panose="02020603050405020304" pitchFamily="18" charset="0"/>
                </a:rPr>
                <a:t>унутаргрупне</a:t>
              </a:r>
              <a:r>
                <a:rPr lang="sr-Cyrl-RS" altLang="en-US">
                  <a:latin typeface="Times New Roman" panose="02020603050405020304" pitchFamily="18" charset="0"/>
                </a:rPr>
                <a:t> индивидуалне разлике</a:t>
              </a:r>
              <a:endParaRPr lang="en-US" altLang="en-US">
                <a:latin typeface="Times New Roman" panose="02020603050405020304" pitchFamily="18" charset="0"/>
              </a:endParaRPr>
            </a:p>
          </p:txBody>
        </p:sp>
      </p:grpSp>
      <p:grpSp>
        <p:nvGrpSpPr>
          <p:cNvPr id="48" name="Group 71">
            <a:extLst>
              <a:ext uri="{FF2B5EF4-FFF2-40B4-BE49-F238E27FC236}">
                <a16:creationId xmlns:a16="http://schemas.microsoft.com/office/drawing/2014/main" id="{FA59C7C4-6C14-CCC0-DD87-ACD6BE0C47BF}"/>
              </a:ext>
            </a:extLst>
          </p:cNvPr>
          <p:cNvGrpSpPr>
            <a:grpSpLocks/>
          </p:cNvGrpSpPr>
          <p:nvPr/>
        </p:nvGrpSpPr>
        <p:grpSpPr bwMode="auto">
          <a:xfrm>
            <a:off x="1375976" y="1740345"/>
            <a:ext cx="5616576" cy="646113"/>
            <a:chOff x="431" y="1093"/>
            <a:chExt cx="3538" cy="407"/>
          </a:xfrm>
        </p:grpSpPr>
        <p:sp>
          <p:nvSpPr>
            <p:cNvPr id="49" name="Line 56">
              <a:extLst>
                <a:ext uri="{FF2B5EF4-FFF2-40B4-BE49-F238E27FC236}">
                  <a16:creationId xmlns:a16="http://schemas.microsoft.com/office/drawing/2014/main" id="{27692F2F-AC0A-3ECB-6C5C-304FB423C815}"/>
                </a:ext>
              </a:extLst>
            </p:cNvPr>
            <p:cNvSpPr>
              <a:spLocks noChangeShapeType="1"/>
            </p:cNvSpPr>
            <p:nvPr/>
          </p:nvSpPr>
          <p:spPr bwMode="auto">
            <a:xfrm flipH="1">
              <a:off x="1837" y="1411"/>
              <a:ext cx="21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0" name="Text Box 59">
              <a:extLst>
                <a:ext uri="{FF2B5EF4-FFF2-40B4-BE49-F238E27FC236}">
                  <a16:creationId xmlns:a16="http://schemas.microsoft.com/office/drawing/2014/main" id="{B861DB12-2BA3-1926-3E4C-EF2CD4EB6962}"/>
                </a:ext>
              </a:extLst>
            </p:cNvPr>
            <p:cNvSpPr txBox="1">
              <a:spLocks noChangeArrowheads="1"/>
            </p:cNvSpPr>
            <p:nvPr/>
          </p:nvSpPr>
          <p:spPr bwMode="auto">
            <a:xfrm>
              <a:off x="431" y="1093"/>
              <a:ext cx="140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a:latin typeface="Times New Roman" panose="02020603050405020304" pitchFamily="18" charset="0"/>
                </a:rPr>
                <a:t>просечан успех за први програм</a:t>
              </a:r>
              <a:r>
                <a:rPr lang="sr-Latn-CS" altLang="en-US">
                  <a:latin typeface="Times New Roman" panose="02020603050405020304" pitchFamily="18" charset="0"/>
                </a:rPr>
                <a:t>(M1)</a:t>
              </a:r>
              <a:endParaRPr lang="en-US" altLang="en-US">
                <a:latin typeface="Times New Roman" panose="02020603050405020304" pitchFamily="18" charset="0"/>
              </a:endParaRPr>
            </a:p>
          </p:txBody>
        </p:sp>
      </p:grpSp>
      <p:grpSp>
        <p:nvGrpSpPr>
          <p:cNvPr id="51" name="Group 72">
            <a:extLst>
              <a:ext uri="{FF2B5EF4-FFF2-40B4-BE49-F238E27FC236}">
                <a16:creationId xmlns:a16="http://schemas.microsoft.com/office/drawing/2014/main" id="{9319C0BE-71EA-7179-C022-781B4DCA9394}"/>
              </a:ext>
            </a:extLst>
          </p:cNvPr>
          <p:cNvGrpSpPr>
            <a:grpSpLocks/>
          </p:cNvGrpSpPr>
          <p:nvPr/>
        </p:nvGrpSpPr>
        <p:grpSpPr bwMode="auto">
          <a:xfrm>
            <a:off x="1341050" y="3280963"/>
            <a:ext cx="4319588" cy="646113"/>
            <a:chOff x="431" y="2330"/>
            <a:chExt cx="2721" cy="407"/>
          </a:xfrm>
        </p:grpSpPr>
        <p:sp>
          <p:nvSpPr>
            <p:cNvPr id="52" name="Line 57">
              <a:extLst>
                <a:ext uri="{FF2B5EF4-FFF2-40B4-BE49-F238E27FC236}">
                  <a16:creationId xmlns:a16="http://schemas.microsoft.com/office/drawing/2014/main" id="{DB610897-E7D2-383A-DF6C-18DB246230C4}"/>
                </a:ext>
              </a:extLst>
            </p:cNvPr>
            <p:cNvSpPr>
              <a:spLocks noChangeShapeType="1"/>
            </p:cNvSpPr>
            <p:nvPr/>
          </p:nvSpPr>
          <p:spPr bwMode="auto">
            <a:xfrm flipH="1">
              <a:off x="1837" y="2635"/>
              <a:ext cx="131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 name="Text Box 60">
              <a:extLst>
                <a:ext uri="{FF2B5EF4-FFF2-40B4-BE49-F238E27FC236}">
                  <a16:creationId xmlns:a16="http://schemas.microsoft.com/office/drawing/2014/main" id="{338A66BA-8D12-F430-8A61-0558FE34D836}"/>
                </a:ext>
              </a:extLst>
            </p:cNvPr>
            <p:cNvSpPr txBox="1">
              <a:spLocks noChangeArrowheads="1"/>
            </p:cNvSpPr>
            <p:nvPr/>
          </p:nvSpPr>
          <p:spPr bwMode="auto">
            <a:xfrm>
              <a:off x="431" y="2330"/>
              <a:ext cx="149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a:latin typeface="Times New Roman" panose="02020603050405020304" pitchFamily="18" charset="0"/>
                </a:rPr>
                <a:t>просечан успех за други програм </a:t>
              </a:r>
              <a:r>
                <a:rPr lang="sr-Latn-CS" altLang="en-US">
                  <a:latin typeface="Times New Roman" panose="02020603050405020304" pitchFamily="18" charset="0"/>
                </a:rPr>
                <a:t>(M2)</a:t>
              </a:r>
              <a:endParaRPr lang="en-US" altLang="en-US">
                <a:latin typeface="Times New Roman" panose="02020603050405020304" pitchFamily="18" charset="0"/>
              </a:endParaRPr>
            </a:p>
          </p:txBody>
        </p:sp>
      </p:grpSp>
      <p:grpSp>
        <p:nvGrpSpPr>
          <p:cNvPr id="54" name="Group 73">
            <a:extLst>
              <a:ext uri="{FF2B5EF4-FFF2-40B4-BE49-F238E27FC236}">
                <a16:creationId xmlns:a16="http://schemas.microsoft.com/office/drawing/2014/main" id="{735DAED2-776F-4BE1-D0BA-F0504DCC61F1}"/>
              </a:ext>
            </a:extLst>
          </p:cNvPr>
          <p:cNvGrpSpPr>
            <a:grpSpLocks/>
          </p:cNvGrpSpPr>
          <p:nvPr/>
        </p:nvGrpSpPr>
        <p:grpSpPr bwMode="auto">
          <a:xfrm>
            <a:off x="1375976" y="4929631"/>
            <a:ext cx="2808288" cy="646113"/>
            <a:chOff x="431" y="3102"/>
            <a:chExt cx="1769" cy="407"/>
          </a:xfrm>
        </p:grpSpPr>
        <p:sp>
          <p:nvSpPr>
            <p:cNvPr id="55" name="Line 58">
              <a:extLst>
                <a:ext uri="{FF2B5EF4-FFF2-40B4-BE49-F238E27FC236}">
                  <a16:creationId xmlns:a16="http://schemas.microsoft.com/office/drawing/2014/main" id="{8FFF410B-7CF6-709B-4368-507FF04729FE}"/>
                </a:ext>
              </a:extLst>
            </p:cNvPr>
            <p:cNvSpPr>
              <a:spLocks noChangeShapeType="1"/>
            </p:cNvSpPr>
            <p:nvPr/>
          </p:nvSpPr>
          <p:spPr bwMode="auto">
            <a:xfrm flipH="1">
              <a:off x="1837" y="3406"/>
              <a:ext cx="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 name="Text Box 61">
              <a:extLst>
                <a:ext uri="{FF2B5EF4-FFF2-40B4-BE49-F238E27FC236}">
                  <a16:creationId xmlns:a16="http://schemas.microsoft.com/office/drawing/2014/main" id="{825492DC-F57B-8C4B-2FFB-EA31088984C7}"/>
                </a:ext>
              </a:extLst>
            </p:cNvPr>
            <p:cNvSpPr txBox="1">
              <a:spLocks noChangeArrowheads="1"/>
            </p:cNvSpPr>
            <p:nvPr/>
          </p:nvSpPr>
          <p:spPr bwMode="auto">
            <a:xfrm>
              <a:off x="431" y="3102"/>
              <a:ext cx="149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a:latin typeface="Times New Roman" panose="02020603050405020304" pitchFamily="18" charset="0"/>
                </a:rPr>
                <a:t>просечан успех за трећи програм </a:t>
              </a:r>
              <a:r>
                <a:rPr lang="sr-Latn-CS" altLang="en-US">
                  <a:latin typeface="Times New Roman" panose="02020603050405020304" pitchFamily="18" charset="0"/>
                </a:rPr>
                <a:t>(M3)</a:t>
              </a:r>
              <a:endParaRPr lang="en-US" altLang="en-US">
                <a:latin typeface="Times New Roman" panose="02020603050405020304" pitchFamily="18" charset="0"/>
              </a:endParaRPr>
            </a:p>
          </p:txBody>
        </p:sp>
      </p:grpSp>
      <p:grpSp>
        <p:nvGrpSpPr>
          <p:cNvPr id="57" name="Group 74">
            <a:extLst>
              <a:ext uri="{FF2B5EF4-FFF2-40B4-BE49-F238E27FC236}">
                <a16:creationId xmlns:a16="http://schemas.microsoft.com/office/drawing/2014/main" id="{15BCD7B5-E2B7-26D5-7C0B-71A896398E15}"/>
              </a:ext>
            </a:extLst>
          </p:cNvPr>
          <p:cNvGrpSpPr>
            <a:grpSpLocks/>
          </p:cNvGrpSpPr>
          <p:nvPr/>
        </p:nvGrpSpPr>
        <p:grpSpPr bwMode="auto">
          <a:xfrm>
            <a:off x="1375976" y="2748406"/>
            <a:ext cx="6084887" cy="646113"/>
            <a:chOff x="431" y="1728"/>
            <a:chExt cx="3833" cy="407"/>
          </a:xfrm>
        </p:grpSpPr>
        <p:sp>
          <p:nvSpPr>
            <p:cNvPr id="58" name="Line 62">
              <a:extLst>
                <a:ext uri="{FF2B5EF4-FFF2-40B4-BE49-F238E27FC236}">
                  <a16:creationId xmlns:a16="http://schemas.microsoft.com/office/drawing/2014/main" id="{33F8E994-9F36-7F66-B813-E84F565B2D77}"/>
                </a:ext>
              </a:extLst>
            </p:cNvPr>
            <p:cNvSpPr>
              <a:spLocks noChangeShapeType="1"/>
            </p:cNvSpPr>
            <p:nvPr/>
          </p:nvSpPr>
          <p:spPr bwMode="auto">
            <a:xfrm flipH="1">
              <a:off x="1815" y="2055"/>
              <a:ext cx="2449"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 name="Text Box 65">
              <a:extLst>
                <a:ext uri="{FF2B5EF4-FFF2-40B4-BE49-F238E27FC236}">
                  <a16:creationId xmlns:a16="http://schemas.microsoft.com/office/drawing/2014/main" id="{943EB2AA-8E32-9D22-751D-CAA9282FB3C0}"/>
                </a:ext>
              </a:extLst>
            </p:cNvPr>
            <p:cNvSpPr txBox="1">
              <a:spLocks noChangeArrowheads="1"/>
            </p:cNvSpPr>
            <p:nvPr/>
          </p:nvSpPr>
          <p:spPr bwMode="auto">
            <a:xfrm>
              <a:off x="431" y="1728"/>
              <a:ext cx="140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sr-Cyrl-RS" altLang="en-US">
                  <a:solidFill>
                    <a:srgbClr val="FF0000"/>
                  </a:solidFill>
                  <a:latin typeface="Times New Roman" panose="02020603050405020304" pitchFamily="18" charset="0"/>
                </a:rPr>
                <a:t>просечан резултат за све заједно </a:t>
              </a:r>
              <a:r>
                <a:rPr lang="sr-Latn-CS" altLang="en-US">
                  <a:solidFill>
                    <a:srgbClr val="FF0000"/>
                  </a:solidFill>
                  <a:latin typeface="Times New Roman" panose="02020603050405020304" pitchFamily="18" charset="0"/>
                </a:rPr>
                <a:t>(M)</a:t>
              </a:r>
              <a:endParaRPr lang="en-US" altLang="en-US">
                <a:solidFill>
                  <a:srgbClr val="FF0000"/>
                </a:solidFill>
                <a:latin typeface="Times New Roman" panose="02020603050405020304" pitchFamily="18" charset="0"/>
              </a:endParaRPr>
            </a:p>
          </p:txBody>
        </p:sp>
      </p:grpSp>
    </p:spTree>
    <p:extLst>
      <p:ext uri="{BB962C8B-B14F-4D97-AF65-F5344CB8AC3E}">
        <p14:creationId xmlns:p14="http://schemas.microsoft.com/office/powerpoint/2010/main" val="21610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4754</Words>
  <Application>Microsoft Office PowerPoint</Application>
  <PresentationFormat>Widescreen</PresentationFormat>
  <Paragraphs>549</Paragraphs>
  <Slides>78</Slides>
  <Notes>40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9" baseType="lpstr">
      <vt:lpstr>Aptos</vt:lpstr>
      <vt:lpstr>Arial</vt:lpstr>
      <vt:lpstr>Arial Narrow</vt:lpstr>
      <vt:lpstr>Cambria Math</vt:lpstr>
      <vt:lpstr>Georgia</vt:lpstr>
      <vt:lpstr>Symbol</vt:lpstr>
      <vt:lpstr>Times New Roman</vt:lpstr>
      <vt:lpstr>Wingdings</vt:lpstr>
      <vt:lpstr>Office Theme</vt:lpstr>
      <vt:lpstr>Equation</vt:lpstr>
      <vt:lpstr>STATISTICA Graph</vt:lpstr>
      <vt:lpstr>Једнофакторска анализа варијансе (униваријациона, са фиксиним факторима и у нацртима са непоновљеним мерењима)</vt:lpstr>
      <vt:lpstr>Пре него што почнемо</vt:lpstr>
      <vt:lpstr>Теме за данас</vt:lpstr>
      <vt:lpstr>1. Једнофакторска анализа варијансе какву данас радимо</vt:lpstr>
      <vt:lpstr>Једнофакторска анализа варијансе</vt:lpstr>
      <vt:lpstr>Једнофакторска анализа варијансе</vt:lpstr>
      <vt:lpstr>Подразумевамо две ствари:</vt:lpstr>
      <vt:lpstr>Једнофакторска анализа варијансе</vt:lpstr>
      <vt:lpstr>Како то изгледа визуелно, поједностављено?</vt:lpstr>
      <vt:lpstr>Како то изгледа визуелно, мало реалистичније?</vt:lpstr>
      <vt:lpstr>2. Омнибус тест у једнофакторској анализи варијансе</vt:lpstr>
      <vt:lpstr>Нулта хипотеза</vt:lpstr>
      <vt:lpstr>F тест</vt:lpstr>
      <vt:lpstr>F тест – 1. део: унутаргрупне и међугрупне разлике</vt:lpstr>
      <vt:lpstr>F тест – 1. део: унутаргрупне и међугрупне разлике</vt:lpstr>
      <vt:lpstr>F тест – 1. део: унутаргрупне и међугрупне разлике</vt:lpstr>
      <vt:lpstr>F тест – 1. део: унутаргрупне и међугрупне разлике</vt:lpstr>
      <vt:lpstr>F тест – 1. део: унутаргрупне и међугрупне разлике</vt:lpstr>
      <vt:lpstr>F тест – 1. део: унутаргрупне и међугрупне разлике</vt:lpstr>
      <vt:lpstr>F тест – 2. део: количник варијанси</vt:lpstr>
      <vt:lpstr>F тест – 2. део: количник варијанси</vt:lpstr>
      <vt:lpstr>F тест – 2. део: количник варијанси</vt:lpstr>
      <vt:lpstr>F тест – 3. део: дистрибуција узорковања</vt:lpstr>
      <vt:lpstr>F тест – 3. део: дистрибуција узорковања</vt:lpstr>
      <vt:lpstr>F тест – 3. део: дистрибуција узорковања</vt:lpstr>
      <vt:lpstr>F тест – 3. део – дистрибуција узорковања</vt:lpstr>
      <vt:lpstr>F тест – закључак</vt:lpstr>
      <vt:lpstr>3. Провера испуњености предуслова за примену</vt:lpstr>
      <vt:lpstr>Хомосцедастичност: Левенеов тест</vt:lpstr>
      <vt:lpstr>Хомосцедастичност: Левенеов тест</vt:lpstr>
      <vt:lpstr>Хомосцедастичност: Велчов поступак</vt:lpstr>
      <vt:lpstr>Хомосцедастичност: Велчов поступак</vt:lpstr>
      <vt:lpstr>Ограничења Левенеовог теста</vt:lpstr>
      <vt:lpstr>Ограничења Левенеовог теста</vt:lpstr>
      <vt:lpstr>Нормалност расподеле резидуала у популацији</vt:lpstr>
      <vt:lpstr>Величина ефекта</vt:lpstr>
      <vt:lpstr>Зашто нам треба величина ефекта</vt:lpstr>
      <vt:lpstr>Ета-квадрат</vt:lpstr>
      <vt:lpstr>Омега-квадрат</vt:lpstr>
      <vt:lpstr>Конвенције за тумачење величине ета-квадрата и омега-квадрата</vt:lpstr>
      <vt:lpstr>Коенова мера f</vt:lpstr>
      <vt:lpstr>Коенова мера f</vt:lpstr>
      <vt:lpstr>Коенова мера f</vt:lpstr>
      <vt:lpstr>dM мера</vt:lpstr>
      <vt:lpstr>5. Поређење парова</vt:lpstr>
      <vt:lpstr>Ко се разликује?</vt:lpstr>
      <vt:lpstr>Проблем вишеструких поређења</vt:lpstr>
      <vt:lpstr>Две врсте поређења парова</vt:lpstr>
      <vt:lpstr>Неки типови корекција за више поређења</vt:lpstr>
      <vt:lpstr>Дефинисање парова за поређење (контраста)</vt:lpstr>
      <vt:lpstr>6. Визуализација резултата</vt:lpstr>
      <vt:lpstr>Профилни дијаграм</vt:lpstr>
      <vt:lpstr>Штапићасти дијаграм</vt:lpstr>
      <vt:lpstr>Кутијасти дијаграм са одвојеним приказом расподела за групе</vt:lpstr>
      <vt:lpstr>7. Пример из праксе</vt:lpstr>
      <vt:lpstr>Пример истраживања: Ставови новоуписаних студената психологије према математици</vt:lpstr>
      <vt:lpstr>Пример истраживања: Ставови новоуписаних студената психологије према математици</vt:lpstr>
      <vt:lpstr>Резултати</vt:lpstr>
      <vt:lpstr>Резултати</vt:lpstr>
      <vt:lpstr>Резултати</vt:lpstr>
      <vt:lpstr>Резултати</vt:lpstr>
      <vt:lpstr>Резултати</vt:lpstr>
      <vt:lpstr>Резултати</vt:lpstr>
      <vt:lpstr>Закључак</vt:lpstr>
      <vt:lpstr>8. Анализа варијансе – шири поглед</vt:lpstr>
      <vt:lpstr>Овакво поређење је једна посебна врста анализе варијансе чији би пун назив требало да буде:  Једнофакторска униваријациона анализа варијансе код модела са фиксним ефектима у нацртима са непоновљеним мерењима</vt:lpstr>
      <vt:lpstr>Једнофакторска униваријациона анализа варијансе код модела са фиксним ефектима у нацртима са непоновљеним мерењима</vt:lpstr>
      <vt:lpstr>Анализе варијансе могу бити…</vt:lpstr>
      <vt:lpstr>Једнофакторска униваријациона анализа варијансе код модела са фиксним ефектима у нацртима са непоновљеним мерењима</vt:lpstr>
      <vt:lpstr>Анализе варијансе могу укључивати…</vt:lpstr>
      <vt:lpstr>Једнофакторска униваријациона анализа варијансе код модела са фиксним ефектима у нацртима са непоновљеним мерењима</vt:lpstr>
      <vt:lpstr>Анализе варијансе могу укључивати…</vt:lpstr>
      <vt:lpstr>Једнофакторска униваријациона анализа варијансе код модела са фиксним ефектима у нацртима са непоновљеним мерењима</vt:lpstr>
      <vt:lpstr>Анализе варијансе могу бити…</vt:lpstr>
      <vt:lpstr>Скраћени називи често подразумевају врло специфичне комбинације фактора</vt:lpstr>
      <vt:lpstr>Заједничка суштина</vt:lpstr>
      <vt:lpstr>9. Да сумирамо…</vt:lpstr>
      <vt:lpstr>Да сумирамо…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Једнофакторска анализа варијансе (униваријациона, са фиксиним факторима и у нацртима са непоновљеним мерењима)</dc:title>
  <dc:creator>Anđela Šoškić</dc:creator>
  <cp:lastModifiedBy>Anđela Šoškić</cp:lastModifiedBy>
  <cp:revision>14</cp:revision>
  <dcterms:created xsi:type="dcterms:W3CDTF">2024-10-18T14:55:08Z</dcterms:created>
  <dcterms:modified xsi:type="dcterms:W3CDTF">2026-03-24T06:45:23Z</dcterms:modified>
</cp:coreProperties>
</file>