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1" r:id="rId7"/>
    <p:sldId id="264" r:id="rId8"/>
    <p:sldId id="263" r:id="rId9"/>
    <p:sldId id="268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2469-D488-4C43-8081-69CABBB80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2510D-F013-442D-9B38-89D08C488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06B40-9BFA-43DE-8C07-0B27AF247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7B28814-FD27-4577-BD2B-D2DD65126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CC832-4A0C-47B2-BB29-4F0F68FC19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22967-27CE-41D8-BB8E-01AEEB3FF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716BD-A2A6-48BB-9559-CC096872E7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48C17-E0DC-4295-A8AA-E5BC022A90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C0E9B-7E22-45F8-A966-33FCE4AA1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495F4-C81C-432A-8BA8-8ED874BBC7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2F8DA-5407-46A0-9CE4-C0E2261BC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FA727-CE91-4667-9C93-9B900C35F6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94A36FA-1E56-4F03-8753-20D95FCEDC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MEDIJACIJA I PROSTOR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Sumiranje onog u šta ste sigurni da su se složili pre zastoja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Zapisivanje osnovnih dogovora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Zapisivanje stvari oko kojih se ne slažu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Empatisanje da bi se pomoglo da se ojača međusobni odnos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Reći drugoj strani šta je to toliko važno onoj koja se povlači, negoduje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Složiti se ili ne sa problemom koji uzrokuje zastoj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</a:t>
            </a:r>
            <a:r>
              <a:rPr lang="sr-Latn-C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Promena teme ka nekoj lakšoj, manje bolnoj ili, samo, kurtoaznoj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Postavljanje pitanja tipa “šta-ako...”</a:t>
            </a:r>
          </a:p>
          <a:p>
            <a:r>
              <a:rPr lang="sr-Latn-CS" dirty="0" smtClean="0"/>
              <a:t>Revizija do tada postignutog dogovora </a:t>
            </a:r>
          </a:p>
          <a:p>
            <a:r>
              <a:rPr lang="sr-Latn-CS" dirty="0" smtClean="0"/>
              <a:t>Diskretno pitati o privatnoj informaciji koju jedna od strana nije prethodno otkrila</a:t>
            </a:r>
          </a:p>
          <a:p>
            <a:r>
              <a:rPr lang="sr-Latn-CS" dirty="0" smtClean="0"/>
              <a:t>Odvojeni razgovor</a:t>
            </a:r>
          </a:p>
          <a:p>
            <a:r>
              <a:rPr lang="sr-Latn-CS" dirty="0" smtClean="0"/>
              <a:t>Pokušaj sa humorom </a:t>
            </a:r>
          </a:p>
          <a:p>
            <a:r>
              <a:rPr lang="sr-Latn-CS" dirty="0" smtClean="0"/>
              <a:t>Pauza</a:t>
            </a:r>
          </a:p>
          <a:p>
            <a:r>
              <a:rPr lang="sr-Latn-CS" dirty="0" smtClean="0"/>
              <a:t>Zakazivanje novog susreta</a:t>
            </a:r>
          </a:p>
          <a:p>
            <a:r>
              <a:rPr lang="sr-Latn-CS" dirty="0" smtClean="0"/>
              <a:t>...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Oko okruglog stola</a:t>
            </a:r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295400"/>
            <a:ext cx="5800725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Sa stočićem između učesnika</a:t>
            </a:r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28800" y="1752600"/>
            <a:ext cx="5486400" cy="4572000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4000"/>
              <a:t>Više učesnika sa tablom za pisanje</a:t>
            </a:r>
            <a:endParaRPr lang="en-US" sz="4000"/>
          </a:p>
        </p:txBody>
      </p:sp>
      <p:pic>
        <p:nvPicPr>
          <p:cNvPr id="5124" name="Picture 4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9763" y="1600200"/>
            <a:ext cx="5322887" cy="4525963"/>
          </a:xfr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Akvarijum sa posmatra</a:t>
            </a:r>
            <a:r>
              <a:rPr lang="sr-Latn-CS"/>
              <a:t>čima</a:t>
            </a:r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00200" y="1371600"/>
            <a:ext cx="6142038" cy="5099050"/>
          </a:xfr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ZASTOJ!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sz="1200" dirty="0"/>
              <a:t>Zastoj u medijaciji ili opasnost od može nastati kada</a:t>
            </a:r>
            <a:r>
              <a:rPr lang="en-US" sz="1200" dirty="0"/>
              <a:t>:</a:t>
            </a:r>
          </a:p>
          <a:p>
            <a:pPr>
              <a:lnSpc>
                <a:spcPct val="80000"/>
              </a:lnSpc>
            </a:pPr>
            <a:endParaRPr lang="en-US" sz="1200" dirty="0"/>
          </a:p>
          <a:p>
            <a:pPr>
              <a:lnSpc>
                <a:spcPct val="80000"/>
              </a:lnSpc>
            </a:pPr>
            <a:r>
              <a:rPr lang="sr-Latn-CS" sz="1200" dirty="0"/>
              <a:t>Se učesnici posvađaju u toku same medijacije</a:t>
            </a:r>
            <a:r>
              <a:rPr lang="en-US" sz="1200" dirty="0"/>
              <a:t>;</a:t>
            </a:r>
          </a:p>
          <a:p>
            <a:pPr>
              <a:lnSpc>
                <a:spcPct val="80000"/>
              </a:lnSpc>
            </a:pPr>
            <a:r>
              <a:rPr lang="sr-Latn-CS" sz="1200" dirty="0"/>
              <a:t>Postoji više strana sa međusobno isključivim interesima</a:t>
            </a:r>
            <a:r>
              <a:rPr lang="en-US" sz="1200" dirty="0"/>
              <a:t> </a:t>
            </a:r>
            <a:endParaRPr lang="sr-Latn-CS" sz="1200" dirty="0"/>
          </a:p>
          <a:p>
            <a:pPr>
              <a:lnSpc>
                <a:spcPct val="80000"/>
              </a:lnSpc>
            </a:pPr>
            <a:r>
              <a:rPr lang="sr-Latn-CS" sz="1200" dirty="0"/>
              <a:t>Iskrsne ozbiljan tehnički problem za koji može biti potreban arbitar (stručnjak, osoba koja ima ingerencije koje strane nemaju...)</a:t>
            </a:r>
            <a:r>
              <a:rPr lang="en-US" sz="1200" dirty="0"/>
              <a:t> </a:t>
            </a:r>
            <a:endParaRPr lang="sr-Latn-CS" sz="1200" dirty="0"/>
          </a:p>
          <a:p>
            <a:pPr>
              <a:lnSpc>
                <a:spcPct val="80000"/>
              </a:lnSpc>
            </a:pPr>
            <a:r>
              <a:rPr lang="sr-Latn-CS" sz="1200" dirty="0"/>
              <a:t>Kada postoje politički i drugi pritisci od strane onih koji nisu učesnici (vlada, roditelji koji imaju poziciju) – posebno kada se učesnici boje da će “izgubiti obraz” ili podršku</a:t>
            </a:r>
          </a:p>
          <a:p>
            <a:pPr>
              <a:lnSpc>
                <a:spcPct val="80000"/>
              </a:lnSpc>
            </a:pPr>
            <a:r>
              <a:rPr lang="sr-Latn-CS" sz="1200" dirty="0"/>
              <a:t>Kako prevazići zastoj</a:t>
            </a:r>
            <a:r>
              <a:rPr lang="sr-Latn-CS" sz="1200" dirty="0" smtClean="0"/>
              <a:t>:</a:t>
            </a:r>
            <a:endParaRPr lang="sr-Latn-CS" sz="1200" dirty="0"/>
          </a:p>
        </p:txBody>
      </p:sp>
      <p:pic>
        <p:nvPicPr>
          <p:cNvPr id="12292" name="Picture 4" descr="--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637213" y="1600200"/>
            <a:ext cx="3032125" cy="3429000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Kako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znamo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smo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zaglavili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Indikatori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Jedna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kaže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nešto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što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frustrira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naljuti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zabrine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uplaši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drugu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stranu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Atmosfera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postane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neprijateljska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Jedna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pokaže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nepoverenje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sumnju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 motive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druge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Originalna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svrha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pregovaranja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postaje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nejasna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rasplinjuje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Kako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znamo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smo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zaglavili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</a:t>
            </a:r>
            <a:b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Neka</a:t>
            </a:r>
            <a:r>
              <a:rPr lang="fr-F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strana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unosi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nove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momente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menjaju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početni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fokus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razmene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Neka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strana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fokusira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razlike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umesto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što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je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zajedničko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"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zakopaju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u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svoje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pozicije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tj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jačaju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kompetitivno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neproduktivno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ponašanje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kao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iskrivljivanje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istine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korišćenje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moći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koju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može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koristi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protiv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druge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preti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osvetom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laže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grdi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...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/>
              <a:t>Korišćenjem alternativnih metoda rešavanja konflikata (možda pomoć arbitraže, pregovaranja u odvojenom razgovoru...)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Odvojeni razgovor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“</a:t>
            </a:r>
            <a:r>
              <a:rPr lang="sr-Latn-CS" dirty="0" smtClean="0"/>
              <a:t>Šatl</a:t>
            </a:r>
            <a:r>
              <a:rPr lang="en-US" dirty="0" smtClean="0"/>
              <a:t>”</a:t>
            </a:r>
            <a:r>
              <a:rPr lang="sr-Latn-CS" dirty="0" smtClean="0"/>
              <a:t> medijacija 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Ponuda da konsultuju koga misle da treba, uz pozivanje na našu neutralnost i zajednički cilj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376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Default Design</vt:lpstr>
      <vt:lpstr>MEDIJACIJA I PROSTOR</vt:lpstr>
      <vt:lpstr>Oko okruglog stola</vt:lpstr>
      <vt:lpstr>Sa stočićem između učesnika</vt:lpstr>
      <vt:lpstr>Više učesnika sa tablom za pisanje</vt:lpstr>
      <vt:lpstr>Akvarijum sa posmatračima</vt:lpstr>
      <vt:lpstr>ZASTOJ!</vt:lpstr>
      <vt:lpstr>Kako znamo da smo se zaglavili?</vt:lpstr>
      <vt:lpstr>Kako znamo da smo se zaglavili?  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Oko okruglog stola</dc:title>
  <dc:creator>Filozofski fakultet</dc:creator>
  <cp:lastModifiedBy>Vera</cp:lastModifiedBy>
  <cp:revision>6</cp:revision>
  <dcterms:created xsi:type="dcterms:W3CDTF">2010-04-12T17:47:29Z</dcterms:created>
  <dcterms:modified xsi:type="dcterms:W3CDTF">2014-05-13T14:15:02Z</dcterms:modified>
</cp:coreProperties>
</file>