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7" d="100"/>
          <a:sy n="117" d="100"/>
        </p:scale>
        <p:origin x="-146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24-Dec-25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Obrazovanje</a:t>
            </a:r>
            <a:r>
              <a:rPr lang="en-US" dirty="0"/>
              <a:t> Roma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izbeglica</a:t>
            </a:r>
            <a:r>
              <a:rPr lang="en-US" dirty="0"/>
              <a:t> u </a:t>
            </a:r>
            <a:r>
              <a:rPr lang="en-US" dirty="0" err="1"/>
              <a:t>Srbiji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8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Uloga porodice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Ograničeni</a:t>
            </a:r>
            <a:r>
              <a:rPr dirty="0" smtClean="0"/>
              <a:t> </a:t>
            </a:r>
            <a:r>
              <a:rPr dirty="0" err="1"/>
              <a:t>resursi</a:t>
            </a:r>
            <a:r>
              <a:rPr dirty="0"/>
              <a:t> </a:t>
            </a:r>
            <a:r>
              <a:rPr dirty="0" err="1" smtClean="0"/>
              <a:t>roditelja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Neinformisanost</a:t>
            </a:r>
            <a:r>
              <a:rPr dirty="0" smtClean="0"/>
              <a:t> </a:t>
            </a:r>
            <a:r>
              <a:rPr dirty="0"/>
              <a:t>o </a:t>
            </a:r>
            <a:r>
              <a:rPr dirty="0" err="1"/>
              <a:t>obrazovnom</a:t>
            </a:r>
            <a:r>
              <a:rPr dirty="0"/>
              <a:t> </a:t>
            </a:r>
            <a:r>
              <a:rPr dirty="0" err="1" smtClean="0"/>
              <a:t>sistemu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Jezičke</a:t>
            </a:r>
            <a:r>
              <a:rPr dirty="0" smtClean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kulturne</a:t>
            </a:r>
            <a:r>
              <a:rPr dirty="0"/>
              <a:t> </a:t>
            </a:r>
            <a:r>
              <a:rPr dirty="0" err="1"/>
              <a:t>razlike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Prekid školovanja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Česte</a:t>
            </a:r>
            <a:r>
              <a:rPr dirty="0" smtClean="0"/>
              <a:t> </a:t>
            </a:r>
            <a:r>
              <a:rPr dirty="0" err="1"/>
              <a:t>migracije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promene</a:t>
            </a:r>
            <a:r>
              <a:rPr dirty="0"/>
              <a:t> </a:t>
            </a:r>
            <a:r>
              <a:rPr dirty="0" err="1" smtClean="0"/>
              <a:t>boravka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Ekonomski</a:t>
            </a:r>
            <a:r>
              <a:rPr dirty="0" smtClean="0"/>
              <a:t> </a:t>
            </a:r>
            <a:r>
              <a:rPr dirty="0" err="1" smtClean="0"/>
              <a:t>pritisci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Nedostatak</a:t>
            </a:r>
            <a:r>
              <a:rPr dirty="0" smtClean="0"/>
              <a:t> </a:t>
            </a:r>
            <a:r>
              <a:rPr dirty="0" err="1"/>
              <a:t>podrške</a:t>
            </a:r>
            <a:r>
              <a:rPr dirty="0"/>
              <a:t> u </a:t>
            </a:r>
            <a:r>
              <a:rPr dirty="0" err="1"/>
              <a:t>kritičnim</a:t>
            </a:r>
            <a:r>
              <a:rPr dirty="0"/>
              <a:t> </a:t>
            </a:r>
            <a:r>
              <a:rPr dirty="0" err="1"/>
              <a:t>fazama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Dobre prakse i pozitivni primeri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Pripremni</a:t>
            </a:r>
            <a:r>
              <a:rPr dirty="0" smtClean="0"/>
              <a:t> </a:t>
            </a:r>
            <a:r>
              <a:rPr dirty="0" err="1"/>
              <a:t>jezički</a:t>
            </a:r>
            <a:r>
              <a:rPr dirty="0"/>
              <a:t> </a:t>
            </a:r>
            <a:r>
              <a:rPr dirty="0" err="1" smtClean="0"/>
              <a:t>programi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Pedagoški</a:t>
            </a:r>
            <a:r>
              <a:rPr dirty="0" smtClean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kulturni</a:t>
            </a:r>
            <a:r>
              <a:rPr dirty="0"/>
              <a:t> </a:t>
            </a:r>
            <a:r>
              <a:rPr dirty="0" err="1" smtClean="0"/>
              <a:t>medijatori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Uloga</a:t>
            </a:r>
            <a:r>
              <a:rPr dirty="0" smtClean="0"/>
              <a:t> </a:t>
            </a:r>
            <a:r>
              <a:rPr dirty="0" err="1"/>
              <a:t>organizacija</a:t>
            </a:r>
            <a:r>
              <a:rPr dirty="0"/>
              <a:t> </a:t>
            </a:r>
            <a:r>
              <a:rPr dirty="0" err="1"/>
              <a:t>civilnog</a:t>
            </a:r>
            <a:r>
              <a:rPr dirty="0"/>
              <a:t> </a:t>
            </a:r>
            <a:r>
              <a:rPr dirty="0" err="1"/>
              <a:t>društva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Uloga lokalne zajednice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Saradnja</a:t>
            </a:r>
            <a:r>
              <a:rPr dirty="0" smtClean="0"/>
              <a:t> </a:t>
            </a:r>
            <a:r>
              <a:rPr dirty="0" err="1"/>
              <a:t>škola</a:t>
            </a:r>
            <a:r>
              <a:rPr dirty="0"/>
              <a:t>, </a:t>
            </a:r>
            <a:r>
              <a:rPr dirty="0" err="1"/>
              <a:t>centara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socijalni</a:t>
            </a:r>
            <a:r>
              <a:rPr dirty="0"/>
              <a:t> rad </a:t>
            </a:r>
            <a:r>
              <a:rPr dirty="0" err="1"/>
              <a:t>i</a:t>
            </a:r>
            <a:r>
              <a:rPr dirty="0"/>
              <a:t> </a:t>
            </a:r>
            <a:r>
              <a:rPr dirty="0" smtClean="0"/>
              <a:t>OCD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Podrška</a:t>
            </a:r>
            <a:r>
              <a:rPr dirty="0" smtClean="0"/>
              <a:t> </a:t>
            </a:r>
            <a:r>
              <a:rPr dirty="0" err="1" smtClean="0"/>
              <a:t>porodicama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Razvoj</a:t>
            </a:r>
            <a:r>
              <a:rPr dirty="0" smtClean="0"/>
              <a:t> </a:t>
            </a:r>
            <a:r>
              <a:rPr dirty="0" err="1"/>
              <a:t>lokalnih</a:t>
            </a:r>
            <a:r>
              <a:rPr dirty="0"/>
              <a:t> </a:t>
            </a:r>
            <a:r>
              <a:rPr dirty="0" err="1"/>
              <a:t>inkluzivnih</a:t>
            </a:r>
            <a:r>
              <a:rPr dirty="0"/>
              <a:t> </a:t>
            </a:r>
            <a:r>
              <a:rPr dirty="0" err="1"/>
              <a:t>politika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Preporuke za unapređenje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Sistematska</a:t>
            </a:r>
            <a:r>
              <a:rPr dirty="0" smtClean="0"/>
              <a:t> </a:t>
            </a:r>
            <a:r>
              <a:rPr dirty="0" err="1"/>
              <a:t>jezička</a:t>
            </a:r>
            <a:r>
              <a:rPr dirty="0"/>
              <a:t> </a:t>
            </a:r>
            <a:r>
              <a:rPr dirty="0" err="1" smtClean="0"/>
              <a:t>podrška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Psihosocijalna</a:t>
            </a:r>
            <a:r>
              <a:rPr dirty="0" smtClean="0"/>
              <a:t> </a:t>
            </a:r>
            <a:r>
              <a:rPr dirty="0" err="1"/>
              <a:t>podrška</a:t>
            </a:r>
            <a:r>
              <a:rPr dirty="0"/>
              <a:t> </a:t>
            </a:r>
            <a:r>
              <a:rPr dirty="0" err="1"/>
              <a:t>deci</a:t>
            </a:r>
            <a:r>
              <a:rPr dirty="0"/>
              <a:t> </a:t>
            </a:r>
            <a:r>
              <a:rPr dirty="0" err="1" smtClean="0"/>
              <a:t>izbeglicama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Jačanje</a:t>
            </a:r>
            <a:r>
              <a:rPr dirty="0" smtClean="0"/>
              <a:t> </a:t>
            </a:r>
            <a:r>
              <a:rPr dirty="0" err="1"/>
              <a:t>interkulturalnih</a:t>
            </a:r>
            <a:r>
              <a:rPr dirty="0"/>
              <a:t> </a:t>
            </a:r>
            <a:r>
              <a:rPr dirty="0" err="1"/>
              <a:t>kompetencija</a:t>
            </a:r>
            <a:r>
              <a:rPr dirty="0"/>
              <a:t> </a:t>
            </a:r>
            <a:r>
              <a:rPr dirty="0" err="1"/>
              <a:t>nastavnika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Zaključak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Obrazovanje</a:t>
            </a:r>
            <a:r>
              <a:rPr dirty="0"/>
              <a:t> </a:t>
            </a:r>
            <a:r>
              <a:rPr dirty="0" err="1"/>
              <a:t>izbeglica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Roma </a:t>
            </a:r>
            <a:r>
              <a:rPr dirty="0" err="1"/>
              <a:t>zahteva</a:t>
            </a:r>
            <a:r>
              <a:rPr dirty="0"/>
              <a:t> </a:t>
            </a:r>
            <a:r>
              <a:rPr dirty="0" err="1"/>
              <a:t>dugoročan</a:t>
            </a:r>
            <a:r>
              <a:rPr dirty="0"/>
              <a:t>, </a:t>
            </a:r>
            <a:r>
              <a:rPr dirty="0" err="1"/>
              <a:t>koordinisan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inkluzivan</a:t>
            </a:r>
            <a:r>
              <a:rPr dirty="0"/>
              <a:t> </a:t>
            </a:r>
            <a:r>
              <a:rPr dirty="0" err="1" smtClean="0"/>
              <a:t>pristup</a:t>
            </a:r>
            <a:endParaRPr lang="sr-Latn-RS" dirty="0" smtClean="0"/>
          </a:p>
          <a:p>
            <a:endParaRPr dirty="0"/>
          </a:p>
          <a:p>
            <a:r>
              <a:rPr dirty="0" err="1"/>
              <a:t>Ulaganje</a:t>
            </a:r>
            <a:r>
              <a:rPr dirty="0"/>
              <a:t> u </a:t>
            </a:r>
            <a:r>
              <a:rPr dirty="0" err="1"/>
              <a:t>obrazovanje</a:t>
            </a:r>
            <a:r>
              <a:rPr dirty="0"/>
              <a:t> </a:t>
            </a:r>
            <a:r>
              <a:rPr dirty="0" err="1"/>
              <a:t>znači</a:t>
            </a:r>
            <a:r>
              <a:rPr dirty="0"/>
              <a:t> </a:t>
            </a:r>
            <a:r>
              <a:rPr dirty="0" err="1"/>
              <a:t>ulaganje</a:t>
            </a:r>
            <a:r>
              <a:rPr dirty="0"/>
              <a:t> u </a:t>
            </a:r>
            <a:r>
              <a:rPr dirty="0" err="1"/>
              <a:t>stabilnije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kohezivnije</a:t>
            </a:r>
            <a:r>
              <a:rPr dirty="0"/>
              <a:t> </a:t>
            </a:r>
            <a:r>
              <a:rPr dirty="0" err="1"/>
              <a:t>društvo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Obrazovanje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ključni</a:t>
            </a:r>
            <a:r>
              <a:rPr dirty="0"/>
              <a:t> </a:t>
            </a:r>
            <a:r>
              <a:rPr dirty="0" err="1"/>
              <a:t>mehanizam</a:t>
            </a:r>
            <a:r>
              <a:rPr dirty="0"/>
              <a:t> </a:t>
            </a:r>
            <a:r>
              <a:rPr dirty="0" err="1"/>
              <a:t>socijalne</a:t>
            </a:r>
            <a:r>
              <a:rPr dirty="0"/>
              <a:t> </a:t>
            </a:r>
            <a:r>
              <a:rPr dirty="0" err="1"/>
              <a:t>uključenosti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dugoročne</a:t>
            </a:r>
            <a:r>
              <a:rPr dirty="0"/>
              <a:t> </a:t>
            </a:r>
            <a:r>
              <a:rPr dirty="0" err="1" smtClean="0"/>
              <a:t>integracije</a:t>
            </a:r>
            <a:endParaRPr lang="sr-Latn-RS" dirty="0" smtClean="0"/>
          </a:p>
          <a:p>
            <a:endParaRPr dirty="0"/>
          </a:p>
          <a:p>
            <a:r>
              <a:rPr dirty="0" err="1"/>
              <a:t>Romska</a:t>
            </a:r>
            <a:r>
              <a:rPr dirty="0"/>
              <a:t> </a:t>
            </a:r>
            <a:r>
              <a:rPr dirty="0" err="1"/>
              <a:t>populacija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izbeglice</a:t>
            </a:r>
            <a:r>
              <a:rPr dirty="0"/>
              <a:t> u </a:t>
            </a:r>
            <a:r>
              <a:rPr dirty="0" err="1"/>
              <a:t>Srbiji</a:t>
            </a:r>
            <a:r>
              <a:rPr dirty="0"/>
              <a:t> </a:t>
            </a:r>
            <a:r>
              <a:rPr dirty="0" err="1"/>
              <a:t>suočavaju</a:t>
            </a:r>
            <a:r>
              <a:rPr dirty="0"/>
              <a:t> se </a:t>
            </a:r>
            <a:r>
              <a:rPr dirty="0" err="1"/>
              <a:t>sa</a:t>
            </a:r>
            <a:r>
              <a:rPr dirty="0"/>
              <a:t> </a:t>
            </a:r>
            <a:r>
              <a:rPr dirty="0" err="1"/>
              <a:t>višestrukim</a:t>
            </a:r>
            <a:r>
              <a:rPr dirty="0"/>
              <a:t>, </a:t>
            </a:r>
            <a:r>
              <a:rPr dirty="0" err="1"/>
              <a:t>međusobno</a:t>
            </a:r>
            <a:r>
              <a:rPr dirty="0"/>
              <a:t> </a:t>
            </a:r>
            <a:r>
              <a:rPr dirty="0" err="1"/>
              <a:t>povezanim</a:t>
            </a:r>
            <a:r>
              <a:rPr dirty="0"/>
              <a:t> </a:t>
            </a:r>
            <a:r>
              <a:rPr dirty="0" err="1"/>
              <a:t>preprekama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Kontekst izbeglica u Srbiji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Srbija</a:t>
            </a:r>
            <a:r>
              <a:rPr dirty="0"/>
              <a:t> </a:t>
            </a:r>
            <a:r>
              <a:rPr dirty="0" err="1"/>
              <a:t>kao</a:t>
            </a:r>
            <a:r>
              <a:rPr dirty="0"/>
              <a:t> </a:t>
            </a:r>
            <a:r>
              <a:rPr dirty="0" err="1"/>
              <a:t>tranzitna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zemlja</a:t>
            </a:r>
            <a:r>
              <a:rPr dirty="0"/>
              <a:t> </a:t>
            </a:r>
            <a:r>
              <a:rPr dirty="0" err="1" smtClean="0"/>
              <a:t>boravka</a:t>
            </a:r>
            <a:endParaRPr lang="sr-Latn-RS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Izbeglice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tražioci</a:t>
            </a:r>
            <a:r>
              <a:rPr dirty="0"/>
              <a:t> </a:t>
            </a:r>
            <a:r>
              <a:rPr dirty="0" err="1"/>
              <a:t>azila</a:t>
            </a:r>
            <a:r>
              <a:rPr dirty="0"/>
              <a:t> </a:t>
            </a:r>
            <a:r>
              <a:rPr dirty="0" err="1"/>
              <a:t>iz</a:t>
            </a:r>
            <a:r>
              <a:rPr dirty="0"/>
              <a:t> </a:t>
            </a:r>
            <a:r>
              <a:rPr dirty="0" err="1"/>
              <a:t>Ukrajine</a:t>
            </a:r>
            <a:r>
              <a:rPr dirty="0"/>
              <a:t>, </a:t>
            </a:r>
            <a:r>
              <a:rPr dirty="0" err="1"/>
              <a:t>Rusije</a:t>
            </a:r>
            <a:r>
              <a:rPr dirty="0"/>
              <a:t>, </a:t>
            </a:r>
            <a:r>
              <a:rPr dirty="0" err="1"/>
              <a:t>Bliskog</a:t>
            </a:r>
            <a:r>
              <a:rPr dirty="0"/>
              <a:t> </a:t>
            </a:r>
            <a:r>
              <a:rPr dirty="0" err="1"/>
              <a:t>istoka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 smtClean="0"/>
              <a:t>Afrike</a:t>
            </a:r>
            <a:endParaRPr lang="sr-Latn-RS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Deca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mladi</a:t>
            </a:r>
            <a:r>
              <a:rPr dirty="0"/>
              <a:t> u </a:t>
            </a:r>
            <a:r>
              <a:rPr dirty="0" err="1"/>
              <a:t>različitim</a:t>
            </a:r>
            <a:r>
              <a:rPr dirty="0"/>
              <a:t> </a:t>
            </a:r>
            <a:r>
              <a:rPr dirty="0" err="1"/>
              <a:t>fazama</a:t>
            </a:r>
            <a:r>
              <a:rPr dirty="0"/>
              <a:t> </a:t>
            </a:r>
            <a:r>
              <a:rPr dirty="0" err="1"/>
              <a:t>obrazovanja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Romi i izbeglice – zajedničke ranjivosti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Siromaštvo</a:t>
            </a:r>
            <a:r>
              <a:rPr dirty="0" smtClean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nestabilni</a:t>
            </a:r>
            <a:r>
              <a:rPr dirty="0"/>
              <a:t> </a:t>
            </a:r>
            <a:r>
              <a:rPr dirty="0" err="1"/>
              <a:t>životni</a:t>
            </a:r>
            <a:r>
              <a:rPr dirty="0"/>
              <a:t> </a:t>
            </a:r>
            <a:r>
              <a:rPr dirty="0" err="1" smtClean="0"/>
              <a:t>uslovi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Ograničen</a:t>
            </a:r>
            <a:r>
              <a:rPr dirty="0" smtClean="0"/>
              <a:t> </a:t>
            </a:r>
            <a:r>
              <a:rPr dirty="0" err="1"/>
              <a:t>pristup</a:t>
            </a:r>
            <a:r>
              <a:rPr dirty="0"/>
              <a:t> </a:t>
            </a:r>
            <a:r>
              <a:rPr dirty="0" err="1" smtClean="0"/>
              <a:t>institucijama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Diskriminacija</a:t>
            </a:r>
            <a:r>
              <a:rPr dirty="0" smtClean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socijalna</a:t>
            </a:r>
            <a:r>
              <a:rPr dirty="0"/>
              <a:t> </a:t>
            </a:r>
            <a:r>
              <a:rPr dirty="0" err="1" smtClean="0"/>
              <a:t>distanca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Prekid</a:t>
            </a:r>
            <a:r>
              <a:rPr dirty="0" smtClean="0"/>
              <a:t> </a:t>
            </a:r>
            <a:r>
              <a:rPr dirty="0" err="1"/>
              <a:t>kontinuiteta</a:t>
            </a:r>
            <a:r>
              <a:rPr dirty="0"/>
              <a:t> </a:t>
            </a:r>
            <a:r>
              <a:rPr dirty="0" err="1"/>
              <a:t>obrazovanja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Pravni i strateški okvir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 err="1" smtClean="0"/>
              <a:t>Ustav</a:t>
            </a:r>
            <a:r>
              <a:rPr dirty="0" smtClean="0"/>
              <a:t> </a:t>
            </a:r>
            <a:r>
              <a:rPr dirty="0" err="1"/>
              <a:t>Republike</a:t>
            </a:r>
            <a:r>
              <a:rPr dirty="0"/>
              <a:t> </a:t>
            </a:r>
            <a:r>
              <a:rPr dirty="0" err="1" smtClean="0"/>
              <a:t>Srbije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Zakon</a:t>
            </a:r>
            <a:r>
              <a:rPr dirty="0" smtClean="0"/>
              <a:t> </a:t>
            </a:r>
            <a:r>
              <a:rPr dirty="0"/>
              <a:t>o </a:t>
            </a:r>
            <a:r>
              <a:rPr dirty="0" err="1"/>
              <a:t>osnovama</a:t>
            </a:r>
            <a:r>
              <a:rPr dirty="0"/>
              <a:t> </a:t>
            </a:r>
            <a:r>
              <a:rPr dirty="0" err="1"/>
              <a:t>sistema</a:t>
            </a:r>
            <a:r>
              <a:rPr dirty="0"/>
              <a:t> </a:t>
            </a:r>
            <a:r>
              <a:rPr dirty="0" err="1"/>
              <a:t>obrazovanja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 smtClean="0"/>
              <a:t>vaspitanja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Strategija</a:t>
            </a:r>
            <a:r>
              <a:rPr dirty="0" smtClean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socijalno</a:t>
            </a:r>
            <a:r>
              <a:rPr dirty="0"/>
              <a:t> </a:t>
            </a:r>
            <a:r>
              <a:rPr dirty="0" err="1"/>
              <a:t>uključivanje</a:t>
            </a:r>
            <a:r>
              <a:rPr dirty="0"/>
              <a:t> </a:t>
            </a:r>
            <a:r>
              <a:rPr dirty="0" smtClean="0"/>
              <a:t>Roma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Strategije</a:t>
            </a:r>
            <a:r>
              <a:rPr dirty="0" smtClean="0"/>
              <a:t> </a:t>
            </a:r>
            <a:r>
              <a:rPr dirty="0" err="1"/>
              <a:t>integracije</a:t>
            </a:r>
            <a:r>
              <a:rPr dirty="0"/>
              <a:t> </a:t>
            </a:r>
            <a:r>
              <a:rPr dirty="0" err="1"/>
              <a:t>izbeglica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migranata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Administrativne prepreke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Nedostatak</a:t>
            </a:r>
            <a:r>
              <a:rPr dirty="0" smtClean="0"/>
              <a:t> </a:t>
            </a:r>
            <a:r>
              <a:rPr dirty="0" err="1"/>
              <a:t>ličnih</a:t>
            </a:r>
            <a:r>
              <a:rPr dirty="0"/>
              <a:t> </a:t>
            </a:r>
            <a:r>
              <a:rPr dirty="0" err="1" smtClean="0"/>
              <a:t>dokumenata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Problemi</a:t>
            </a:r>
            <a:r>
              <a:rPr dirty="0" smtClean="0"/>
              <a:t> </a:t>
            </a:r>
            <a:r>
              <a:rPr dirty="0" err="1"/>
              <a:t>sa</a:t>
            </a:r>
            <a:r>
              <a:rPr dirty="0"/>
              <a:t> </a:t>
            </a:r>
            <a:r>
              <a:rPr dirty="0" err="1"/>
              <a:t>priznavanjem</a:t>
            </a:r>
            <a:r>
              <a:rPr dirty="0"/>
              <a:t> </a:t>
            </a:r>
            <a:r>
              <a:rPr dirty="0" err="1"/>
              <a:t>prethodnog</a:t>
            </a:r>
            <a:r>
              <a:rPr dirty="0"/>
              <a:t> </a:t>
            </a:r>
            <a:r>
              <a:rPr dirty="0" err="1" smtClean="0"/>
              <a:t>obrazovanja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Nejasne</a:t>
            </a:r>
            <a:r>
              <a:rPr dirty="0" smtClean="0"/>
              <a:t> </a:t>
            </a:r>
            <a:r>
              <a:rPr dirty="0"/>
              <a:t>procedure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upis</a:t>
            </a:r>
            <a:r>
              <a:rPr dirty="0"/>
              <a:t> </a:t>
            </a:r>
            <a:r>
              <a:rPr dirty="0" err="1"/>
              <a:t>dece</a:t>
            </a:r>
            <a:r>
              <a:rPr dirty="0"/>
              <a:t> </a:t>
            </a:r>
            <a:r>
              <a:rPr dirty="0" err="1"/>
              <a:t>izbeglica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Jezičke barijere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Nedovoljno poznavanje srpskog jezika</a:t>
            </a:r>
          </a:p>
          <a:p>
            <a:r>
              <a:t>• Ograničeni pripremni i dopunski programi</a:t>
            </a:r>
          </a:p>
          <a:p>
            <a:r>
              <a:t>• Otežana komunikacija sa nastavnicima i vršnjacima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Psihosocijalni izazovi kod izbeglica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Ratna</a:t>
            </a:r>
            <a:r>
              <a:rPr dirty="0" smtClean="0"/>
              <a:t> </a:t>
            </a:r>
            <a:r>
              <a:rPr dirty="0"/>
              <a:t>trauma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 smtClean="0"/>
              <a:t>stres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Gubitak</a:t>
            </a:r>
            <a:r>
              <a:rPr dirty="0" smtClean="0"/>
              <a:t> </a:t>
            </a:r>
            <a:r>
              <a:rPr dirty="0" err="1"/>
              <a:t>osećaja</a:t>
            </a:r>
            <a:r>
              <a:rPr dirty="0"/>
              <a:t> </a:t>
            </a:r>
            <a:r>
              <a:rPr dirty="0" err="1" smtClean="0"/>
              <a:t>sigurnosti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Anksioznost</a:t>
            </a:r>
            <a:r>
              <a:rPr dirty="0"/>
              <a:t>, </a:t>
            </a:r>
            <a:r>
              <a:rPr dirty="0" err="1"/>
              <a:t>povlačenje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problemi</a:t>
            </a:r>
            <a:r>
              <a:rPr dirty="0"/>
              <a:t> u </a:t>
            </a:r>
            <a:r>
              <a:rPr dirty="0" err="1"/>
              <a:t>ponašanju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Diskriminacija u školskom okruženju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Predrasude</a:t>
            </a:r>
            <a:r>
              <a:rPr dirty="0" smtClean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 smtClean="0"/>
              <a:t>stereotipi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Socijalna</a:t>
            </a:r>
            <a:r>
              <a:rPr dirty="0" smtClean="0"/>
              <a:t> </a:t>
            </a:r>
            <a:r>
              <a:rPr dirty="0" err="1"/>
              <a:t>izolacija</a:t>
            </a:r>
            <a:r>
              <a:rPr dirty="0"/>
              <a:t> </a:t>
            </a:r>
            <a:r>
              <a:rPr dirty="0" err="1"/>
              <a:t>dece</a:t>
            </a:r>
            <a:r>
              <a:rPr dirty="0"/>
              <a:t> </a:t>
            </a:r>
            <a:r>
              <a:rPr dirty="0" err="1" smtClean="0"/>
              <a:t>izbeglica</a:t>
            </a:r>
            <a:endParaRPr lang="sr-Latn-RS" dirty="0" smtClean="0"/>
          </a:p>
          <a:p>
            <a:endParaRPr dirty="0"/>
          </a:p>
          <a:p>
            <a:r>
              <a:rPr dirty="0" err="1" smtClean="0"/>
              <a:t>Nedovoljna</a:t>
            </a:r>
            <a:r>
              <a:rPr dirty="0" smtClean="0"/>
              <a:t> </a:t>
            </a:r>
            <a:r>
              <a:rPr dirty="0" err="1"/>
              <a:t>interkulturalna</a:t>
            </a:r>
            <a:r>
              <a:rPr dirty="0"/>
              <a:t> </a:t>
            </a:r>
            <a:r>
              <a:rPr dirty="0" err="1"/>
              <a:t>kompetencija</a:t>
            </a:r>
            <a:r>
              <a:rPr dirty="0"/>
              <a:t> </a:t>
            </a:r>
            <a:r>
              <a:rPr dirty="0" err="1"/>
              <a:t>škola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276</Words>
  <Application>Microsoft Office PowerPoint</Application>
  <PresentationFormat>On-screen Show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Obrazovanje Roma i izbeglica u Srbiji</vt:lpstr>
      <vt:lpstr>Uvod</vt:lpstr>
      <vt:lpstr>Kontekst izbeglica u Srbiji</vt:lpstr>
      <vt:lpstr>Romi i izbeglice – zajedničke ranjivosti</vt:lpstr>
      <vt:lpstr>Pravni i strateški okvir</vt:lpstr>
      <vt:lpstr>Administrativne prepreke</vt:lpstr>
      <vt:lpstr>Jezičke barijere</vt:lpstr>
      <vt:lpstr>Psihosocijalni izazovi kod izbeglica</vt:lpstr>
      <vt:lpstr>Diskriminacija u školskom okruženju</vt:lpstr>
      <vt:lpstr>Uloga porodice</vt:lpstr>
      <vt:lpstr>Prekid školovanja</vt:lpstr>
      <vt:lpstr>Dobre prakse i pozitivni primeri</vt:lpstr>
      <vt:lpstr>Uloga lokalne zajednice</vt:lpstr>
      <vt:lpstr>Preporuke za unapređenje</vt:lpstr>
      <vt:lpstr>Zaključak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Obrazovanje Roma i izbeglica u Srbiji</dc:title>
  <dc:creator>Admin</dc:creator>
  <dc:description>generated using python-pptx</dc:description>
  <cp:lastModifiedBy>kolarevicnikola25@gmail.com</cp:lastModifiedBy>
  <cp:revision>2</cp:revision>
  <dcterms:created xsi:type="dcterms:W3CDTF">2013-01-27T09:14:16Z</dcterms:created>
  <dcterms:modified xsi:type="dcterms:W3CDTF">2025-12-24T10:31:47Z</dcterms:modified>
</cp:coreProperties>
</file>