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68" r:id="rId2"/>
    <p:sldId id="342" r:id="rId3"/>
    <p:sldId id="344" r:id="rId4"/>
    <p:sldId id="345" r:id="rId5"/>
    <p:sldId id="358" r:id="rId6"/>
    <p:sldId id="370" r:id="rId7"/>
    <p:sldId id="332" r:id="rId8"/>
    <p:sldId id="372" r:id="rId9"/>
    <p:sldId id="34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118" autoAdjust="0"/>
    <p:restoredTop sz="94660"/>
  </p:normalViewPr>
  <p:slideViewPr>
    <p:cSldViewPr>
      <p:cViewPr>
        <p:scale>
          <a:sx n="60" d="100"/>
          <a:sy n="60" d="100"/>
        </p:scale>
        <p:origin x="-171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118668-25FE-4D23-90F1-84F07347809B}" type="doc">
      <dgm:prSet loTypeId="urn:microsoft.com/office/officeart/2005/8/layout/cycle2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7F42D2-C415-4BB8-A62D-4D1714E8FAFF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sr-Latn-RS" dirty="0" smtClean="0"/>
            <a:t>zbor predmeta praćenja</a:t>
          </a:r>
          <a:endParaRPr lang="en-US" dirty="0"/>
        </a:p>
      </dgm:t>
    </dgm:pt>
    <dgm:pt modelId="{B45D9B26-D3A6-4907-BBD9-04F752ADC7A4}" type="parTrans" cxnId="{D379D2A9-F3DF-44F7-9784-8D145CCD0E85}">
      <dgm:prSet/>
      <dgm:spPr/>
      <dgm:t>
        <a:bodyPr/>
        <a:lstStyle/>
        <a:p>
          <a:endParaRPr lang="en-US"/>
        </a:p>
      </dgm:t>
    </dgm:pt>
    <dgm:pt modelId="{F2EE5DD3-03D6-4734-94FD-5ED21A81731C}" type="sibTrans" cxnId="{D379D2A9-F3DF-44F7-9784-8D145CCD0E85}">
      <dgm:prSet/>
      <dgm:spPr/>
      <dgm:t>
        <a:bodyPr/>
        <a:lstStyle/>
        <a:p>
          <a:endParaRPr lang="en-US"/>
        </a:p>
      </dgm:t>
    </dgm:pt>
    <dgm:pt modelId="{E9E49931-8386-4B30-88CE-F8DBD56F8783}">
      <dgm:prSet phldrT="[Text]"/>
      <dgm:spPr/>
      <dgm:t>
        <a:bodyPr/>
        <a:lstStyle/>
        <a:p>
          <a:r>
            <a:rPr lang="sr-Latn-RS" dirty="0" smtClean="0"/>
            <a:t>kriterijumi</a:t>
          </a:r>
          <a:endParaRPr lang="en-US" dirty="0"/>
        </a:p>
      </dgm:t>
    </dgm:pt>
    <dgm:pt modelId="{9254CD46-2045-48F3-A984-A12D97D3CC28}" type="parTrans" cxnId="{417B9D79-5109-41C4-846C-91EF228D0757}">
      <dgm:prSet/>
      <dgm:spPr/>
      <dgm:t>
        <a:bodyPr/>
        <a:lstStyle/>
        <a:p>
          <a:endParaRPr lang="en-US"/>
        </a:p>
      </dgm:t>
    </dgm:pt>
    <dgm:pt modelId="{6B469F8D-30C8-4438-8586-844D28DC4EFB}" type="sibTrans" cxnId="{417B9D79-5109-41C4-846C-91EF228D0757}">
      <dgm:prSet/>
      <dgm:spPr/>
      <dgm:t>
        <a:bodyPr/>
        <a:lstStyle/>
        <a:p>
          <a:endParaRPr lang="en-US"/>
        </a:p>
      </dgm:t>
    </dgm:pt>
    <dgm:pt modelId="{86C35AA7-3F0E-486D-87D5-A98652239B5C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sr-Latn-RS" dirty="0" smtClean="0"/>
            <a:t>ačin praćenja</a:t>
          </a:r>
          <a:endParaRPr lang="en-US" dirty="0"/>
        </a:p>
      </dgm:t>
    </dgm:pt>
    <dgm:pt modelId="{8B20C174-0CDC-430C-A82D-F83B571F33BA}" type="parTrans" cxnId="{58A9FA9F-B73A-43B7-84C1-10FFDBF050F2}">
      <dgm:prSet/>
      <dgm:spPr/>
      <dgm:t>
        <a:bodyPr/>
        <a:lstStyle/>
        <a:p>
          <a:endParaRPr lang="en-US"/>
        </a:p>
      </dgm:t>
    </dgm:pt>
    <dgm:pt modelId="{9427460E-E45F-4B8E-8ED9-F7873A404DA9}" type="sibTrans" cxnId="{58A9FA9F-B73A-43B7-84C1-10FFDBF050F2}">
      <dgm:prSet/>
      <dgm:spPr/>
      <dgm:t>
        <a:bodyPr/>
        <a:lstStyle/>
        <a:p>
          <a:endParaRPr lang="en-US"/>
        </a:p>
      </dgm:t>
    </dgm:pt>
    <dgm:pt modelId="{8A565AC3-25E6-46DE-BF0F-072C51AFBEBA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sr-Latn-RS" dirty="0" smtClean="0"/>
            <a:t>rikuplanje podataka</a:t>
          </a:r>
          <a:endParaRPr lang="en-US" dirty="0"/>
        </a:p>
      </dgm:t>
    </dgm:pt>
    <dgm:pt modelId="{FA30B7BA-75F8-4917-97FC-1178C7BF3260}" type="parTrans" cxnId="{81F7699B-6736-4225-A75F-9109BC92ACC9}">
      <dgm:prSet/>
      <dgm:spPr/>
      <dgm:t>
        <a:bodyPr/>
        <a:lstStyle/>
        <a:p>
          <a:endParaRPr lang="en-US"/>
        </a:p>
      </dgm:t>
    </dgm:pt>
    <dgm:pt modelId="{2C4D05AC-3BA4-444C-8680-90139308B5A3}" type="sibTrans" cxnId="{81F7699B-6736-4225-A75F-9109BC92ACC9}">
      <dgm:prSet/>
      <dgm:spPr/>
      <dgm:t>
        <a:bodyPr/>
        <a:lstStyle/>
        <a:p>
          <a:endParaRPr lang="en-US"/>
        </a:p>
      </dgm:t>
    </dgm:pt>
    <dgm:pt modelId="{F448ECEB-5663-45F4-BA65-241440C08B19}">
      <dgm:prSet phldrT="[Text]"/>
      <dgm:spPr/>
      <dgm:t>
        <a:bodyPr/>
        <a:lstStyle/>
        <a:p>
          <a:r>
            <a:rPr lang="en-US" dirty="0" smtClean="0"/>
            <a:t>A</a:t>
          </a:r>
          <a:r>
            <a:rPr lang="sr-Latn-RS" dirty="0" smtClean="0"/>
            <a:t>naliza, određivanje vrednosti</a:t>
          </a:r>
          <a:endParaRPr lang="en-US" dirty="0"/>
        </a:p>
      </dgm:t>
    </dgm:pt>
    <dgm:pt modelId="{A807F77F-02E3-4F8C-9748-840E00A958F9}" type="parTrans" cxnId="{87F13C57-A089-4C22-BB3C-9C7ABADBF17E}">
      <dgm:prSet/>
      <dgm:spPr/>
      <dgm:t>
        <a:bodyPr/>
        <a:lstStyle/>
        <a:p>
          <a:endParaRPr lang="en-US"/>
        </a:p>
      </dgm:t>
    </dgm:pt>
    <dgm:pt modelId="{EB417672-4988-4C21-B43C-ABCD5BEADACE}" type="sibTrans" cxnId="{87F13C57-A089-4C22-BB3C-9C7ABADBF17E}">
      <dgm:prSet/>
      <dgm:spPr/>
      <dgm:t>
        <a:bodyPr/>
        <a:lstStyle/>
        <a:p>
          <a:endParaRPr lang="en-US"/>
        </a:p>
      </dgm:t>
    </dgm:pt>
    <dgm:pt modelId="{98DA00FE-0499-48C2-A01C-A3E7663FDEEA}">
      <dgm:prSet/>
      <dgm:spPr/>
      <dgm:t>
        <a:bodyPr/>
        <a:lstStyle/>
        <a:p>
          <a:r>
            <a:rPr lang="en-US" dirty="0" smtClean="0"/>
            <a:t>P</a:t>
          </a:r>
          <a:r>
            <a:rPr lang="sr-Latn-RS" dirty="0" smtClean="0"/>
            <a:t>ovratna informacija</a:t>
          </a:r>
          <a:endParaRPr lang="en-US" dirty="0"/>
        </a:p>
      </dgm:t>
    </dgm:pt>
    <dgm:pt modelId="{07D7B69D-BEAE-4290-AE14-ADA6F3D4DB85}" type="parTrans" cxnId="{499EAAAA-4429-467E-8E18-37801DBB2D33}">
      <dgm:prSet/>
      <dgm:spPr/>
      <dgm:t>
        <a:bodyPr/>
        <a:lstStyle/>
        <a:p>
          <a:endParaRPr lang="en-US"/>
        </a:p>
      </dgm:t>
    </dgm:pt>
    <dgm:pt modelId="{25BA17F9-462B-4F49-B920-38B3322568E5}" type="sibTrans" cxnId="{499EAAAA-4429-467E-8E18-37801DBB2D33}">
      <dgm:prSet/>
      <dgm:spPr/>
      <dgm:t>
        <a:bodyPr/>
        <a:lstStyle/>
        <a:p>
          <a:endParaRPr lang="en-US"/>
        </a:p>
      </dgm:t>
    </dgm:pt>
    <dgm:pt modelId="{2917BBDD-F871-4956-9743-5052C407211D}">
      <dgm:prSet custT="1"/>
      <dgm:spPr/>
      <dgm:t>
        <a:bodyPr/>
        <a:lstStyle/>
        <a:p>
          <a:r>
            <a:rPr lang="sr-Latn-RS" sz="1600" dirty="0" smtClean="0"/>
            <a:t>Odlučivanje,</a:t>
          </a:r>
        </a:p>
        <a:p>
          <a:r>
            <a:rPr lang="sr-Latn-RS" sz="1600" dirty="0" smtClean="0"/>
            <a:t>plan  delovanja, delovanje</a:t>
          </a:r>
          <a:endParaRPr lang="en-US" sz="1600" dirty="0"/>
        </a:p>
      </dgm:t>
    </dgm:pt>
    <dgm:pt modelId="{26EE19D9-9E23-415A-9140-8CAD3084E25A}" type="parTrans" cxnId="{A60C3C8A-3F8B-4573-8780-BBEFED019234}">
      <dgm:prSet/>
      <dgm:spPr/>
      <dgm:t>
        <a:bodyPr/>
        <a:lstStyle/>
        <a:p>
          <a:endParaRPr lang="en-US"/>
        </a:p>
      </dgm:t>
    </dgm:pt>
    <dgm:pt modelId="{798ECC48-BFA1-49EF-85D2-CC71F2DB955D}" type="sibTrans" cxnId="{A60C3C8A-3F8B-4573-8780-BBEFED019234}">
      <dgm:prSet/>
      <dgm:spPr/>
      <dgm:t>
        <a:bodyPr/>
        <a:lstStyle/>
        <a:p>
          <a:endParaRPr lang="en-US"/>
        </a:p>
      </dgm:t>
    </dgm:pt>
    <dgm:pt modelId="{E2AC7962-4D87-4592-87B2-3C5E3BE5D16D}" type="pres">
      <dgm:prSet presAssocID="{9F118668-25FE-4D23-90F1-84F07347809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50AC77-A054-4FC0-9BD2-F8864A928CF1}" type="pres">
      <dgm:prSet presAssocID="{587F42D2-C415-4BB8-A62D-4D1714E8FAFF}" presName="node" presStyleLbl="node1" presStyleIdx="0" presStyleCnt="7" custScaleX="130080" custScaleY="126991" custRadScaleRad="90459" custRadScaleInc="76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CA50EE-11EF-41E2-AA57-B8A9ADD4ED5C}" type="pres">
      <dgm:prSet presAssocID="{F2EE5DD3-03D6-4734-94FD-5ED21A81731C}" presName="sibTrans" presStyleLbl="sibTrans2D1" presStyleIdx="0" presStyleCnt="7"/>
      <dgm:spPr/>
      <dgm:t>
        <a:bodyPr/>
        <a:lstStyle/>
        <a:p>
          <a:endParaRPr lang="en-US"/>
        </a:p>
      </dgm:t>
    </dgm:pt>
    <dgm:pt modelId="{DF3849FD-2AE4-45CB-BCD8-9F870C3012CF}" type="pres">
      <dgm:prSet presAssocID="{F2EE5DD3-03D6-4734-94FD-5ED21A81731C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892AC2EC-AF56-42B8-A006-48674B78D79F}" type="pres">
      <dgm:prSet presAssocID="{E9E49931-8386-4B30-88CE-F8DBD56F8783}" presName="node" presStyleLbl="node1" presStyleIdx="1" presStyleCnt="7" custScaleX="118727" custScaleY="109457" custRadScaleRad="102900" custRadScaleInc="111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DC5E8-B7A2-445B-B85B-D7EB87F69C9D}" type="pres">
      <dgm:prSet presAssocID="{6B469F8D-30C8-4438-8586-844D28DC4EF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1F791455-46B4-42B2-9D22-4A366DF1C354}" type="pres">
      <dgm:prSet presAssocID="{6B469F8D-30C8-4438-8586-844D28DC4EF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858CBDFA-9C75-4B09-BFD7-44E961CAA35A}" type="pres">
      <dgm:prSet presAssocID="{86C35AA7-3F0E-486D-87D5-A98652239B5C}" presName="node" presStyleLbl="node1" presStyleIdx="2" presStyleCnt="7" custScaleX="136008" custScaleY="126475" custRadScaleRad="103848" custRadScaleInc="-20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7DF95C-E449-4A01-BA05-3A875AF87C83}" type="pres">
      <dgm:prSet presAssocID="{9427460E-E45F-4B8E-8ED9-F7873A404DA9}" presName="sibTrans" presStyleLbl="sibTrans2D1" presStyleIdx="2" presStyleCnt="7"/>
      <dgm:spPr/>
      <dgm:t>
        <a:bodyPr/>
        <a:lstStyle/>
        <a:p>
          <a:endParaRPr lang="en-US"/>
        </a:p>
      </dgm:t>
    </dgm:pt>
    <dgm:pt modelId="{6DFA7E23-AB29-4F8B-99DC-05291FC90E0E}" type="pres">
      <dgm:prSet presAssocID="{9427460E-E45F-4B8E-8ED9-F7873A404DA9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01ED6CAD-5FA9-46D6-ADBE-FD61ACE9D24B}" type="pres">
      <dgm:prSet presAssocID="{8A565AC3-25E6-46DE-BF0F-072C51AFBEBA}" presName="node" presStyleLbl="node1" presStyleIdx="3" presStyleCnt="7" custScaleX="119741" custScaleY="116636" custRadScaleRad="96165" custRadScaleInc="-56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15D3F-72CA-4C31-8FF3-AC817602E7C2}" type="pres">
      <dgm:prSet presAssocID="{2C4D05AC-3BA4-444C-8680-90139308B5A3}" presName="sibTrans" presStyleLbl="sibTrans2D1" presStyleIdx="3" presStyleCnt="7"/>
      <dgm:spPr/>
      <dgm:t>
        <a:bodyPr/>
        <a:lstStyle/>
        <a:p>
          <a:endParaRPr lang="en-US"/>
        </a:p>
      </dgm:t>
    </dgm:pt>
    <dgm:pt modelId="{BC6CA571-DC14-4D6B-AE64-969E6244675D}" type="pres">
      <dgm:prSet presAssocID="{2C4D05AC-3BA4-444C-8680-90139308B5A3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B2068484-8ACA-44EE-846D-EEBE628603C5}" type="pres">
      <dgm:prSet presAssocID="{F448ECEB-5663-45F4-BA65-241440C08B19}" presName="node" presStyleLbl="node1" presStyleIdx="4" presStyleCnt="7" custScaleX="116028" custScaleY="117552" custRadScaleRad="96547" custRadScaleInc="67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004D5F-53CF-448F-8A3E-F97791B8EB26}" type="pres">
      <dgm:prSet presAssocID="{EB417672-4988-4C21-B43C-ABCD5BEADACE}" presName="sibTrans" presStyleLbl="sibTrans2D1" presStyleIdx="4" presStyleCnt="7"/>
      <dgm:spPr/>
      <dgm:t>
        <a:bodyPr/>
        <a:lstStyle/>
        <a:p>
          <a:endParaRPr lang="en-US"/>
        </a:p>
      </dgm:t>
    </dgm:pt>
    <dgm:pt modelId="{2373349E-F308-4441-9785-8304A3C25A7D}" type="pres">
      <dgm:prSet presAssocID="{EB417672-4988-4C21-B43C-ABCD5BEADACE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F1060421-11C5-410B-89C3-1BBCDAA8556A}" type="pres">
      <dgm:prSet presAssocID="{98DA00FE-0499-48C2-A01C-A3E7663FDEEA}" presName="node" presStyleLbl="node1" presStyleIdx="5" presStyleCnt="7" custScaleX="129604" custScaleY="104692" custRadScaleRad="95615" custRadScaleInc="51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61AF03-71D1-474D-9B5C-D83590AEB074}" type="pres">
      <dgm:prSet presAssocID="{25BA17F9-462B-4F49-B920-38B3322568E5}" presName="sibTrans" presStyleLbl="sibTrans2D1" presStyleIdx="5" presStyleCnt="7"/>
      <dgm:spPr/>
      <dgm:t>
        <a:bodyPr/>
        <a:lstStyle/>
        <a:p>
          <a:endParaRPr lang="en-US"/>
        </a:p>
      </dgm:t>
    </dgm:pt>
    <dgm:pt modelId="{384A0066-2853-4E17-89CA-344D293B3576}" type="pres">
      <dgm:prSet presAssocID="{25BA17F9-462B-4F49-B920-38B3322568E5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3B23C2B4-E5F9-4D90-82A7-EEF2A773F338}" type="pres">
      <dgm:prSet presAssocID="{2917BBDD-F871-4956-9743-5052C407211D}" presName="node" presStyleLbl="node1" presStyleIdx="6" presStyleCnt="7" custScaleX="125992" custScaleY="108329" custRadScaleRad="104307" custRadScaleInc="-12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A2A73-888E-42B7-8E6E-DB3605C619F3}" type="pres">
      <dgm:prSet presAssocID="{798ECC48-BFA1-49EF-85D2-CC71F2DB955D}" presName="sibTrans" presStyleLbl="sibTrans2D1" presStyleIdx="6" presStyleCnt="7"/>
      <dgm:spPr/>
      <dgm:t>
        <a:bodyPr/>
        <a:lstStyle/>
        <a:p>
          <a:endParaRPr lang="en-US"/>
        </a:p>
      </dgm:t>
    </dgm:pt>
    <dgm:pt modelId="{A1E481B8-57E7-491E-AC54-C87BB7618222}" type="pres">
      <dgm:prSet presAssocID="{798ECC48-BFA1-49EF-85D2-CC71F2DB955D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499EAAAA-4429-467E-8E18-37801DBB2D33}" srcId="{9F118668-25FE-4D23-90F1-84F07347809B}" destId="{98DA00FE-0499-48C2-A01C-A3E7663FDEEA}" srcOrd="5" destOrd="0" parTransId="{07D7B69D-BEAE-4290-AE14-ADA6F3D4DB85}" sibTransId="{25BA17F9-462B-4F49-B920-38B3322568E5}"/>
    <dgm:cxn modelId="{7E548862-44A4-44F7-8AC9-32D95EC5C163}" type="presOf" srcId="{587F42D2-C415-4BB8-A62D-4D1714E8FAFF}" destId="{C750AC77-A054-4FC0-9BD2-F8864A928CF1}" srcOrd="0" destOrd="0" presId="urn:microsoft.com/office/officeart/2005/8/layout/cycle2"/>
    <dgm:cxn modelId="{44C043FC-8802-46BC-B22C-C77CE81D890D}" type="presOf" srcId="{6B469F8D-30C8-4438-8586-844D28DC4EFB}" destId="{3C2DC5E8-B7A2-445B-B85B-D7EB87F69C9D}" srcOrd="0" destOrd="0" presId="urn:microsoft.com/office/officeart/2005/8/layout/cycle2"/>
    <dgm:cxn modelId="{4EBEAC4D-3D69-46C8-BAD3-55DD06938EFF}" type="presOf" srcId="{25BA17F9-462B-4F49-B920-38B3322568E5}" destId="{384A0066-2853-4E17-89CA-344D293B3576}" srcOrd="1" destOrd="0" presId="urn:microsoft.com/office/officeart/2005/8/layout/cycle2"/>
    <dgm:cxn modelId="{D41A8922-CF25-482D-BCF6-E25165525072}" type="presOf" srcId="{F2EE5DD3-03D6-4734-94FD-5ED21A81731C}" destId="{EBCA50EE-11EF-41E2-AA57-B8A9ADD4ED5C}" srcOrd="0" destOrd="0" presId="urn:microsoft.com/office/officeart/2005/8/layout/cycle2"/>
    <dgm:cxn modelId="{9ACD26B1-5E87-4E5C-ABDC-B603250FF0AD}" type="presOf" srcId="{798ECC48-BFA1-49EF-85D2-CC71F2DB955D}" destId="{A1E481B8-57E7-491E-AC54-C87BB7618222}" srcOrd="1" destOrd="0" presId="urn:microsoft.com/office/officeart/2005/8/layout/cycle2"/>
    <dgm:cxn modelId="{2C3025B3-F6B4-4ACD-9A61-5298C1E29EFF}" type="presOf" srcId="{6B469F8D-30C8-4438-8586-844D28DC4EFB}" destId="{1F791455-46B4-42B2-9D22-4A366DF1C354}" srcOrd="1" destOrd="0" presId="urn:microsoft.com/office/officeart/2005/8/layout/cycle2"/>
    <dgm:cxn modelId="{1CF7EF70-B938-4395-8153-55488674FF57}" type="presOf" srcId="{25BA17F9-462B-4F49-B920-38B3322568E5}" destId="{3A61AF03-71D1-474D-9B5C-D83590AEB074}" srcOrd="0" destOrd="0" presId="urn:microsoft.com/office/officeart/2005/8/layout/cycle2"/>
    <dgm:cxn modelId="{69683697-92B9-46A9-8CE0-D8CFA9111721}" type="presOf" srcId="{9427460E-E45F-4B8E-8ED9-F7873A404DA9}" destId="{6F7DF95C-E449-4A01-BA05-3A875AF87C83}" srcOrd="0" destOrd="0" presId="urn:microsoft.com/office/officeart/2005/8/layout/cycle2"/>
    <dgm:cxn modelId="{51F773D7-27F4-42C3-8525-784548D690BB}" type="presOf" srcId="{9F118668-25FE-4D23-90F1-84F07347809B}" destId="{E2AC7962-4D87-4592-87B2-3C5E3BE5D16D}" srcOrd="0" destOrd="0" presId="urn:microsoft.com/office/officeart/2005/8/layout/cycle2"/>
    <dgm:cxn modelId="{F598EC90-48AF-4ADF-BD49-BA98525DA14B}" type="presOf" srcId="{2C4D05AC-3BA4-444C-8680-90139308B5A3}" destId="{A1F15D3F-72CA-4C31-8FF3-AC817602E7C2}" srcOrd="0" destOrd="0" presId="urn:microsoft.com/office/officeart/2005/8/layout/cycle2"/>
    <dgm:cxn modelId="{AB9FBB59-FE8D-456B-B70E-8D28AB7E7A46}" type="presOf" srcId="{798ECC48-BFA1-49EF-85D2-CC71F2DB955D}" destId="{5B5A2A73-888E-42B7-8E6E-DB3605C619F3}" srcOrd="0" destOrd="0" presId="urn:microsoft.com/office/officeart/2005/8/layout/cycle2"/>
    <dgm:cxn modelId="{5E44FC41-DD3E-420C-A7CF-FCE5823303F0}" type="presOf" srcId="{F448ECEB-5663-45F4-BA65-241440C08B19}" destId="{B2068484-8ACA-44EE-846D-EEBE628603C5}" srcOrd="0" destOrd="0" presId="urn:microsoft.com/office/officeart/2005/8/layout/cycle2"/>
    <dgm:cxn modelId="{81F7699B-6736-4225-A75F-9109BC92ACC9}" srcId="{9F118668-25FE-4D23-90F1-84F07347809B}" destId="{8A565AC3-25E6-46DE-BF0F-072C51AFBEBA}" srcOrd="3" destOrd="0" parTransId="{FA30B7BA-75F8-4917-97FC-1178C7BF3260}" sibTransId="{2C4D05AC-3BA4-444C-8680-90139308B5A3}"/>
    <dgm:cxn modelId="{58A9FA9F-B73A-43B7-84C1-10FFDBF050F2}" srcId="{9F118668-25FE-4D23-90F1-84F07347809B}" destId="{86C35AA7-3F0E-486D-87D5-A98652239B5C}" srcOrd="2" destOrd="0" parTransId="{8B20C174-0CDC-430C-A82D-F83B571F33BA}" sibTransId="{9427460E-E45F-4B8E-8ED9-F7873A404DA9}"/>
    <dgm:cxn modelId="{A60C3C8A-3F8B-4573-8780-BBEFED019234}" srcId="{9F118668-25FE-4D23-90F1-84F07347809B}" destId="{2917BBDD-F871-4956-9743-5052C407211D}" srcOrd="6" destOrd="0" parTransId="{26EE19D9-9E23-415A-9140-8CAD3084E25A}" sibTransId="{798ECC48-BFA1-49EF-85D2-CC71F2DB955D}"/>
    <dgm:cxn modelId="{D379D2A9-F3DF-44F7-9784-8D145CCD0E85}" srcId="{9F118668-25FE-4D23-90F1-84F07347809B}" destId="{587F42D2-C415-4BB8-A62D-4D1714E8FAFF}" srcOrd="0" destOrd="0" parTransId="{B45D9B26-D3A6-4907-BBD9-04F752ADC7A4}" sibTransId="{F2EE5DD3-03D6-4734-94FD-5ED21A81731C}"/>
    <dgm:cxn modelId="{65992D42-73F1-4F66-8D51-A6A08EAB07ED}" type="presOf" srcId="{2917BBDD-F871-4956-9743-5052C407211D}" destId="{3B23C2B4-E5F9-4D90-82A7-EEF2A773F338}" srcOrd="0" destOrd="0" presId="urn:microsoft.com/office/officeart/2005/8/layout/cycle2"/>
    <dgm:cxn modelId="{538B7B13-9FAC-4BA1-A3F5-3F3D1DCC4607}" type="presOf" srcId="{EB417672-4988-4C21-B43C-ABCD5BEADACE}" destId="{20004D5F-53CF-448F-8A3E-F97791B8EB26}" srcOrd="0" destOrd="0" presId="urn:microsoft.com/office/officeart/2005/8/layout/cycle2"/>
    <dgm:cxn modelId="{37960552-D31D-4413-98E5-DC6AA793C605}" type="presOf" srcId="{2C4D05AC-3BA4-444C-8680-90139308B5A3}" destId="{BC6CA571-DC14-4D6B-AE64-969E6244675D}" srcOrd="1" destOrd="0" presId="urn:microsoft.com/office/officeart/2005/8/layout/cycle2"/>
    <dgm:cxn modelId="{B2D16399-58DB-43CE-93BC-2679C3FC879E}" type="presOf" srcId="{8A565AC3-25E6-46DE-BF0F-072C51AFBEBA}" destId="{01ED6CAD-5FA9-46D6-ADBE-FD61ACE9D24B}" srcOrd="0" destOrd="0" presId="urn:microsoft.com/office/officeart/2005/8/layout/cycle2"/>
    <dgm:cxn modelId="{674DD550-B723-4E4F-A727-966D8F68954B}" type="presOf" srcId="{E9E49931-8386-4B30-88CE-F8DBD56F8783}" destId="{892AC2EC-AF56-42B8-A006-48674B78D79F}" srcOrd="0" destOrd="0" presId="urn:microsoft.com/office/officeart/2005/8/layout/cycle2"/>
    <dgm:cxn modelId="{8F5605F4-78EE-4944-859F-E60F461D5F36}" type="presOf" srcId="{9427460E-E45F-4B8E-8ED9-F7873A404DA9}" destId="{6DFA7E23-AB29-4F8B-99DC-05291FC90E0E}" srcOrd="1" destOrd="0" presId="urn:microsoft.com/office/officeart/2005/8/layout/cycle2"/>
    <dgm:cxn modelId="{1D69FF48-9573-4A9F-8E27-4E2F42253170}" type="presOf" srcId="{EB417672-4988-4C21-B43C-ABCD5BEADACE}" destId="{2373349E-F308-4441-9785-8304A3C25A7D}" srcOrd="1" destOrd="0" presId="urn:microsoft.com/office/officeart/2005/8/layout/cycle2"/>
    <dgm:cxn modelId="{417B9D79-5109-41C4-846C-91EF228D0757}" srcId="{9F118668-25FE-4D23-90F1-84F07347809B}" destId="{E9E49931-8386-4B30-88CE-F8DBD56F8783}" srcOrd="1" destOrd="0" parTransId="{9254CD46-2045-48F3-A984-A12D97D3CC28}" sibTransId="{6B469F8D-30C8-4438-8586-844D28DC4EFB}"/>
    <dgm:cxn modelId="{87F13C57-A089-4C22-BB3C-9C7ABADBF17E}" srcId="{9F118668-25FE-4D23-90F1-84F07347809B}" destId="{F448ECEB-5663-45F4-BA65-241440C08B19}" srcOrd="4" destOrd="0" parTransId="{A807F77F-02E3-4F8C-9748-840E00A958F9}" sibTransId="{EB417672-4988-4C21-B43C-ABCD5BEADACE}"/>
    <dgm:cxn modelId="{C3DE6872-2923-490E-93E3-23E6E809B7C7}" type="presOf" srcId="{86C35AA7-3F0E-486D-87D5-A98652239B5C}" destId="{858CBDFA-9C75-4B09-BFD7-44E961CAA35A}" srcOrd="0" destOrd="0" presId="urn:microsoft.com/office/officeart/2005/8/layout/cycle2"/>
    <dgm:cxn modelId="{AD0572E1-DA83-4481-A7C5-957768C6C802}" type="presOf" srcId="{F2EE5DD3-03D6-4734-94FD-5ED21A81731C}" destId="{DF3849FD-2AE4-45CB-BCD8-9F870C3012CF}" srcOrd="1" destOrd="0" presId="urn:microsoft.com/office/officeart/2005/8/layout/cycle2"/>
    <dgm:cxn modelId="{3AE14DEF-C904-4F80-96BB-2BEE61D2B54F}" type="presOf" srcId="{98DA00FE-0499-48C2-A01C-A3E7663FDEEA}" destId="{F1060421-11C5-410B-89C3-1BBCDAA8556A}" srcOrd="0" destOrd="0" presId="urn:microsoft.com/office/officeart/2005/8/layout/cycle2"/>
    <dgm:cxn modelId="{9864CCED-F055-4C02-96C5-AB559ED36E0D}" type="presParOf" srcId="{E2AC7962-4D87-4592-87B2-3C5E3BE5D16D}" destId="{C750AC77-A054-4FC0-9BD2-F8864A928CF1}" srcOrd="0" destOrd="0" presId="urn:microsoft.com/office/officeart/2005/8/layout/cycle2"/>
    <dgm:cxn modelId="{EA85654E-54D0-4EE4-8DD3-6F1E29795A20}" type="presParOf" srcId="{E2AC7962-4D87-4592-87B2-3C5E3BE5D16D}" destId="{EBCA50EE-11EF-41E2-AA57-B8A9ADD4ED5C}" srcOrd="1" destOrd="0" presId="urn:microsoft.com/office/officeart/2005/8/layout/cycle2"/>
    <dgm:cxn modelId="{802BB340-3D76-46C3-A5FB-E36065CE5C15}" type="presParOf" srcId="{EBCA50EE-11EF-41E2-AA57-B8A9ADD4ED5C}" destId="{DF3849FD-2AE4-45CB-BCD8-9F870C3012CF}" srcOrd="0" destOrd="0" presId="urn:microsoft.com/office/officeart/2005/8/layout/cycle2"/>
    <dgm:cxn modelId="{12A2D6B0-C731-489F-803B-A2C234CCD737}" type="presParOf" srcId="{E2AC7962-4D87-4592-87B2-3C5E3BE5D16D}" destId="{892AC2EC-AF56-42B8-A006-48674B78D79F}" srcOrd="2" destOrd="0" presId="urn:microsoft.com/office/officeart/2005/8/layout/cycle2"/>
    <dgm:cxn modelId="{FEEA9151-FCB1-414B-9F8F-61228BFC2B85}" type="presParOf" srcId="{E2AC7962-4D87-4592-87B2-3C5E3BE5D16D}" destId="{3C2DC5E8-B7A2-445B-B85B-D7EB87F69C9D}" srcOrd="3" destOrd="0" presId="urn:microsoft.com/office/officeart/2005/8/layout/cycle2"/>
    <dgm:cxn modelId="{AF597EF7-04A1-46DF-AC53-E78C03ECBDF4}" type="presParOf" srcId="{3C2DC5E8-B7A2-445B-B85B-D7EB87F69C9D}" destId="{1F791455-46B4-42B2-9D22-4A366DF1C354}" srcOrd="0" destOrd="0" presId="urn:microsoft.com/office/officeart/2005/8/layout/cycle2"/>
    <dgm:cxn modelId="{D64BCA3A-1688-4458-8366-A3BEF10FBFF8}" type="presParOf" srcId="{E2AC7962-4D87-4592-87B2-3C5E3BE5D16D}" destId="{858CBDFA-9C75-4B09-BFD7-44E961CAA35A}" srcOrd="4" destOrd="0" presId="urn:microsoft.com/office/officeart/2005/8/layout/cycle2"/>
    <dgm:cxn modelId="{26CCEA96-DDE3-4FC9-9583-67A45A511F52}" type="presParOf" srcId="{E2AC7962-4D87-4592-87B2-3C5E3BE5D16D}" destId="{6F7DF95C-E449-4A01-BA05-3A875AF87C83}" srcOrd="5" destOrd="0" presId="urn:microsoft.com/office/officeart/2005/8/layout/cycle2"/>
    <dgm:cxn modelId="{47C8816F-BA1A-4F14-9C8A-1B402BBA8D1E}" type="presParOf" srcId="{6F7DF95C-E449-4A01-BA05-3A875AF87C83}" destId="{6DFA7E23-AB29-4F8B-99DC-05291FC90E0E}" srcOrd="0" destOrd="0" presId="urn:microsoft.com/office/officeart/2005/8/layout/cycle2"/>
    <dgm:cxn modelId="{03C98708-F17D-49C9-B4A6-D87C9B884E1F}" type="presParOf" srcId="{E2AC7962-4D87-4592-87B2-3C5E3BE5D16D}" destId="{01ED6CAD-5FA9-46D6-ADBE-FD61ACE9D24B}" srcOrd="6" destOrd="0" presId="urn:microsoft.com/office/officeart/2005/8/layout/cycle2"/>
    <dgm:cxn modelId="{53627B05-4E59-4D34-862A-492B1187AFB2}" type="presParOf" srcId="{E2AC7962-4D87-4592-87B2-3C5E3BE5D16D}" destId="{A1F15D3F-72CA-4C31-8FF3-AC817602E7C2}" srcOrd="7" destOrd="0" presId="urn:microsoft.com/office/officeart/2005/8/layout/cycle2"/>
    <dgm:cxn modelId="{3161AFF1-7097-4742-BC9E-49E6FD1816B2}" type="presParOf" srcId="{A1F15D3F-72CA-4C31-8FF3-AC817602E7C2}" destId="{BC6CA571-DC14-4D6B-AE64-969E6244675D}" srcOrd="0" destOrd="0" presId="urn:microsoft.com/office/officeart/2005/8/layout/cycle2"/>
    <dgm:cxn modelId="{24AA1DA1-EB7A-49B7-8AD2-717A35A37734}" type="presParOf" srcId="{E2AC7962-4D87-4592-87B2-3C5E3BE5D16D}" destId="{B2068484-8ACA-44EE-846D-EEBE628603C5}" srcOrd="8" destOrd="0" presId="urn:microsoft.com/office/officeart/2005/8/layout/cycle2"/>
    <dgm:cxn modelId="{8651441D-E8A8-4326-9EF0-FCD2A0493120}" type="presParOf" srcId="{E2AC7962-4D87-4592-87B2-3C5E3BE5D16D}" destId="{20004D5F-53CF-448F-8A3E-F97791B8EB26}" srcOrd="9" destOrd="0" presId="urn:microsoft.com/office/officeart/2005/8/layout/cycle2"/>
    <dgm:cxn modelId="{A017900A-C838-4C50-B67B-05B2B2BE7EFD}" type="presParOf" srcId="{20004D5F-53CF-448F-8A3E-F97791B8EB26}" destId="{2373349E-F308-4441-9785-8304A3C25A7D}" srcOrd="0" destOrd="0" presId="urn:microsoft.com/office/officeart/2005/8/layout/cycle2"/>
    <dgm:cxn modelId="{29B75BA1-3AFD-4604-906A-E8BA6CA53672}" type="presParOf" srcId="{E2AC7962-4D87-4592-87B2-3C5E3BE5D16D}" destId="{F1060421-11C5-410B-89C3-1BBCDAA8556A}" srcOrd="10" destOrd="0" presId="urn:microsoft.com/office/officeart/2005/8/layout/cycle2"/>
    <dgm:cxn modelId="{4BD517B5-F694-43B5-AEFE-838C122D495A}" type="presParOf" srcId="{E2AC7962-4D87-4592-87B2-3C5E3BE5D16D}" destId="{3A61AF03-71D1-474D-9B5C-D83590AEB074}" srcOrd="11" destOrd="0" presId="urn:microsoft.com/office/officeart/2005/8/layout/cycle2"/>
    <dgm:cxn modelId="{D3CA46AA-47C9-4070-9AE4-E226E46C97DC}" type="presParOf" srcId="{3A61AF03-71D1-474D-9B5C-D83590AEB074}" destId="{384A0066-2853-4E17-89CA-344D293B3576}" srcOrd="0" destOrd="0" presId="urn:microsoft.com/office/officeart/2005/8/layout/cycle2"/>
    <dgm:cxn modelId="{2CBB3540-4EF4-4279-8EC7-F9A3699C3F3D}" type="presParOf" srcId="{E2AC7962-4D87-4592-87B2-3C5E3BE5D16D}" destId="{3B23C2B4-E5F9-4D90-82A7-EEF2A773F338}" srcOrd="12" destOrd="0" presId="urn:microsoft.com/office/officeart/2005/8/layout/cycle2"/>
    <dgm:cxn modelId="{458EDFE4-AE99-4941-BAE8-E5758F86CE60}" type="presParOf" srcId="{E2AC7962-4D87-4592-87B2-3C5E3BE5D16D}" destId="{5B5A2A73-888E-42B7-8E6E-DB3605C619F3}" srcOrd="13" destOrd="0" presId="urn:microsoft.com/office/officeart/2005/8/layout/cycle2"/>
    <dgm:cxn modelId="{DCD063F1-9D79-4383-A217-2BB876ED3900}" type="presParOf" srcId="{5B5A2A73-888E-42B7-8E6E-DB3605C619F3}" destId="{A1E481B8-57E7-491E-AC54-C87BB7618222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3C9CC-59BA-47FA-87BF-16D4EB5D4E9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B657A-4CA0-4E13-9584-C6D526112D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0351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0569217-0E4A-4F83-B5A3-47804B8DE9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DDE41-456C-4B08-8E21-40009FBCD1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FFD24-FC56-4F43-BCFE-02E00BF29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z="3400" dirty="0" smtClean="0"/>
              <a:t>Šta obuhvata planiranje </a:t>
            </a:r>
            <a:r>
              <a:rPr lang="en-US" sz="3400" dirty="0" err="1" smtClean="0"/>
              <a:t>pra</a:t>
            </a:r>
            <a:r>
              <a:rPr lang="sr-Latn-CS" sz="3400" dirty="0" smtClean="0"/>
              <a:t>ćenja i ocenjivanja</a:t>
            </a:r>
            <a:endParaRPr lang="en-US" sz="34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sz="2600" dirty="0" smtClean="0"/>
              <a:t>Odlučivanje šta ćemo pratiti/ocenjivati</a:t>
            </a:r>
          </a:p>
          <a:p>
            <a:pPr eaLnBrk="1" hangingPunct="1"/>
            <a:r>
              <a:rPr lang="sr-Latn-CS" sz="2600" dirty="0" smtClean="0"/>
              <a:t>Planiranje </a:t>
            </a:r>
            <a:r>
              <a:rPr lang="sr-Latn-CS" sz="2600" b="1" dirty="0" smtClean="0"/>
              <a:t>KAKO</a:t>
            </a:r>
            <a:r>
              <a:rPr lang="sr-Latn-CS" sz="2600" dirty="0" smtClean="0"/>
              <a:t> ćemo pratiti/ocenjivati :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2600" dirty="0" smtClean="0"/>
              <a:t>-</a:t>
            </a:r>
            <a:r>
              <a:rPr lang="sr-Latn-CS" sz="2600" b="1" dirty="0" smtClean="0"/>
              <a:t>Koje aktivnosti </a:t>
            </a:r>
            <a:r>
              <a:rPr lang="en-US" sz="2600" dirty="0" smtClean="0"/>
              <a:t>/ </a:t>
            </a:r>
            <a:r>
              <a:rPr lang="en-US" sz="2600" dirty="0" err="1" smtClean="0"/>
              <a:t>na</a:t>
            </a:r>
            <a:r>
              <a:rPr lang="sr-Latn-CS" sz="2600" dirty="0" smtClean="0"/>
              <a:t>čin prikupljanja podataka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2600" dirty="0" smtClean="0"/>
              <a:t>-Ko učestvuje i na koji način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2600" dirty="0" smtClean="0"/>
              <a:t>-</a:t>
            </a:r>
            <a:r>
              <a:rPr lang="sr-Latn-CS" sz="2600" b="1" dirty="0" smtClean="0"/>
              <a:t>Razrada kriterijuma 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2600" dirty="0" smtClean="0"/>
              <a:t>-Obezbeđivanje razumevanja kriterijuma 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2600" dirty="0" smtClean="0"/>
              <a:t>-Kako ćemo analizirati podatke</a:t>
            </a:r>
          </a:p>
          <a:p>
            <a:pPr eaLnBrk="1" hangingPunct="1"/>
            <a:r>
              <a:rPr lang="sr-Latn-CS" sz="2600" b="1" dirty="0" smtClean="0"/>
              <a:t>Povratna informacija </a:t>
            </a:r>
            <a:r>
              <a:rPr lang="sr-Latn-CS" sz="2600" dirty="0" smtClean="0"/>
              <a:t>i</a:t>
            </a:r>
            <a:r>
              <a:rPr lang="sr-Latn-CS" sz="2600" b="1" dirty="0" smtClean="0"/>
              <a:t> dalje aktivnosti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Kako ocenjujemo: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RS" b="1" dirty="0" smtClean="0"/>
              <a:t>Kriterijumi ocenjivanja</a:t>
            </a:r>
            <a:endParaRPr lang="en-US" sz="4000" b="1" dirty="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8458200" cy="49530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r-Latn-CS" sz="2200" dirty="0"/>
          </a:p>
          <a:p>
            <a:pPr>
              <a:lnSpc>
                <a:spcPct val="90000"/>
              </a:lnSpc>
              <a:buNone/>
            </a:pPr>
            <a:endParaRPr lang="sr-Latn-CS" sz="9600" dirty="0" smtClean="0"/>
          </a:p>
          <a:p>
            <a:pPr>
              <a:lnSpc>
                <a:spcPct val="90000"/>
              </a:lnSpc>
              <a:buNone/>
            </a:pPr>
            <a:endParaRPr lang="sr-Latn-CS" sz="9600" dirty="0" smtClean="0"/>
          </a:p>
          <a:p>
            <a:pPr>
              <a:lnSpc>
                <a:spcPct val="90000"/>
              </a:lnSpc>
              <a:buNone/>
            </a:pPr>
            <a:endParaRPr lang="sr-Latn-CS" sz="9600" dirty="0" smtClean="0"/>
          </a:p>
          <a:p>
            <a:pPr>
              <a:lnSpc>
                <a:spcPct val="90000"/>
              </a:lnSpc>
              <a:buNone/>
            </a:pPr>
            <a:endParaRPr lang="sr-Latn-CS" sz="9600" dirty="0" smtClean="0"/>
          </a:p>
          <a:p>
            <a:pPr>
              <a:lnSpc>
                <a:spcPct val="90000"/>
              </a:lnSpc>
              <a:buNone/>
            </a:pPr>
            <a:endParaRPr lang="sr-Latn-CS" sz="9600" dirty="0" smtClean="0"/>
          </a:p>
          <a:p>
            <a:pPr>
              <a:lnSpc>
                <a:spcPct val="90000"/>
              </a:lnSpc>
              <a:buNone/>
            </a:pPr>
            <a:endParaRPr lang="en-US" sz="2200" dirty="0"/>
          </a:p>
        </p:txBody>
      </p:sp>
      <p:sp>
        <p:nvSpPr>
          <p:cNvPr id="35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13" name="Rounded Rectangle 12"/>
          <p:cNvSpPr/>
          <p:nvPr/>
        </p:nvSpPr>
        <p:spPr>
          <a:xfrm>
            <a:off x="304800" y="1828800"/>
            <a:ext cx="8610600" cy="3048000"/>
          </a:xfrm>
          <a:prstGeom prst="roundRect">
            <a:avLst>
              <a:gd name="adj" fmla="val 180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Latn-CS" sz="2400" dirty="0" smtClean="0"/>
              <a:t>... </a:t>
            </a:r>
            <a:r>
              <a:rPr lang="sr-Latn-CS" sz="3200" dirty="0" smtClean="0"/>
              <a:t>merila, orijentiri  kroz koja su operacionalizovana očekivanja u vezi sa predmetom procenjivanja (očekivano postignuće, ili drugi aspekti aktivnosti i napredovanja) i preko kojih nastavnik i studenti mogu da vide  šta su postigli</a:t>
            </a:r>
            <a:r>
              <a:rPr lang="sr-Latn-CS" sz="3200" b="1" dirty="0" smtClean="0"/>
              <a:t>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Kako ocenjujemo: </a:t>
            </a:r>
            <a:br>
              <a:rPr lang="sr-Latn-RS" dirty="0" smtClean="0"/>
            </a:br>
            <a:r>
              <a:rPr lang="sr-Latn-RS" dirty="0" smtClean="0"/>
              <a:t>Kriterijumi ocenjivanja – zašto?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r-Latn-CS" dirty="0" smtClean="0"/>
              <a:t>čine postupak ocenjivanja vidljivim i nastavniku i učeniku (demistifikacija, osvešćivanje)</a:t>
            </a:r>
            <a:endParaRPr lang="en-US" dirty="0" smtClean="0"/>
          </a:p>
          <a:p>
            <a:pPr lvl="0"/>
            <a:r>
              <a:rPr lang="sr-Latn-CS" dirty="0" smtClean="0"/>
              <a:t>pokazuju šta je potrebno naučiti:</a:t>
            </a:r>
          </a:p>
          <a:p>
            <a:pPr lvl="0">
              <a:buFont typeface="Courier New" pitchFamily="49" charset="0"/>
              <a:buChar char="o"/>
            </a:pPr>
            <a:r>
              <a:rPr lang="sr-Latn-CS" dirty="0" smtClean="0"/>
              <a:t>olakšavaju učenje, omogućavaju samodirektivnost u učenju, omogućavaju samoocenjivanje, </a:t>
            </a:r>
          </a:p>
          <a:p>
            <a:pPr lvl="0">
              <a:buFont typeface="Courier New" pitchFamily="49" charset="0"/>
              <a:buChar char="o"/>
            </a:pPr>
            <a:r>
              <a:rPr lang="sr-Latn-CS" dirty="0" smtClean="0"/>
              <a:t>olakšavaju ocenjivanje, omogućavaju doslednost, smanjuju greške</a:t>
            </a:r>
          </a:p>
          <a:p>
            <a:r>
              <a:rPr lang="sr-Latn-CS" dirty="0" smtClean="0"/>
              <a:t>Doprinose razumevanju učenika i nastavnika</a:t>
            </a:r>
          </a:p>
          <a:p>
            <a:r>
              <a:rPr lang="sr-Latn-CS" dirty="0" smtClean="0"/>
              <a:t>Doprinose deljenju odgovornosti za učenje i ocenjivanje</a:t>
            </a:r>
            <a:endParaRPr lang="en-US" dirty="0" smtClean="0"/>
          </a:p>
          <a:p>
            <a:pPr lvl="0"/>
            <a:r>
              <a:rPr lang="sr-Latn-CS" dirty="0" smtClean="0"/>
              <a:t>Olakšavaju davanje povratne informacije, omogućavaju informaciju  u o ostvarenom u okviru svakog kriterijuma (i učeniku i nastavniku)</a:t>
            </a:r>
            <a:endParaRPr lang="en-US" dirty="0" smtClean="0"/>
          </a:p>
          <a:p>
            <a:pPr lvl="0"/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3400" dirty="0" smtClean="0"/>
              <a:t>Kako ocenjujemo:</a:t>
            </a:r>
            <a:br>
              <a:rPr lang="sr-Latn-RS" sz="3400" dirty="0" smtClean="0"/>
            </a:br>
            <a:r>
              <a:rPr lang="sr-Latn-RS" sz="3400" dirty="0" smtClean="0"/>
              <a:t>Kriterijumi ocenjivanja</a:t>
            </a:r>
            <a:endParaRPr lang="en-US" sz="3400" dirty="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56050" cy="44196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r-Latn-CS" sz="2400" b="1" dirty="0" smtClean="0"/>
              <a:t>Kako do valjanih kriterijuma...</a:t>
            </a:r>
          </a:p>
          <a:p>
            <a:r>
              <a:rPr lang="sr-Latn-CS" sz="2400" dirty="0" smtClean="0"/>
              <a:t>Početi od  planiranja   aktivnosti</a:t>
            </a:r>
          </a:p>
          <a:p>
            <a:r>
              <a:rPr lang="sr-Latn-CS" sz="2400" dirty="0" smtClean="0"/>
              <a:t>Polazeći od planiranih ishoda,  principa učenja i logike aktivnosti</a:t>
            </a:r>
          </a:p>
          <a:p>
            <a:r>
              <a:rPr lang="sr-Latn-CS" sz="2400" dirty="0" smtClean="0"/>
              <a:t>Informisati učenike ili ih uključiti u razradu, još pre realizacije aktivnosti koja će se ocenjivati </a:t>
            </a:r>
          </a:p>
          <a:p>
            <a:pPr lvl="0">
              <a:buNone/>
            </a:pPr>
            <a:endParaRPr lang="en-US" sz="2400" dirty="0" smtClean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524000"/>
            <a:ext cx="4114799" cy="4495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sr-Latn-RS" sz="2400" b="1" dirty="0" smtClean="0"/>
              <a:t>Kakvi bi trebalo da budu...</a:t>
            </a:r>
          </a:p>
          <a:p>
            <a:r>
              <a:rPr lang="en-US" sz="2400" dirty="0" smtClean="0"/>
              <a:t>A</a:t>
            </a:r>
            <a:r>
              <a:rPr lang="sr-Latn-RS" sz="2400" dirty="0" smtClean="0"/>
              <a:t>dekvatni planiranim ishodima (sveobuhvatni) </a:t>
            </a:r>
          </a:p>
          <a:p>
            <a:r>
              <a:rPr lang="sr-Latn-RS" sz="2400" dirty="0" smtClean="0"/>
              <a:t>Precizni, dovoljno detaljni</a:t>
            </a:r>
          </a:p>
          <a:p>
            <a:r>
              <a:rPr lang="en-US" sz="2400" dirty="0" smtClean="0"/>
              <a:t>J</a:t>
            </a:r>
            <a:r>
              <a:rPr lang="sr-Latn-RS" sz="2400" dirty="0" smtClean="0"/>
              <a:t>ednostavno formulisani, razumljivi i nastavnicima i učenicima</a:t>
            </a:r>
          </a:p>
          <a:p>
            <a:r>
              <a:rPr lang="en-US" sz="2400" dirty="0" smtClean="0"/>
              <a:t>F</a:t>
            </a:r>
            <a:r>
              <a:rPr lang="sr-Latn-RS" sz="2400" dirty="0" smtClean="0"/>
              <a:t>okusirani više na zašto i kako, nego na pamćenje jednostavnih informacija</a:t>
            </a:r>
          </a:p>
          <a:p>
            <a:r>
              <a:rPr lang="sr-Latn-RS" sz="2400" dirty="0" smtClean="0"/>
              <a:t>Poželjno je da su dodatno operacionalizovani prema nivou znanja u skalu</a:t>
            </a:r>
          </a:p>
          <a:p>
            <a:endParaRPr lang="sr-Latn-RS" sz="2400" dirty="0" smtClean="0"/>
          </a:p>
          <a:p>
            <a:endParaRPr lang="sr-Latn-RS" sz="2400" dirty="0" smtClean="0"/>
          </a:p>
          <a:p>
            <a:pPr algn="ctr">
              <a:buNone/>
            </a:pPr>
            <a:endParaRPr lang="sr-Latn-R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endParaRPr lang="sr-Latn-CS" sz="2200" b="1" dirty="0"/>
          </a:p>
        </p:txBody>
      </p:sp>
      <p:sp>
        <p:nvSpPr>
          <p:cNvPr id="35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3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3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3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3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Povratna informacija: Zašto?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220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RS" dirty="0" smtClean="0"/>
              <a:t>Osnovni elementi, pretpostavke učenja:</a:t>
            </a:r>
          </a:p>
          <a:p>
            <a:r>
              <a:rPr lang="sr-Latn-RS" dirty="0" smtClean="0"/>
              <a:t>motivacija</a:t>
            </a:r>
          </a:p>
          <a:p>
            <a:r>
              <a:rPr lang="sr-Latn-RS" dirty="0" smtClean="0"/>
              <a:t>razumevanje</a:t>
            </a:r>
          </a:p>
          <a:p>
            <a:r>
              <a:rPr lang="sr-Latn-RS" dirty="0" smtClean="0"/>
              <a:t>aktivnost</a:t>
            </a:r>
          </a:p>
          <a:p>
            <a:r>
              <a:rPr lang="sr-Latn-RS" dirty="0" smtClean="0"/>
              <a:t>f</a:t>
            </a:r>
            <a:r>
              <a:rPr lang="en-US" dirty="0" err="1" smtClean="0"/>
              <a:t>eedback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RS" dirty="0" smtClean="0"/>
              <a:t>Feedback: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lakšava razumevanje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smerava učenje kroz razjašnjavanje grešaka i ukazivanje na aspekte koji se mogu unaprediti.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3938589"/>
            <a:ext cx="7848600" cy="20050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sr-Latn-CS" dirty="0" smtClean="0"/>
              <a:t>daje se da bi  učenik razumeo,  da mu bude od pomoći u učenju</a:t>
            </a:r>
            <a:endParaRPr lang="en-US" dirty="0" smtClean="0"/>
          </a:p>
          <a:p>
            <a:pPr lvl="0"/>
            <a:r>
              <a:rPr lang="sr-Latn-CS" dirty="0" smtClean="0"/>
              <a:t>da ga osposobljava za samoocenjivanje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Povratna informacija: Kada?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dirty="0" smtClean="0"/>
              <a:t>S</a:t>
            </a:r>
            <a:r>
              <a:rPr lang="sr-Latn-RS" dirty="0" smtClean="0"/>
              <a:t>amostalno</a:t>
            </a:r>
          </a:p>
          <a:p>
            <a:pPr lvl="0"/>
            <a:r>
              <a:rPr lang="sr-Latn-RS" dirty="0" smtClean="0"/>
              <a:t>Obrazloženje numeričke ocene</a:t>
            </a:r>
          </a:p>
          <a:p>
            <a:pPr lvl="0"/>
            <a:r>
              <a:rPr lang="sr-Latn-RS" dirty="0" smtClean="0"/>
              <a:t>Kao posebna opisna ocena</a:t>
            </a:r>
          </a:p>
          <a:p>
            <a:pPr lvl="0"/>
            <a:endParaRPr lang="sr-Latn-RS" dirty="0" smtClean="0"/>
          </a:p>
          <a:p>
            <a:pPr lvl="0"/>
            <a:r>
              <a:rPr lang="en-US" dirty="0" smtClean="0"/>
              <a:t>R</a:t>
            </a:r>
            <a:r>
              <a:rPr lang="sr-Latn-RS" dirty="0" smtClean="0"/>
              <a:t>ubrike ?</a:t>
            </a:r>
          </a:p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Povratna informacija: Kako?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sr-Latn-CS" dirty="0" smtClean="0"/>
              <a:t>konkretna</a:t>
            </a:r>
            <a:endParaRPr lang="en-US" dirty="0" smtClean="0"/>
          </a:p>
          <a:p>
            <a:pPr lvl="0"/>
            <a:r>
              <a:rPr lang="sr-Latn-CS" dirty="0" smtClean="0"/>
              <a:t>jasna, važna i  motivišuća</a:t>
            </a:r>
            <a:endParaRPr lang="en-US" dirty="0" smtClean="0"/>
          </a:p>
          <a:p>
            <a:pPr lvl="0"/>
            <a:r>
              <a:rPr lang="sr-Latn-CS" dirty="0" smtClean="0"/>
              <a:t>blagovremena</a:t>
            </a:r>
            <a:endParaRPr lang="en-US" dirty="0" smtClean="0"/>
          </a:p>
          <a:p>
            <a:pPr lvl="0"/>
            <a:r>
              <a:rPr lang="sr-Latn-CS" dirty="0" smtClean="0"/>
              <a:t>oslanja se na opise postignuća i  aktivnosti</a:t>
            </a:r>
            <a:endParaRPr lang="en-US" dirty="0" smtClean="0"/>
          </a:p>
          <a:p>
            <a:pPr lvl="0"/>
            <a:r>
              <a:rPr lang="sr-Latn-CS" dirty="0" smtClean="0"/>
              <a:t>odnosi se na pokazana postignuća, aktivnost... (ne na ličnost učenika)</a:t>
            </a:r>
            <a:endParaRPr lang="en-US" dirty="0" smtClean="0"/>
          </a:p>
          <a:p>
            <a:pPr lvl="0"/>
            <a:r>
              <a:rPr lang="sr-Latn-CS" dirty="0" smtClean="0"/>
              <a:t>izražena u formi pozitivne poruke </a:t>
            </a:r>
            <a:endParaRPr lang="en-US" dirty="0" smtClean="0"/>
          </a:p>
          <a:p>
            <a:pPr lvl="0"/>
            <a:r>
              <a:rPr lang="sr-Latn-CS" dirty="0" smtClean="0"/>
              <a:t>realistična</a:t>
            </a:r>
            <a:endParaRPr lang="en-US" dirty="0" smtClean="0"/>
          </a:p>
          <a:p>
            <a:pPr lvl="0"/>
            <a:r>
              <a:rPr lang="sr-Latn-CS" dirty="0" smtClean="0"/>
              <a:t>ostavlja prostor za preuzimanje odgovornosti...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sr-Latn-CS" b="1" dirty="0" smtClean="0"/>
              <a:t>Sadrži: </a:t>
            </a:r>
          </a:p>
          <a:p>
            <a:r>
              <a:rPr lang="sr-Latn-CS" b="1" dirty="0" smtClean="0"/>
              <a:t>dobre strane učenikovog postignuća (u odnosu na ishode, prema kriterijumima)</a:t>
            </a:r>
          </a:p>
          <a:p>
            <a:pPr>
              <a:buNone/>
            </a:pPr>
            <a:endParaRPr lang="en-US" dirty="0" smtClean="0"/>
          </a:p>
          <a:p>
            <a:r>
              <a:rPr lang="sr-Latn-CS" b="1" dirty="0" smtClean="0"/>
              <a:t> slabosti, aspekte u kojima treba napredovati </a:t>
            </a:r>
          </a:p>
          <a:p>
            <a:pPr>
              <a:buNone/>
            </a:pPr>
            <a:endParaRPr lang="sr-Latn-CS" b="1" dirty="0" smtClean="0"/>
          </a:p>
          <a:p>
            <a:r>
              <a:rPr lang="sr-Latn-CS" b="1" dirty="0" smtClean="0"/>
              <a:t> predlog: kako i šta dalje učiti...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Opisna ocena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3124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</a:t>
            </a:r>
            <a:r>
              <a:rPr lang="sr-Latn-RS" dirty="0" smtClean="0"/>
              <a:t>amenjena učeniku,nasta-vniku, roditelju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luži optimalnoj orgnaizaciji rada učenika i rada sa učenicima</a:t>
            </a: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"/>
          </p:nvPr>
        </p:nvSpPr>
        <p:spPr>
          <a:xfrm>
            <a:off x="3657600" y="1295400"/>
            <a:ext cx="4876800" cy="1676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A</a:t>
            </a:r>
            <a:r>
              <a:rPr lang="sr-Latn-RS" dirty="0" smtClean="0"/>
              <a:t>nalitička</a:t>
            </a:r>
          </a:p>
          <a:p>
            <a:r>
              <a:rPr lang="sr-Latn-RS" dirty="0" smtClean="0"/>
              <a:t>Individualizovana</a:t>
            </a:r>
          </a:p>
          <a:p>
            <a:r>
              <a:rPr lang="en-US" dirty="0" smtClean="0"/>
              <a:t>I</a:t>
            </a:r>
            <a:r>
              <a:rPr lang="sr-Latn-RS" dirty="0" smtClean="0"/>
              <a:t>zražena pozitivnim jezikom</a:t>
            </a:r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"/>
          </p:nvPr>
        </p:nvSpPr>
        <p:spPr>
          <a:xfrm>
            <a:off x="3352800" y="2971800"/>
            <a:ext cx="5334000" cy="35052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RS" dirty="0" smtClean="0"/>
              <a:t>Iskazuje:</a:t>
            </a:r>
          </a:p>
          <a:p>
            <a:pPr>
              <a:buNone/>
            </a:pPr>
            <a:r>
              <a:rPr lang="sr-Latn-RS" dirty="0" smtClean="0"/>
              <a:t>-opis i nivo postignuća (znanja, veštine, sposobnosti, stavovi)</a:t>
            </a:r>
          </a:p>
          <a:p>
            <a:pPr>
              <a:buNone/>
            </a:pPr>
            <a:r>
              <a:rPr lang="sr-Latn-RS" dirty="0" smtClean="0"/>
              <a:t>-opis učenikogovog napredovanja i učeničkih  aktivnosti – zalaganja, pažnje, interesovanja</a:t>
            </a:r>
          </a:p>
          <a:p>
            <a:pPr>
              <a:buNone/>
            </a:pPr>
            <a:r>
              <a:rPr lang="sr-Latn-RS" dirty="0" smtClean="0"/>
              <a:t>-naglašava  dobre strane postignuća i </a:t>
            </a:r>
          </a:p>
          <a:p>
            <a:pPr>
              <a:buNone/>
            </a:pPr>
            <a:r>
              <a:rPr lang="sr-Latn-RS" dirty="0" smtClean="0"/>
              <a:t>aspekte u kojima treba napredovati</a:t>
            </a:r>
          </a:p>
          <a:p>
            <a:pPr>
              <a:buNone/>
            </a:pPr>
            <a:r>
              <a:rPr lang="sr-Latn-RS" dirty="0" smtClean="0"/>
              <a:t>-sugeriše i specifikuje dalje učenje</a:t>
            </a:r>
          </a:p>
          <a:p>
            <a:pPr>
              <a:buNone/>
            </a:pPr>
            <a:endParaRPr lang="sr-Latn-CS" b="1" dirty="0" smtClean="0"/>
          </a:p>
          <a:p>
            <a:endParaRPr lang="en-US" dirty="0"/>
          </a:p>
        </p:txBody>
      </p:sp>
      <p:sp>
        <p:nvSpPr>
          <p:cNvPr id="6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endParaRPr lang="en-US" sz="2400" dirty="0"/>
          </a:p>
        </p:txBody>
      </p:sp>
      <p:sp>
        <p:nvSpPr>
          <p:cNvPr id="4" name="Rechthoek 1"/>
          <p:cNvSpPr/>
          <p:nvPr/>
        </p:nvSpPr>
        <p:spPr>
          <a:xfrm>
            <a:off x="0" y="6013450"/>
            <a:ext cx="9144000" cy="844550"/>
          </a:xfrm>
          <a:prstGeom prst="rect">
            <a:avLst/>
          </a:prstGeom>
          <a:solidFill>
            <a:srgbClr val="84B6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0"/>
          <a:ext cx="8991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477</Words>
  <Application>Microsoft Office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Šta obuhvata planiranje praćenja i ocenjivanja</vt:lpstr>
      <vt:lpstr>Kako ocenjujemo:  Kriterijumi ocenjivanja</vt:lpstr>
      <vt:lpstr>Kako ocenjujemo:  Kriterijumi ocenjivanja – zašto?</vt:lpstr>
      <vt:lpstr>Kako ocenjujemo: Kriterijumi ocenjivanja</vt:lpstr>
      <vt:lpstr>Povratna informacija: Zašto?</vt:lpstr>
      <vt:lpstr>Povratna informacija: Kada?</vt:lpstr>
      <vt:lpstr>Povratna informacija: Kako? </vt:lpstr>
      <vt:lpstr>Opisna ocena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</dc:title>
  <dc:creator>korisnik</dc:creator>
  <cp:lastModifiedBy>korisnik</cp:lastModifiedBy>
  <cp:revision>156</cp:revision>
  <dcterms:created xsi:type="dcterms:W3CDTF">2014-10-23T06:09:44Z</dcterms:created>
  <dcterms:modified xsi:type="dcterms:W3CDTF">2017-12-18T09:38:57Z</dcterms:modified>
</cp:coreProperties>
</file>