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58" r:id="rId3"/>
    <p:sldId id="354" r:id="rId4"/>
    <p:sldId id="260" r:id="rId5"/>
    <p:sldId id="274" r:id="rId6"/>
    <p:sldId id="355" r:id="rId7"/>
    <p:sldId id="356" r:id="rId8"/>
    <p:sldId id="358" r:id="rId9"/>
    <p:sldId id="359" r:id="rId10"/>
    <p:sldId id="357" r:id="rId11"/>
    <p:sldId id="362" r:id="rId12"/>
    <p:sldId id="363" r:id="rId13"/>
    <p:sldId id="429" r:id="rId14"/>
    <p:sldId id="430" r:id="rId15"/>
    <p:sldId id="360" r:id="rId16"/>
    <p:sldId id="364" r:id="rId17"/>
    <p:sldId id="365" r:id="rId18"/>
    <p:sldId id="403" r:id="rId19"/>
    <p:sldId id="402" r:id="rId20"/>
    <p:sldId id="361" r:id="rId21"/>
    <p:sldId id="366" r:id="rId22"/>
    <p:sldId id="401" r:id="rId23"/>
    <p:sldId id="368" r:id="rId24"/>
    <p:sldId id="369" r:id="rId25"/>
    <p:sldId id="372" r:id="rId26"/>
    <p:sldId id="374" r:id="rId27"/>
    <p:sldId id="370" r:id="rId28"/>
    <p:sldId id="373" r:id="rId29"/>
    <p:sldId id="378" r:id="rId30"/>
    <p:sldId id="376" r:id="rId31"/>
    <p:sldId id="371" r:id="rId32"/>
    <p:sldId id="379" r:id="rId33"/>
    <p:sldId id="382" r:id="rId34"/>
    <p:sldId id="383" r:id="rId35"/>
    <p:sldId id="380" r:id="rId36"/>
    <p:sldId id="384" r:id="rId37"/>
    <p:sldId id="388" r:id="rId38"/>
    <p:sldId id="381" r:id="rId39"/>
    <p:sldId id="389" r:id="rId40"/>
    <p:sldId id="385" r:id="rId41"/>
    <p:sldId id="390" r:id="rId42"/>
    <p:sldId id="394" r:id="rId43"/>
    <p:sldId id="395" r:id="rId44"/>
    <p:sldId id="408" r:id="rId45"/>
    <p:sldId id="409" r:id="rId46"/>
    <p:sldId id="410" r:id="rId47"/>
    <p:sldId id="397" r:id="rId48"/>
    <p:sldId id="416" r:id="rId49"/>
    <p:sldId id="417" r:id="rId50"/>
    <p:sldId id="411" r:id="rId51"/>
    <p:sldId id="414" r:id="rId52"/>
    <p:sldId id="412" r:id="rId53"/>
    <p:sldId id="418" r:id="rId54"/>
    <p:sldId id="413" r:id="rId55"/>
    <p:sldId id="396" r:id="rId56"/>
    <p:sldId id="407" r:id="rId57"/>
    <p:sldId id="405" r:id="rId58"/>
    <p:sldId id="398" r:id="rId59"/>
    <p:sldId id="421" r:id="rId60"/>
    <p:sldId id="422" r:id="rId61"/>
    <p:sldId id="423" r:id="rId62"/>
    <p:sldId id="424" r:id="rId63"/>
    <p:sldId id="425" r:id="rId64"/>
    <p:sldId id="426" r:id="rId65"/>
    <p:sldId id="427" r:id="rId66"/>
    <p:sldId id="399" r:id="rId67"/>
    <p:sldId id="428" r:id="rId68"/>
    <p:sldId id="431" r:id="rId69"/>
    <p:sldId id="432" r:id="rId70"/>
    <p:sldId id="450" r:id="rId71"/>
    <p:sldId id="433" r:id="rId72"/>
    <p:sldId id="434" r:id="rId73"/>
    <p:sldId id="456" r:id="rId74"/>
    <p:sldId id="457" r:id="rId75"/>
    <p:sldId id="435" r:id="rId76"/>
    <p:sldId id="459" r:id="rId77"/>
    <p:sldId id="458" r:id="rId78"/>
    <p:sldId id="437" r:id="rId79"/>
    <p:sldId id="438" r:id="rId80"/>
    <p:sldId id="440" r:id="rId81"/>
    <p:sldId id="439" r:id="rId82"/>
    <p:sldId id="451" r:id="rId83"/>
    <p:sldId id="442" r:id="rId84"/>
    <p:sldId id="445" r:id="rId85"/>
    <p:sldId id="460" r:id="rId86"/>
    <p:sldId id="461" r:id="rId87"/>
    <p:sldId id="446" r:id="rId88"/>
    <p:sldId id="452" r:id="rId89"/>
    <p:sldId id="447" r:id="rId90"/>
    <p:sldId id="453" r:id="rId91"/>
    <p:sldId id="448" r:id="rId92"/>
    <p:sldId id="454" r:id="rId93"/>
    <p:sldId id="449" r:id="rId94"/>
    <p:sldId id="462" r:id="rId95"/>
    <p:sldId id="463" r:id="rId96"/>
    <p:sldId id="273" r:id="rId97"/>
    <p:sldId id="262" r:id="rId98"/>
    <p:sldId id="455"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đela Šoškić" initials="AŠ" lastIdx="10" clrIdx="0">
    <p:extLst>
      <p:ext uri="{19B8F6BF-5375-455C-9EA6-DF929625EA0E}">
        <p15:presenceInfo xmlns:p15="http://schemas.microsoft.com/office/powerpoint/2012/main" userId="a59a783d2c52cb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001B"/>
    <a:srgbClr val="A04561"/>
    <a:srgbClr val="9E9FA0"/>
    <a:srgbClr val="6A0314"/>
    <a:srgbClr val="CE8EA2"/>
    <a:srgbClr val="EADA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45F4C-59E0-43DC-8F8E-C115FBBED88A}" v="7073" dt="2026-03-27T13:31:14.535"/>
    <p1510:client id="{8A9F6865-E7D7-A57F-EE68-7E7E67172584}" v="1058" dt="2026-03-26T18:46:58.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01" autoAdjust="0"/>
  </p:normalViewPr>
  <p:slideViewPr>
    <p:cSldViewPr snapToGrid="0">
      <p:cViewPr>
        <p:scale>
          <a:sx n="60" d="100"/>
          <a:sy n="60" d="100"/>
        </p:scale>
        <p:origin x="666"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5/10/relationships/revisionInfo" Target="revisionInfo.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đela Šoškić" userId="a59a783d2c52cb6a" providerId="LiveId" clId="{1B012F92-8D5A-41A4-A1BD-345C588FD917}"/>
    <pc:docChg chg="undo redo custSel addSld delSld modSld sldOrd modMainMaster">
      <pc:chgData name="Anđela Šoškić" userId="a59a783d2c52cb6a" providerId="LiveId" clId="{1B012F92-8D5A-41A4-A1BD-345C588FD917}" dt="2026-03-27T13:31:14.535" v="96395" actId="20577"/>
      <pc:docMkLst>
        <pc:docMk/>
      </pc:docMkLst>
      <pc:sldChg chg="modSp mod">
        <pc:chgData name="Anđela Šoškić" userId="a59a783d2c52cb6a" providerId="LiveId" clId="{1B012F92-8D5A-41A4-A1BD-345C588FD917}" dt="2026-03-23T06:48:49.312" v="43856" actId="20577"/>
        <pc:sldMkLst>
          <pc:docMk/>
          <pc:sldMk cId="3306446167" sldId="256"/>
        </pc:sldMkLst>
        <pc:spChg chg="mod">
          <ac:chgData name="Anđela Šoškić" userId="a59a783d2c52cb6a" providerId="LiveId" clId="{1B012F92-8D5A-41A4-A1BD-345C588FD917}" dt="2026-03-23T06:48:49.312" v="43856" actId="20577"/>
          <ac:spMkLst>
            <pc:docMk/>
            <pc:sldMk cId="3306446167" sldId="256"/>
            <ac:spMk id="2" creationId="{E206E34F-7C7F-5762-0AC6-8B2D2C46095A}"/>
          </ac:spMkLst>
        </pc:spChg>
        <pc:spChg chg="mod">
          <ac:chgData name="Anđela Šoškić" userId="a59a783d2c52cb6a" providerId="LiveId" clId="{1B012F92-8D5A-41A4-A1BD-345C588FD917}" dt="2026-03-23T06:34:58.591" v="43489" actId="20577"/>
          <ac:spMkLst>
            <pc:docMk/>
            <pc:sldMk cId="3306446167" sldId="256"/>
            <ac:spMk id="5" creationId="{2A1BE624-BE88-BAA6-C078-A4AE7594F242}"/>
          </ac:spMkLst>
        </pc:spChg>
      </pc:sldChg>
      <pc:sldChg chg="addSp delSp modSp mod addAnim delAnim modAnim">
        <pc:chgData name="Anđela Šoškić" userId="a59a783d2c52cb6a" providerId="LiveId" clId="{1B012F92-8D5A-41A4-A1BD-345C588FD917}" dt="2026-03-23T12:32:44.684" v="57585"/>
        <pc:sldMkLst>
          <pc:docMk/>
          <pc:sldMk cId="3321055351" sldId="258"/>
        </pc:sldMkLst>
        <pc:spChg chg="mod">
          <ac:chgData name="Anđela Šoškić" userId="a59a783d2c52cb6a" providerId="LiveId" clId="{1B012F92-8D5A-41A4-A1BD-345C588FD917}" dt="2026-03-09T11:58:28.208" v="426" actId="20577"/>
          <ac:spMkLst>
            <pc:docMk/>
            <pc:sldMk cId="3321055351" sldId="258"/>
            <ac:spMk id="2" creationId="{14971F6B-7EB2-483D-FBC1-BC80584E0E82}"/>
          </ac:spMkLst>
        </pc:spChg>
        <pc:spChg chg="mod">
          <ac:chgData name="Anđela Šoškić" userId="a59a783d2c52cb6a" providerId="LiveId" clId="{1B012F92-8D5A-41A4-A1BD-345C588FD917}" dt="2026-03-23T06:50:56.249" v="44133" actId="27636"/>
          <ac:spMkLst>
            <pc:docMk/>
            <pc:sldMk cId="3321055351" sldId="258"/>
            <ac:spMk id="3" creationId="{C0ABBE2D-F939-5925-B770-6487FCEFD311}"/>
          </ac:spMkLst>
        </pc:spChg>
      </pc:sldChg>
      <pc:sldChg chg="addSp modSp mod ord modAnim">
        <pc:chgData name="Anđela Šoškić" userId="a59a783d2c52cb6a" providerId="LiveId" clId="{1B012F92-8D5A-41A4-A1BD-345C588FD917}" dt="2026-03-23T12:32:25.199" v="57581" actId="11529"/>
        <pc:sldMkLst>
          <pc:docMk/>
          <pc:sldMk cId="3353080728" sldId="260"/>
        </pc:sldMkLst>
        <pc:spChg chg="mod">
          <ac:chgData name="Anđela Šoškić" userId="a59a783d2c52cb6a" providerId="LiveId" clId="{1B012F92-8D5A-41A4-A1BD-345C588FD917}" dt="2026-03-23T09:00:57.517" v="47131" actId="207"/>
          <ac:spMkLst>
            <pc:docMk/>
            <pc:sldMk cId="3353080728" sldId="260"/>
            <ac:spMk id="3" creationId="{7DB6C15D-B14F-488E-B441-D4630E6F146F}"/>
          </ac:spMkLst>
        </pc:spChg>
        <pc:picChg chg="add mod">
          <ac:chgData name="Anđela Šoškić" userId="a59a783d2c52cb6a" providerId="LiveId" clId="{1B012F92-8D5A-41A4-A1BD-345C588FD917}" dt="2026-03-09T12:50:32.871" v="2711" actId="1076"/>
          <ac:picMkLst>
            <pc:docMk/>
            <pc:sldMk cId="3353080728" sldId="260"/>
            <ac:picMk id="4" creationId="{31705CF7-3231-9DCA-913C-A17A7564BCBF}"/>
          </ac:picMkLst>
        </pc:picChg>
      </pc:sldChg>
      <pc:sldChg chg="addSp delSp modSp mod addAnim delAnim modAnim">
        <pc:chgData name="Anđela Šoškić" userId="a59a783d2c52cb6a" providerId="LiveId" clId="{1B012F92-8D5A-41A4-A1BD-345C588FD917}" dt="2026-03-27T13:25:42.929" v="96045"/>
        <pc:sldMkLst>
          <pc:docMk/>
          <pc:sldMk cId="3478623980" sldId="262"/>
        </pc:sldMkLst>
        <pc:spChg chg="mod">
          <ac:chgData name="Anđela Šoškić" userId="a59a783d2c52cb6a" providerId="LiveId" clId="{1B012F92-8D5A-41A4-A1BD-345C588FD917}" dt="2026-03-09T12:22:25.648" v="1813" actId="1076"/>
          <ac:spMkLst>
            <pc:docMk/>
            <pc:sldMk cId="3478623980" sldId="262"/>
            <ac:spMk id="5" creationId="{C3CD9A6F-E376-A48E-75E2-062DC9A4E850}"/>
          </ac:spMkLst>
        </pc:spChg>
        <pc:spChg chg="mod">
          <ac:chgData name="Anđela Šoškić" userId="a59a783d2c52cb6a" providerId="LiveId" clId="{1B012F92-8D5A-41A4-A1BD-345C588FD917}" dt="2026-03-27T13:22:30.084" v="95222" actId="20577"/>
          <ac:spMkLst>
            <pc:docMk/>
            <pc:sldMk cId="3478623980" sldId="262"/>
            <ac:spMk id="6" creationId="{99A62839-EEAC-3309-612B-D96DC4CF1E82}"/>
          </ac:spMkLst>
        </pc:spChg>
        <pc:picChg chg="add mod">
          <ac:chgData name="Anđela Šoškić" userId="a59a783d2c52cb6a" providerId="LiveId" clId="{1B012F92-8D5A-41A4-A1BD-345C588FD917}" dt="2026-03-09T12:50:57.196" v="2713"/>
          <ac:picMkLst>
            <pc:docMk/>
            <pc:sldMk cId="3478623980" sldId="262"/>
            <ac:picMk id="3" creationId="{7501E58D-71BA-7C94-5420-5379169CA69B}"/>
          </ac:picMkLst>
        </pc:picChg>
        <pc:picChg chg="add mod">
          <ac:chgData name="Anđela Šoškić" userId="a59a783d2c52cb6a" providerId="LiveId" clId="{1B012F92-8D5A-41A4-A1BD-345C588FD917}" dt="2026-03-09T12:50:57.196" v="2713"/>
          <ac:picMkLst>
            <pc:docMk/>
            <pc:sldMk cId="3478623980" sldId="262"/>
            <ac:picMk id="4" creationId="{410B5D42-A45F-4240-9372-C25A5813735B}"/>
          </ac:picMkLst>
        </pc:picChg>
        <pc:cxnChg chg="add mod">
          <ac:chgData name="Anđela Šoškić" userId="a59a783d2c52cb6a" providerId="LiveId" clId="{1B012F92-8D5A-41A4-A1BD-345C588FD917}" dt="2026-03-09T12:50:57.196" v="2713"/>
          <ac:cxnSpMkLst>
            <pc:docMk/>
            <pc:sldMk cId="3478623980" sldId="262"/>
            <ac:cxnSpMk id="2" creationId="{49776529-FCB3-96CE-4788-0BEC1F1A9598}"/>
          </ac:cxnSpMkLst>
        </pc:cxnChg>
      </pc:sldChg>
      <pc:sldChg chg="addSp delSp modSp mod">
        <pc:chgData name="Anđela Šoškić" userId="a59a783d2c52cb6a" providerId="LiveId" clId="{1B012F92-8D5A-41A4-A1BD-345C588FD917}" dt="2026-03-27T13:20:28.375" v="94602" actId="20577"/>
        <pc:sldMkLst>
          <pc:docMk/>
          <pc:sldMk cId="186783583" sldId="273"/>
        </pc:sldMkLst>
        <pc:spChg chg="mod">
          <ac:chgData name="Anđela Šoškić" userId="a59a783d2c52cb6a" providerId="LiveId" clId="{1B012F92-8D5A-41A4-A1BD-345C588FD917}" dt="2026-03-27T13:20:28.375" v="94602" actId="20577"/>
          <ac:spMkLst>
            <pc:docMk/>
            <pc:sldMk cId="186783583" sldId="273"/>
            <ac:spMk id="4" creationId="{6F99905F-17A9-36BB-7F80-726AF880AEA4}"/>
          </ac:spMkLst>
        </pc:spChg>
      </pc:sldChg>
      <pc:sldChg chg="addSp delSp modSp add mod ord">
        <pc:chgData name="Anđela Šoškić" userId="a59a783d2c52cb6a" providerId="LiveId" clId="{1B012F92-8D5A-41A4-A1BD-345C588FD917}" dt="2026-03-26T13:47:37.835" v="82067" actId="20577"/>
        <pc:sldMkLst>
          <pc:docMk/>
          <pc:sldMk cId="2383867574" sldId="274"/>
        </pc:sldMkLst>
        <pc:spChg chg="mod">
          <ac:chgData name="Anđela Šoškić" userId="a59a783d2c52cb6a" providerId="LiveId" clId="{1B012F92-8D5A-41A4-A1BD-345C588FD917}" dt="2026-03-26T13:47:37.835" v="82067" actId="20577"/>
          <ac:spMkLst>
            <pc:docMk/>
            <pc:sldMk cId="2383867574" sldId="274"/>
            <ac:spMk id="4" creationId="{9948B331-2A51-57E9-257B-B10F805EA132}"/>
          </ac:spMkLst>
        </pc:spChg>
      </pc:sldChg>
      <pc:sldChg chg="modSp add ord addAnim delAnim modAnim">
        <pc:chgData name="Anđela Šoškić" userId="a59a783d2c52cb6a" providerId="LiveId" clId="{1B012F92-8D5A-41A4-A1BD-345C588FD917}" dt="2026-03-23T12:32:36.263" v="57583"/>
        <pc:sldMkLst>
          <pc:docMk/>
          <pc:sldMk cId="142895468" sldId="354"/>
        </pc:sldMkLst>
        <pc:spChg chg="mod">
          <ac:chgData name="Anđela Šoškić" userId="a59a783d2c52cb6a" providerId="LiveId" clId="{1B012F92-8D5A-41A4-A1BD-345C588FD917}" dt="2026-03-23T09:03:08.346" v="47221" actId="20577"/>
          <ac:spMkLst>
            <pc:docMk/>
            <pc:sldMk cId="142895468" sldId="354"/>
            <ac:spMk id="3" creationId="{2F6C04BC-9D7D-CA90-FF3B-D857F3F5C76E}"/>
          </ac:spMkLst>
        </pc:spChg>
      </pc:sldChg>
      <pc:sldChg chg="modSp new mod modAnim">
        <pc:chgData name="Anđela Šoškić" userId="a59a783d2c52cb6a" providerId="LiveId" clId="{1B012F92-8D5A-41A4-A1BD-345C588FD917}" dt="2026-03-23T12:32:15.045" v="57580"/>
        <pc:sldMkLst>
          <pc:docMk/>
          <pc:sldMk cId="1952313264" sldId="355"/>
        </pc:sldMkLst>
        <pc:spChg chg="mod">
          <ac:chgData name="Anđela Šoškić" userId="a59a783d2c52cb6a" providerId="LiveId" clId="{1B012F92-8D5A-41A4-A1BD-345C588FD917}" dt="2026-03-23T09:03:40.418" v="47270" actId="20577"/>
          <ac:spMkLst>
            <pc:docMk/>
            <pc:sldMk cId="1952313264" sldId="355"/>
            <ac:spMk id="2" creationId="{36304FB0-13C5-6B9D-0417-99CEC468B42D}"/>
          </ac:spMkLst>
        </pc:spChg>
        <pc:spChg chg="mod">
          <ac:chgData name="Anđela Šoškić" userId="a59a783d2c52cb6a" providerId="LiveId" clId="{1B012F92-8D5A-41A4-A1BD-345C588FD917}" dt="2026-03-23T12:15:42.663" v="56563" actId="20577"/>
          <ac:spMkLst>
            <pc:docMk/>
            <pc:sldMk cId="1952313264" sldId="355"/>
            <ac:spMk id="3" creationId="{C5FC9727-6B35-D705-2C56-564FC17CA319}"/>
          </ac:spMkLst>
        </pc:spChg>
      </pc:sldChg>
      <pc:sldChg chg="addSp modSp new mod modNotesTx">
        <pc:chgData name="Anđela Šoškić" userId="a59a783d2c52cb6a" providerId="LiveId" clId="{1B012F92-8D5A-41A4-A1BD-345C588FD917}" dt="2026-03-23T12:32:08.971" v="57579" actId="20577"/>
        <pc:sldMkLst>
          <pc:docMk/>
          <pc:sldMk cId="1528080763" sldId="356"/>
        </pc:sldMkLst>
        <pc:spChg chg="mod">
          <ac:chgData name="Anđela Šoškić" userId="a59a783d2c52cb6a" providerId="LiveId" clId="{1B012F92-8D5A-41A4-A1BD-345C588FD917}" dt="2026-03-23T09:03:49.690" v="47294" actId="20577"/>
          <ac:spMkLst>
            <pc:docMk/>
            <pc:sldMk cId="1528080763" sldId="356"/>
            <ac:spMk id="2" creationId="{3A4403C7-78CC-7BCA-2C38-D1F64AE049EB}"/>
          </ac:spMkLst>
        </pc:spChg>
        <pc:spChg chg="mod">
          <ac:chgData name="Anđela Šoškić" userId="a59a783d2c52cb6a" providerId="LiveId" clId="{1B012F92-8D5A-41A4-A1BD-345C588FD917}" dt="2026-03-23T12:32:08.971" v="57579" actId="20577"/>
          <ac:spMkLst>
            <pc:docMk/>
            <pc:sldMk cId="1528080763" sldId="356"/>
            <ac:spMk id="3" creationId="{EBE69764-C181-0718-E3F5-40EA327104CA}"/>
          </ac:spMkLst>
        </pc:spChg>
        <pc:picChg chg="add mod modCrop">
          <ac:chgData name="Anđela Šoškić" userId="a59a783d2c52cb6a" providerId="LiveId" clId="{1B012F92-8D5A-41A4-A1BD-345C588FD917}" dt="2026-03-23T10:56:27.777" v="51756" actId="1076"/>
          <ac:picMkLst>
            <pc:docMk/>
            <pc:sldMk cId="1528080763" sldId="356"/>
            <ac:picMk id="5" creationId="{765FCAA5-0B8C-7318-7410-81BD5B8243BA}"/>
          </ac:picMkLst>
        </pc:picChg>
      </pc:sldChg>
      <pc:sldChg chg="addSp delSp modSp new mod modClrScheme chgLayout modNotesTx">
        <pc:chgData name="Anđela Šoškić" userId="a59a783d2c52cb6a" providerId="LiveId" clId="{1B012F92-8D5A-41A4-A1BD-345C588FD917}" dt="2026-03-24T06:30:59.233" v="62155" actId="20577"/>
        <pc:sldMkLst>
          <pc:docMk/>
          <pc:sldMk cId="2905905915" sldId="357"/>
        </pc:sldMkLst>
        <pc:spChg chg="mod">
          <ac:chgData name="Anđela Šoškić" userId="a59a783d2c52cb6a" providerId="LiveId" clId="{1B012F92-8D5A-41A4-A1BD-345C588FD917}" dt="2026-03-23T11:55:07.267" v="56047" actId="26606"/>
          <ac:spMkLst>
            <pc:docMk/>
            <pc:sldMk cId="2905905915" sldId="357"/>
            <ac:spMk id="2" creationId="{5E3273CB-93C4-2676-CE7A-70F24428FCFF}"/>
          </ac:spMkLst>
        </pc:spChg>
        <pc:spChg chg="mod">
          <ac:chgData name="Anđela Šoškić" userId="a59a783d2c52cb6a" providerId="LiveId" clId="{1B012F92-8D5A-41A4-A1BD-345C588FD917}" dt="2026-03-24T06:30:59.233" v="62155" actId="20577"/>
          <ac:spMkLst>
            <pc:docMk/>
            <pc:sldMk cId="2905905915" sldId="357"/>
            <ac:spMk id="3" creationId="{95527CF6-B902-BF1A-E146-C90716F2100C}"/>
          </ac:spMkLst>
        </pc:spChg>
        <pc:picChg chg="add mod modCrop">
          <ac:chgData name="Anđela Šoškić" userId="a59a783d2c52cb6a" providerId="LiveId" clId="{1B012F92-8D5A-41A4-A1BD-345C588FD917}" dt="2026-03-23T11:55:19.988" v="56049" actId="732"/>
          <ac:picMkLst>
            <pc:docMk/>
            <pc:sldMk cId="2905905915" sldId="357"/>
            <ac:picMk id="5" creationId="{8E2841C4-D39D-71EE-DC45-0E6432862AED}"/>
          </ac:picMkLst>
        </pc:picChg>
      </pc:sldChg>
      <pc:sldChg chg="addSp modSp add mod addAnim delAnim modAnim modNotesTx">
        <pc:chgData name="Anđela Šoškić" userId="a59a783d2c52cb6a" providerId="LiveId" clId="{1B012F92-8D5A-41A4-A1BD-345C588FD917}" dt="2026-03-23T12:32:00.403" v="57575"/>
        <pc:sldMkLst>
          <pc:docMk/>
          <pc:sldMk cId="1131341310" sldId="358"/>
        </pc:sldMkLst>
        <pc:spChg chg="mod">
          <ac:chgData name="Anđela Šoškić" userId="a59a783d2c52cb6a" providerId="LiveId" clId="{1B012F92-8D5A-41A4-A1BD-345C588FD917}" dt="2026-03-23T10:53:36.022" v="51709" actId="26606"/>
          <ac:spMkLst>
            <pc:docMk/>
            <pc:sldMk cId="1131341310" sldId="358"/>
            <ac:spMk id="2" creationId="{5F35ACA1-B310-1417-A09E-B1BDC3F3F7D6}"/>
          </ac:spMkLst>
        </pc:spChg>
        <pc:spChg chg="mod">
          <ac:chgData name="Anđela Šoškić" userId="a59a783d2c52cb6a" providerId="LiveId" clId="{1B012F92-8D5A-41A4-A1BD-345C588FD917}" dt="2026-03-23T11:24:51.448" v="52753" actId="20577"/>
          <ac:spMkLst>
            <pc:docMk/>
            <pc:sldMk cId="1131341310" sldId="358"/>
            <ac:spMk id="3" creationId="{514A8DD6-C1E6-02E2-153F-6DAE7056E768}"/>
          </ac:spMkLst>
        </pc:spChg>
        <pc:picChg chg="add mod modCrop">
          <ac:chgData name="Anđela Šoškić" userId="a59a783d2c52cb6a" providerId="LiveId" clId="{1B012F92-8D5A-41A4-A1BD-345C588FD917}" dt="2026-03-23T10:55:19.056" v="51752" actId="14100"/>
          <ac:picMkLst>
            <pc:docMk/>
            <pc:sldMk cId="1131341310" sldId="358"/>
            <ac:picMk id="5" creationId="{BD8B5393-9958-856A-6E65-F9917C922F7F}"/>
          </ac:picMkLst>
        </pc:picChg>
      </pc:sldChg>
      <pc:sldChg chg="modSp add mod modAnim modNotesTx">
        <pc:chgData name="Anđela Šoškić" userId="a59a783d2c52cb6a" providerId="LiveId" clId="{1B012F92-8D5A-41A4-A1BD-345C588FD917}" dt="2026-03-23T12:13:46.002" v="56330" actId="20577"/>
        <pc:sldMkLst>
          <pc:docMk/>
          <pc:sldMk cId="3170832931" sldId="359"/>
        </pc:sldMkLst>
        <pc:spChg chg="mod">
          <ac:chgData name="Anđela Šoškić" userId="a59a783d2c52cb6a" providerId="LiveId" clId="{1B012F92-8D5A-41A4-A1BD-345C588FD917}" dt="2026-03-23T12:13:46.002" v="56330" actId="20577"/>
          <ac:spMkLst>
            <pc:docMk/>
            <pc:sldMk cId="3170832931" sldId="359"/>
            <ac:spMk id="3" creationId="{E031BB6A-9217-9B39-55A8-7E6944229B9A}"/>
          </ac:spMkLst>
        </pc:spChg>
      </pc:sldChg>
      <pc:sldChg chg="addSp delSp modSp new mod ord modAnim modNotesTx">
        <pc:chgData name="Anđela Šoškić" userId="a59a783d2c52cb6a" providerId="LiveId" clId="{1B012F92-8D5A-41A4-A1BD-345C588FD917}" dt="2026-03-23T12:38:28.428" v="58722" actId="20577"/>
        <pc:sldMkLst>
          <pc:docMk/>
          <pc:sldMk cId="1015227224" sldId="360"/>
        </pc:sldMkLst>
        <pc:spChg chg="mod">
          <ac:chgData name="Anđela Šoškić" userId="a59a783d2c52cb6a" providerId="LiveId" clId="{1B012F92-8D5A-41A4-A1BD-345C588FD917}" dt="2026-03-23T12:24:22.300" v="57012" actId="20577"/>
          <ac:spMkLst>
            <pc:docMk/>
            <pc:sldMk cId="1015227224" sldId="360"/>
            <ac:spMk id="2" creationId="{D594F48B-58C2-3B19-5624-1F1D98B689A9}"/>
          </ac:spMkLst>
        </pc:spChg>
        <pc:spChg chg="add mod">
          <ac:chgData name="Anđela Šoškić" userId="a59a783d2c52cb6a" providerId="LiveId" clId="{1B012F92-8D5A-41A4-A1BD-345C588FD917}" dt="2026-03-23T12:25:30.530" v="57025" actId="14100"/>
          <ac:spMkLst>
            <pc:docMk/>
            <pc:sldMk cId="1015227224" sldId="360"/>
            <ac:spMk id="5" creationId="{3A6281C5-BFAE-1C4F-3DF4-4DB088F6310E}"/>
          </ac:spMkLst>
        </pc:spChg>
        <pc:spChg chg="add mod">
          <ac:chgData name="Anđela Šoškić" userId="a59a783d2c52cb6a" providerId="LiveId" clId="{1B012F92-8D5A-41A4-A1BD-345C588FD917}" dt="2026-03-23T12:26:41.136" v="57105" actId="14100"/>
          <ac:spMkLst>
            <pc:docMk/>
            <pc:sldMk cId="1015227224" sldId="360"/>
            <ac:spMk id="6" creationId="{F27D206D-B26B-445D-E56F-3BB9A62E77F9}"/>
          </ac:spMkLst>
        </pc:spChg>
        <pc:spChg chg="add mod">
          <ac:chgData name="Anđela Šoškić" userId="a59a783d2c52cb6a" providerId="LiveId" clId="{1B012F92-8D5A-41A4-A1BD-345C588FD917}" dt="2026-03-23T12:27:28.369" v="57113" actId="14100"/>
          <ac:spMkLst>
            <pc:docMk/>
            <pc:sldMk cId="1015227224" sldId="360"/>
            <ac:spMk id="7" creationId="{0B6F4CD0-43AE-971F-85C9-873B68610E22}"/>
          </ac:spMkLst>
        </pc:spChg>
        <pc:picChg chg="add mod">
          <ac:chgData name="Anđela Šoškić" userId="a59a783d2c52cb6a" providerId="LiveId" clId="{1B012F92-8D5A-41A4-A1BD-345C588FD917}" dt="2026-03-23T12:24:32.898" v="57015" actId="1076"/>
          <ac:picMkLst>
            <pc:docMk/>
            <pc:sldMk cId="1015227224" sldId="360"/>
            <ac:picMk id="4" creationId="{E591A75D-D1DC-7F19-310F-EEB967943976}"/>
          </ac:picMkLst>
        </pc:picChg>
      </pc:sldChg>
      <pc:sldChg chg="modSp add mod">
        <pc:chgData name="Anđela Šoškić" userId="a59a783d2c52cb6a" providerId="LiveId" clId="{1B012F92-8D5A-41A4-A1BD-345C588FD917}" dt="2026-03-27T13:19:31.667" v="94565" actId="20577"/>
        <pc:sldMkLst>
          <pc:docMk/>
          <pc:sldMk cId="1646347848" sldId="361"/>
        </pc:sldMkLst>
        <pc:spChg chg="mod">
          <ac:chgData name="Anđela Šoškić" userId="a59a783d2c52cb6a" providerId="LiveId" clId="{1B012F92-8D5A-41A4-A1BD-345C588FD917}" dt="2026-03-27T13:19:31.667" v="94565" actId="20577"/>
          <ac:spMkLst>
            <pc:docMk/>
            <pc:sldMk cId="1646347848" sldId="361"/>
            <ac:spMk id="4" creationId="{E08539F7-C8C6-7581-50D9-0B8C4FC1DC71}"/>
          </ac:spMkLst>
        </pc:spChg>
      </pc:sldChg>
      <pc:sldChg chg="addSp delSp modSp new mod modClrScheme modAnim chgLayout">
        <pc:chgData name="Anđela Šoškić" userId="a59a783d2c52cb6a" providerId="LiveId" clId="{1B012F92-8D5A-41A4-A1BD-345C588FD917}" dt="2026-03-23T12:31:19.266" v="57573"/>
        <pc:sldMkLst>
          <pc:docMk/>
          <pc:sldMk cId="3380035839" sldId="362"/>
        </pc:sldMkLst>
        <pc:spChg chg="add mod ord">
          <ac:chgData name="Anđela Šoškić" userId="a59a783d2c52cb6a" providerId="LiveId" clId="{1B012F92-8D5A-41A4-A1BD-345C588FD917}" dt="2026-03-23T11:58:16.175" v="56092" actId="20577"/>
          <ac:spMkLst>
            <pc:docMk/>
            <pc:sldMk cId="3380035839" sldId="362"/>
            <ac:spMk id="6" creationId="{1AD6DC39-CFF4-18E4-3131-5FF906AAFF83}"/>
          </ac:spMkLst>
        </pc:spChg>
        <pc:spChg chg="add mod ord">
          <ac:chgData name="Anđela Šoškić" userId="a59a783d2c52cb6a" providerId="LiveId" clId="{1B012F92-8D5A-41A4-A1BD-345C588FD917}" dt="2026-03-23T12:00:21.503" v="56305" actId="207"/>
          <ac:spMkLst>
            <pc:docMk/>
            <pc:sldMk cId="3380035839" sldId="362"/>
            <ac:spMk id="7" creationId="{5E38560A-7461-C92B-6D9E-E9752081F16C}"/>
          </ac:spMkLst>
        </pc:spChg>
      </pc:sldChg>
      <pc:sldChg chg="modSp new mod modAnim">
        <pc:chgData name="Anđela Šoškić" userId="a59a783d2c52cb6a" providerId="LiveId" clId="{1B012F92-8D5A-41A4-A1BD-345C588FD917}" dt="2026-03-24T07:58:54.444" v="65939" actId="20577"/>
        <pc:sldMkLst>
          <pc:docMk/>
          <pc:sldMk cId="3295805130" sldId="363"/>
        </pc:sldMkLst>
        <pc:spChg chg="mod">
          <ac:chgData name="Anđela Šoškić" userId="a59a783d2c52cb6a" providerId="LiveId" clId="{1B012F92-8D5A-41A4-A1BD-345C588FD917}" dt="2026-03-23T12:14:33.153" v="56384" actId="20577"/>
          <ac:spMkLst>
            <pc:docMk/>
            <pc:sldMk cId="3295805130" sldId="363"/>
            <ac:spMk id="2" creationId="{C55B90E8-EEAF-8161-5B0F-0E5628132FA1}"/>
          </ac:spMkLst>
        </pc:spChg>
        <pc:spChg chg="mod">
          <ac:chgData name="Anđela Šoškić" userId="a59a783d2c52cb6a" providerId="LiveId" clId="{1B012F92-8D5A-41A4-A1BD-345C588FD917}" dt="2026-03-24T07:58:54.444" v="65939" actId="20577"/>
          <ac:spMkLst>
            <pc:docMk/>
            <pc:sldMk cId="3295805130" sldId="363"/>
            <ac:spMk id="3" creationId="{16270E3F-7935-A686-CBED-B6B369A902EE}"/>
          </ac:spMkLst>
        </pc:spChg>
      </pc:sldChg>
      <pc:sldChg chg="delSp modSp add mod delAnim modAnim modNotesTx">
        <pc:chgData name="Anđela Šoškić" userId="a59a783d2c52cb6a" providerId="LiveId" clId="{1B012F92-8D5A-41A4-A1BD-345C588FD917}" dt="2026-03-23T12:33:36.031" v="57705" actId="20577"/>
        <pc:sldMkLst>
          <pc:docMk/>
          <pc:sldMk cId="3587887011" sldId="364"/>
        </pc:sldMkLst>
        <pc:spChg chg="mod">
          <ac:chgData name="Anđela Šoškić" userId="a59a783d2c52cb6a" providerId="LiveId" clId="{1B012F92-8D5A-41A4-A1BD-345C588FD917}" dt="2026-03-23T12:30:22.940" v="57499" actId="1076"/>
          <ac:spMkLst>
            <pc:docMk/>
            <pc:sldMk cId="3587887011" sldId="364"/>
            <ac:spMk id="5" creationId="{97BF4011-7850-7B52-154F-BD5921309D3C}"/>
          </ac:spMkLst>
        </pc:spChg>
      </pc:sldChg>
      <pc:sldChg chg="addSp delSp modSp add mod delAnim modAnim">
        <pc:chgData name="Anđela Šoškić" userId="a59a783d2c52cb6a" providerId="LiveId" clId="{1B012F92-8D5A-41A4-A1BD-345C588FD917}" dt="2026-03-23T13:00:15.836" v="59165" actId="20577"/>
        <pc:sldMkLst>
          <pc:docMk/>
          <pc:sldMk cId="2059158547" sldId="365"/>
        </pc:sldMkLst>
        <pc:spChg chg="mod">
          <ac:chgData name="Anđela Šoškić" userId="a59a783d2c52cb6a" providerId="LiveId" clId="{1B012F92-8D5A-41A4-A1BD-345C588FD917}" dt="2026-03-23T12:41:09.175" v="58871" actId="14100"/>
          <ac:spMkLst>
            <pc:docMk/>
            <pc:sldMk cId="2059158547" sldId="365"/>
            <ac:spMk id="5" creationId="{7570F5E0-5F50-08A5-A6BC-B42773DF95C1}"/>
          </ac:spMkLst>
        </pc:spChg>
        <pc:spChg chg="add mod">
          <ac:chgData name="Anđela Šoškić" userId="a59a783d2c52cb6a" providerId="LiveId" clId="{1B012F92-8D5A-41A4-A1BD-345C588FD917}" dt="2026-03-23T12:41:51.614" v="58884" actId="1076"/>
          <ac:spMkLst>
            <pc:docMk/>
            <pc:sldMk cId="2059158547" sldId="365"/>
            <ac:spMk id="8" creationId="{3013F00B-4112-4294-2143-C3D899CFB4F4}"/>
          </ac:spMkLst>
        </pc:spChg>
        <pc:spChg chg="add mod">
          <ac:chgData name="Anđela Šoškić" userId="a59a783d2c52cb6a" providerId="LiveId" clId="{1B012F92-8D5A-41A4-A1BD-345C588FD917}" dt="2026-03-23T12:42:04.369" v="58890" actId="1076"/>
          <ac:spMkLst>
            <pc:docMk/>
            <pc:sldMk cId="2059158547" sldId="365"/>
            <ac:spMk id="9" creationId="{D956E544-2A79-C966-C4EA-F1247433F49F}"/>
          </ac:spMkLst>
        </pc:spChg>
        <pc:spChg chg="add mod">
          <ac:chgData name="Anđela Šoškić" userId="a59a783d2c52cb6a" providerId="LiveId" clId="{1B012F92-8D5A-41A4-A1BD-345C588FD917}" dt="2026-03-23T12:42:44.794" v="58900" actId="58"/>
          <ac:spMkLst>
            <pc:docMk/>
            <pc:sldMk cId="2059158547" sldId="365"/>
            <ac:spMk id="11" creationId="{DBF24079-9662-483B-623E-EA1D1AC9CCEC}"/>
          </ac:spMkLst>
        </pc:spChg>
        <pc:graphicFrameChg chg="add mod ord modGraphic">
          <ac:chgData name="Anđela Šoškić" userId="a59a783d2c52cb6a" providerId="LiveId" clId="{1B012F92-8D5A-41A4-A1BD-345C588FD917}" dt="2026-03-23T13:00:15.836" v="59165" actId="20577"/>
          <ac:graphicFrameMkLst>
            <pc:docMk/>
            <pc:sldMk cId="2059158547" sldId="365"/>
            <ac:graphicFrameMk id="7" creationId="{E32DDD9F-711C-60B1-1CB5-61F26BF255D7}"/>
          </ac:graphicFrameMkLst>
        </pc:graphicFrameChg>
      </pc:sldChg>
      <pc:sldChg chg="addSp delSp modSp add mod delAnim modAnim">
        <pc:chgData name="Anđela Šoškić" userId="a59a783d2c52cb6a" providerId="LiveId" clId="{1B012F92-8D5A-41A4-A1BD-345C588FD917}" dt="2026-03-23T13:05:59.539" v="59179" actId="478"/>
        <pc:sldMkLst>
          <pc:docMk/>
          <pc:sldMk cId="3925941491" sldId="366"/>
        </pc:sldMkLst>
        <pc:spChg chg="add mod">
          <ac:chgData name="Anđela Šoškić" userId="a59a783d2c52cb6a" providerId="LiveId" clId="{1B012F92-8D5A-41A4-A1BD-345C588FD917}" dt="2026-03-23T12:50:37.079" v="58970" actId="58"/>
          <ac:spMkLst>
            <pc:docMk/>
            <pc:sldMk cId="3925941491" sldId="366"/>
            <ac:spMk id="3" creationId="{5C3EF77C-8F84-3EFD-2D3F-4ED9C2E7C041}"/>
          </ac:spMkLst>
        </pc:spChg>
        <pc:spChg chg="add mod">
          <ac:chgData name="Anđela Šoškić" userId="a59a783d2c52cb6a" providerId="LiveId" clId="{1B012F92-8D5A-41A4-A1BD-345C588FD917}" dt="2026-03-23T12:51:18.599" v="58983" actId="20577"/>
          <ac:spMkLst>
            <pc:docMk/>
            <pc:sldMk cId="3925941491" sldId="366"/>
            <ac:spMk id="6" creationId="{2A84F612-4ED8-3067-B25C-701EACAE353E}"/>
          </ac:spMkLst>
        </pc:spChg>
        <pc:spChg chg="add mod">
          <ac:chgData name="Anđela Šoškić" userId="a59a783d2c52cb6a" providerId="LiveId" clId="{1B012F92-8D5A-41A4-A1BD-345C588FD917}" dt="2026-03-23T12:51:28.483" v="58987" actId="20577"/>
          <ac:spMkLst>
            <pc:docMk/>
            <pc:sldMk cId="3925941491" sldId="366"/>
            <ac:spMk id="7" creationId="{1B821385-8DDB-7C44-1E08-82C6070952B1}"/>
          </ac:spMkLst>
        </pc:spChg>
        <pc:spChg chg="add mod">
          <ac:chgData name="Anđela Šoškić" userId="a59a783d2c52cb6a" providerId="LiveId" clId="{1B012F92-8D5A-41A4-A1BD-345C588FD917}" dt="2026-03-23T12:51:33.248" v="58989" actId="20577"/>
          <ac:spMkLst>
            <pc:docMk/>
            <pc:sldMk cId="3925941491" sldId="366"/>
            <ac:spMk id="8" creationId="{D718A56F-485C-8892-1ED9-DB8599DDEC6B}"/>
          </ac:spMkLst>
        </pc:spChg>
        <pc:spChg chg="add mod">
          <ac:chgData name="Anđela Šoškić" userId="a59a783d2c52cb6a" providerId="LiveId" clId="{1B012F92-8D5A-41A4-A1BD-345C588FD917}" dt="2026-03-23T12:51:11.867" v="58981" actId="403"/>
          <ac:spMkLst>
            <pc:docMk/>
            <pc:sldMk cId="3925941491" sldId="366"/>
            <ac:spMk id="9" creationId="{2FEB86D5-6869-2593-A940-396A400AA697}"/>
          </ac:spMkLst>
        </pc:spChg>
        <pc:spChg chg="add mod">
          <ac:chgData name="Anđela Šoškić" userId="a59a783d2c52cb6a" providerId="LiveId" clId="{1B012F92-8D5A-41A4-A1BD-345C588FD917}" dt="2026-03-23T12:52:00.751" v="58993" actId="14100"/>
          <ac:spMkLst>
            <pc:docMk/>
            <pc:sldMk cId="3925941491" sldId="366"/>
            <ac:spMk id="10" creationId="{2428F01C-BA11-7FBD-77CA-28F439D3B4F5}"/>
          </ac:spMkLst>
        </pc:spChg>
      </pc:sldChg>
      <pc:sldChg chg="addSp delSp modSp new mod">
        <pc:chgData name="Anđela Šoškić" userId="a59a783d2c52cb6a" providerId="LiveId" clId="{1B012F92-8D5A-41A4-A1BD-345C588FD917}" dt="2026-03-24T07:57:00.796" v="65901" actId="404"/>
        <pc:sldMkLst>
          <pc:docMk/>
          <pc:sldMk cId="1758169362" sldId="368"/>
        </pc:sldMkLst>
        <pc:spChg chg="mod">
          <ac:chgData name="Anđela Šoškić" userId="a59a783d2c52cb6a" providerId="LiveId" clId="{1B012F92-8D5A-41A4-A1BD-345C588FD917}" dt="2026-03-24T07:57:00.796" v="65901" actId="404"/>
          <ac:spMkLst>
            <pc:docMk/>
            <pc:sldMk cId="1758169362" sldId="368"/>
            <ac:spMk id="2" creationId="{AE43E700-1691-750F-F2F4-07C44E5809B7}"/>
          </ac:spMkLst>
        </pc:spChg>
        <pc:spChg chg="add mod">
          <ac:chgData name="Anđela Šoškić" userId="a59a783d2c52cb6a" providerId="LiveId" clId="{1B012F92-8D5A-41A4-A1BD-345C588FD917}" dt="2026-03-23T13:20:44.736" v="59389" actId="207"/>
          <ac:spMkLst>
            <pc:docMk/>
            <pc:sldMk cId="1758169362" sldId="368"/>
            <ac:spMk id="24" creationId="{A22509BD-CB42-080E-5868-6B9A04555DAC}"/>
          </ac:spMkLst>
        </pc:spChg>
        <pc:spChg chg="add mod">
          <ac:chgData name="Anđela Šoškić" userId="a59a783d2c52cb6a" providerId="LiveId" clId="{1B012F92-8D5A-41A4-A1BD-345C588FD917}" dt="2026-03-23T13:20:44.736" v="59389" actId="207"/>
          <ac:spMkLst>
            <pc:docMk/>
            <pc:sldMk cId="1758169362" sldId="368"/>
            <ac:spMk id="25" creationId="{DB742BFB-79A8-603B-C95A-C2C2AB475B78}"/>
          </ac:spMkLst>
        </pc:spChg>
        <pc:spChg chg="add mod">
          <ac:chgData name="Anđela Šoškić" userId="a59a783d2c52cb6a" providerId="LiveId" clId="{1B012F92-8D5A-41A4-A1BD-345C588FD917}" dt="2026-03-23T13:20:44.736" v="59389" actId="207"/>
          <ac:spMkLst>
            <pc:docMk/>
            <pc:sldMk cId="1758169362" sldId="368"/>
            <ac:spMk id="26" creationId="{F33C1D80-3C3F-8737-CBF7-1CE0A9296227}"/>
          </ac:spMkLst>
        </pc:spChg>
        <pc:picChg chg="add mod ord">
          <ac:chgData name="Anđela Šoškić" userId="a59a783d2c52cb6a" providerId="LiveId" clId="{1B012F92-8D5A-41A4-A1BD-345C588FD917}" dt="2026-03-23T13:17:27.837" v="59296" actId="1076"/>
          <ac:picMkLst>
            <pc:docMk/>
            <pc:sldMk cId="1758169362" sldId="368"/>
            <ac:picMk id="23" creationId="{D46E9F35-BB57-9437-945C-00B3C631DFE5}"/>
          </ac:picMkLst>
        </pc:picChg>
        <pc:cxnChg chg="add mod">
          <ac:chgData name="Anđela Šoškić" userId="a59a783d2c52cb6a" providerId="LiveId" clId="{1B012F92-8D5A-41A4-A1BD-345C588FD917}" dt="2026-03-23T13:20:50.369" v="59390" actId="208"/>
          <ac:cxnSpMkLst>
            <pc:docMk/>
            <pc:sldMk cId="1758169362" sldId="368"/>
            <ac:cxnSpMk id="28" creationId="{2B65B80D-C319-6E6F-4983-44D69EE8C4BA}"/>
          </ac:cxnSpMkLst>
        </pc:cxnChg>
        <pc:cxnChg chg="add mod">
          <ac:chgData name="Anđela Šoškić" userId="a59a783d2c52cb6a" providerId="LiveId" clId="{1B012F92-8D5A-41A4-A1BD-345C588FD917}" dt="2026-03-23T13:20:50.369" v="59390" actId="208"/>
          <ac:cxnSpMkLst>
            <pc:docMk/>
            <pc:sldMk cId="1758169362" sldId="368"/>
            <ac:cxnSpMk id="30" creationId="{F83B6977-8DFB-D665-6EB6-CAEF4228FE5D}"/>
          </ac:cxnSpMkLst>
        </pc:cxnChg>
        <pc:cxnChg chg="add mod">
          <ac:chgData name="Anđela Šoškić" userId="a59a783d2c52cb6a" providerId="LiveId" clId="{1B012F92-8D5A-41A4-A1BD-345C588FD917}" dt="2026-03-23T13:20:50.369" v="59390" actId="208"/>
          <ac:cxnSpMkLst>
            <pc:docMk/>
            <pc:sldMk cId="1758169362" sldId="368"/>
            <ac:cxnSpMk id="32" creationId="{9BDEB8C9-6DC9-3851-C34F-C8257A69FB9F}"/>
          </ac:cxnSpMkLst>
        </pc:cxnChg>
      </pc:sldChg>
      <pc:sldChg chg="addSp delSp modSp add mod">
        <pc:chgData name="Anđela Šoškić" userId="a59a783d2c52cb6a" providerId="LiveId" clId="{1B012F92-8D5A-41A4-A1BD-345C588FD917}" dt="2026-03-24T07:57:14.199" v="65904" actId="404"/>
        <pc:sldMkLst>
          <pc:docMk/>
          <pc:sldMk cId="2594039881" sldId="369"/>
        </pc:sldMkLst>
        <pc:spChg chg="mod">
          <ac:chgData name="Anđela Šoškić" userId="a59a783d2c52cb6a" providerId="LiveId" clId="{1B012F92-8D5A-41A4-A1BD-345C588FD917}" dt="2026-03-24T07:57:14.199" v="65904" actId="404"/>
          <ac:spMkLst>
            <pc:docMk/>
            <pc:sldMk cId="2594039881" sldId="369"/>
            <ac:spMk id="2" creationId="{5D8123BD-C8D1-1485-B426-FC33FE7A152B}"/>
          </ac:spMkLst>
        </pc:spChg>
        <pc:spChg chg="add mod">
          <ac:chgData name="Anđela Šoškić" userId="a59a783d2c52cb6a" providerId="LiveId" clId="{1B012F92-8D5A-41A4-A1BD-345C588FD917}" dt="2026-03-23T13:20:37.480" v="59388" actId="208"/>
          <ac:spMkLst>
            <pc:docMk/>
            <pc:sldMk cId="2594039881" sldId="369"/>
            <ac:spMk id="3" creationId="{92E5C213-8CD6-C772-4879-03EB5AE326F9}"/>
          </ac:spMkLst>
        </pc:spChg>
        <pc:spChg chg="add mod">
          <ac:chgData name="Anđela Šoškić" userId="a59a783d2c52cb6a" providerId="LiveId" clId="{1B012F92-8D5A-41A4-A1BD-345C588FD917}" dt="2026-03-23T13:20:37.480" v="59388" actId="208"/>
          <ac:spMkLst>
            <pc:docMk/>
            <pc:sldMk cId="2594039881" sldId="369"/>
            <ac:spMk id="4" creationId="{2079C2C4-359A-E0E2-61CA-B1162EAD3ADE}"/>
          </ac:spMkLst>
        </pc:spChg>
        <pc:spChg chg="add mod">
          <ac:chgData name="Anđela Šoškić" userId="a59a783d2c52cb6a" providerId="LiveId" clId="{1B012F92-8D5A-41A4-A1BD-345C588FD917}" dt="2026-03-23T13:20:37.480" v="59388" actId="208"/>
          <ac:spMkLst>
            <pc:docMk/>
            <pc:sldMk cId="2594039881" sldId="369"/>
            <ac:spMk id="5" creationId="{2DA90E8C-6A4F-98FA-C8D2-6B483776EF44}"/>
          </ac:spMkLst>
        </pc:spChg>
        <pc:spChg chg="mod">
          <ac:chgData name="Anđela Šoškić" userId="a59a783d2c52cb6a" providerId="LiveId" clId="{1B012F92-8D5A-41A4-A1BD-345C588FD917}" dt="2026-03-23T13:20:17.897" v="59385" actId="207"/>
          <ac:spMkLst>
            <pc:docMk/>
            <pc:sldMk cId="2594039881" sldId="369"/>
            <ac:spMk id="24" creationId="{270ACBB8-5AB2-F2C9-9063-1B0F4015B79D}"/>
          </ac:spMkLst>
        </pc:spChg>
        <pc:spChg chg="mod">
          <ac:chgData name="Anđela Šoškić" userId="a59a783d2c52cb6a" providerId="LiveId" clId="{1B012F92-8D5A-41A4-A1BD-345C588FD917}" dt="2026-03-23T13:20:17.897" v="59385" actId="207"/>
          <ac:spMkLst>
            <pc:docMk/>
            <pc:sldMk cId="2594039881" sldId="369"/>
            <ac:spMk id="25" creationId="{493B95F9-39FD-D425-8979-3D81FD9440B9}"/>
          </ac:spMkLst>
        </pc:spChg>
        <pc:spChg chg="mod">
          <ac:chgData name="Anđela Šoškić" userId="a59a783d2c52cb6a" providerId="LiveId" clId="{1B012F92-8D5A-41A4-A1BD-345C588FD917}" dt="2026-03-23T13:20:17.897" v="59385" actId="207"/>
          <ac:spMkLst>
            <pc:docMk/>
            <pc:sldMk cId="2594039881" sldId="369"/>
            <ac:spMk id="26" creationId="{5B742F15-4C65-4CDC-E2FD-D6196D185A04}"/>
          </ac:spMkLst>
        </pc:spChg>
        <pc:picChg chg="mod">
          <ac:chgData name="Anđela Šoškić" userId="a59a783d2c52cb6a" providerId="LiveId" clId="{1B012F92-8D5A-41A4-A1BD-345C588FD917}" dt="2026-03-23T13:20:27.208" v="59387" actId="1076"/>
          <ac:picMkLst>
            <pc:docMk/>
            <pc:sldMk cId="2594039881" sldId="369"/>
            <ac:picMk id="23" creationId="{4529A622-7656-074D-C44D-7A75068AF445}"/>
          </ac:picMkLst>
        </pc:picChg>
      </pc:sldChg>
      <pc:sldChg chg="addSp delSp modSp new mod modAnim modNotesTx">
        <pc:chgData name="Anđela Šoškić" userId="a59a783d2c52cb6a" providerId="LiveId" clId="{1B012F92-8D5A-41A4-A1BD-345C588FD917}" dt="2026-03-23T14:51:28.113" v="60135" actId="6549"/>
        <pc:sldMkLst>
          <pc:docMk/>
          <pc:sldMk cId="4083278452" sldId="370"/>
        </pc:sldMkLst>
        <pc:spChg chg="mod">
          <ac:chgData name="Anđela Šoškić" userId="a59a783d2c52cb6a" providerId="LiveId" clId="{1B012F92-8D5A-41A4-A1BD-345C588FD917}" dt="2026-03-23T13:19:25.347" v="59342" actId="20577"/>
          <ac:spMkLst>
            <pc:docMk/>
            <pc:sldMk cId="4083278452" sldId="370"/>
            <ac:spMk id="2" creationId="{92E681F0-715E-0282-D505-9241F5EEC737}"/>
          </ac:spMkLst>
        </pc:spChg>
        <pc:spChg chg="mod">
          <ac:chgData name="Anđela Šoškić" userId="a59a783d2c52cb6a" providerId="LiveId" clId="{1B012F92-8D5A-41A4-A1BD-345C588FD917}" dt="2026-03-23T14:18:58.764" v="59766" actId="113"/>
          <ac:spMkLst>
            <pc:docMk/>
            <pc:sldMk cId="4083278452" sldId="370"/>
            <ac:spMk id="3" creationId="{5471002B-29A4-4B9A-0D0B-190F987A3D0A}"/>
          </ac:spMkLst>
        </pc:spChg>
        <pc:spChg chg="add mod">
          <ac:chgData name="Anđela Šoškić" userId="a59a783d2c52cb6a" providerId="LiveId" clId="{1B012F92-8D5A-41A4-A1BD-345C588FD917}" dt="2026-03-23T14:19:49.335" v="59774" actId="1582"/>
          <ac:spMkLst>
            <pc:docMk/>
            <pc:sldMk cId="4083278452" sldId="370"/>
            <ac:spMk id="4" creationId="{F083DC17-8E2E-5F50-FBA8-9CCEEDBA5218}"/>
          </ac:spMkLst>
        </pc:spChg>
        <pc:spChg chg="add mod">
          <ac:chgData name="Anđela Šoškić" userId="a59a783d2c52cb6a" providerId="LiveId" clId="{1B012F92-8D5A-41A4-A1BD-345C588FD917}" dt="2026-03-23T14:20:52.358" v="59843" actId="20577"/>
          <ac:spMkLst>
            <pc:docMk/>
            <pc:sldMk cId="4083278452" sldId="370"/>
            <ac:spMk id="6" creationId="{FC8FCAB8-393E-FE5A-6995-4F399B380751}"/>
          </ac:spMkLst>
        </pc:spChg>
        <pc:cxnChg chg="add mod">
          <ac:chgData name="Anđela Šoškić" userId="a59a783d2c52cb6a" providerId="LiveId" clId="{1B012F92-8D5A-41A4-A1BD-345C588FD917}" dt="2026-03-23T14:21:01.918" v="59845" actId="208"/>
          <ac:cxnSpMkLst>
            <pc:docMk/>
            <pc:sldMk cId="4083278452" sldId="370"/>
            <ac:cxnSpMk id="8" creationId="{8343AF5F-2C4A-E5DF-7CE2-F389B08BB203}"/>
          </ac:cxnSpMkLst>
        </pc:cxnChg>
      </pc:sldChg>
      <pc:sldChg chg="modSp add mod addAnim delAnim modAnim modNotesTx">
        <pc:chgData name="Anđela Šoškić" userId="a59a783d2c52cb6a" providerId="LiveId" clId="{1B012F92-8D5A-41A4-A1BD-345C588FD917}" dt="2026-03-24T06:42:19.317" v="62552" actId="20577"/>
        <pc:sldMkLst>
          <pc:docMk/>
          <pc:sldMk cId="3433769511" sldId="371"/>
        </pc:sldMkLst>
        <pc:spChg chg="mod">
          <ac:chgData name="Anđela Šoškić" userId="a59a783d2c52cb6a" providerId="LiveId" clId="{1B012F92-8D5A-41A4-A1BD-345C588FD917}" dt="2026-03-24T06:42:19.317" v="62552" actId="20577"/>
          <ac:spMkLst>
            <pc:docMk/>
            <pc:sldMk cId="3433769511" sldId="371"/>
            <ac:spMk id="3" creationId="{0D47585D-8009-2AEB-AEBB-25C01BB72F8F}"/>
          </ac:spMkLst>
        </pc:spChg>
      </pc:sldChg>
      <pc:sldChg chg="add ord modAnim">
        <pc:chgData name="Anđela Šoškić" userId="a59a783d2c52cb6a" providerId="LiveId" clId="{1B012F92-8D5A-41A4-A1BD-345C588FD917}" dt="2026-03-23T14:21:10.323" v="59849"/>
        <pc:sldMkLst>
          <pc:docMk/>
          <pc:sldMk cId="1755734314" sldId="372"/>
        </pc:sldMkLst>
      </pc:sldChg>
      <pc:sldChg chg="delSp modSp add mod modNotesTx">
        <pc:chgData name="Anđela Šoškić" userId="a59a783d2c52cb6a" providerId="LiveId" clId="{1B012F92-8D5A-41A4-A1BD-345C588FD917}" dt="2026-03-23T14:51:30.585" v="60136" actId="6549"/>
        <pc:sldMkLst>
          <pc:docMk/>
          <pc:sldMk cId="2572925890" sldId="373"/>
        </pc:sldMkLst>
        <pc:spChg chg="mod">
          <ac:chgData name="Anđela Šoškić" userId="a59a783d2c52cb6a" providerId="LiveId" clId="{1B012F92-8D5A-41A4-A1BD-345C588FD917}" dt="2026-03-23T14:23:09.476" v="60015" actId="20577"/>
          <ac:spMkLst>
            <pc:docMk/>
            <pc:sldMk cId="2572925890" sldId="373"/>
            <ac:spMk id="6" creationId="{870F03DD-90FD-8371-4A85-B9FC3825FDFC}"/>
          </ac:spMkLst>
        </pc:spChg>
        <pc:cxnChg chg="mod">
          <ac:chgData name="Anđela Šoškić" userId="a59a783d2c52cb6a" providerId="LiveId" clId="{1B012F92-8D5A-41A4-A1BD-345C588FD917}" dt="2026-03-23T14:21:31.354" v="59853" actId="1076"/>
          <ac:cxnSpMkLst>
            <pc:docMk/>
            <pc:sldMk cId="2572925890" sldId="373"/>
            <ac:cxnSpMk id="8" creationId="{BBD54520-12E1-A9E4-FEB2-477D2795671A}"/>
          </ac:cxnSpMkLst>
        </pc:cxnChg>
      </pc:sldChg>
      <pc:sldChg chg="modSp add mod ord modNotesTx">
        <pc:chgData name="Anđela Šoškić" userId="a59a783d2c52cb6a" providerId="LiveId" clId="{1B012F92-8D5A-41A4-A1BD-345C588FD917}" dt="2026-03-23T14:51:25.370" v="60134" actId="6549"/>
        <pc:sldMkLst>
          <pc:docMk/>
          <pc:sldMk cId="2169137100" sldId="374"/>
        </pc:sldMkLst>
        <pc:spChg chg="mod">
          <ac:chgData name="Anđela Šoškić" userId="a59a783d2c52cb6a" providerId="LiveId" clId="{1B012F92-8D5A-41A4-A1BD-345C588FD917}" dt="2026-03-23T14:22:13.513" v="59915" actId="1076"/>
          <ac:spMkLst>
            <pc:docMk/>
            <pc:sldMk cId="2169137100" sldId="374"/>
            <ac:spMk id="4" creationId="{09A773A5-7EC4-4DAA-BECD-1AF2D09B4A21}"/>
          </ac:spMkLst>
        </pc:spChg>
        <pc:spChg chg="mod">
          <ac:chgData name="Anđela Šoškić" userId="a59a783d2c52cb6a" providerId="LiveId" clId="{1B012F92-8D5A-41A4-A1BD-345C588FD917}" dt="2026-03-23T14:22:08.426" v="59914" actId="20577"/>
          <ac:spMkLst>
            <pc:docMk/>
            <pc:sldMk cId="2169137100" sldId="374"/>
            <ac:spMk id="6" creationId="{D0F49FBE-41B1-7DC5-14B9-15399C3C181E}"/>
          </ac:spMkLst>
        </pc:spChg>
        <pc:cxnChg chg="mod">
          <ac:chgData name="Anđela Šoškić" userId="a59a783d2c52cb6a" providerId="LiveId" clId="{1B012F92-8D5A-41A4-A1BD-345C588FD917}" dt="2026-03-23T14:21:45.318" v="59857" actId="1076"/>
          <ac:cxnSpMkLst>
            <pc:docMk/>
            <pc:sldMk cId="2169137100" sldId="374"/>
            <ac:cxnSpMk id="8" creationId="{50EE0DB8-203E-210A-4B4D-BAD093697798}"/>
          </ac:cxnSpMkLst>
        </pc:cxnChg>
      </pc:sldChg>
      <pc:sldChg chg="addSp delSp modSp add mod ord modNotesTx">
        <pc:chgData name="Anđela Šoškić" userId="a59a783d2c52cb6a" providerId="LiveId" clId="{1B012F92-8D5A-41A4-A1BD-345C588FD917}" dt="2026-03-24T07:14:07.707" v="63005" actId="1076"/>
        <pc:sldMkLst>
          <pc:docMk/>
          <pc:sldMk cId="3152525885" sldId="376"/>
        </pc:sldMkLst>
        <pc:spChg chg="mod">
          <ac:chgData name="Anđela Šoškić" userId="a59a783d2c52cb6a" providerId="LiveId" clId="{1B012F92-8D5A-41A4-A1BD-345C588FD917}" dt="2026-03-24T07:13:51.625" v="63001" actId="20577"/>
          <ac:spMkLst>
            <pc:docMk/>
            <pc:sldMk cId="3152525885" sldId="376"/>
            <ac:spMk id="3" creationId="{C7FEAA14-E31E-DE9F-ABD3-F9028AE8B8BE}"/>
          </ac:spMkLst>
        </pc:spChg>
        <pc:spChg chg="mod">
          <ac:chgData name="Anđela Šoškić" userId="a59a783d2c52cb6a" providerId="LiveId" clId="{1B012F92-8D5A-41A4-A1BD-345C588FD917}" dt="2026-03-24T07:13:56.930" v="63002" actId="1076"/>
          <ac:spMkLst>
            <pc:docMk/>
            <pc:sldMk cId="3152525885" sldId="376"/>
            <ac:spMk id="5" creationId="{DC2345DB-7572-4D60-5EFF-3D1AEB7E55C8}"/>
          </ac:spMkLst>
        </pc:spChg>
        <pc:spChg chg="add mod">
          <ac:chgData name="Anđela Šoškić" userId="a59a783d2c52cb6a" providerId="LiveId" clId="{1B012F92-8D5A-41A4-A1BD-345C588FD917}" dt="2026-03-24T07:14:07.707" v="63005" actId="1076"/>
          <ac:spMkLst>
            <pc:docMk/>
            <pc:sldMk cId="3152525885" sldId="376"/>
            <ac:spMk id="6" creationId="{727CC979-9D14-F846-0E46-8DB2B32FDBFF}"/>
          </ac:spMkLst>
        </pc:spChg>
        <pc:spChg chg="add mod">
          <ac:chgData name="Anđela Šoškić" userId="a59a783d2c52cb6a" providerId="LiveId" clId="{1B012F92-8D5A-41A4-A1BD-345C588FD917}" dt="2026-03-24T07:14:04.939" v="63004" actId="14100"/>
          <ac:spMkLst>
            <pc:docMk/>
            <pc:sldMk cId="3152525885" sldId="376"/>
            <ac:spMk id="7" creationId="{5A4C88F9-307B-401E-3FDF-C6304896E6BC}"/>
          </ac:spMkLst>
        </pc:spChg>
      </pc:sldChg>
      <pc:sldChg chg="modSp add mod">
        <pc:chgData name="Anđela Šoškić" userId="a59a783d2c52cb6a" providerId="LiveId" clId="{1B012F92-8D5A-41A4-A1BD-345C588FD917}" dt="2026-03-26T13:49:43.846" v="82282" actId="20577"/>
        <pc:sldMkLst>
          <pc:docMk/>
          <pc:sldMk cId="4240175852" sldId="377"/>
        </pc:sldMkLst>
        <pc:spChg chg="mod">
          <ac:chgData name="Anđela Šoškić" userId="a59a783d2c52cb6a" providerId="LiveId" clId="{1B012F92-8D5A-41A4-A1BD-345C588FD917}" dt="2026-03-26T13:49:43.846" v="82282" actId="20577"/>
          <ac:spMkLst>
            <pc:docMk/>
            <pc:sldMk cId="4240175852" sldId="377"/>
            <ac:spMk id="4" creationId="{E9053A16-1D82-E216-B32A-6866CB74FAA4}"/>
          </ac:spMkLst>
        </pc:spChg>
      </pc:sldChg>
      <pc:sldChg chg="modSp add mod modNotesTx">
        <pc:chgData name="Anđela Šoškić" userId="a59a783d2c52cb6a" providerId="LiveId" clId="{1B012F92-8D5A-41A4-A1BD-345C588FD917}" dt="2026-03-24T06:37:50.337" v="62372" actId="20577"/>
        <pc:sldMkLst>
          <pc:docMk/>
          <pc:sldMk cId="3383382199" sldId="378"/>
        </pc:sldMkLst>
        <pc:spChg chg="mod">
          <ac:chgData name="Anđela Šoškić" userId="a59a783d2c52cb6a" providerId="LiveId" clId="{1B012F92-8D5A-41A4-A1BD-345C588FD917}" dt="2026-03-24T06:37:16.948" v="62212" actId="6549"/>
          <ac:spMkLst>
            <pc:docMk/>
            <pc:sldMk cId="3383382199" sldId="378"/>
            <ac:spMk id="3" creationId="{FF445339-8DA4-1AFB-5A5E-8906DFEE2F02}"/>
          </ac:spMkLst>
        </pc:spChg>
      </pc:sldChg>
      <pc:sldChg chg="addSp delSp modSp new mod ord modAnim">
        <pc:chgData name="Anđela Šoškić" userId="a59a783d2c52cb6a" providerId="LiveId" clId="{1B012F92-8D5A-41A4-A1BD-345C588FD917}" dt="2026-03-24T07:16:20.530" v="63007"/>
        <pc:sldMkLst>
          <pc:docMk/>
          <pc:sldMk cId="2616106143" sldId="379"/>
        </pc:sldMkLst>
        <pc:spChg chg="mod">
          <ac:chgData name="Anđela Šoškić" userId="a59a783d2c52cb6a" providerId="LiveId" clId="{1B012F92-8D5A-41A4-A1BD-345C588FD917}" dt="2026-03-24T07:09:08.851" v="62898" actId="20577"/>
          <ac:spMkLst>
            <pc:docMk/>
            <pc:sldMk cId="2616106143" sldId="379"/>
            <ac:spMk id="2" creationId="{E4B28EC7-F123-0685-A77F-AFF332D0EF4F}"/>
          </ac:spMkLst>
        </pc:spChg>
        <pc:spChg chg="mod">
          <ac:chgData name="Anđela Šoškić" userId="a59a783d2c52cb6a" providerId="LiveId" clId="{1B012F92-8D5A-41A4-A1BD-345C588FD917}" dt="2026-03-24T07:09:53.058" v="62924"/>
          <ac:spMkLst>
            <pc:docMk/>
            <pc:sldMk cId="2616106143" sldId="379"/>
            <ac:spMk id="8" creationId="{ECB525EE-DD80-F057-2815-48B3E8069A90}"/>
          </ac:spMkLst>
        </pc:spChg>
        <pc:spChg chg="mod">
          <ac:chgData name="Anđela Šoškić" userId="a59a783d2c52cb6a" providerId="LiveId" clId="{1B012F92-8D5A-41A4-A1BD-345C588FD917}" dt="2026-03-24T07:09:53.058" v="62924"/>
          <ac:spMkLst>
            <pc:docMk/>
            <pc:sldMk cId="2616106143" sldId="379"/>
            <ac:spMk id="9" creationId="{B210CBE8-B6AB-367B-8EB4-1084A1897C2E}"/>
          </ac:spMkLst>
        </pc:spChg>
        <pc:spChg chg="mod">
          <ac:chgData name="Anđela Šoškić" userId="a59a783d2c52cb6a" providerId="LiveId" clId="{1B012F92-8D5A-41A4-A1BD-345C588FD917}" dt="2026-03-24T07:09:53.058" v="62924"/>
          <ac:spMkLst>
            <pc:docMk/>
            <pc:sldMk cId="2616106143" sldId="379"/>
            <ac:spMk id="10" creationId="{749385DA-3601-20F8-E300-A35A664BC302}"/>
          </ac:spMkLst>
        </pc:spChg>
        <pc:spChg chg="mod">
          <ac:chgData name="Anđela Šoškić" userId="a59a783d2c52cb6a" providerId="LiveId" clId="{1B012F92-8D5A-41A4-A1BD-345C588FD917}" dt="2026-03-24T07:09:53.058" v="62924"/>
          <ac:spMkLst>
            <pc:docMk/>
            <pc:sldMk cId="2616106143" sldId="379"/>
            <ac:spMk id="13" creationId="{0A981A12-5F9A-CCA5-0EF4-C88A1239390D}"/>
          </ac:spMkLst>
        </pc:spChg>
        <pc:grpChg chg="add mod">
          <ac:chgData name="Anđela Šoškić" userId="a59a783d2c52cb6a" providerId="LiveId" clId="{1B012F92-8D5A-41A4-A1BD-345C588FD917}" dt="2026-03-24T07:10:02.617" v="62925" actId="1076"/>
          <ac:grpSpMkLst>
            <pc:docMk/>
            <pc:sldMk cId="2616106143" sldId="379"/>
            <ac:grpSpMk id="5" creationId="{97AB2F20-B2DF-29ED-B09C-BD8D372DA51A}"/>
          </ac:grpSpMkLst>
        </pc:grpChg>
        <pc:grpChg chg="mod">
          <ac:chgData name="Anđela Šoškić" userId="a59a783d2c52cb6a" providerId="LiveId" clId="{1B012F92-8D5A-41A4-A1BD-345C588FD917}" dt="2026-03-24T07:09:53.058" v="62924"/>
          <ac:grpSpMkLst>
            <pc:docMk/>
            <pc:sldMk cId="2616106143" sldId="379"/>
            <ac:grpSpMk id="7" creationId="{6B41499D-5DBA-757A-B07F-7A7E030B3E3A}"/>
          </ac:grpSpMkLst>
        </pc:grpChg>
        <pc:grpChg chg="add mod">
          <ac:chgData name="Anđela Šoškić" userId="a59a783d2c52cb6a" providerId="LiveId" clId="{1B012F92-8D5A-41A4-A1BD-345C588FD917}" dt="2026-03-24T07:10:02.617" v="62925" actId="1076"/>
          <ac:grpSpMkLst>
            <pc:docMk/>
            <pc:sldMk cId="2616106143" sldId="379"/>
            <ac:grpSpMk id="11" creationId="{71C5E916-A400-FEF9-8D17-042C31EDF0CE}"/>
          </ac:grpSpMkLst>
        </pc:grpChg>
        <pc:graphicFrameChg chg="add mod">
          <ac:chgData name="Anđela Šoškić" userId="a59a783d2c52cb6a" providerId="LiveId" clId="{1B012F92-8D5A-41A4-A1BD-345C588FD917}" dt="2026-03-24T07:10:02.617" v="62925" actId="1076"/>
          <ac:graphicFrameMkLst>
            <pc:docMk/>
            <pc:sldMk cId="2616106143" sldId="379"/>
            <ac:graphicFrameMk id="4" creationId="{059BB57B-42B1-88AB-EED9-9ECC0D9543BB}"/>
          </ac:graphicFrameMkLst>
        </pc:graphicFrameChg>
        <pc:graphicFrameChg chg="mod">
          <ac:chgData name="Anđela Šoškić" userId="a59a783d2c52cb6a" providerId="LiveId" clId="{1B012F92-8D5A-41A4-A1BD-345C588FD917}" dt="2026-03-24T07:09:53.058" v="62924"/>
          <ac:graphicFrameMkLst>
            <pc:docMk/>
            <pc:sldMk cId="2616106143" sldId="379"/>
            <ac:graphicFrameMk id="6" creationId="{25C6C890-2765-B40A-18CF-2EC7BE013102}"/>
          </ac:graphicFrameMkLst>
        </pc:graphicFrameChg>
        <pc:graphicFrameChg chg="mod">
          <ac:chgData name="Anđela Šoškić" userId="a59a783d2c52cb6a" providerId="LiveId" clId="{1B012F92-8D5A-41A4-A1BD-345C588FD917}" dt="2026-03-24T07:09:53.058" v="62924"/>
          <ac:graphicFrameMkLst>
            <pc:docMk/>
            <pc:sldMk cId="2616106143" sldId="379"/>
            <ac:graphicFrameMk id="12" creationId="{1DC330A6-ABEF-15B4-52E2-E60FD6AC0778}"/>
          </ac:graphicFrameMkLst>
        </pc:graphicFrameChg>
      </pc:sldChg>
      <pc:sldChg chg="addSp delSp modSp new mod modAnim">
        <pc:chgData name="Anđela Šoškić" userId="a59a783d2c52cb6a" providerId="LiveId" clId="{1B012F92-8D5A-41A4-A1BD-345C588FD917}" dt="2026-03-24T07:18:01.502" v="63134" actId="20577"/>
        <pc:sldMkLst>
          <pc:docMk/>
          <pc:sldMk cId="2164065934" sldId="380"/>
        </pc:sldMkLst>
        <pc:spChg chg="mod">
          <ac:chgData name="Anđela Šoškić" userId="a59a783d2c52cb6a" providerId="LiveId" clId="{1B012F92-8D5A-41A4-A1BD-345C588FD917}" dt="2026-03-24T07:18:01.502" v="63134" actId="20577"/>
          <ac:spMkLst>
            <pc:docMk/>
            <pc:sldMk cId="2164065934" sldId="380"/>
            <ac:spMk id="2" creationId="{E8DF4663-415C-B045-E2CF-2EAE188BAFB0}"/>
          </ac:spMkLst>
        </pc:spChg>
        <pc:spChg chg="mod">
          <ac:chgData name="Anđela Šoškić" userId="a59a783d2c52cb6a" providerId="LiveId" clId="{1B012F92-8D5A-41A4-A1BD-345C588FD917}" dt="2026-03-24T07:17:13.619" v="63010"/>
          <ac:spMkLst>
            <pc:docMk/>
            <pc:sldMk cId="2164065934" sldId="380"/>
            <ac:spMk id="7" creationId="{D04B668B-BF8F-DA58-E87C-EAA797C3B5CB}"/>
          </ac:spMkLst>
        </pc:spChg>
        <pc:spChg chg="mod">
          <ac:chgData name="Anđela Šoškić" userId="a59a783d2c52cb6a" providerId="LiveId" clId="{1B012F92-8D5A-41A4-A1BD-345C588FD917}" dt="2026-03-24T07:17:13.619" v="63010"/>
          <ac:spMkLst>
            <pc:docMk/>
            <pc:sldMk cId="2164065934" sldId="380"/>
            <ac:spMk id="8" creationId="{8502F9C5-D1B0-D958-506E-34A37DA3211E}"/>
          </ac:spMkLst>
        </pc:spChg>
        <pc:spChg chg="mod">
          <ac:chgData name="Anđela Šoškić" userId="a59a783d2c52cb6a" providerId="LiveId" clId="{1B012F92-8D5A-41A4-A1BD-345C588FD917}" dt="2026-03-24T07:17:13.619" v="63010"/>
          <ac:spMkLst>
            <pc:docMk/>
            <pc:sldMk cId="2164065934" sldId="380"/>
            <ac:spMk id="9" creationId="{C58CC1BE-C791-7140-9253-0C9CDB9AB0FD}"/>
          </ac:spMkLst>
        </pc:spChg>
        <pc:spChg chg="mod">
          <ac:chgData name="Anđela Šoškić" userId="a59a783d2c52cb6a" providerId="LiveId" clId="{1B012F92-8D5A-41A4-A1BD-345C588FD917}" dt="2026-03-24T07:17:13.619" v="63010"/>
          <ac:spMkLst>
            <pc:docMk/>
            <pc:sldMk cId="2164065934" sldId="380"/>
            <ac:spMk id="10" creationId="{BF1F0431-47DF-0692-7987-377C063FC683}"/>
          </ac:spMkLst>
        </pc:spChg>
        <pc:spChg chg="mod">
          <ac:chgData name="Anđela Šoškić" userId="a59a783d2c52cb6a" providerId="LiveId" clId="{1B012F92-8D5A-41A4-A1BD-345C588FD917}" dt="2026-03-24T07:17:13.619" v="63010"/>
          <ac:spMkLst>
            <pc:docMk/>
            <pc:sldMk cId="2164065934" sldId="380"/>
            <ac:spMk id="13" creationId="{D2C00B12-B962-148E-428A-AFF3602E786E}"/>
          </ac:spMkLst>
        </pc:spChg>
        <pc:spChg chg="mod">
          <ac:chgData name="Anđela Šoškić" userId="a59a783d2c52cb6a" providerId="LiveId" clId="{1B012F92-8D5A-41A4-A1BD-345C588FD917}" dt="2026-03-24T07:17:13.619" v="63010"/>
          <ac:spMkLst>
            <pc:docMk/>
            <pc:sldMk cId="2164065934" sldId="380"/>
            <ac:spMk id="14" creationId="{BEA238EA-BE3A-589E-6B6E-74B75D9524B7}"/>
          </ac:spMkLst>
        </pc:spChg>
        <pc:spChg chg="mod">
          <ac:chgData name="Anđela Šoškić" userId="a59a783d2c52cb6a" providerId="LiveId" clId="{1B012F92-8D5A-41A4-A1BD-345C588FD917}" dt="2026-03-24T07:17:13.619" v="63010"/>
          <ac:spMkLst>
            <pc:docMk/>
            <pc:sldMk cId="2164065934" sldId="380"/>
            <ac:spMk id="15" creationId="{1AB47D02-0CA9-4EF9-95C4-503C7EFBCB2B}"/>
          </ac:spMkLst>
        </pc:spChg>
        <pc:spChg chg="mod">
          <ac:chgData name="Anđela Šoškić" userId="a59a783d2c52cb6a" providerId="LiveId" clId="{1B012F92-8D5A-41A4-A1BD-345C588FD917}" dt="2026-03-24T07:17:13.619" v="63010"/>
          <ac:spMkLst>
            <pc:docMk/>
            <pc:sldMk cId="2164065934" sldId="380"/>
            <ac:spMk id="16" creationId="{0EAF21C0-465E-FA28-E393-546E3DDD7416}"/>
          </ac:spMkLst>
        </pc:spChg>
        <pc:grpChg chg="mod">
          <ac:chgData name="Anđela Šoškić" userId="a59a783d2c52cb6a" providerId="LiveId" clId="{1B012F92-8D5A-41A4-A1BD-345C588FD917}" dt="2026-03-24T07:17:17.855" v="63011" actId="1076"/>
          <ac:grpSpMkLst>
            <pc:docMk/>
            <pc:sldMk cId="2164065934" sldId="380"/>
            <ac:grpSpMk id="5" creationId="{281A474F-F0AC-9194-4EC8-DB90755C0709}"/>
          </ac:grpSpMkLst>
        </pc:grpChg>
        <pc:grpChg chg="mod">
          <ac:chgData name="Anđela Šoškić" userId="a59a783d2c52cb6a" providerId="LiveId" clId="{1B012F92-8D5A-41A4-A1BD-345C588FD917}" dt="2026-03-24T07:17:17.855" v="63011" actId="1076"/>
          <ac:grpSpMkLst>
            <pc:docMk/>
            <pc:sldMk cId="2164065934" sldId="380"/>
            <ac:grpSpMk id="11" creationId="{F04C782C-719F-A3DA-FF27-3125236219D9}"/>
          </ac:grpSpMkLst>
        </pc:grpChg>
        <pc:graphicFrameChg chg="mod">
          <ac:chgData name="Anđela Šoškić" userId="a59a783d2c52cb6a" providerId="LiveId" clId="{1B012F92-8D5A-41A4-A1BD-345C588FD917}" dt="2026-03-24T07:17:17.855" v="63011" actId="1076"/>
          <ac:graphicFrameMkLst>
            <pc:docMk/>
            <pc:sldMk cId="2164065934" sldId="380"/>
            <ac:graphicFrameMk id="4" creationId="{02181A09-9799-B33F-79DA-6060BE541296}"/>
          </ac:graphicFrameMkLst>
        </pc:graphicFrameChg>
        <pc:graphicFrameChg chg="mod">
          <ac:chgData name="Anđela Šoškić" userId="a59a783d2c52cb6a" providerId="LiveId" clId="{1B012F92-8D5A-41A4-A1BD-345C588FD917}" dt="2026-03-24T07:17:13.619" v="63010"/>
          <ac:graphicFrameMkLst>
            <pc:docMk/>
            <pc:sldMk cId="2164065934" sldId="380"/>
            <ac:graphicFrameMk id="6" creationId="{7C962378-B972-B398-F60C-7815F8B694A2}"/>
          </ac:graphicFrameMkLst>
        </pc:graphicFrameChg>
        <pc:graphicFrameChg chg="mod">
          <ac:chgData name="Anđela Šoškić" userId="a59a783d2c52cb6a" providerId="LiveId" clId="{1B012F92-8D5A-41A4-A1BD-345C588FD917}" dt="2026-03-24T07:17:13.619" v="63010"/>
          <ac:graphicFrameMkLst>
            <pc:docMk/>
            <pc:sldMk cId="2164065934" sldId="380"/>
            <ac:graphicFrameMk id="12" creationId="{2FB0D638-82F5-643F-C3DB-97E6139251F3}"/>
          </ac:graphicFrameMkLst>
        </pc:graphicFrameChg>
      </pc:sldChg>
      <pc:sldChg chg="modSp new mod modNotesTx">
        <pc:chgData name="Anđela Šoškić" userId="a59a783d2c52cb6a" providerId="LiveId" clId="{1B012F92-8D5A-41A4-A1BD-345C588FD917}" dt="2026-03-24T07:22:21.852" v="63551" actId="20577"/>
        <pc:sldMkLst>
          <pc:docMk/>
          <pc:sldMk cId="1561852838" sldId="381"/>
        </pc:sldMkLst>
        <pc:spChg chg="mod">
          <ac:chgData name="Anđela Šoškić" userId="a59a783d2c52cb6a" providerId="LiveId" clId="{1B012F92-8D5A-41A4-A1BD-345C588FD917}" dt="2026-03-24T07:19:21.788" v="63210" actId="20577"/>
          <ac:spMkLst>
            <pc:docMk/>
            <pc:sldMk cId="1561852838" sldId="381"/>
            <ac:spMk id="2" creationId="{96982D46-4CE5-54D0-6460-DF0F6FDE697C}"/>
          </ac:spMkLst>
        </pc:spChg>
        <pc:spChg chg="mod">
          <ac:chgData name="Anđela Šoškić" userId="a59a783d2c52cb6a" providerId="LiveId" clId="{1B012F92-8D5A-41A4-A1BD-345C588FD917}" dt="2026-03-24T07:21:34.926" v="63261" actId="403"/>
          <ac:spMkLst>
            <pc:docMk/>
            <pc:sldMk cId="1561852838" sldId="381"/>
            <ac:spMk id="3" creationId="{7B1E4A2F-2FBA-5647-D708-62537C9C1818}"/>
          </ac:spMkLst>
        </pc:spChg>
      </pc:sldChg>
      <pc:sldChg chg="addSp delSp modSp new mod ord modClrScheme chgLayout modNotesTx">
        <pc:chgData name="Anđela Šoškić" userId="a59a783d2c52cb6a" providerId="LiveId" clId="{1B012F92-8D5A-41A4-A1BD-345C588FD917}" dt="2026-03-24T07:09:13.761" v="62900"/>
        <pc:sldMkLst>
          <pc:docMk/>
          <pc:sldMk cId="730171998" sldId="382"/>
        </pc:sldMkLst>
        <pc:spChg chg="mod ord">
          <ac:chgData name="Anđela Šoškić" userId="a59a783d2c52cb6a" providerId="LiveId" clId="{1B012F92-8D5A-41A4-A1BD-345C588FD917}" dt="2026-03-24T07:04:29.948" v="62795" actId="20577"/>
          <ac:spMkLst>
            <pc:docMk/>
            <pc:sldMk cId="730171998" sldId="382"/>
            <ac:spMk id="2" creationId="{35A87840-8DD1-D995-6F90-6C905E5A6018}"/>
          </ac:spMkLst>
        </pc:spChg>
        <pc:graphicFrameChg chg="add mod ord modGraphic">
          <ac:chgData name="Anđela Šoškić" userId="a59a783d2c52cb6a" providerId="LiveId" clId="{1B012F92-8D5A-41A4-A1BD-345C588FD917}" dt="2026-03-24T07:07:56.367" v="62870" actId="12100"/>
          <ac:graphicFrameMkLst>
            <pc:docMk/>
            <pc:sldMk cId="730171998" sldId="382"/>
            <ac:graphicFrameMk id="7" creationId="{9AD7956D-3BCB-E4F0-EEED-6E41FEDC98FD}"/>
          </ac:graphicFrameMkLst>
        </pc:graphicFrameChg>
      </pc:sldChg>
      <pc:sldChg chg="modSp add mod ord">
        <pc:chgData name="Anđela Šoškić" userId="a59a783d2c52cb6a" providerId="LiveId" clId="{1B012F92-8D5A-41A4-A1BD-345C588FD917}" dt="2026-03-24T07:09:26.412" v="62902"/>
        <pc:sldMkLst>
          <pc:docMk/>
          <pc:sldMk cId="2951125857" sldId="383"/>
        </pc:sldMkLst>
        <pc:spChg chg="mod">
          <ac:chgData name="Anđela Šoškić" userId="a59a783d2c52cb6a" providerId="LiveId" clId="{1B012F92-8D5A-41A4-A1BD-345C588FD917}" dt="2026-03-24T07:04:25.439" v="62794" actId="6549"/>
          <ac:spMkLst>
            <pc:docMk/>
            <pc:sldMk cId="2951125857" sldId="383"/>
            <ac:spMk id="2" creationId="{AD806710-C036-0CE5-D23E-81A774A2986F}"/>
          </ac:spMkLst>
        </pc:spChg>
        <pc:graphicFrameChg chg="mod modGraphic">
          <ac:chgData name="Anđela Šoškić" userId="a59a783d2c52cb6a" providerId="LiveId" clId="{1B012F92-8D5A-41A4-A1BD-345C588FD917}" dt="2026-03-24T07:08:01.503" v="62871" actId="12100"/>
          <ac:graphicFrameMkLst>
            <pc:docMk/>
            <pc:sldMk cId="2951125857" sldId="383"/>
            <ac:graphicFrameMk id="7" creationId="{BF5BA8FF-20FF-D7E0-E82D-C42A3F99B599}"/>
          </ac:graphicFrameMkLst>
        </pc:graphicFrameChg>
      </pc:sldChg>
      <pc:sldChg chg="addSp delSp modSp new mod">
        <pc:chgData name="Anđela Šoškić" userId="a59a783d2c52cb6a" providerId="LiveId" clId="{1B012F92-8D5A-41A4-A1BD-345C588FD917}" dt="2026-03-24T07:18:21.716" v="63157" actId="1076"/>
        <pc:sldMkLst>
          <pc:docMk/>
          <pc:sldMk cId="2869190636" sldId="384"/>
        </pc:sldMkLst>
        <pc:spChg chg="mod">
          <ac:chgData name="Anđela Šoškić" userId="a59a783d2c52cb6a" providerId="LiveId" clId="{1B012F92-8D5A-41A4-A1BD-345C588FD917}" dt="2026-03-24T07:18:08.039" v="63152" actId="20577"/>
          <ac:spMkLst>
            <pc:docMk/>
            <pc:sldMk cId="2869190636" sldId="384"/>
            <ac:spMk id="2" creationId="{9219D728-5F39-65C7-7FDF-20F43D9FAE9D}"/>
          </ac:spMkLst>
        </pc:spChg>
        <pc:picChg chg="add mod">
          <ac:chgData name="Anđela Šoškić" userId="a59a783d2c52cb6a" providerId="LiveId" clId="{1B012F92-8D5A-41A4-A1BD-345C588FD917}" dt="2026-03-24T07:18:21.716" v="63157" actId="1076"/>
          <ac:picMkLst>
            <pc:docMk/>
            <pc:sldMk cId="2869190636" sldId="384"/>
            <ac:picMk id="4" creationId="{0BD64B82-3B96-DB7B-C6B1-0E05D611601F}"/>
          </ac:picMkLst>
        </pc:picChg>
      </pc:sldChg>
      <pc:sldChg chg="addSp modSp new mod addAnim delAnim modAnim modNotesTx">
        <pc:chgData name="Anđela Šoškić" userId="a59a783d2c52cb6a" providerId="LiveId" clId="{1B012F92-8D5A-41A4-A1BD-345C588FD917}" dt="2026-03-24T07:57:35.124" v="65907"/>
        <pc:sldMkLst>
          <pc:docMk/>
          <pc:sldMk cId="3060224218" sldId="385"/>
        </pc:sldMkLst>
        <pc:spChg chg="mod">
          <ac:chgData name="Anđela Šoškić" userId="a59a783d2c52cb6a" providerId="LiveId" clId="{1B012F92-8D5A-41A4-A1BD-345C588FD917}" dt="2026-03-24T07:22:42.409" v="63594" actId="20577"/>
          <ac:spMkLst>
            <pc:docMk/>
            <pc:sldMk cId="3060224218" sldId="385"/>
            <ac:spMk id="2" creationId="{BA4B60E3-155F-BB5F-C9CC-1A5B36AE5703}"/>
          </ac:spMkLst>
        </pc:spChg>
        <pc:spChg chg="mod">
          <ac:chgData name="Anđela Šoškić" userId="a59a783d2c52cb6a" providerId="LiveId" clId="{1B012F92-8D5A-41A4-A1BD-345C588FD917}" dt="2026-03-24T07:31:57.393" v="64952" actId="207"/>
          <ac:spMkLst>
            <pc:docMk/>
            <pc:sldMk cId="3060224218" sldId="385"/>
            <ac:spMk id="3" creationId="{C0F16EBE-E02F-DF4B-FCA4-0468121D4FE3}"/>
          </ac:spMkLst>
        </pc:spChg>
        <pc:spChg chg="add mod">
          <ac:chgData name="Anđela Šoškić" userId="a59a783d2c52cb6a" providerId="LiveId" clId="{1B012F92-8D5A-41A4-A1BD-345C588FD917}" dt="2026-03-24T07:32:14.840" v="64957" actId="1582"/>
          <ac:spMkLst>
            <pc:docMk/>
            <pc:sldMk cId="3060224218" sldId="385"/>
            <ac:spMk id="5" creationId="{FD9A855A-030A-B04A-8E9F-695C4048A5FD}"/>
          </ac:spMkLst>
        </pc:spChg>
        <pc:graphicFrameChg chg="add mod">
          <ac:chgData name="Anđela Šoškić" userId="a59a783d2c52cb6a" providerId="LiveId" clId="{1B012F92-8D5A-41A4-A1BD-345C588FD917}" dt="2026-03-24T07:27:12.658" v="64405" actId="1076"/>
          <ac:graphicFrameMkLst>
            <pc:docMk/>
            <pc:sldMk cId="3060224218" sldId="385"/>
            <ac:graphicFrameMk id="4" creationId="{FA44E5D6-3D7C-37E9-9903-F8909687F9ED}"/>
          </ac:graphicFrameMkLst>
        </pc:graphicFrameChg>
      </pc:sldChg>
      <pc:sldChg chg="addSp delSp modSp new mod modClrScheme chgLayout">
        <pc:chgData name="Anđela Šoškić" userId="a59a783d2c52cb6a" providerId="LiveId" clId="{1B012F92-8D5A-41A4-A1BD-345C588FD917}" dt="2026-03-27T13:19:38.690" v="94566" actId="20577"/>
        <pc:sldMkLst>
          <pc:docMk/>
          <pc:sldMk cId="2611638716" sldId="388"/>
        </pc:sldMkLst>
        <pc:spChg chg="add mod ord">
          <ac:chgData name="Anđela Šoškić" userId="a59a783d2c52cb6a" providerId="LiveId" clId="{1B012F92-8D5A-41A4-A1BD-345C588FD917}" dt="2026-03-27T13:19:38.690" v="94566" actId="20577"/>
          <ac:spMkLst>
            <pc:docMk/>
            <pc:sldMk cId="2611638716" sldId="388"/>
            <ac:spMk id="4" creationId="{44C259F2-1109-2595-F5DF-B0CF00371585}"/>
          </ac:spMkLst>
        </pc:spChg>
      </pc:sldChg>
      <pc:sldChg chg="addSp delSp modSp add mod ord delAnim modAnim">
        <pc:chgData name="Anđela Šoškić" userId="a59a783d2c52cb6a" providerId="LiveId" clId="{1B012F92-8D5A-41A4-A1BD-345C588FD917}" dt="2026-03-25T13:41:17.282" v="75086"/>
        <pc:sldMkLst>
          <pc:docMk/>
          <pc:sldMk cId="1582059275" sldId="389"/>
        </pc:sldMkLst>
        <pc:spChg chg="mod">
          <ac:chgData name="Anđela Šoškić" userId="a59a783d2c52cb6a" providerId="LiveId" clId="{1B012F92-8D5A-41A4-A1BD-345C588FD917}" dt="2026-03-25T13:38:57.811" v="74908" actId="6549"/>
          <ac:spMkLst>
            <pc:docMk/>
            <pc:sldMk cId="1582059275" sldId="389"/>
            <ac:spMk id="3" creationId="{6D7DDDB9-88E1-8CAA-642E-8D42EFC7C4F4}"/>
          </ac:spMkLst>
        </pc:spChg>
        <pc:graphicFrameChg chg="add mod">
          <ac:chgData name="Anđela Šoškić" userId="a59a783d2c52cb6a" providerId="LiveId" clId="{1B012F92-8D5A-41A4-A1BD-345C588FD917}" dt="2026-03-25T13:41:17.282" v="75086"/>
          <ac:graphicFrameMkLst>
            <pc:docMk/>
            <pc:sldMk cId="1582059275" sldId="389"/>
            <ac:graphicFrameMk id="7" creationId="{A2419FA7-C732-C454-7980-1E27127BC01E}"/>
          </ac:graphicFrameMkLst>
        </pc:graphicFrameChg>
      </pc:sldChg>
      <pc:sldChg chg="modSp add mod">
        <pc:chgData name="Anđela Šoškić" userId="a59a783d2c52cb6a" providerId="LiveId" clId="{1B012F92-8D5A-41A4-A1BD-345C588FD917}" dt="2026-03-24T07:42:27.215" v="65332" actId="6549"/>
        <pc:sldMkLst>
          <pc:docMk/>
          <pc:sldMk cId="1218340231" sldId="390"/>
        </pc:sldMkLst>
        <pc:spChg chg="mod">
          <ac:chgData name="Anđela Šoškić" userId="a59a783d2c52cb6a" providerId="LiveId" clId="{1B012F92-8D5A-41A4-A1BD-345C588FD917}" dt="2026-03-24T07:42:27.215" v="65332" actId="6549"/>
          <ac:spMkLst>
            <pc:docMk/>
            <pc:sldMk cId="1218340231" sldId="390"/>
            <ac:spMk id="2" creationId="{6F02C357-04BE-4AA6-C58B-75F9F6ACCD8A}"/>
          </ac:spMkLst>
        </pc:spChg>
        <pc:spChg chg="mod">
          <ac:chgData name="Anđela Šoškić" userId="a59a783d2c52cb6a" providerId="LiveId" clId="{1B012F92-8D5A-41A4-A1BD-345C588FD917}" dt="2026-03-24T07:35:32.176" v="65243" actId="20577"/>
          <ac:spMkLst>
            <pc:docMk/>
            <pc:sldMk cId="1218340231" sldId="390"/>
            <ac:spMk id="3" creationId="{53596C5C-B9E4-1B2F-982B-DB96764D2BDF}"/>
          </ac:spMkLst>
        </pc:spChg>
      </pc:sldChg>
      <pc:sldChg chg="modSp add mod modAnim">
        <pc:chgData name="Anđela Šoškić" userId="a59a783d2c52cb6a" providerId="LiveId" clId="{1B012F92-8D5A-41A4-A1BD-345C588FD917}" dt="2026-03-24T07:57:57.502" v="65909"/>
        <pc:sldMkLst>
          <pc:docMk/>
          <pc:sldMk cId="1318503145" sldId="394"/>
        </pc:sldMkLst>
        <pc:spChg chg="mod">
          <ac:chgData name="Anđela Šoškić" userId="a59a783d2c52cb6a" providerId="LiveId" clId="{1B012F92-8D5A-41A4-A1BD-345C588FD917}" dt="2026-03-24T07:42:43.959" v="65357" actId="20577"/>
          <ac:spMkLst>
            <pc:docMk/>
            <pc:sldMk cId="1318503145" sldId="394"/>
            <ac:spMk id="2" creationId="{EC6D4149-F4A9-BA38-0CF5-7C3A972E2C75}"/>
          </ac:spMkLst>
        </pc:spChg>
        <pc:spChg chg="mod">
          <ac:chgData name="Anđela Šoškić" userId="a59a783d2c52cb6a" providerId="LiveId" clId="{1B012F92-8D5A-41A4-A1BD-345C588FD917}" dt="2026-03-24T07:37:13.880" v="65331" actId="20577"/>
          <ac:spMkLst>
            <pc:docMk/>
            <pc:sldMk cId="1318503145" sldId="394"/>
            <ac:spMk id="3" creationId="{69A242B4-8A3C-0230-E8D1-3CA541E93DD9}"/>
          </ac:spMkLst>
        </pc:spChg>
      </pc:sldChg>
      <pc:sldChg chg="modSp new mod ord">
        <pc:chgData name="Anđela Šoškić" userId="a59a783d2c52cb6a" providerId="LiveId" clId="{1B012F92-8D5A-41A4-A1BD-345C588FD917}" dt="2026-03-24T08:29:36.847" v="66776"/>
        <pc:sldMkLst>
          <pc:docMk/>
          <pc:sldMk cId="616747037" sldId="395"/>
        </pc:sldMkLst>
        <pc:spChg chg="mod">
          <ac:chgData name="Anđela Šoškić" userId="a59a783d2c52cb6a" providerId="LiveId" clId="{1B012F92-8D5A-41A4-A1BD-345C588FD917}" dt="2026-03-24T07:50:19.592" v="65396" actId="20577"/>
          <ac:spMkLst>
            <pc:docMk/>
            <pc:sldMk cId="616747037" sldId="395"/>
            <ac:spMk id="2" creationId="{BA948693-A969-948F-FE6B-D2BBB65E3393}"/>
          </ac:spMkLst>
        </pc:spChg>
      </pc:sldChg>
      <pc:sldChg chg="modSp new mod">
        <pc:chgData name="Anđela Šoškić" userId="a59a783d2c52cb6a" providerId="LiveId" clId="{1B012F92-8D5A-41A4-A1BD-345C588FD917}" dt="2026-03-27T13:19:51.876" v="94572" actId="20577"/>
        <pc:sldMkLst>
          <pc:docMk/>
          <pc:sldMk cId="1514109894" sldId="396"/>
        </pc:sldMkLst>
        <pc:spChg chg="mod">
          <ac:chgData name="Anđela Šoškić" userId="a59a783d2c52cb6a" providerId="LiveId" clId="{1B012F92-8D5A-41A4-A1BD-345C588FD917}" dt="2026-03-27T13:19:51.876" v="94572" actId="20577"/>
          <ac:spMkLst>
            <pc:docMk/>
            <pc:sldMk cId="1514109894" sldId="396"/>
            <ac:spMk id="2" creationId="{092B76B2-1D19-8898-F177-F0EC2767A3B8}"/>
          </ac:spMkLst>
        </pc:spChg>
      </pc:sldChg>
      <pc:sldChg chg="modSp new mod ord">
        <pc:chgData name="Anđela Šoškić" userId="a59a783d2c52cb6a" providerId="LiveId" clId="{1B012F92-8D5A-41A4-A1BD-345C588FD917}" dt="2026-03-27T13:19:47.291" v="94569" actId="20577"/>
        <pc:sldMkLst>
          <pc:docMk/>
          <pc:sldMk cId="3618232503" sldId="397"/>
        </pc:sldMkLst>
        <pc:spChg chg="mod">
          <ac:chgData name="Anđela Šoškić" userId="a59a783d2c52cb6a" providerId="LiveId" clId="{1B012F92-8D5A-41A4-A1BD-345C588FD917}" dt="2026-03-27T13:19:47.291" v="94569" actId="20577"/>
          <ac:spMkLst>
            <pc:docMk/>
            <pc:sldMk cId="3618232503" sldId="397"/>
            <ac:spMk id="2" creationId="{05F1D751-1F6C-B7A1-5A7C-028D2F7323E8}"/>
          </ac:spMkLst>
        </pc:spChg>
      </pc:sldChg>
      <pc:sldChg chg="modSp new mod">
        <pc:chgData name="Anđela Šoškić" userId="a59a783d2c52cb6a" providerId="LiveId" clId="{1B012F92-8D5A-41A4-A1BD-345C588FD917}" dt="2026-03-27T13:19:56.289" v="94575" actId="20577"/>
        <pc:sldMkLst>
          <pc:docMk/>
          <pc:sldMk cId="2300142215" sldId="398"/>
        </pc:sldMkLst>
        <pc:spChg chg="mod">
          <ac:chgData name="Anđela Šoškić" userId="a59a783d2c52cb6a" providerId="LiveId" clId="{1B012F92-8D5A-41A4-A1BD-345C588FD917}" dt="2026-03-27T13:19:56.289" v="94575" actId="20577"/>
          <ac:spMkLst>
            <pc:docMk/>
            <pc:sldMk cId="2300142215" sldId="398"/>
            <ac:spMk id="2" creationId="{B200C346-43DB-E18D-48A0-BFD3D84EA768}"/>
          </ac:spMkLst>
        </pc:spChg>
      </pc:sldChg>
      <pc:sldChg chg="modSp new mod">
        <pc:chgData name="Anđela Šoškić" userId="a59a783d2c52cb6a" providerId="LiveId" clId="{1B012F92-8D5A-41A4-A1BD-345C588FD917}" dt="2026-03-27T13:20:01.407" v="94578" actId="20577"/>
        <pc:sldMkLst>
          <pc:docMk/>
          <pc:sldMk cId="3674817585" sldId="399"/>
        </pc:sldMkLst>
        <pc:spChg chg="mod">
          <ac:chgData name="Anđela Šoškić" userId="a59a783d2c52cb6a" providerId="LiveId" clId="{1B012F92-8D5A-41A4-A1BD-345C588FD917}" dt="2026-03-27T13:20:01.407" v="94578" actId="20577"/>
          <ac:spMkLst>
            <pc:docMk/>
            <pc:sldMk cId="3674817585" sldId="399"/>
            <ac:spMk id="2" creationId="{795AD0E1-4F93-8E6A-E880-6023B1DA6F95}"/>
          </ac:spMkLst>
        </pc:spChg>
      </pc:sldChg>
      <pc:sldChg chg="modSp add mod">
        <pc:chgData name="Anđela Šoškić" userId="a59a783d2c52cb6a" providerId="LiveId" clId="{1B012F92-8D5A-41A4-A1BD-345C588FD917}" dt="2026-03-24T07:57:04.849" v="65902" actId="404"/>
        <pc:sldMkLst>
          <pc:docMk/>
          <pc:sldMk cId="3782175847" sldId="401"/>
        </pc:sldMkLst>
        <pc:spChg chg="mod">
          <ac:chgData name="Anđela Šoškić" userId="a59a783d2c52cb6a" providerId="LiveId" clId="{1B012F92-8D5A-41A4-A1BD-345C588FD917}" dt="2026-03-24T07:57:04.849" v="65902" actId="404"/>
          <ac:spMkLst>
            <pc:docMk/>
            <pc:sldMk cId="3782175847" sldId="401"/>
            <ac:spMk id="2" creationId="{54B28D63-2311-DC62-CA28-A175D81036C4}"/>
          </ac:spMkLst>
        </pc:spChg>
      </pc:sldChg>
      <pc:sldChg chg="modSp add mod ord">
        <pc:chgData name="Anđela Šoškić" userId="a59a783d2c52cb6a" providerId="LiveId" clId="{1B012F92-8D5A-41A4-A1BD-345C588FD917}" dt="2026-03-26T13:51:01.088" v="82320" actId="20577"/>
        <pc:sldMkLst>
          <pc:docMk/>
          <pc:sldMk cId="975748677" sldId="402"/>
        </pc:sldMkLst>
        <pc:spChg chg="mod">
          <ac:chgData name="Anđela Šoškić" userId="a59a783d2c52cb6a" providerId="LiveId" clId="{1B012F92-8D5A-41A4-A1BD-345C588FD917}" dt="2026-03-26T13:51:01.088" v="82320" actId="20577"/>
          <ac:spMkLst>
            <pc:docMk/>
            <pc:sldMk cId="975748677" sldId="402"/>
            <ac:spMk id="2" creationId="{BAE653DC-FA79-6BCD-2A75-065078E2A0EF}"/>
          </ac:spMkLst>
        </pc:spChg>
      </pc:sldChg>
      <pc:sldChg chg="delSp modSp add mod ord">
        <pc:chgData name="Anđela Šoškić" userId="a59a783d2c52cb6a" providerId="LiveId" clId="{1B012F92-8D5A-41A4-A1BD-345C588FD917}" dt="2026-03-26T13:50:50.481" v="82306" actId="20577"/>
        <pc:sldMkLst>
          <pc:docMk/>
          <pc:sldMk cId="3197567846" sldId="403"/>
        </pc:sldMkLst>
        <pc:spChg chg="mod">
          <ac:chgData name="Anđela Šoškić" userId="a59a783d2c52cb6a" providerId="LiveId" clId="{1B012F92-8D5A-41A4-A1BD-345C588FD917}" dt="2026-03-26T13:50:50.481" v="82306" actId="20577"/>
          <ac:spMkLst>
            <pc:docMk/>
            <pc:sldMk cId="3197567846" sldId="403"/>
            <ac:spMk id="2" creationId="{982370C5-EC6B-6ECD-A86E-B44869EB20EB}"/>
          </ac:spMkLst>
        </pc:spChg>
      </pc:sldChg>
      <pc:sldChg chg="addSp delSp modSp new mod modClrScheme modAnim chgLayout">
        <pc:chgData name="Anđela Šoškić" userId="a59a783d2c52cb6a" providerId="LiveId" clId="{1B012F92-8D5A-41A4-A1BD-345C588FD917}" dt="2026-03-24T16:12:45.380" v="69933" actId="20577"/>
        <pc:sldMkLst>
          <pc:docMk/>
          <pc:sldMk cId="2766698527" sldId="405"/>
        </pc:sldMkLst>
        <pc:spChg chg="add mod ord">
          <ac:chgData name="Anđela Šoškić" userId="a59a783d2c52cb6a" providerId="LiveId" clId="{1B012F92-8D5A-41A4-A1BD-345C588FD917}" dt="2026-03-24T08:19:44.246" v="65968" actId="20577"/>
          <ac:spMkLst>
            <pc:docMk/>
            <pc:sldMk cId="2766698527" sldId="405"/>
            <ac:spMk id="3" creationId="{A1FA65FE-2C22-E385-4792-31AB57E40531}"/>
          </ac:spMkLst>
        </pc:spChg>
        <pc:spChg chg="add mod ord">
          <ac:chgData name="Anđela Šoškić" userId="a59a783d2c52cb6a" providerId="LiveId" clId="{1B012F92-8D5A-41A4-A1BD-345C588FD917}" dt="2026-03-24T16:12:45.380" v="69933" actId="20577"/>
          <ac:spMkLst>
            <pc:docMk/>
            <pc:sldMk cId="2766698527" sldId="405"/>
            <ac:spMk id="4" creationId="{532D3632-683C-107C-8CAB-EC37EDE8381E}"/>
          </ac:spMkLst>
        </pc:spChg>
      </pc:sldChg>
      <pc:sldChg chg="modSp add mod modAnim">
        <pc:chgData name="Anđela Šoškić" userId="a59a783d2c52cb6a" providerId="LiveId" clId="{1B012F92-8D5A-41A4-A1BD-345C588FD917}" dt="2026-03-24T16:07:17.464" v="69851" actId="20577"/>
        <pc:sldMkLst>
          <pc:docMk/>
          <pc:sldMk cId="2353852651" sldId="407"/>
        </pc:sldMkLst>
        <pc:spChg chg="mod">
          <ac:chgData name="Anđela Šoškić" userId="a59a783d2c52cb6a" providerId="LiveId" clId="{1B012F92-8D5A-41A4-A1BD-345C588FD917}" dt="2026-03-24T08:20:45.762" v="66047" actId="20577"/>
          <ac:spMkLst>
            <pc:docMk/>
            <pc:sldMk cId="2353852651" sldId="407"/>
            <ac:spMk id="2" creationId="{B3BBA311-A0C6-0457-D107-F0D5A908E337}"/>
          </ac:spMkLst>
        </pc:spChg>
        <pc:spChg chg="mod">
          <ac:chgData name="Anđela Šoškić" userId="a59a783d2c52cb6a" providerId="LiveId" clId="{1B012F92-8D5A-41A4-A1BD-345C588FD917}" dt="2026-03-24T16:07:17.464" v="69851" actId="20577"/>
          <ac:spMkLst>
            <pc:docMk/>
            <pc:sldMk cId="2353852651" sldId="407"/>
            <ac:spMk id="3" creationId="{9583F131-A81E-4735-6DD3-37B8598694F7}"/>
          </ac:spMkLst>
        </pc:spChg>
      </pc:sldChg>
      <pc:sldChg chg="addSp delSp modSp new mod modClrScheme chgLayout modNotesTx">
        <pc:chgData name="Anđela Šoškić" userId="a59a783d2c52cb6a" providerId="LiveId" clId="{1B012F92-8D5A-41A4-A1BD-345C588FD917}" dt="2026-03-25T13:36:22.170" v="74905" actId="20577"/>
        <pc:sldMkLst>
          <pc:docMk/>
          <pc:sldMk cId="2178139632" sldId="408"/>
        </pc:sldMkLst>
        <pc:spChg chg="add mod ord">
          <ac:chgData name="Anđela Šoškić" userId="a59a783d2c52cb6a" providerId="LiveId" clId="{1B012F92-8D5A-41A4-A1BD-345C588FD917}" dt="2026-03-24T08:55:19.808" v="68682" actId="20577"/>
          <ac:spMkLst>
            <pc:docMk/>
            <pc:sldMk cId="2178139632" sldId="408"/>
            <ac:spMk id="3" creationId="{637AFA77-2053-664B-604C-D4DA05F9E059}"/>
          </ac:spMkLst>
        </pc:spChg>
        <pc:spChg chg="add mod ord">
          <ac:chgData name="Anđela Šoškić" userId="a59a783d2c52cb6a" providerId="LiveId" clId="{1B012F92-8D5A-41A4-A1BD-345C588FD917}" dt="2026-03-25T13:36:13.927" v="74902" actId="27636"/>
          <ac:spMkLst>
            <pc:docMk/>
            <pc:sldMk cId="2178139632" sldId="408"/>
            <ac:spMk id="4" creationId="{36D9805C-3D4C-0BE7-FDFC-3F438B85F5CD}"/>
          </ac:spMkLst>
        </pc:spChg>
      </pc:sldChg>
      <pc:sldChg chg="modSp new mod modAnim">
        <pc:chgData name="Anđela Šoškić" userId="a59a783d2c52cb6a" providerId="LiveId" clId="{1B012F92-8D5A-41A4-A1BD-345C588FD917}" dt="2026-03-25T13:40:37.300" v="75084" actId="20577"/>
        <pc:sldMkLst>
          <pc:docMk/>
          <pc:sldMk cId="2729356812" sldId="409"/>
        </pc:sldMkLst>
        <pc:spChg chg="mod">
          <ac:chgData name="Anđela Šoškić" userId="a59a783d2c52cb6a" providerId="LiveId" clId="{1B012F92-8D5A-41A4-A1BD-345C588FD917}" dt="2026-03-24T08:56:33.336" v="68871" actId="20577"/>
          <ac:spMkLst>
            <pc:docMk/>
            <pc:sldMk cId="2729356812" sldId="409"/>
            <ac:spMk id="2" creationId="{121F88BD-9BE4-CCCF-D1F5-FA1B11A6F231}"/>
          </ac:spMkLst>
        </pc:spChg>
        <pc:spChg chg="mod">
          <ac:chgData name="Anđela Šoškić" userId="a59a783d2c52cb6a" providerId="LiveId" clId="{1B012F92-8D5A-41A4-A1BD-345C588FD917}" dt="2026-03-25T13:40:37.300" v="75084" actId="20577"/>
          <ac:spMkLst>
            <pc:docMk/>
            <pc:sldMk cId="2729356812" sldId="409"/>
            <ac:spMk id="3" creationId="{FF51146B-6D68-A3EC-1B1A-B489F46D6AA1}"/>
          </ac:spMkLst>
        </pc:spChg>
      </pc:sldChg>
      <pc:sldChg chg="modSp mod modAnim">
        <pc:chgData name="Anđela Šoškić" userId="a59a783d2c52cb6a" providerId="LiveId" clId="{1B012F92-8D5A-41A4-A1BD-345C588FD917}" dt="2026-03-25T13:35:36.523" v="74900" actId="113"/>
        <pc:sldMkLst>
          <pc:docMk/>
          <pc:sldMk cId="3641535377" sldId="410"/>
        </pc:sldMkLst>
        <pc:spChg chg="mod">
          <ac:chgData name="Anđela Šoškić" userId="a59a783d2c52cb6a" providerId="LiveId" clId="{1B012F92-8D5A-41A4-A1BD-345C588FD917}" dt="2026-03-25T13:35:36.523" v="74900" actId="113"/>
          <ac:spMkLst>
            <pc:docMk/>
            <pc:sldMk cId="3641535377" sldId="410"/>
            <ac:spMk id="3" creationId="{8DAD30E7-B47D-C1E2-FD83-D7965C517DE3}"/>
          </ac:spMkLst>
        </pc:spChg>
      </pc:sldChg>
      <pc:sldChg chg="addSp delSp modSp mod delAnim modAnim modNotesTx">
        <pc:chgData name="Anđela Šoškić" userId="a59a783d2c52cb6a" providerId="LiveId" clId="{1B012F92-8D5A-41A4-A1BD-345C588FD917}" dt="2026-03-25T13:50:44.912" v="76029" actId="20577"/>
        <pc:sldMkLst>
          <pc:docMk/>
          <pc:sldMk cId="1952247542" sldId="411"/>
        </pc:sldMkLst>
        <pc:spChg chg="mod">
          <ac:chgData name="Anđela Šoškić" userId="a59a783d2c52cb6a" providerId="LiveId" clId="{1B012F92-8D5A-41A4-A1BD-345C588FD917}" dt="2026-03-25T13:15:49.494" v="74092" actId="20577"/>
          <ac:spMkLst>
            <pc:docMk/>
            <pc:sldMk cId="1952247542" sldId="411"/>
            <ac:spMk id="2" creationId="{1169C35C-A444-F862-D46C-6C6E97FA4C99}"/>
          </ac:spMkLst>
        </pc:spChg>
        <pc:spChg chg="mod">
          <ac:chgData name="Anđela Šoškić" userId="a59a783d2c52cb6a" providerId="LiveId" clId="{1B012F92-8D5A-41A4-A1BD-345C588FD917}" dt="2026-03-25T13:45:17.582" v="75156" actId="20577"/>
          <ac:spMkLst>
            <pc:docMk/>
            <pc:sldMk cId="1952247542" sldId="411"/>
            <ac:spMk id="3" creationId="{6DBE4839-962F-4F65-34FB-67A7FA472F8E}"/>
          </ac:spMkLst>
        </pc:spChg>
        <pc:spChg chg="add mod">
          <ac:chgData name="Anđela Šoškić" userId="a59a783d2c52cb6a" providerId="LiveId" clId="{1B012F92-8D5A-41A4-A1BD-345C588FD917}" dt="2026-03-25T13:42:24.124" v="75094" actId="1076"/>
          <ac:spMkLst>
            <pc:docMk/>
            <pc:sldMk cId="1952247542" sldId="411"/>
            <ac:spMk id="4" creationId="{179279B6-D184-A9D5-FFDF-6AC4F9D7E55C}"/>
          </ac:spMkLst>
        </pc:spChg>
      </pc:sldChg>
      <pc:sldChg chg="addSp modSp add mod modCm modNotesTx">
        <pc:chgData name="Anđela Šoškić" userId="a59a783d2c52cb6a" providerId="LiveId" clId="{1B012F92-8D5A-41A4-A1BD-345C588FD917}" dt="2026-03-27T12:57:19.096" v="92988" actId="20577"/>
        <pc:sldMkLst>
          <pc:docMk/>
          <pc:sldMk cId="1760671891" sldId="412"/>
        </pc:sldMkLst>
        <pc:spChg chg="mod">
          <ac:chgData name="Anđela Šoškić" userId="a59a783d2c52cb6a" providerId="LiveId" clId="{1B012F92-8D5A-41A4-A1BD-345C588FD917}" dt="2026-03-27T12:57:02.647" v="92945" actId="6549"/>
          <ac:spMkLst>
            <pc:docMk/>
            <pc:sldMk cId="1760671891" sldId="412"/>
            <ac:spMk id="2" creationId="{3C0EA43A-D277-5004-1AC0-189DCCD053CF}"/>
          </ac:spMkLst>
        </pc:spChg>
        <pc:spChg chg="mod">
          <ac:chgData name="Anđela Šoškić" userId="a59a783d2c52cb6a" providerId="LiveId" clId="{1B012F92-8D5A-41A4-A1BD-345C588FD917}" dt="2026-03-27T12:57:19.096" v="92988" actId="20577"/>
          <ac:spMkLst>
            <pc:docMk/>
            <pc:sldMk cId="1760671891" sldId="412"/>
            <ac:spMk id="3" creationId="{E359AB7D-12A5-92FF-3375-0849CFEB7401}"/>
          </ac:spMkLst>
        </pc:spChg>
        <pc:spChg chg="add mod">
          <ac:chgData name="Anđela Šoškić" userId="a59a783d2c52cb6a" providerId="LiveId" clId="{1B012F92-8D5A-41A4-A1BD-345C588FD917}" dt="2026-03-26T12:30:15.403" v="76669" actId="1076"/>
          <ac:spMkLst>
            <pc:docMk/>
            <pc:sldMk cId="1760671891" sldId="412"/>
            <ac:spMk id="4" creationId="{EAFC6E3C-B00E-27F1-B7FA-1C64B76616FA}"/>
          </ac:spMkLst>
        </pc:spChg>
      </pc:sldChg>
      <pc:sldChg chg="modSp add mod modCm modNotesTx">
        <pc:chgData name="Anđela Šoškić" userId="a59a783d2c52cb6a" providerId="LiveId" clId="{1B012F92-8D5A-41A4-A1BD-345C588FD917}" dt="2026-03-26T13:22:06.258" v="81533" actId="20577"/>
        <pc:sldMkLst>
          <pc:docMk/>
          <pc:sldMk cId="3942836742" sldId="413"/>
        </pc:sldMkLst>
        <pc:spChg chg="mod">
          <ac:chgData name="Anđela Šoškić" userId="a59a783d2c52cb6a" providerId="LiveId" clId="{1B012F92-8D5A-41A4-A1BD-345C588FD917}" dt="2026-03-26T13:17:57.563" v="81208" actId="20577"/>
          <ac:spMkLst>
            <pc:docMk/>
            <pc:sldMk cId="3942836742" sldId="413"/>
            <ac:spMk id="3" creationId="{2FBD8E9E-6BB6-3D86-2623-977A7561C9F8}"/>
          </ac:spMkLst>
        </pc:spChg>
      </pc:sldChg>
      <pc:sldChg chg="addSp delSp modSp add mod delAnim modAnim modCm modNotesTx">
        <pc:chgData name="Anđela Šoškić" userId="a59a783d2c52cb6a" providerId="LiveId" clId="{1B012F92-8D5A-41A4-A1BD-345C588FD917}" dt="2026-03-26T12:20:29.537" v="76172" actId="115"/>
        <pc:sldMkLst>
          <pc:docMk/>
          <pc:sldMk cId="2185791816" sldId="414"/>
        </pc:sldMkLst>
        <pc:spChg chg="mod">
          <ac:chgData name="Anđela Šoškić" userId="a59a783d2c52cb6a" providerId="LiveId" clId="{1B012F92-8D5A-41A4-A1BD-345C588FD917}" dt="2026-03-24T17:03:02.720" v="70707"/>
          <ac:spMkLst>
            <pc:docMk/>
            <pc:sldMk cId="2185791816" sldId="414"/>
            <ac:spMk id="2" creationId="{F7EF08E2-DD5A-0BFB-E256-601271BECA20}"/>
          </ac:spMkLst>
        </pc:spChg>
        <pc:spChg chg="mod">
          <ac:chgData name="Anđela Šoškić" userId="a59a783d2c52cb6a" providerId="LiveId" clId="{1B012F92-8D5A-41A4-A1BD-345C588FD917}" dt="2026-03-26T12:20:29.537" v="76172" actId="115"/>
          <ac:spMkLst>
            <pc:docMk/>
            <pc:sldMk cId="2185791816" sldId="414"/>
            <ac:spMk id="3" creationId="{EBF6C50C-C30B-6EF8-F261-033292E29E18}"/>
          </ac:spMkLst>
        </pc:spChg>
        <pc:spChg chg="add mod">
          <ac:chgData name="Anđela Šoškić" userId="a59a783d2c52cb6a" providerId="LiveId" clId="{1B012F92-8D5A-41A4-A1BD-345C588FD917}" dt="2026-03-25T11:22:40.664" v="72680" actId="20577"/>
          <ac:spMkLst>
            <pc:docMk/>
            <pc:sldMk cId="2185791816" sldId="414"/>
            <ac:spMk id="10" creationId="{BD9071FA-4A29-D4E4-0E65-5675958D40B6}"/>
          </ac:spMkLst>
        </pc:spChg>
      </pc:sldChg>
      <pc:sldChg chg="addSp delSp modSp new mod modClrScheme chgLayout modNotesTx">
        <pc:chgData name="Anđela Šoškić" userId="a59a783d2c52cb6a" providerId="LiveId" clId="{1B012F92-8D5A-41A4-A1BD-345C588FD917}" dt="2026-03-27T12:56:49.230" v="92944" actId="20577"/>
        <pc:sldMkLst>
          <pc:docMk/>
          <pc:sldMk cId="3743386330" sldId="416"/>
        </pc:sldMkLst>
        <pc:spChg chg="add mod ord">
          <ac:chgData name="Anđela Šoškić" userId="a59a783d2c52cb6a" providerId="LiveId" clId="{1B012F92-8D5A-41A4-A1BD-345C588FD917}" dt="2026-03-25T09:06:01.473" v="71801" actId="20577"/>
          <ac:spMkLst>
            <pc:docMk/>
            <pc:sldMk cId="3743386330" sldId="416"/>
            <ac:spMk id="3" creationId="{1D2CD14F-85BB-8BCD-3304-646AFDA4117E}"/>
          </ac:spMkLst>
        </pc:spChg>
        <pc:spChg chg="add mod ord">
          <ac:chgData name="Anđela Šoškić" userId="a59a783d2c52cb6a" providerId="LiveId" clId="{1B012F92-8D5A-41A4-A1BD-345C588FD917}" dt="2026-03-27T12:56:49.230" v="92944" actId="20577"/>
          <ac:spMkLst>
            <pc:docMk/>
            <pc:sldMk cId="3743386330" sldId="416"/>
            <ac:spMk id="4" creationId="{D1694A3B-4E71-A309-6F74-03EAB926472C}"/>
          </ac:spMkLst>
        </pc:spChg>
      </pc:sldChg>
      <pc:sldChg chg="modSp add mod">
        <pc:chgData name="Anđela Šoškić" userId="a59a783d2c52cb6a" providerId="LiveId" clId="{1B012F92-8D5A-41A4-A1BD-345C588FD917}" dt="2026-03-26T12:20:12.818" v="76169" actId="20577"/>
        <pc:sldMkLst>
          <pc:docMk/>
          <pc:sldMk cId="796457017" sldId="417"/>
        </pc:sldMkLst>
        <pc:spChg chg="mod">
          <ac:chgData name="Anđela Šoškić" userId="a59a783d2c52cb6a" providerId="LiveId" clId="{1B012F92-8D5A-41A4-A1BD-345C588FD917}" dt="2026-03-25T13:25:27.696" v="74420" actId="20577"/>
          <ac:spMkLst>
            <pc:docMk/>
            <pc:sldMk cId="796457017" sldId="417"/>
            <ac:spMk id="3" creationId="{4D22AE2F-91E1-A23E-ED1F-763B6C0AA516}"/>
          </ac:spMkLst>
        </pc:spChg>
        <pc:spChg chg="mod">
          <ac:chgData name="Anđela Šoškić" userId="a59a783d2c52cb6a" providerId="LiveId" clId="{1B012F92-8D5A-41A4-A1BD-345C588FD917}" dt="2026-03-26T12:20:12.818" v="76169" actId="20577"/>
          <ac:spMkLst>
            <pc:docMk/>
            <pc:sldMk cId="796457017" sldId="417"/>
            <ac:spMk id="4" creationId="{B9C4974B-3C9A-88F9-D9C4-A0FDB325D34B}"/>
          </ac:spMkLst>
        </pc:spChg>
      </pc:sldChg>
      <pc:sldChg chg="addSp modSp mod modNotesTx">
        <pc:chgData name="Anđela Šoškić" userId="a59a783d2c52cb6a" providerId="LiveId" clId="{1B012F92-8D5A-41A4-A1BD-345C588FD917}" dt="2026-03-27T13:09:52.158" v="93382" actId="1076"/>
        <pc:sldMkLst>
          <pc:docMk/>
          <pc:sldMk cId="1518960354" sldId="418"/>
        </pc:sldMkLst>
        <pc:spChg chg="mod">
          <ac:chgData name="Anđela Šoškić" userId="a59a783d2c52cb6a" providerId="LiveId" clId="{1B012F92-8D5A-41A4-A1BD-345C588FD917}" dt="2026-03-26T12:21:09.504" v="76190" actId="20577"/>
          <ac:spMkLst>
            <pc:docMk/>
            <pc:sldMk cId="1518960354" sldId="418"/>
            <ac:spMk id="2" creationId="{9F07AC93-B11E-DD87-8367-812365BC9D10}"/>
          </ac:spMkLst>
        </pc:spChg>
        <pc:spChg chg="mod">
          <ac:chgData name="Anđela Šoškić" userId="a59a783d2c52cb6a" providerId="LiveId" clId="{1B012F92-8D5A-41A4-A1BD-345C588FD917}" dt="2026-03-27T13:09:46.244" v="93381" actId="20577"/>
          <ac:spMkLst>
            <pc:docMk/>
            <pc:sldMk cId="1518960354" sldId="418"/>
            <ac:spMk id="3" creationId="{82885074-3B21-C0ED-21C9-58AD870F2D52}"/>
          </ac:spMkLst>
        </pc:spChg>
        <pc:spChg chg="add mod">
          <ac:chgData name="Anđela Šoškić" userId="a59a783d2c52cb6a" providerId="LiveId" clId="{1B012F92-8D5A-41A4-A1BD-345C588FD917}" dt="2026-03-27T13:09:52.158" v="93382" actId="1076"/>
          <ac:spMkLst>
            <pc:docMk/>
            <pc:sldMk cId="1518960354" sldId="418"/>
            <ac:spMk id="4" creationId="{A5A19FCE-07FF-4904-7435-2376D1681E22}"/>
          </ac:spMkLst>
        </pc:spChg>
      </pc:sldChg>
      <pc:sldChg chg="addSp delSp modSp new del mod modClrScheme chgLayout">
        <pc:chgData name="Anđela Šoškić" userId="a59a783d2c52cb6a" providerId="LiveId" clId="{1B012F92-8D5A-41A4-A1BD-345C588FD917}" dt="2026-03-26T12:51:24.757" v="78197" actId="47"/>
        <pc:sldMkLst>
          <pc:docMk/>
          <pc:sldMk cId="773200230" sldId="419"/>
        </pc:sldMkLst>
        <pc:spChg chg="del mod ord">
          <ac:chgData name="Anđela Šoškić" userId="a59a783d2c52cb6a" providerId="LiveId" clId="{1B012F92-8D5A-41A4-A1BD-345C588FD917}" dt="2026-03-26T12:38:09.107" v="77939" actId="700"/>
          <ac:spMkLst>
            <pc:docMk/>
            <pc:sldMk cId="773200230" sldId="419"/>
            <ac:spMk id="2" creationId="{BF500F0C-900B-2DD6-99C7-E3AADB311EB1}"/>
          </ac:spMkLst>
        </pc:spChg>
        <pc:spChg chg="add mod ord">
          <ac:chgData name="Anđela Šoškić" userId="a59a783d2c52cb6a" providerId="LiveId" clId="{1B012F92-8D5A-41A4-A1BD-345C588FD917}" dt="2026-03-26T12:38:09.107" v="77939" actId="700"/>
          <ac:spMkLst>
            <pc:docMk/>
            <pc:sldMk cId="773200230" sldId="419"/>
            <ac:spMk id="3" creationId="{B2EBE963-745F-2E33-BF66-146C61D38B0A}"/>
          </ac:spMkLst>
        </pc:spChg>
        <pc:spChg chg="add mod ord">
          <ac:chgData name="Anđela Šoškić" userId="a59a783d2c52cb6a" providerId="LiveId" clId="{1B012F92-8D5A-41A4-A1BD-345C588FD917}" dt="2026-03-26T12:38:09.107" v="77939" actId="700"/>
          <ac:spMkLst>
            <pc:docMk/>
            <pc:sldMk cId="773200230" sldId="419"/>
            <ac:spMk id="4" creationId="{3FBFAEDE-0179-BA47-0B47-6AF19BED7B30}"/>
          </ac:spMkLst>
        </pc:spChg>
        <pc:picChg chg="add del mod">
          <ac:chgData name="Anđela Šoškić" userId="a59a783d2c52cb6a" providerId="LiveId" clId="{1B012F92-8D5A-41A4-A1BD-345C588FD917}" dt="2026-03-26T12:42:23.618" v="77963" actId="21"/>
          <ac:picMkLst>
            <pc:docMk/>
            <pc:sldMk cId="773200230" sldId="419"/>
            <ac:picMk id="5" creationId="{59FBED5E-A926-F88F-86F4-15DA09A257C3}"/>
          </ac:picMkLst>
        </pc:picChg>
        <pc:picChg chg="add del mod">
          <ac:chgData name="Anđela Šoškić" userId="a59a783d2c52cb6a" providerId="LiveId" clId="{1B012F92-8D5A-41A4-A1BD-345C588FD917}" dt="2026-03-26T12:42:23.618" v="77963" actId="21"/>
          <ac:picMkLst>
            <pc:docMk/>
            <pc:sldMk cId="773200230" sldId="419"/>
            <ac:picMk id="6" creationId="{8DA5B264-E4AA-7C08-2964-1E0FFCA57BD6}"/>
          </ac:picMkLst>
        </pc:picChg>
        <pc:picChg chg="add del mod">
          <ac:chgData name="Anđela Šoškić" userId="a59a783d2c52cb6a" providerId="LiveId" clId="{1B012F92-8D5A-41A4-A1BD-345C588FD917}" dt="2026-03-26T12:42:23.618" v="77963" actId="21"/>
          <ac:picMkLst>
            <pc:docMk/>
            <pc:sldMk cId="773200230" sldId="419"/>
            <ac:picMk id="7" creationId="{9D6164C7-CC2A-43CF-70F7-CD0C9020051C}"/>
          </ac:picMkLst>
        </pc:picChg>
      </pc:sldChg>
      <pc:sldChg chg="addSp delSp modSp new del mod modClrScheme chgLayout">
        <pc:chgData name="Anđela Šoškić" userId="a59a783d2c52cb6a" providerId="LiveId" clId="{1B012F92-8D5A-41A4-A1BD-345C588FD917}" dt="2026-03-26T13:22:15.319" v="81534" actId="47"/>
        <pc:sldMkLst>
          <pc:docMk/>
          <pc:sldMk cId="2867580189" sldId="420"/>
        </pc:sldMkLst>
        <pc:spChg chg="del mod ord">
          <ac:chgData name="Anđela Šoškić" userId="a59a783d2c52cb6a" providerId="LiveId" clId="{1B012F92-8D5A-41A4-A1BD-345C588FD917}" dt="2026-03-26T12:38:20.630" v="77942" actId="700"/>
          <ac:spMkLst>
            <pc:docMk/>
            <pc:sldMk cId="2867580189" sldId="420"/>
            <ac:spMk id="2" creationId="{5515E3A2-B3D4-DDAE-6270-5E1562ACE79A}"/>
          </ac:spMkLst>
        </pc:spChg>
        <pc:spChg chg="add mod ord">
          <ac:chgData name="Anđela Šoškić" userId="a59a783d2c52cb6a" providerId="LiveId" clId="{1B012F92-8D5A-41A4-A1BD-345C588FD917}" dt="2026-03-26T12:38:25.381" v="77961" actId="20577"/>
          <ac:spMkLst>
            <pc:docMk/>
            <pc:sldMk cId="2867580189" sldId="420"/>
            <ac:spMk id="3" creationId="{16E085AD-6E15-8730-DF9B-16744DF0F97C}"/>
          </ac:spMkLst>
        </pc:spChg>
        <pc:spChg chg="add mod ord">
          <ac:chgData name="Anđela Šoškić" userId="a59a783d2c52cb6a" providerId="LiveId" clId="{1B012F92-8D5A-41A4-A1BD-345C588FD917}" dt="2026-03-26T12:38:20.630" v="77942" actId="700"/>
          <ac:spMkLst>
            <pc:docMk/>
            <pc:sldMk cId="2867580189" sldId="420"/>
            <ac:spMk id="4" creationId="{B2D5D4EE-3D2F-228A-86A9-90266D32798C}"/>
          </ac:spMkLst>
        </pc:spChg>
      </pc:sldChg>
      <pc:sldChg chg="addSp delSp modSp new mod modNotesTx">
        <pc:chgData name="Anđela Šoškić" userId="a59a783d2c52cb6a" providerId="LiveId" clId="{1B012F92-8D5A-41A4-A1BD-345C588FD917}" dt="2026-03-26T12:54:05.891" v="78886" actId="20577"/>
        <pc:sldMkLst>
          <pc:docMk/>
          <pc:sldMk cId="2649659827" sldId="421"/>
        </pc:sldMkLst>
        <pc:spChg chg="mod">
          <ac:chgData name="Anđela Šoškić" userId="a59a783d2c52cb6a" providerId="LiveId" clId="{1B012F92-8D5A-41A4-A1BD-345C588FD917}" dt="2026-03-26T12:42:40.463" v="78002" actId="20577"/>
          <ac:spMkLst>
            <pc:docMk/>
            <pc:sldMk cId="2649659827" sldId="421"/>
            <ac:spMk id="2" creationId="{203C23FE-DFEA-F8FC-BA23-36E9FEA0BE45}"/>
          </ac:spMkLst>
        </pc:spChg>
        <pc:spChg chg="del">
          <ac:chgData name="Anđela Šoškić" userId="a59a783d2c52cb6a" providerId="LiveId" clId="{1B012F92-8D5A-41A4-A1BD-345C588FD917}" dt="2026-03-26T12:42:31.821" v="77965" actId="478"/>
          <ac:spMkLst>
            <pc:docMk/>
            <pc:sldMk cId="2649659827" sldId="421"/>
            <ac:spMk id="3" creationId="{79490FEF-557C-B1C3-38B1-B7E69AB1FC07}"/>
          </ac:spMkLst>
        </pc:spChg>
        <pc:spChg chg="add mod">
          <ac:chgData name="Anđela Šoškić" userId="a59a783d2c52cb6a" providerId="LiveId" clId="{1B012F92-8D5A-41A4-A1BD-345C588FD917}" dt="2026-03-26T12:49:18.325" v="78121" actId="1076"/>
          <ac:spMkLst>
            <pc:docMk/>
            <pc:sldMk cId="2649659827" sldId="421"/>
            <ac:spMk id="4" creationId="{EC5465EE-2F17-C809-F797-4864E95F3316}"/>
          </ac:spMkLst>
        </pc:spChg>
        <pc:picChg chg="add mod">
          <ac:chgData name="Anđela Šoškić" userId="a59a783d2c52cb6a" providerId="LiveId" clId="{1B012F92-8D5A-41A4-A1BD-345C588FD917}" dt="2026-03-26T12:44:06.773" v="78016" actId="1076"/>
          <ac:picMkLst>
            <pc:docMk/>
            <pc:sldMk cId="2649659827" sldId="421"/>
            <ac:picMk id="5" creationId="{59FBED5E-A926-F88F-86F4-15DA09A257C3}"/>
          </ac:picMkLst>
        </pc:picChg>
        <pc:picChg chg="add mod">
          <ac:chgData name="Anđela Šoškić" userId="a59a783d2c52cb6a" providerId="LiveId" clId="{1B012F92-8D5A-41A4-A1BD-345C588FD917}" dt="2026-03-26T12:42:51.032" v="78003" actId="1076"/>
          <ac:picMkLst>
            <pc:docMk/>
            <pc:sldMk cId="2649659827" sldId="421"/>
            <ac:picMk id="6" creationId="{8DA5B264-E4AA-7C08-2964-1E0FFCA57BD6}"/>
          </ac:picMkLst>
        </pc:picChg>
        <pc:picChg chg="add mod">
          <ac:chgData name="Anđela Šoškić" userId="a59a783d2c52cb6a" providerId="LiveId" clId="{1B012F92-8D5A-41A4-A1BD-345C588FD917}" dt="2026-03-26T12:43:52.294" v="78013" actId="14100"/>
          <ac:picMkLst>
            <pc:docMk/>
            <pc:sldMk cId="2649659827" sldId="421"/>
            <ac:picMk id="7" creationId="{9D6164C7-CC2A-43CF-70F7-CD0C9020051C}"/>
          </ac:picMkLst>
        </pc:picChg>
      </pc:sldChg>
      <pc:sldChg chg="addSp delSp modSp new mod modClrScheme chgLayout modNotesTx">
        <pc:chgData name="Anđela Šoškić" userId="a59a783d2c52cb6a" providerId="LiveId" clId="{1B012F92-8D5A-41A4-A1BD-345C588FD917}" dt="2026-03-26T13:22:45.853" v="81602" actId="6549"/>
        <pc:sldMkLst>
          <pc:docMk/>
          <pc:sldMk cId="1426687550" sldId="422"/>
        </pc:sldMkLst>
        <pc:spChg chg="mod">
          <ac:chgData name="Anđela Šoškić" userId="a59a783d2c52cb6a" providerId="LiveId" clId="{1B012F92-8D5A-41A4-A1BD-345C588FD917}" dt="2026-03-26T12:50:55.117" v="78196" actId="6549"/>
          <ac:spMkLst>
            <pc:docMk/>
            <pc:sldMk cId="1426687550" sldId="422"/>
            <ac:spMk id="2" creationId="{06609613-F488-6577-3114-455BAE5CE434}"/>
          </ac:spMkLst>
        </pc:spChg>
        <pc:spChg chg="del">
          <ac:chgData name="Anđela Šoškić" userId="a59a783d2c52cb6a" providerId="LiveId" clId="{1B012F92-8D5A-41A4-A1BD-345C588FD917}" dt="2026-03-26T12:44:42.366" v="78033"/>
          <ac:spMkLst>
            <pc:docMk/>
            <pc:sldMk cId="1426687550" sldId="422"/>
            <ac:spMk id="3" creationId="{AA356887-E7FB-6AB7-B217-24EB4EE7E88A}"/>
          </ac:spMkLst>
        </pc:spChg>
        <pc:spChg chg="add mod">
          <ac:chgData name="Anđela Šoškić" userId="a59a783d2c52cb6a" providerId="LiveId" clId="{1B012F92-8D5A-41A4-A1BD-345C588FD917}" dt="2026-03-26T12:50:51.321" v="78194" actId="1038"/>
          <ac:spMkLst>
            <pc:docMk/>
            <pc:sldMk cId="1426687550" sldId="422"/>
            <ac:spMk id="5" creationId="{EA5F056B-0117-9ABB-2892-9FA0B85AB35E}"/>
          </ac:spMkLst>
        </pc:spChg>
        <pc:spChg chg="add del mod">
          <ac:chgData name="Anđela Šoškić" userId="a59a783d2c52cb6a" providerId="LiveId" clId="{1B012F92-8D5A-41A4-A1BD-345C588FD917}" dt="2026-03-26T12:44:54.363" v="78037" actId="26606"/>
          <ac:spMkLst>
            <pc:docMk/>
            <pc:sldMk cId="1426687550" sldId="422"/>
            <ac:spMk id="9" creationId="{3B718B9B-FB8A-1277-FEC8-29D78E573FEC}"/>
          </ac:spMkLst>
        </pc:spChg>
        <pc:spChg chg="add mod">
          <ac:chgData name="Anđela Šoškić" userId="a59a783d2c52cb6a" providerId="LiveId" clId="{1B012F92-8D5A-41A4-A1BD-345C588FD917}" dt="2026-03-26T12:50:51.321" v="78194" actId="1038"/>
          <ac:spMkLst>
            <pc:docMk/>
            <pc:sldMk cId="1426687550" sldId="422"/>
            <ac:spMk id="10" creationId="{44A4C798-B10B-C264-183D-1572ABD3B4C7}"/>
          </ac:spMkLst>
        </pc:spChg>
        <pc:spChg chg="add del mod">
          <ac:chgData name="Anđela Šoškić" userId="a59a783d2c52cb6a" providerId="LiveId" clId="{1B012F92-8D5A-41A4-A1BD-345C588FD917}" dt="2026-03-26T12:44:54.363" v="78037" actId="26606"/>
          <ac:spMkLst>
            <pc:docMk/>
            <pc:sldMk cId="1426687550" sldId="422"/>
            <ac:spMk id="11" creationId="{6529BBD6-BA97-A774-D727-0E06B6C5FEEF}"/>
          </ac:spMkLst>
        </pc:spChg>
        <pc:picChg chg="add mod">
          <ac:chgData name="Anđela Šoškić" userId="a59a783d2c52cb6a" providerId="LiveId" clId="{1B012F92-8D5A-41A4-A1BD-345C588FD917}" dt="2026-03-26T12:50:51.321" v="78194" actId="1038"/>
          <ac:picMkLst>
            <pc:docMk/>
            <pc:sldMk cId="1426687550" sldId="422"/>
            <ac:picMk id="4" creationId="{D7AC2DBB-4A2E-A7A0-A307-9D3B624C2B64}"/>
          </ac:picMkLst>
        </pc:picChg>
        <pc:cxnChg chg="add mod">
          <ac:chgData name="Anđela Šoškić" userId="a59a783d2c52cb6a" providerId="LiveId" clId="{1B012F92-8D5A-41A4-A1BD-345C588FD917}" dt="2026-03-26T12:50:51.321" v="78194" actId="1038"/>
          <ac:cxnSpMkLst>
            <pc:docMk/>
            <pc:sldMk cId="1426687550" sldId="422"/>
            <ac:cxnSpMk id="7" creationId="{44617F78-F41E-3224-0D84-5B152698D572}"/>
          </ac:cxnSpMkLst>
        </pc:cxnChg>
      </pc:sldChg>
      <pc:sldChg chg="addSp delSp modSp new mod modNotesTx">
        <pc:chgData name="Anđela Šoškić" userId="a59a783d2c52cb6a" providerId="LiveId" clId="{1B012F92-8D5A-41A4-A1BD-345C588FD917}" dt="2026-03-26T13:03:47.044" v="79780" actId="20577"/>
        <pc:sldMkLst>
          <pc:docMk/>
          <pc:sldMk cId="3237263174" sldId="423"/>
        </pc:sldMkLst>
        <pc:spChg chg="mod">
          <ac:chgData name="Anđela Šoškić" userId="a59a783d2c52cb6a" providerId="LiveId" clId="{1B012F92-8D5A-41A4-A1BD-345C588FD917}" dt="2026-03-26T12:55:57.266" v="79176" actId="20577"/>
          <ac:spMkLst>
            <pc:docMk/>
            <pc:sldMk cId="3237263174" sldId="423"/>
            <ac:spMk id="2" creationId="{B164C8E2-6649-534D-2B03-0F462996572A}"/>
          </ac:spMkLst>
        </pc:spChg>
        <pc:spChg chg="del">
          <ac:chgData name="Anđela Šoškić" userId="a59a783d2c52cb6a" providerId="LiveId" clId="{1B012F92-8D5A-41A4-A1BD-345C588FD917}" dt="2026-03-26T12:55:48.136" v="79157"/>
          <ac:spMkLst>
            <pc:docMk/>
            <pc:sldMk cId="3237263174" sldId="423"/>
            <ac:spMk id="3" creationId="{9739BACB-7F78-61DB-1A2E-02545FAE33F3}"/>
          </ac:spMkLst>
        </pc:spChg>
        <pc:picChg chg="add mod">
          <ac:chgData name="Anđela Šoškić" userId="a59a783d2c52cb6a" providerId="LiveId" clId="{1B012F92-8D5A-41A4-A1BD-345C588FD917}" dt="2026-03-26T12:55:53.211" v="79159" actId="1076"/>
          <ac:picMkLst>
            <pc:docMk/>
            <pc:sldMk cId="3237263174" sldId="423"/>
            <ac:picMk id="4" creationId="{B857DD60-0342-366B-7DCD-44A000FCD1E4}"/>
          </ac:picMkLst>
        </pc:picChg>
      </pc:sldChg>
      <pc:sldChg chg="addSp delSp modSp new mod modNotesTx">
        <pc:chgData name="Anđela Šoškić" userId="a59a783d2c52cb6a" providerId="LiveId" clId="{1B012F92-8D5A-41A4-A1BD-345C588FD917}" dt="2026-03-26T13:03:54.299" v="79792" actId="20577"/>
        <pc:sldMkLst>
          <pc:docMk/>
          <pc:sldMk cId="706651214" sldId="424"/>
        </pc:sldMkLst>
        <pc:spChg chg="mod">
          <ac:chgData name="Anđela Šoškić" userId="a59a783d2c52cb6a" providerId="LiveId" clId="{1B012F92-8D5A-41A4-A1BD-345C588FD917}" dt="2026-03-26T12:57:49.813" v="79321" actId="20577"/>
          <ac:spMkLst>
            <pc:docMk/>
            <pc:sldMk cId="706651214" sldId="424"/>
            <ac:spMk id="2" creationId="{11B39878-31BF-2E7F-35A5-EF71937FFEBF}"/>
          </ac:spMkLst>
        </pc:spChg>
        <pc:spChg chg="del">
          <ac:chgData name="Anđela Šoškić" userId="a59a783d2c52cb6a" providerId="LiveId" clId="{1B012F92-8D5A-41A4-A1BD-345C588FD917}" dt="2026-03-26T12:57:35.141" v="79279"/>
          <ac:spMkLst>
            <pc:docMk/>
            <pc:sldMk cId="706651214" sldId="424"/>
            <ac:spMk id="3" creationId="{95A0A6FF-A915-E1F9-8907-8DEB6381D2C3}"/>
          </ac:spMkLst>
        </pc:spChg>
        <pc:spChg chg="add mod">
          <ac:chgData name="Anđela Šoškić" userId="a59a783d2c52cb6a" providerId="LiveId" clId="{1B012F92-8D5A-41A4-A1BD-345C588FD917}" dt="2026-03-26T12:58:10.402" v="79324" actId="1076"/>
          <ac:spMkLst>
            <pc:docMk/>
            <pc:sldMk cId="706651214" sldId="424"/>
            <ac:spMk id="5" creationId="{9B857DE4-BD76-7793-DEDA-818171EA45B5}"/>
          </ac:spMkLst>
        </pc:spChg>
        <pc:spChg chg="add mod">
          <ac:chgData name="Anđela Šoškić" userId="a59a783d2c52cb6a" providerId="LiveId" clId="{1B012F92-8D5A-41A4-A1BD-345C588FD917}" dt="2026-03-26T12:58:24.568" v="79328" actId="14100"/>
          <ac:spMkLst>
            <pc:docMk/>
            <pc:sldMk cId="706651214" sldId="424"/>
            <ac:spMk id="6" creationId="{218A9B37-8153-7D99-C706-28B039029065}"/>
          </ac:spMkLst>
        </pc:spChg>
        <pc:spChg chg="add mod">
          <ac:chgData name="Anđela Šoškić" userId="a59a783d2c52cb6a" providerId="LiveId" clId="{1B012F92-8D5A-41A4-A1BD-345C588FD917}" dt="2026-03-26T12:59:46.175" v="79411" actId="20577"/>
          <ac:spMkLst>
            <pc:docMk/>
            <pc:sldMk cId="706651214" sldId="424"/>
            <ac:spMk id="10" creationId="{A207BB6A-6173-99E3-95A3-C276CBD29901}"/>
          </ac:spMkLst>
        </pc:spChg>
        <pc:spChg chg="add del mod">
          <ac:chgData name="Anđela Šoškić" userId="a59a783d2c52cb6a" providerId="LiveId" clId="{1B012F92-8D5A-41A4-A1BD-345C588FD917}" dt="2026-03-26T13:00:12.114" v="79471" actId="20577"/>
          <ac:spMkLst>
            <pc:docMk/>
            <pc:sldMk cId="706651214" sldId="424"/>
            <ac:spMk id="11" creationId="{6AEC1136-BE77-D58E-DE6F-CBD4AEB232EF}"/>
          </ac:spMkLst>
        </pc:spChg>
        <pc:picChg chg="add mod">
          <ac:chgData name="Anđela Šoškić" userId="a59a783d2c52cb6a" providerId="LiveId" clId="{1B012F92-8D5A-41A4-A1BD-345C588FD917}" dt="2026-03-26T12:57:40.876" v="79281" actId="1076"/>
          <ac:picMkLst>
            <pc:docMk/>
            <pc:sldMk cId="706651214" sldId="424"/>
            <ac:picMk id="4" creationId="{49154786-3599-1BAA-429E-838B6764465F}"/>
          </ac:picMkLst>
        </pc:picChg>
        <pc:cxnChg chg="add mod">
          <ac:chgData name="Anđela Šoškić" userId="a59a783d2c52cb6a" providerId="LiveId" clId="{1B012F92-8D5A-41A4-A1BD-345C588FD917}" dt="2026-03-26T12:58:38.283" v="79331" actId="1076"/>
          <ac:cxnSpMkLst>
            <pc:docMk/>
            <pc:sldMk cId="706651214" sldId="424"/>
            <ac:cxnSpMk id="7" creationId="{7EE75EB7-6093-A01D-E553-3FA8BAF1041F}"/>
          </ac:cxnSpMkLst>
        </pc:cxnChg>
        <pc:cxnChg chg="add mod">
          <ac:chgData name="Anđela Šoškić" userId="a59a783d2c52cb6a" providerId="LiveId" clId="{1B012F92-8D5A-41A4-A1BD-345C588FD917}" dt="2026-03-26T12:58:42.692" v="79333" actId="1076"/>
          <ac:cxnSpMkLst>
            <pc:docMk/>
            <pc:sldMk cId="706651214" sldId="424"/>
            <ac:cxnSpMk id="9" creationId="{758B43B8-A716-6F82-23EB-EB74C5E2BE43}"/>
          </ac:cxnSpMkLst>
        </pc:cxnChg>
      </pc:sldChg>
      <pc:sldChg chg="addSp delSp modSp new mod modNotesTx">
        <pc:chgData name="Anđela Šoškić" userId="a59a783d2c52cb6a" providerId="LiveId" clId="{1B012F92-8D5A-41A4-A1BD-345C588FD917}" dt="2026-03-26T13:09:14.671" v="80593" actId="20577"/>
        <pc:sldMkLst>
          <pc:docMk/>
          <pc:sldMk cId="4146948778" sldId="425"/>
        </pc:sldMkLst>
        <pc:spChg chg="mod">
          <ac:chgData name="Anđela Šoškić" userId="a59a783d2c52cb6a" providerId="LiveId" clId="{1B012F92-8D5A-41A4-A1BD-345C588FD917}" dt="2026-03-26T13:09:14.671" v="80593" actId="20577"/>
          <ac:spMkLst>
            <pc:docMk/>
            <pc:sldMk cId="4146948778" sldId="425"/>
            <ac:spMk id="2" creationId="{E2D97008-F783-2D2F-814B-5E0A6A4C68E0}"/>
          </ac:spMkLst>
        </pc:spChg>
        <pc:spChg chg="del">
          <ac:chgData name="Anđela Šoškić" userId="a59a783d2c52cb6a" providerId="LiveId" clId="{1B012F92-8D5A-41A4-A1BD-345C588FD917}" dt="2026-03-26T13:00:51.408" v="79473"/>
          <ac:spMkLst>
            <pc:docMk/>
            <pc:sldMk cId="4146948778" sldId="425"/>
            <ac:spMk id="3" creationId="{34651610-0428-1004-608C-079C6B491AB6}"/>
          </ac:spMkLst>
        </pc:spChg>
        <pc:spChg chg="add mod">
          <ac:chgData name="Anđela Šoškić" userId="a59a783d2c52cb6a" providerId="LiveId" clId="{1B012F92-8D5A-41A4-A1BD-345C588FD917}" dt="2026-03-26T13:01:14.621" v="79480" actId="1076"/>
          <ac:spMkLst>
            <pc:docMk/>
            <pc:sldMk cId="4146948778" sldId="425"/>
            <ac:spMk id="5" creationId="{0B1F2F91-64BA-DFBF-508E-9A4F83DC1BE7}"/>
          </ac:spMkLst>
        </pc:spChg>
        <pc:spChg chg="add mod">
          <ac:chgData name="Anđela Šoškić" userId="a59a783d2c52cb6a" providerId="LiveId" clId="{1B012F92-8D5A-41A4-A1BD-345C588FD917}" dt="2026-03-26T13:01:58.228" v="79535" actId="1076"/>
          <ac:spMkLst>
            <pc:docMk/>
            <pc:sldMk cId="4146948778" sldId="425"/>
            <ac:spMk id="9" creationId="{8CD2B5E2-EFA5-573A-EFDD-62FE68901C47}"/>
          </ac:spMkLst>
        </pc:spChg>
        <pc:spChg chg="add mod">
          <ac:chgData name="Anđela Šoškić" userId="a59a783d2c52cb6a" providerId="LiveId" clId="{1B012F92-8D5A-41A4-A1BD-345C588FD917}" dt="2026-03-26T13:02:19.549" v="79539" actId="1076"/>
          <ac:spMkLst>
            <pc:docMk/>
            <pc:sldMk cId="4146948778" sldId="425"/>
            <ac:spMk id="10" creationId="{F2029C21-A66B-CC62-6B66-84CBAAE4367E}"/>
          </ac:spMkLst>
        </pc:spChg>
        <pc:spChg chg="add mod">
          <ac:chgData name="Anđela Šoškić" userId="a59a783d2c52cb6a" providerId="LiveId" clId="{1B012F92-8D5A-41A4-A1BD-345C588FD917}" dt="2026-03-26T13:02:33.169" v="79544" actId="14100"/>
          <ac:spMkLst>
            <pc:docMk/>
            <pc:sldMk cId="4146948778" sldId="425"/>
            <ac:spMk id="11" creationId="{0282F77F-8668-8AF8-7F26-68725C434543}"/>
          </ac:spMkLst>
        </pc:spChg>
        <pc:picChg chg="add mod">
          <ac:chgData name="Anđela Šoškić" userId="a59a783d2c52cb6a" providerId="LiveId" clId="{1B012F92-8D5A-41A4-A1BD-345C588FD917}" dt="2026-03-26T13:01:02.970" v="79477" actId="1076"/>
          <ac:picMkLst>
            <pc:docMk/>
            <pc:sldMk cId="4146948778" sldId="425"/>
            <ac:picMk id="4" creationId="{82056CA0-941F-E3BD-A087-54AE63EA6A05}"/>
          </ac:picMkLst>
        </pc:picChg>
        <pc:cxnChg chg="add mod">
          <ac:chgData name="Anđela Šoškić" userId="a59a783d2c52cb6a" providerId="LiveId" clId="{1B012F92-8D5A-41A4-A1BD-345C588FD917}" dt="2026-03-26T13:01:30.927" v="79484" actId="14100"/>
          <ac:cxnSpMkLst>
            <pc:docMk/>
            <pc:sldMk cId="4146948778" sldId="425"/>
            <ac:cxnSpMk id="6" creationId="{034094BD-D843-D1A2-0205-44154DEC7271}"/>
          </ac:cxnSpMkLst>
        </pc:cxnChg>
      </pc:sldChg>
      <pc:sldChg chg="addSp delSp modSp new mod modNotesTx">
        <pc:chgData name="Anđela Šoškić" userId="a59a783d2c52cb6a" providerId="LiveId" clId="{1B012F92-8D5A-41A4-A1BD-345C588FD917}" dt="2026-03-26T13:38:28.336" v="81603" actId="20577"/>
        <pc:sldMkLst>
          <pc:docMk/>
          <pc:sldMk cId="3595795847" sldId="426"/>
        </pc:sldMkLst>
        <pc:spChg chg="mod">
          <ac:chgData name="Anđela Šoškić" userId="a59a783d2c52cb6a" providerId="LiveId" clId="{1B012F92-8D5A-41A4-A1BD-345C588FD917}" dt="2026-03-26T13:09:43.958" v="80618" actId="20577"/>
          <ac:spMkLst>
            <pc:docMk/>
            <pc:sldMk cId="3595795847" sldId="426"/>
            <ac:spMk id="2" creationId="{F1BD0F0D-F82F-225D-73F8-76AA1EF4ACB9}"/>
          </ac:spMkLst>
        </pc:spChg>
        <pc:spChg chg="del">
          <ac:chgData name="Anđela Šoškić" userId="a59a783d2c52cb6a" providerId="LiveId" clId="{1B012F92-8D5A-41A4-A1BD-345C588FD917}" dt="2026-03-26T13:06:51.786" v="80355"/>
          <ac:spMkLst>
            <pc:docMk/>
            <pc:sldMk cId="3595795847" sldId="426"/>
            <ac:spMk id="3" creationId="{95E9DE81-40AF-B96E-380F-20FB93735308}"/>
          </ac:spMkLst>
        </pc:spChg>
        <pc:spChg chg="add del mod">
          <ac:chgData name="Anđela Šoškić" userId="a59a783d2c52cb6a" providerId="LiveId" clId="{1B012F92-8D5A-41A4-A1BD-345C588FD917}" dt="2026-03-26T13:09:33.906" v="80594"/>
          <ac:spMkLst>
            <pc:docMk/>
            <pc:sldMk cId="3595795847" sldId="426"/>
            <ac:spMk id="5" creationId="{09B3E4ED-C58F-5FE7-D1D3-DE15D1F3A9D3}"/>
          </ac:spMkLst>
        </pc:spChg>
        <pc:spChg chg="add mod">
          <ac:chgData name="Anđela Šoškić" userId="a59a783d2c52cb6a" providerId="LiveId" clId="{1B012F92-8D5A-41A4-A1BD-345C588FD917}" dt="2026-03-26T13:10:11.167" v="80630" actId="1038"/>
          <ac:spMkLst>
            <pc:docMk/>
            <pc:sldMk cId="3595795847" sldId="426"/>
            <ac:spMk id="7" creationId="{6F875970-EA63-A228-3853-40CA526D587C}"/>
          </ac:spMkLst>
        </pc:spChg>
        <pc:picChg chg="add del mod">
          <ac:chgData name="Anđela Šoškić" userId="a59a783d2c52cb6a" providerId="LiveId" clId="{1B012F92-8D5A-41A4-A1BD-345C588FD917}" dt="2026-03-26T13:08:59.416" v="80548" actId="478"/>
          <ac:picMkLst>
            <pc:docMk/>
            <pc:sldMk cId="3595795847" sldId="426"/>
            <ac:picMk id="4" creationId="{137766EE-B65E-5F1D-A51A-CA2ACFF947B1}"/>
          </ac:picMkLst>
        </pc:picChg>
        <pc:picChg chg="add mod">
          <ac:chgData name="Anđela Šoškić" userId="a59a783d2c52cb6a" providerId="LiveId" clId="{1B012F92-8D5A-41A4-A1BD-345C588FD917}" dt="2026-03-26T13:09:39.089" v="80596" actId="1076"/>
          <ac:picMkLst>
            <pc:docMk/>
            <pc:sldMk cId="3595795847" sldId="426"/>
            <ac:picMk id="6" creationId="{7241C72C-E889-7DE3-9D7D-2C0C03179553}"/>
          </ac:picMkLst>
        </pc:picChg>
      </pc:sldChg>
      <pc:sldChg chg="addSp delSp modSp new mod modNotesTx">
        <pc:chgData name="Anđela Šoškić" userId="a59a783d2c52cb6a" providerId="LiveId" clId="{1B012F92-8D5A-41A4-A1BD-345C588FD917}" dt="2026-03-26T13:41:58.964" v="81794" actId="20577"/>
        <pc:sldMkLst>
          <pc:docMk/>
          <pc:sldMk cId="2559130454" sldId="427"/>
        </pc:sldMkLst>
        <pc:spChg chg="mod">
          <ac:chgData name="Anđela Šoškić" userId="a59a783d2c52cb6a" providerId="LiveId" clId="{1B012F92-8D5A-41A4-A1BD-345C588FD917}" dt="2026-03-26T13:39:39.456" v="81637" actId="20577"/>
          <ac:spMkLst>
            <pc:docMk/>
            <pc:sldMk cId="2559130454" sldId="427"/>
            <ac:spMk id="2" creationId="{B22B7DE7-F6A7-217E-08D8-9D0895DC4552}"/>
          </ac:spMkLst>
        </pc:spChg>
        <pc:spChg chg="del">
          <ac:chgData name="Anđela Šoškić" userId="a59a783d2c52cb6a" providerId="LiveId" clId="{1B012F92-8D5A-41A4-A1BD-345C588FD917}" dt="2026-03-26T13:39:14.801" v="81604"/>
          <ac:spMkLst>
            <pc:docMk/>
            <pc:sldMk cId="2559130454" sldId="427"/>
            <ac:spMk id="3" creationId="{2FD0B0DA-CF2D-B7CE-A585-57790A7C6BD4}"/>
          </ac:spMkLst>
        </pc:spChg>
        <pc:spChg chg="add mod">
          <ac:chgData name="Anđela Šoškić" userId="a59a783d2c52cb6a" providerId="LiveId" clId="{1B012F92-8D5A-41A4-A1BD-345C588FD917}" dt="2026-03-26T13:41:15.103" v="81696" actId="1036"/>
          <ac:spMkLst>
            <pc:docMk/>
            <pc:sldMk cId="2559130454" sldId="427"/>
            <ac:spMk id="5" creationId="{B5B795F7-FAC4-7C7E-3FF5-617CB04F6FCE}"/>
          </ac:spMkLst>
        </pc:spChg>
        <pc:spChg chg="add mod">
          <ac:chgData name="Anđela Šoškić" userId="a59a783d2c52cb6a" providerId="LiveId" clId="{1B012F92-8D5A-41A4-A1BD-345C588FD917}" dt="2026-03-26T13:41:35.282" v="81720" actId="1037"/>
          <ac:spMkLst>
            <pc:docMk/>
            <pc:sldMk cId="2559130454" sldId="427"/>
            <ac:spMk id="6" creationId="{780A97F7-FCA8-AF17-379C-CF03F62277FE}"/>
          </ac:spMkLst>
        </pc:spChg>
        <pc:spChg chg="add mod">
          <ac:chgData name="Anđela Šoškić" userId="a59a783d2c52cb6a" providerId="LiveId" clId="{1B012F92-8D5A-41A4-A1BD-345C588FD917}" dt="2026-03-26T13:41:30.568" v="81717" actId="1037"/>
          <ac:spMkLst>
            <pc:docMk/>
            <pc:sldMk cId="2559130454" sldId="427"/>
            <ac:spMk id="7" creationId="{25450826-E383-947F-EA9F-E1BC1D469874}"/>
          </ac:spMkLst>
        </pc:spChg>
        <pc:spChg chg="add mod">
          <ac:chgData name="Anđela Šoškić" userId="a59a783d2c52cb6a" providerId="LiveId" clId="{1B012F92-8D5A-41A4-A1BD-345C588FD917}" dt="2026-03-26T13:41:01.221" v="81688" actId="113"/>
          <ac:spMkLst>
            <pc:docMk/>
            <pc:sldMk cId="2559130454" sldId="427"/>
            <ac:spMk id="8" creationId="{0B3C622B-B305-B714-EB23-4A22921B1AA1}"/>
          </ac:spMkLst>
        </pc:spChg>
        <pc:picChg chg="add mod">
          <ac:chgData name="Anđela Šoškić" userId="a59a783d2c52cb6a" providerId="LiveId" clId="{1B012F92-8D5A-41A4-A1BD-345C588FD917}" dt="2026-03-26T13:39:26.511" v="81608" actId="1076"/>
          <ac:picMkLst>
            <pc:docMk/>
            <pc:sldMk cId="2559130454" sldId="427"/>
            <ac:picMk id="4" creationId="{63661B43-9282-1831-DC6F-9B5F43D5BDB2}"/>
          </ac:picMkLst>
        </pc:picChg>
      </pc:sldChg>
      <pc:sldChg chg="addSp delSp modSp new mod modClrScheme chgLayout">
        <pc:chgData name="Anđela Šoškić" userId="a59a783d2c52cb6a" providerId="LiveId" clId="{1B012F92-8D5A-41A4-A1BD-345C588FD917}" dt="2026-03-26T13:43:11.153" v="81974" actId="20577"/>
        <pc:sldMkLst>
          <pc:docMk/>
          <pc:sldMk cId="1485241199" sldId="428"/>
        </pc:sldMkLst>
        <pc:spChg chg="del mod ord">
          <ac:chgData name="Anđela Šoškić" userId="a59a783d2c52cb6a" providerId="LiveId" clId="{1B012F92-8D5A-41A4-A1BD-345C588FD917}" dt="2026-03-26T13:42:36.273" v="81796" actId="700"/>
          <ac:spMkLst>
            <pc:docMk/>
            <pc:sldMk cId="1485241199" sldId="428"/>
            <ac:spMk id="2" creationId="{27719D67-654A-1717-2A5E-8D6C6A8C0F73}"/>
          </ac:spMkLst>
        </pc:spChg>
        <pc:spChg chg="add mod ord">
          <ac:chgData name="Anđela Šoškić" userId="a59a783d2c52cb6a" providerId="LiveId" clId="{1B012F92-8D5A-41A4-A1BD-345C588FD917}" dt="2026-03-26T13:42:41.722" v="81815" actId="20577"/>
          <ac:spMkLst>
            <pc:docMk/>
            <pc:sldMk cId="1485241199" sldId="428"/>
            <ac:spMk id="3" creationId="{423155BE-45BB-920C-972C-D55149C7E81F}"/>
          </ac:spMkLst>
        </pc:spChg>
        <pc:spChg chg="add mod ord">
          <ac:chgData name="Anđela Šoškić" userId="a59a783d2c52cb6a" providerId="LiveId" clId="{1B012F92-8D5A-41A4-A1BD-345C588FD917}" dt="2026-03-26T13:43:11.153" v="81974" actId="20577"/>
          <ac:spMkLst>
            <pc:docMk/>
            <pc:sldMk cId="1485241199" sldId="428"/>
            <ac:spMk id="4" creationId="{2902AE62-C292-6ABE-AFD5-049458CCFEB3}"/>
          </ac:spMkLst>
        </pc:spChg>
      </pc:sldChg>
      <pc:sldChg chg="addSp delSp modSp new del mod modClrScheme chgLayout">
        <pc:chgData name="Anđela Šoškić" userId="a59a783d2c52cb6a" providerId="LiveId" clId="{1B012F92-8D5A-41A4-A1BD-345C588FD917}" dt="2026-03-26T13:47:30.829" v="82057" actId="2696"/>
        <pc:sldMkLst>
          <pc:docMk/>
          <pc:sldMk cId="697143085" sldId="429"/>
        </pc:sldMkLst>
        <pc:spChg chg="del mod ord">
          <ac:chgData name="Anđela Šoškić" userId="a59a783d2c52cb6a" providerId="LiveId" clId="{1B012F92-8D5A-41A4-A1BD-345C588FD917}" dt="2026-03-26T13:47:00.120" v="81976" actId="700"/>
          <ac:spMkLst>
            <pc:docMk/>
            <pc:sldMk cId="697143085" sldId="429"/>
            <ac:spMk id="2" creationId="{2BE3450E-DAF8-4F95-B491-A44FABC9968B}"/>
          </ac:spMkLst>
        </pc:spChg>
        <pc:spChg chg="del">
          <ac:chgData name="Anđela Šoškić" userId="a59a783d2c52cb6a" providerId="LiveId" clId="{1B012F92-8D5A-41A4-A1BD-345C588FD917}" dt="2026-03-26T13:47:00.120" v="81976" actId="700"/>
          <ac:spMkLst>
            <pc:docMk/>
            <pc:sldMk cId="697143085" sldId="429"/>
            <ac:spMk id="3" creationId="{0236DFEF-B0EF-EA9A-FACE-A11F3E623281}"/>
          </ac:spMkLst>
        </pc:spChg>
        <pc:spChg chg="add mod ord">
          <ac:chgData name="Anđela Šoškić" userId="a59a783d2c52cb6a" providerId="LiveId" clId="{1B012F92-8D5A-41A4-A1BD-345C588FD917}" dt="2026-03-26T13:47:14.444" v="82043" actId="20577"/>
          <ac:spMkLst>
            <pc:docMk/>
            <pc:sldMk cId="697143085" sldId="429"/>
            <ac:spMk id="4" creationId="{13F38218-4A98-5E9A-B4F8-399705CF5C60}"/>
          </ac:spMkLst>
        </pc:spChg>
      </pc:sldChg>
      <pc:sldChg chg="add">
        <pc:chgData name="Anđela Šoškić" userId="a59a783d2c52cb6a" providerId="LiveId" clId="{1B012F92-8D5A-41A4-A1BD-345C588FD917}" dt="2026-03-26T13:49:01.886" v="82125"/>
        <pc:sldMkLst>
          <pc:docMk/>
          <pc:sldMk cId="3255684627" sldId="429"/>
        </pc:sldMkLst>
      </pc:sldChg>
      <pc:sldChg chg="add del">
        <pc:chgData name="Anđela Šoškić" userId="a59a783d2c52cb6a" providerId="LiveId" clId="{1B012F92-8D5A-41A4-A1BD-345C588FD917}" dt="2026-03-26T13:48:45.687" v="82124" actId="2696"/>
        <pc:sldMkLst>
          <pc:docMk/>
          <pc:sldMk cId="4238559693" sldId="429"/>
        </pc:sldMkLst>
      </pc:sldChg>
      <pc:sldChg chg="addSp delSp modSp new del mod modClrScheme chgLayout">
        <pc:chgData name="Anđela Šoškić" userId="a59a783d2c52cb6a" providerId="LiveId" clId="{1B012F92-8D5A-41A4-A1BD-345C588FD917}" dt="2026-03-26T13:47:30.829" v="82057" actId="2696"/>
        <pc:sldMkLst>
          <pc:docMk/>
          <pc:sldMk cId="978492908" sldId="430"/>
        </pc:sldMkLst>
        <pc:spChg chg="del mod ord">
          <ac:chgData name="Anđela Šoškić" userId="a59a783d2c52cb6a" providerId="LiveId" clId="{1B012F92-8D5A-41A4-A1BD-345C588FD917}" dt="2026-03-26T13:47:19.428" v="82045" actId="700"/>
          <ac:spMkLst>
            <pc:docMk/>
            <pc:sldMk cId="978492908" sldId="430"/>
            <ac:spMk id="2" creationId="{D7838EC3-85CE-A670-D0C1-74DEC36F22E3}"/>
          </ac:spMkLst>
        </pc:spChg>
        <pc:spChg chg="add mod ord">
          <ac:chgData name="Anđela Šoškić" userId="a59a783d2c52cb6a" providerId="LiveId" clId="{1B012F92-8D5A-41A4-A1BD-345C588FD917}" dt="2026-03-26T13:47:24.721" v="82056" actId="20577"/>
          <ac:spMkLst>
            <pc:docMk/>
            <pc:sldMk cId="978492908" sldId="430"/>
            <ac:spMk id="3" creationId="{6CAB5051-D2D2-2B74-72D7-45EBEA23F90A}"/>
          </ac:spMkLst>
        </pc:spChg>
        <pc:spChg chg="add mod ord">
          <ac:chgData name="Anđela Šoškić" userId="a59a783d2c52cb6a" providerId="LiveId" clId="{1B012F92-8D5A-41A4-A1BD-345C588FD917}" dt="2026-03-26T13:47:19.428" v="82045" actId="700"/>
          <ac:spMkLst>
            <pc:docMk/>
            <pc:sldMk cId="978492908" sldId="430"/>
            <ac:spMk id="4" creationId="{B78740B9-66A1-358C-9B0D-E7D2CFA515C7}"/>
          </ac:spMkLst>
        </pc:spChg>
      </pc:sldChg>
      <pc:sldChg chg="modSp add mod">
        <pc:chgData name="Anđela Šoškić" userId="a59a783d2c52cb6a" providerId="LiveId" clId="{1B012F92-8D5A-41A4-A1BD-345C588FD917}" dt="2026-03-26T13:49:25.198" v="82226" actId="20577"/>
        <pc:sldMkLst>
          <pc:docMk/>
          <pc:sldMk cId="1451019910" sldId="430"/>
        </pc:sldMkLst>
        <pc:spChg chg="mod">
          <ac:chgData name="Anđela Šoškić" userId="a59a783d2c52cb6a" providerId="LiveId" clId="{1B012F92-8D5A-41A4-A1BD-345C588FD917}" dt="2026-03-26T13:49:25.198" v="82226" actId="20577"/>
          <ac:spMkLst>
            <pc:docMk/>
            <pc:sldMk cId="1451019910" sldId="430"/>
            <ac:spMk id="4" creationId="{B78740B9-66A1-358C-9B0D-E7D2CFA515C7}"/>
          </ac:spMkLst>
        </pc:spChg>
      </pc:sldChg>
      <pc:sldChg chg="modSp add del mod">
        <pc:chgData name="Anđela Šoškić" userId="a59a783d2c52cb6a" providerId="LiveId" clId="{1B012F92-8D5A-41A4-A1BD-345C588FD917}" dt="2026-03-26T13:48:45.687" v="82124" actId="2696"/>
        <pc:sldMkLst>
          <pc:docMk/>
          <pc:sldMk cId="1744088204" sldId="430"/>
        </pc:sldMkLst>
        <pc:spChg chg="mod">
          <ac:chgData name="Anđela Šoškić" userId="a59a783d2c52cb6a" providerId="LiveId" clId="{1B012F92-8D5A-41A4-A1BD-345C588FD917}" dt="2026-03-26T13:48:25.619" v="82121" actId="20577"/>
          <ac:spMkLst>
            <pc:docMk/>
            <pc:sldMk cId="1744088204" sldId="430"/>
            <ac:spMk id="4" creationId="{B78740B9-66A1-358C-9B0D-E7D2CFA515C7}"/>
          </ac:spMkLst>
        </pc:spChg>
      </pc:sldChg>
      <pc:sldChg chg="addSp delSp modSp new mod modAnim modNotesTx">
        <pc:chgData name="Anđela Šoškić" userId="a59a783d2c52cb6a" providerId="LiveId" clId="{1B012F92-8D5A-41A4-A1BD-345C588FD917}" dt="2026-03-26T13:56:05.408" v="82671" actId="14100"/>
        <pc:sldMkLst>
          <pc:docMk/>
          <pc:sldMk cId="963398958" sldId="431"/>
        </pc:sldMkLst>
        <pc:spChg chg="mod">
          <ac:chgData name="Anđela Šoškić" userId="a59a783d2c52cb6a" providerId="LiveId" clId="{1B012F92-8D5A-41A4-A1BD-345C588FD917}" dt="2026-03-26T13:52:28.811" v="82403" actId="20577"/>
          <ac:spMkLst>
            <pc:docMk/>
            <pc:sldMk cId="963398958" sldId="431"/>
            <ac:spMk id="2" creationId="{62436526-9B6B-10E8-9883-791D012044EB}"/>
          </ac:spMkLst>
        </pc:spChg>
        <pc:spChg chg="del">
          <ac:chgData name="Anđela Šoškić" userId="a59a783d2c52cb6a" providerId="LiveId" clId="{1B012F92-8D5A-41A4-A1BD-345C588FD917}" dt="2026-03-26T13:52:30.822" v="82404"/>
          <ac:spMkLst>
            <pc:docMk/>
            <pc:sldMk cId="963398958" sldId="431"/>
            <ac:spMk id="3" creationId="{1C434F32-E2BE-A906-77A5-BD77DBF5EF37}"/>
          </ac:spMkLst>
        </pc:spChg>
        <pc:spChg chg="add mod">
          <ac:chgData name="Anđela Šoškić" userId="a59a783d2c52cb6a" providerId="LiveId" clId="{1B012F92-8D5A-41A4-A1BD-345C588FD917}" dt="2026-03-26T13:53:55.119" v="82418" actId="14100"/>
          <ac:spMkLst>
            <pc:docMk/>
            <pc:sldMk cId="963398958" sldId="431"/>
            <ac:spMk id="5" creationId="{C6D5826F-140B-DE0B-D345-82264C9C911E}"/>
          </ac:spMkLst>
        </pc:spChg>
        <pc:spChg chg="add mod">
          <ac:chgData name="Anđela Šoškić" userId="a59a783d2c52cb6a" providerId="LiveId" clId="{1B012F92-8D5A-41A4-A1BD-345C588FD917}" dt="2026-03-26T13:56:05.408" v="82671" actId="14100"/>
          <ac:spMkLst>
            <pc:docMk/>
            <pc:sldMk cId="963398958" sldId="431"/>
            <ac:spMk id="6" creationId="{6E963C5A-CD9F-8CB7-1C6D-BA8B319B6EF5}"/>
          </ac:spMkLst>
        </pc:spChg>
        <pc:picChg chg="add mod">
          <ac:chgData name="Anđela Šoškić" userId="a59a783d2c52cb6a" providerId="LiveId" clId="{1B012F92-8D5A-41A4-A1BD-345C588FD917}" dt="2026-03-26T13:53:42.802" v="82416" actId="1076"/>
          <ac:picMkLst>
            <pc:docMk/>
            <pc:sldMk cId="963398958" sldId="431"/>
            <ac:picMk id="4" creationId="{F3049F8B-418E-9E4F-035B-260D14BEFEE9}"/>
          </ac:picMkLst>
        </pc:picChg>
      </pc:sldChg>
      <pc:sldChg chg="addSp delSp modSp new del mod modClrScheme chgLayout">
        <pc:chgData name="Anđela Šoškić" userId="a59a783d2c52cb6a" providerId="LiveId" clId="{1B012F92-8D5A-41A4-A1BD-345C588FD917}" dt="2026-03-26T13:51:50.521" v="82346" actId="47"/>
        <pc:sldMkLst>
          <pc:docMk/>
          <pc:sldMk cId="3464636322" sldId="431"/>
        </pc:sldMkLst>
        <pc:spChg chg="del mod ord">
          <ac:chgData name="Anđela Šoškić" userId="a59a783d2c52cb6a" providerId="LiveId" clId="{1B012F92-8D5A-41A4-A1BD-345C588FD917}" dt="2026-03-26T13:51:42.521" v="82322" actId="700"/>
          <ac:spMkLst>
            <pc:docMk/>
            <pc:sldMk cId="3464636322" sldId="431"/>
            <ac:spMk id="2" creationId="{42041EDC-178A-3E24-0011-AF6BB63297D0}"/>
          </ac:spMkLst>
        </pc:spChg>
        <pc:spChg chg="del">
          <ac:chgData name="Anđela Šoškić" userId="a59a783d2c52cb6a" providerId="LiveId" clId="{1B012F92-8D5A-41A4-A1BD-345C588FD917}" dt="2026-03-26T13:51:42.521" v="82322" actId="700"/>
          <ac:spMkLst>
            <pc:docMk/>
            <pc:sldMk cId="3464636322" sldId="431"/>
            <ac:spMk id="3" creationId="{A2ED68AF-D01B-B566-9007-0A8FC837086A}"/>
          </ac:spMkLst>
        </pc:spChg>
        <pc:spChg chg="add mod ord">
          <ac:chgData name="Anđela Šoškić" userId="a59a783d2c52cb6a" providerId="LiveId" clId="{1B012F92-8D5A-41A4-A1BD-345C588FD917}" dt="2026-03-26T13:51:48.142" v="82345" actId="20577"/>
          <ac:spMkLst>
            <pc:docMk/>
            <pc:sldMk cId="3464636322" sldId="431"/>
            <ac:spMk id="4" creationId="{09BB573E-C52A-1B46-E5A3-C534B20EE4FE}"/>
          </ac:spMkLst>
        </pc:spChg>
      </pc:sldChg>
      <pc:sldChg chg="delSp modSp add mod modNotesTx">
        <pc:chgData name="Anđela Šoškić" userId="a59a783d2c52cb6a" providerId="LiveId" clId="{1B012F92-8D5A-41A4-A1BD-345C588FD917}" dt="2026-03-26T13:56:55.613" v="82791" actId="20577"/>
        <pc:sldMkLst>
          <pc:docMk/>
          <pc:sldMk cId="1310070364" sldId="432"/>
        </pc:sldMkLst>
        <pc:spChg chg="del">
          <ac:chgData name="Anđela Šoškić" userId="a59a783d2c52cb6a" providerId="LiveId" clId="{1B012F92-8D5A-41A4-A1BD-345C588FD917}" dt="2026-03-26T13:56:16.763" v="82675" actId="478"/>
          <ac:spMkLst>
            <pc:docMk/>
            <pc:sldMk cId="1310070364" sldId="432"/>
            <ac:spMk id="5" creationId="{14A89B30-BEF7-AB50-0CF1-F02E12F11BF6}"/>
          </ac:spMkLst>
        </pc:spChg>
        <pc:spChg chg="mod">
          <ac:chgData name="Anđela Šoškić" userId="a59a783d2c52cb6a" providerId="LiveId" clId="{1B012F92-8D5A-41A4-A1BD-345C588FD917}" dt="2026-03-26T13:56:15.171" v="82674" actId="14100"/>
          <ac:spMkLst>
            <pc:docMk/>
            <pc:sldMk cId="1310070364" sldId="432"/>
            <ac:spMk id="6" creationId="{4E8442C3-D5A4-CD35-CED3-4B913192BC7D}"/>
          </ac:spMkLst>
        </pc:spChg>
      </pc:sldChg>
      <pc:sldChg chg="modSp new add del mod ord modNotesTx">
        <pc:chgData name="Anđela Šoškić" userId="a59a783d2c52cb6a" providerId="LiveId" clId="{1B012F92-8D5A-41A4-A1BD-345C588FD917}" dt="2026-03-27T08:43:16.949" v="83250" actId="20577"/>
        <pc:sldMkLst>
          <pc:docMk/>
          <pc:sldMk cId="3895264554" sldId="433"/>
        </pc:sldMkLst>
        <pc:spChg chg="mod">
          <ac:chgData name="Anđela Šoškić" userId="a59a783d2c52cb6a" providerId="LiveId" clId="{1B012F92-8D5A-41A4-A1BD-345C588FD917}" dt="2026-03-26T13:58:16.585" v="82820" actId="20577"/>
          <ac:spMkLst>
            <pc:docMk/>
            <pc:sldMk cId="3895264554" sldId="433"/>
            <ac:spMk id="2" creationId="{5FCC4F80-19B3-4B6C-AFB3-F777F0E67F93}"/>
          </ac:spMkLst>
        </pc:spChg>
        <pc:spChg chg="mod">
          <ac:chgData name="Anđela Šoškić" userId="a59a783d2c52cb6a" providerId="LiveId" clId="{1B012F92-8D5A-41A4-A1BD-345C588FD917}" dt="2026-03-27T08:43:16.949" v="83250" actId="20577"/>
          <ac:spMkLst>
            <pc:docMk/>
            <pc:sldMk cId="3895264554" sldId="433"/>
            <ac:spMk id="3" creationId="{9C4DD97E-56CE-ADBF-23EE-F7CEF509F47D}"/>
          </ac:spMkLst>
        </pc:spChg>
      </pc:sldChg>
      <pc:sldChg chg="addSp modSp add mod ord modNotesTx">
        <pc:chgData name="Anđela Šoškić" userId="a59a783d2c52cb6a" providerId="LiveId" clId="{1B012F92-8D5A-41A4-A1BD-345C588FD917}" dt="2026-03-27T08:44:21.677" v="83263" actId="6549"/>
        <pc:sldMkLst>
          <pc:docMk/>
          <pc:sldMk cId="2535904257" sldId="434"/>
        </pc:sldMkLst>
        <pc:spChg chg="mod">
          <ac:chgData name="Anđela Šoškić" userId="a59a783d2c52cb6a" providerId="LiveId" clId="{1B012F92-8D5A-41A4-A1BD-345C588FD917}" dt="2026-03-27T08:29:13.482" v="83207" actId="6549"/>
          <ac:spMkLst>
            <pc:docMk/>
            <pc:sldMk cId="2535904257" sldId="434"/>
            <ac:spMk id="3" creationId="{D0B757AC-BADB-C03F-FBD2-CA217D598F4C}"/>
          </ac:spMkLst>
        </pc:spChg>
        <pc:spChg chg="add mod">
          <ac:chgData name="Anđela Šoškić" userId="a59a783d2c52cb6a" providerId="LiveId" clId="{1B012F92-8D5A-41A4-A1BD-345C588FD917}" dt="2026-03-27T08:29:18.703" v="83208" actId="1076"/>
          <ac:spMkLst>
            <pc:docMk/>
            <pc:sldMk cId="2535904257" sldId="434"/>
            <ac:spMk id="4" creationId="{5C7FE555-6714-59E3-8075-AF66F9542DAC}"/>
          </ac:spMkLst>
        </pc:spChg>
        <pc:spChg chg="add mod">
          <ac:chgData name="Anđela Šoškić" userId="a59a783d2c52cb6a" providerId="LiveId" clId="{1B012F92-8D5A-41A4-A1BD-345C588FD917}" dt="2026-03-26T14:06:21.294" v="82993" actId="5793"/>
          <ac:spMkLst>
            <pc:docMk/>
            <pc:sldMk cId="2535904257" sldId="434"/>
            <ac:spMk id="7" creationId="{7205A6CC-DC36-FD68-DC21-C891236B045A}"/>
          </ac:spMkLst>
        </pc:spChg>
        <pc:cxnChg chg="add mod">
          <ac:chgData name="Anđela Šoškić" userId="a59a783d2c52cb6a" providerId="LiveId" clId="{1B012F92-8D5A-41A4-A1BD-345C588FD917}" dt="2026-03-27T08:29:21.167" v="83209" actId="14100"/>
          <ac:cxnSpMkLst>
            <pc:docMk/>
            <pc:sldMk cId="2535904257" sldId="434"/>
            <ac:cxnSpMk id="5" creationId="{A8926F86-C704-161F-D275-4950D255D988}"/>
          </ac:cxnSpMkLst>
        </pc:cxnChg>
      </pc:sldChg>
      <pc:sldChg chg="addSp delSp modSp add mod modNotesTx">
        <pc:chgData name="Anđela Šoškić" userId="a59a783d2c52cb6a" providerId="LiveId" clId="{1B012F92-8D5A-41A4-A1BD-345C588FD917}" dt="2026-03-27T10:13:20.695" v="87534" actId="20577"/>
        <pc:sldMkLst>
          <pc:docMk/>
          <pc:sldMk cId="1739711717" sldId="435"/>
        </pc:sldMkLst>
        <pc:spChg chg="mod">
          <ac:chgData name="Anđela Šoškić" userId="a59a783d2c52cb6a" providerId="LiveId" clId="{1B012F92-8D5A-41A4-A1BD-345C588FD917}" dt="2026-03-27T08:29:26.972" v="83210" actId="20577"/>
          <ac:spMkLst>
            <pc:docMk/>
            <pc:sldMk cId="1739711717" sldId="435"/>
            <ac:spMk id="3" creationId="{06E06524-57E5-AEF6-968F-E3F7AE15B2F1}"/>
          </ac:spMkLst>
        </pc:spChg>
        <pc:spChg chg="mod">
          <ac:chgData name="Anđela Šoškić" userId="a59a783d2c52cb6a" providerId="LiveId" clId="{1B012F92-8D5A-41A4-A1BD-345C588FD917}" dt="2026-03-27T09:28:07.791" v="83999" actId="1076"/>
          <ac:spMkLst>
            <pc:docMk/>
            <pc:sldMk cId="1739711717" sldId="435"/>
            <ac:spMk id="4" creationId="{B6740BC0-46B7-9996-423D-E235C0A5FA83}"/>
          </ac:spMkLst>
        </pc:spChg>
        <pc:spChg chg="add mod">
          <ac:chgData name="Anđela Šoškić" userId="a59a783d2c52cb6a" providerId="LiveId" clId="{1B012F92-8D5A-41A4-A1BD-345C588FD917}" dt="2026-03-27T09:41:53.646" v="84687" actId="1076"/>
          <ac:spMkLst>
            <pc:docMk/>
            <pc:sldMk cId="1739711717" sldId="435"/>
            <ac:spMk id="6" creationId="{DB38BAF0-4FA6-9F9D-3FBD-1775722298EF}"/>
          </ac:spMkLst>
        </pc:spChg>
        <pc:spChg chg="mod">
          <ac:chgData name="Anđela Šoškić" userId="a59a783d2c52cb6a" providerId="LiveId" clId="{1B012F92-8D5A-41A4-A1BD-345C588FD917}" dt="2026-03-27T10:13:20.695" v="87534" actId="20577"/>
          <ac:spMkLst>
            <pc:docMk/>
            <pc:sldMk cId="1739711717" sldId="435"/>
            <ac:spMk id="7" creationId="{286001F9-1717-AE92-8A35-9DA3D5A3C2F4}"/>
          </ac:spMkLst>
        </pc:spChg>
        <pc:spChg chg="add mod">
          <ac:chgData name="Anđela Šoškić" userId="a59a783d2c52cb6a" providerId="LiveId" clId="{1B012F92-8D5A-41A4-A1BD-345C588FD917}" dt="2026-03-27T10:12:16.848" v="87385" actId="20577"/>
          <ac:spMkLst>
            <pc:docMk/>
            <pc:sldMk cId="1739711717" sldId="435"/>
            <ac:spMk id="18" creationId="{41AFCCAE-1DB2-C0F9-02F3-1828F53AC856}"/>
          </ac:spMkLst>
        </pc:spChg>
        <pc:spChg chg="add del mod">
          <ac:chgData name="Anđela Šoškić" userId="a59a783d2c52cb6a" providerId="LiveId" clId="{1B012F92-8D5A-41A4-A1BD-345C588FD917}" dt="2026-03-27T10:05:51.104" v="86756" actId="478"/>
          <ac:spMkLst>
            <pc:docMk/>
            <pc:sldMk cId="1739711717" sldId="435"/>
            <ac:spMk id="20" creationId="{816DD80E-2238-19CD-4020-A04F3B3BFD1F}"/>
          </ac:spMkLst>
        </pc:spChg>
        <pc:cxnChg chg="mod">
          <ac:chgData name="Anđela Šoškić" userId="a59a783d2c52cb6a" providerId="LiveId" clId="{1B012F92-8D5A-41A4-A1BD-345C588FD917}" dt="2026-03-27T10:13:15.068" v="87503" actId="20577"/>
          <ac:cxnSpMkLst>
            <pc:docMk/>
            <pc:sldMk cId="1739711717" sldId="435"/>
            <ac:cxnSpMk id="5" creationId="{6255AD4B-4EC6-6CD4-8A76-7DC2E3669D15}"/>
          </ac:cxnSpMkLst>
        </pc:cxnChg>
        <pc:cxnChg chg="add mod">
          <ac:chgData name="Anđela Šoškić" userId="a59a783d2c52cb6a" providerId="LiveId" clId="{1B012F92-8D5A-41A4-A1BD-345C588FD917}" dt="2026-03-27T09:41:59.434" v="84689" actId="14100"/>
          <ac:cxnSpMkLst>
            <pc:docMk/>
            <pc:sldMk cId="1739711717" sldId="435"/>
            <ac:cxnSpMk id="9" creationId="{65DEA05B-CA04-2F72-65CC-C19B68FB907C}"/>
          </ac:cxnSpMkLst>
        </pc:cxnChg>
      </pc:sldChg>
      <pc:sldChg chg="delSp modSp add del mod">
        <pc:chgData name="Anđela Šoškić" userId="a59a783d2c52cb6a" providerId="LiveId" clId="{1B012F92-8D5A-41A4-A1BD-345C588FD917}" dt="2026-03-27T10:20:09.547" v="88745" actId="47"/>
        <pc:sldMkLst>
          <pc:docMk/>
          <pc:sldMk cId="3187794773" sldId="436"/>
        </pc:sldMkLst>
        <pc:spChg chg="mod">
          <ac:chgData name="Anđela Šoškić" userId="a59a783d2c52cb6a" providerId="LiveId" clId="{1B012F92-8D5A-41A4-A1BD-345C588FD917}" dt="2026-03-27T08:43:49.737" v="83256" actId="6549"/>
          <ac:spMkLst>
            <pc:docMk/>
            <pc:sldMk cId="3187794773" sldId="436"/>
            <ac:spMk id="3" creationId="{56CA92A6-7AB4-CD56-BD29-F401CD6C648F}"/>
          </ac:spMkLst>
        </pc:spChg>
        <pc:spChg chg="mod">
          <ac:chgData name="Anđela Šoškić" userId="a59a783d2c52cb6a" providerId="LiveId" clId="{1B012F92-8D5A-41A4-A1BD-345C588FD917}" dt="2026-03-27T08:43:55.169" v="83257" actId="1076"/>
          <ac:spMkLst>
            <pc:docMk/>
            <pc:sldMk cId="3187794773" sldId="436"/>
            <ac:spMk id="4" creationId="{F304DE53-C434-B57B-D6DF-2E22D80E13AF}"/>
          </ac:spMkLst>
        </pc:spChg>
        <pc:spChg chg="del">
          <ac:chgData name="Anđela Šoškić" userId="a59a783d2c52cb6a" providerId="LiveId" clId="{1B012F92-8D5A-41A4-A1BD-345C588FD917}" dt="2026-03-26T14:07:18.084" v="83094" actId="478"/>
          <ac:spMkLst>
            <pc:docMk/>
            <pc:sldMk cId="3187794773" sldId="436"/>
            <ac:spMk id="6" creationId="{257F2C2E-31AE-443D-8810-30D45DFAD505}"/>
          </ac:spMkLst>
        </pc:spChg>
        <pc:spChg chg="mod">
          <ac:chgData name="Anđela Šoškić" userId="a59a783d2c52cb6a" providerId="LiveId" clId="{1B012F92-8D5A-41A4-A1BD-345C588FD917}" dt="2026-03-26T14:08:30.398" v="83201" actId="20577"/>
          <ac:spMkLst>
            <pc:docMk/>
            <pc:sldMk cId="3187794773" sldId="436"/>
            <ac:spMk id="7" creationId="{2B1B5A76-E287-51AF-03CA-A52C05F21043}"/>
          </ac:spMkLst>
        </pc:spChg>
        <pc:cxnChg chg="mod">
          <ac:chgData name="Anđela Šoškić" userId="a59a783d2c52cb6a" providerId="LiveId" clId="{1B012F92-8D5A-41A4-A1BD-345C588FD917}" dt="2026-03-27T08:43:55.169" v="83257" actId="1076"/>
          <ac:cxnSpMkLst>
            <pc:docMk/>
            <pc:sldMk cId="3187794773" sldId="436"/>
            <ac:cxnSpMk id="5" creationId="{222A761E-4F60-B28D-5593-0E991FFC169E}"/>
          </ac:cxnSpMkLst>
        </pc:cxnChg>
        <pc:cxnChg chg="del">
          <ac:chgData name="Anđela Šoškić" userId="a59a783d2c52cb6a" providerId="LiveId" clId="{1B012F92-8D5A-41A4-A1BD-345C588FD917}" dt="2026-03-26T14:07:16.261" v="83093" actId="478"/>
          <ac:cxnSpMkLst>
            <pc:docMk/>
            <pc:sldMk cId="3187794773" sldId="436"/>
            <ac:cxnSpMk id="9" creationId="{2F30C3C9-5577-3D1B-C39A-D7AF1049BD62}"/>
          </ac:cxnSpMkLst>
        </pc:cxnChg>
      </pc:sldChg>
      <pc:sldChg chg="modSp add mod ord modNotesTx">
        <pc:chgData name="Anđela Šoškić" userId="a59a783d2c52cb6a" providerId="LiveId" clId="{1B012F92-8D5A-41A4-A1BD-345C588FD917}" dt="2026-03-27T11:01:59.624" v="89192" actId="20577"/>
        <pc:sldMkLst>
          <pc:docMk/>
          <pc:sldMk cId="1590906648" sldId="437"/>
        </pc:sldMkLst>
        <pc:spChg chg="mod">
          <ac:chgData name="Anđela Šoškić" userId="a59a783d2c52cb6a" providerId="LiveId" clId="{1B012F92-8D5A-41A4-A1BD-345C588FD917}" dt="2026-03-27T08:43:32.321" v="83253" actId="6549"/>
          <ac:spMkLst>
            <pc:docMk/>
            <pc:sldMk cId="1590906648" sldId="437"/>
            <ac:spMk id="3" creationId="{FF3572A9-2DCB-5438-7159-A75B10593726}"/>
          </ac:spMkLst>
        </pc:spChg>
        <pc:spChg chg="mod">
          <ac:chgData name="Anđela Šoškić" userId="a59a783d2c52cb6a" providerId="LiveId" clId="{1B012F92-8D5A-41A4-A1BD-345C588FD917}" dt="2026-03-27T08:43:40.290" v="83255" actId="1076"/>
          <ac:spMkLst>
            <pc:docMk/>
            <pc:sldMk cId="1590906648" sldId="437"/>
            <ac:spMk id="4" creationId="{5D48E467-385E-311F-2AE9-DD8279065A05}"/>
          </ac:spMkLst>
        </pc:spChg>
        <pc:spChg chg="mod">
          <ac:chgData name="Anđela Šoškić" userId="a59a783d2c52cb6a" providerId="LiveId" clId="{1B012F92-8D5A-41A4-A1BD-345C588FD917}" dt="2026-03-27T11:01:59.624" v="89192" actId="20577"/>
          <ac:spMkLst>
            <pc:docMk/>
            <pc:sldMk cId="1590906648" sldId="437"/>
            <ac:spMk id="7" creationId="{7522926E-C812-F352-7C8E-949C20A2A51D}"/>
          </ac:spMkLst>
        </pc:spChg>
        <pc:cxnChg chg="mod">
          <ac:chgData name="Anđela Šoškić" userId="a59a783d2c52cb6a" providerId="LiveId" clId="{1B012F92-8D5A-41A4-A1BD-345C588FD917}" dt="2026-03-27T08:43:40.290" v="83255" actId="1076"/>
          <ac:cxnSpMkLst>
            <pc:docMk/>
            <pc:sldMk cId="1590906648" sldId="437"/>
            <ac:cxnSpMk id="5" creationId="{1397212B-F524-733E-E595-066D4F336586}"/>
          </ac:cxnSpMkLst>
        </pc:cxnChg>
      </pc:sldChg>
      <pc:sldChg chg="delSp modSp add mod modNotesTx">
        <pc:chgData name="Anđela Šoškić" userId="a59a783d2c52cb6a" providerId="LiveId" clId="{1B012F92-8D5A-41A4-A1BD-345C588FD917}" dt="2026-03-27T11:05:54.616" v="89905" actId="20577"/>
        <pc:sldMkLst>
          <pc:docMk/>
          <pc:sldMk cId="2636621012" sldId="438"/>
        </pc:sldMkLst>
        <pc:spChg chg="mod">
          <ac:chgData name="Anđela Šoškić" userId="a59a783d2c52cb6a" providerId="LiveId" clId="{1B012F92-8D5A-41A4-A1BD-345C588FD917}" dt="2026-03-27T08:44:04.173" v="83261" actId="20577"/>
          <ac:spMkLst>
            <pc:docMk/>
            <pc:sldMk cId="2636621012" sldId="438"/>
            <ac:spMk id="3" creationId="{4F05E146-2179-A743-BDC6-E152A00C14AE}"/>
          </ac:spMkLst>
        </pc:spChg>
        <pc:spChg chg="mod">
          <ac:chgData name="Anđela Šoškić" userId="a59a783d2c52cb6a" providerId="LiveId" clId="{1B012F92-8D5A-41A4-A1BD-345C588FD917}" dt="2026-03-27T08:44:12.023" v="83262" actId="1076"/>
          <ac:spMkLst>
            <pc:docMk/>
            <pc:sldMk cId="2636621012" sldId="438"/>
            <ac:spMk id="4" creationId="{813C641E-FC89-0DFC-056F-6CBB85BA6146}"/>
          </ac:spMkLst>
        </pc:spChg>
        <pc:spChg chg="del">
          <ac:chgData name="Anđela Šoškić" userId="a59a783d2c52cb6a" providerId="LiveId" clId="{1B012F92-8D5A-41A4-A1BD-345C588FD917}" dt="2026-03-27T08:44:00.771" v="83258" actId="478"/>
          <ac:spMkLst>
            <pc:docMk/>
            <pc:sldMk cId="2636621012" sldId="438"/>
            <ac:spMk id="6" creationId="{6A5D3FF4-2FC2-2FF8-989B-1B5A74AB7837}"/>
          </ac:spMkLst>
        </pc:spChg>
        <pc:spChg chg="mod">
          <ac:chgData name="Anđela Šoškić" userId="a59a783d2c52cb6a" providerId="LiveId" clId="{1B012F92-8D5A-41A4-A1BD-345C588FD917}" dt="2026-03-27T11:04:56.506" v="89645" actId="20577"/>
          <ac:spMkLst>
            <pc:docMk/>
            <pc:sldMk cId="2636621012" sldId="438"/>
            <ac:spMk id="7" creationId="{9DE6124A-C186-AD17-5058-CEAABB7A8501}"/>
          </ac:spMkLst>
        </pc:spChg>
        <pc:cxnChg chg="mod">
          <ac:chgData name="Anđela Šoškić" userId="a59a783d2c52cb6a" providerId="LiveId" clId="{1B012F92-8D5A-41A4-A1BD-345C588FD917}" dt="2026-03-27T08:44:12.023" v="83262" actId="1076"/>
          <ac:cxnSpMkLst>
            <pc:docMk/>
            <pc:sldMk cId="2636621012" sldId="438"/>
            <ac:cxnSpMk id="5" creationId="{A4DF0115-1641-7E9A-6A52-DD6E44B5FD08}"/>
          </ac:cxnSpMkLst>
        </pc:cxnChg>
      </pc:sldChg>
      <pc:sldChg chg="addSp delSp modSp mod">
        <pc:chgData name="Anđela Šoškić" userId="a59a783d2c52cb6a" providerId="LiveId" clId="{1B012F92-8D5A-41A4-A1BD-345C588FD917}" dt="2026-03-27T11:11:46.223" v="90303" actId="1076"/>
        <pc:sldMkLst>
          <pc:docMk/>
          <pc:sldMk cId="2912626533" sldId="439"/>
        </pc:sldMkLst>
        <pc:spChg chg="mod">
          <ac:chgData name="Anđela Šoškić" userId="a59a783d2c52cb6a" providerId="LiveId" clId="{1B012F92-8D5A-41A4-A1BD-345C588FD917}" dt="2026-03-27T11:11:33.722" v="90299" actId="20577"/>
          <ac:spMkLst>
            <pc:docMk/>
            <pc:sldMk cId="2912626533" sldId="439"/>
            <ac:spMk id="2" creationId="{908830E2-3996-B5BA-0019-97580E881A99}"/>
          </ac:spMkLst>
        </pc:spChg>
        <pc:spChg chg="add del mod">
          <ac:chgData name="Anđela Šoškić" userId="a59a783d2c52cb6a" providerId="LiveId" clId="{1B012F92-8D5A-41A4-A1BD-345C588FD917}" dt="2026-03-27T11:11:42.225" v="90301"/>
          <ac:spMkLst>
            <pc:docMk/>
            <pc:sldMk cId="2912626533" sldId="439"/>
            <ac:spMk id="4" creationId="{85069050-F258-98CD-7382-A78B347C1529}"/>
          </ac:spMkLst>
        </pc:spChg>
        <pc:spChg chg="del">
          <ac:chgData name="Anđela Šoškić" userId="a59a783d2c52cb6a" providerId="LiveId" clId="{1B012F92-8D5A-41A4-A1BD-345C588FD917}" dt="2026-03-27T11:11:12.568" v="90215" actId="478"/>
          <ac:spMkLst>
            <pc:docMk/>
            <pc:sldMk cId="2912626533" sldId="439"/>
            <ac:spMk id="20" creationId="{B3D019B7-6D25-5819-F775-9E0AACC63492}"/>
          </ac:spMkLst>
        </pc:spChg>
        <pc:graphicFrameChg chg="del">
          <ac:chgData name="Anđela Šoškić" userId="a59a783d2c52cb6a" providerId="LiveId" clId="{1B012F92-8D5A-41A4-A1BD-345C588FD917}" dt="2026-03-27T11:11:14.491" v="90216" actId="478"/>
          <ac:graphicFrameMkLst>
            <pc:docMk/>
            <pc:sldMk cId="2912626533" sldId="439"/>
            <ac:graphicFrameMk id="7" creationId="{9CC7ECF0-F0FB-8FFA-4A0C-3A10DF9128C7}"/>
          </ac:graphicFrameMkLst>
        </pc:graphicFrameChg>
        <pc:picChg chg="add mod">
          <ac:chgData name="Anđela Šoškić" userId="a59a783d2c52cb6a" providerId="LiveId" clId="{1B012F92-8D5A-41A4-A1BD-345C588FD917}" dt="2026-03-27T11:11:46.223" v="90303" actId="1076"/>
          <ac:picMkLst>
            <pc:docMk/>
            <pc:sldMk cId="2912626533" sldId="439"/>
            <ac:picMk id="5" creationId="{9509F849-9739-BC8F-EB58-7D8899FAC356}"/>
          </ac:picMkLst>
        </pc:picChg>
      </pc:sldChg>
      <pc:sldChg chg="delSp modSp mod">
        <pc:chgData name="Anđela Šoškić" userId="a59a783d2c52cb6a" providerId="LiveId" clId="{1B012F92-8D5A-41A4-A1BD-345C588FD917}" dt="2026-03-27T11:35:00.871" v="90304" actId="20577"/>
        <pc:sldMkLst>
          <pc:docMk/>
          <pc:sldMk cId="2064965382" sldId="440"/>
        </pc:sldMkLst>
        <pc:spChg chg="del">
          <ac:chgData name="Anđela Šoškić" userId="a59a783d2c52cb6a" providerId="LiveId" clId="{1B012F92-8D5A-41A4-A1BD-345C588FD917}" dt="2026-03-27T11:06:01.197" v="89906" actId="478"/>
          <ac:spMkLst>
            <pc:docMk/>
            <pc:sldMk cId="2064965382" sldId="440"/>
            <ac:spMk id="80" creationId="{4FCF9210-7E0D-19E1-472E-91532DD60FCB}"/>
          </ac:spMkLst>
        </pc:spChg>
        <pc:graphicFrameChg chg="mod modGraphic">
          <ac:chgData name="Anđela Šoškić" userId="a59a783d2c52cb6a" providerId="LiveId" clId="{1B012F92-8D5A-41A4-A1BD-345C588FD917}" dt="2026-03-27T11:35:00.871" v="90304" actId="20577"/>
          <ac:graphicFrameMkLst>
            <pc:docMk/>
            <pc:sldMk cId="2064965382" sldId="440"/>
            <ac:graphicFrameMk id="7" creationId="{1EC0B9F8-973B-9539-C24C-ACAB3C190F69}"/>
          </ac:graphicFrameMkLst>
        </pc:graphicFrameChg>
      </pc:sldChg>
      <pc:sldChg chg="del">
        <pc:chgData name="Anđela Šoškić" userId="a59a783d2c52cb6a" providerId="LiveId" clId="{1B012F92-8D5A-41A4-A1BD-345C588FD917}" dt="2026-03-27T11:11:35.817" v="90300" actId="47"/>
        <pc:sldMkLst>
          <pc:docMk/>
          <pc:sldMk cId="2482738498" sldId="441"/>
        </pc:sldMkLst>
      </pc:sldChg>
      <pc:sldChg chg="addSp delSp modSp mod delAnim modAnim">
        <pc:chgData name="Anđela Šoškić" userId="a59a783d2c52cb6a" providerId="LiveId" clId="{1B012F92-8D5A-41A4-A1BD-345C588FD917}" dt="2026-03-27T11:58:32.977" v="90741" actId="1076"/>
        <pc:sldMkLst>
          <pc:docMk/>
          <pc:sldMk cId="2135477646" sldId="442"/>
        </pc:sldMkLst>
        <pc:spChg chg="mod">
          <ac:chgData name="Anđela Šoškić" userId="a59a783d2c52cb6a" providerId="LiveId" clId="{1B012F92-8D5A-41A4-A1BD-345C588FD917}" dt="2026-03-27T11:50:26.395" v="90673" actId="20577"/>
          <ac:spMkLst>
            <pc:docMk/>
            <pc:sldMk cId="2135477646" sldId="442"/>
            <ac:spMk id="3" creationId="{8AD7749C-9F77-780D-04AF-D9E850C2F9AC}"/>
          </ac:spMkLst>
        </pc:spChg>
        <pc:spChg chg="add mod">
          <ac:chgData name="Anđela Šoškić" userId="a59a783d2c52cb6a" providerId="LiveId" clId="{1B012F92-8D5A-41A4-A1BD-345C588FD917}" dt="2026-03-27T11:58:32.977" v="90741" actId="1076"/>
          <ac:spMkLst>
            <pc:docMk/>
            <pc:sldMk cId="2135477646" sldId="442"/>
            <ac:spMk id="4" creationId="{E14F2A0A-89CB-0651-84EA-7C37710187A1}"/>
          </ac:spMkLst>
        </pc:spChg>
        <pc:graphicFrameChg chg="add del mod replId">
          <ac:chgData name="Anđela Šoškić" userId="a59a783d2c52cb6a" providerId="LiveId" clId="{1B012F92-8D5A-41A4-A1BD-345C588FD917}" dt="2026-03-27T11:45:55.334" v="90465"/>
          <ac:graphicFrameMkLst>
            <pc:docMk/>
            <pc:sldMk cId="2135477646" sldId="442"/>
            <ac:graphicFrameMk id="5" creationId="{E14F2A0A-89CB-0651-84EA-7C37710187A1}"/>
          </ac:graphicFrameMkLst>
        </pc:graphicFrameChg>
      </pc:sldChg>
      <pc:sldChg chg="del">
        <pc:chgData name="Anđela Šoškić" userId="a59a783d2c52cb6a" providerId="LiveId" clId="{1B012F92-8D5A-41A4-A1BD-345C588FD917}" dt="2026-03-27T11:49:10.989" v="90630" actId="47"/>
        <pc:sldMkLst>
          <pc:docMk/>
          <pc:sldMk cId="330948469" sldId="443"/>
        </pc:sldMkLst>
      </pc:sldChg>
      <pc:sldChg chg="del">
        <pc:chgData name="Anđela Šoškić" userId="a59a783d2c52cb6a" providerId="LiveId" clId="{1B012F92-8D5A-41A4-A1BD-345C588FD917}" dt="2026-03-27T11:49:16.975" v="90631" actId="47"/>
        <pc:sldMkLst>
          <pc:docMk/>
          <pc:sldMk cId="2398764218" sldId="444"/>
        </pc:sldMkLst>
      </pc:sldChg>
      <pc:sldChg chg="modSp mod modNotesTx">
        <pc:chgData name="Anđela Šoškić" userId="a59a783d2c52cb6a" providerId="LiveId" clId="{1B012F92-8D5A-41A4-A1BD-345C588FD917}" dt="2026-03-27T12:12:52.860" v="92178" actId="20577"/>
        <pc:sldMkLst>
          <pc:docMk/>
          <pc:sldMk cId="2676180795" sldId="445"/>
        </pc:sldMkLst>
        <pc:spChg chg="mod">
          <ac:chgData name="Anđela Šoškić" userId="a59a783d2c52cb6a" providerId="LiveId" clId="{1B012F92-8D5A-41A4-A1BD-345C588FD917}" dt="2026-03-27T12:12:52.860" v="92178" actId="20577"/>
          <ac:spMkLst>
            <pc:docMk/>
            <pc:sldMk cId="2676180795" sldId="445"/>
            <ac:spMk id="3" creationId="{77E144AA-3395-33BB-2A14-778B4886A24C}"/>
          </ac:spMkLst>
        </pc:spChg>
      </pc:sldChg>
      <pc:sldChg chg="modSp mod">
        <pc:chgData name="Anđela Šoškić" userId="a59a783d2c52cb6a" providerId="LiveId" clId="{1B012F92-8D5A-41A4-A1BD-345C588FD917}" dt="2026-03-27T12:12:47.598" v="92172" actId="20577"/>
        <pc:sldMkLst>
          <pc:docMk/>
          <pc:sldMk cId="3177079158" sldId="446"/>
        </pc:sldMkLst>
        <pc:spChg chg="mod">
          <ac:chgData name="Anđela Šoškić" userId="a59a783d2c52cb6a" providerId="LiveId" clId="{1B012F92-8D5A-41A4-A1BD-345C588FD917}" dt="2026-03-27T12:12:47.598" v="92172" actId="20577"/>
          <ac:spMkLst>
            <pc:docMk/>
            <pc:sldMk cId="3177079158" sldId="446"/>
            <ac:spMk id="3" creationId="{59A44B6E-0A9D-4181-16B4-EBF4E399B09A}"/>
          </ac:spMkLst>
        </pc:spChg>
      </pc:sldChg>
      <pc:sldChg chg="modSp">
        <pc:chgData name="Anđela Šoškić" userId="a59a783d2c52cb6a" providerId="LiveId" clId="{1B012F92-8D5A-41A4-A1BD-345C588FD917}" dt="2026-03-27T12:13:06.332" v="92179"/>
        <pc:sldMkLst>
          <pc:docMk/>
          <pc:sldMk cId="456664872" sldId="447"/>
        </pc:sldMkLst>
        <pc:spChg chg="mod">
          <ac:chgData name="Anđela Šoškić" userId="a59a783d2c52cb6a" providerId="LiveId" clId="{1B012F92-8D5A-41A4-A1BD-345C588FD917}" dt="2026-03-27T12:13:06.332" v="92179"/>
          <ac:spMkLst>
            <pc:docMk/>
            <pc:sldMk cId="456664872" sldId="447"/>
            <ac:spMk id="3" creationId="{2DE950DD-FAD2-1D63-A119-4312C7033F33}"/>
          </ac:spMkLst>
        </pc:spChg>
      </pc:sldChg>
      <pc:sldChg chg="modSp mod modNotesTx">
        <pc:chgData name="Anđela Šoškić" userId="a59a783d2c52cb6a" providerId="LiveId" clId="{1B012F92-8D5A-41A4-A1BD-345C588FD917}" dt="2026-03-27T13:30:50.439" v="96343" actId="20577"/>
        <pc:sldMkLst>
          <pc:docMk/>
          <pc:sldMk cId="128260425" sldId="448"/>
        </pc:sldMkLst>
        <pc:spChg chg="mod">
          <ac:chgData name="Anđela Šoškić" userId="a59a783d2c52cb6a" providerId="LiveId" clId="{1B012F92-8D5A-41A4-A1BD-345C588FD917}" dt="2026-03-27T13:30:50.439" v="96343" actId="20577"/>
          <ac:spMkLst>
            <pc:docMk/>
            <pc:sldMk cId="128260425" sldId="448"/>
            <ac:spMk id="3" creationId="{398CB488-7D1B-91BC-EA42-A195D78DCBBF}"/>
          </ac:spMkLst>
        </pc:spChg>
      </pc:sldChg>
      <pc:sldChg chg="modSp mod">
        <pc:chgData name="Anđela Šoškić" userId="a59a783d2c52cb6a" providerId="LiveId" clId="{1B012F92-8D5A-41A4-A1BD-345C588FD917}" dt="2026-03-27T13:14:22.604" v="93761" actId="20577"/>
        <pc:sldMkLst>
          <pc:docMk/>
          <pc:sldMk cId="3887071874" sldId="449"/>
        </pc:sldMkLst>
        <pc:spChg chg="mod">
          <ac:chgData name="Anđela Šoškić" userId="a59a783d2c52cb6a" providerId="LiveId" clId="{1B012F92-8D5A-41A4-A1BD-345C588FD917}" dt="2026-03-27T13:14:22.604" v="93761" actId="20577"/>
          <ac:spMkLst>
            <pc:docMk/>
            <pc:sldMk cId="3887071874" sldId="449"/>
            <ac:spMk id="3" creationId="{FFE64BD2-E189-9C0D-9821-FEE2C240E911}"/>
          </ac:spMkLst>
        </pc:spChg>
      </pc:sldChg>
      <pc:sldChg chg="modSp mod">
        <pc:chgData name="Anđela Šoškić" userId="a59a783d2c52cb6a" providerId="LiveId" clId="{1B012F92-8D5A-41A4-A1BD-345C588FD917}" dt="2026-03-27T13:20:06.342" v="94581" actId="20577"/>
        <pc:sldMkLst>
          <pc:docMk/>
          <pc:sldMk cId="3901436499" sldId="450"/>
        </pc:sldMkLst>
        <pc:spChg chg="mod">
          <ac:chgData name="Anđela Šoškić" userId="a59a783d2c52cb6a" providerId="LiveId" clId="{1B012F92-8D5A-41A4-A1BD-345C588FD917}" dt="2026-03-27T13:20:06.342" v="94581" actId="20577"/>
          <ac:spMkLst>
            <pc:docMk/>
            <pc:sldMk cId="3901436499" sldId="450"/>
            <ac:spMk id="2" creationId="{1CCDA987-09B7-D24C-47CD-3E74CE8C6BE1}"/>
          </ac:spMkLst>
        </pc:spChg>
      </pc:sldChg>
      <pc:sldChg chg="modSp mod">
        <pc:chgData name="Anđela Šoškić" userId="a59a783d2c52cb6a" providerId="LiveId" clId="{1B012F92-8D5A-41A4-A1BD-345C588FD917}" dt="2026-03-27T13:20:11.840" v="94585" actId="20577"/>
        <pc:sldMkLst>
          <pc:docMk/>
          <pc:sldMk cId="1591231431" sldId="451"/>
        </pc:sldMkLst>
        <pc:spChg chg="mod">
          <ac:chgData name="Anđela Šoškić" userId="a59a783d2c52cb6a" providerId="LiveId" clId="{1B012F92-8D5A-41A4-A1BD-345C588FD917}" dt="2026-03-27T13:20:11.840" v="94585" actId="20577"/>
          <ac:spMkLst>
            <pc:docMk/>
            <pc:sldMk cId="1591231431" sldId="451"/>
            <ac:spMk id="2" creationId="{3B48283D-6201-E5D7-85D8-D38D56E0AF08}"/>
          </ac:spMkLst>
        </pc:spChg>
      </pc:sldChg>
      <pc:sldChg chg="modSp mod">
        <pc:chgData name="Anđela Šoškić" userId="a59a783d2c52cb6a" providerId="LiveId" clId="{1B012F92-8D5A-41A4-A1BD-345C588FD917}" dt="2026-03-27T13:20:16.273" v="94590" actId="27636"/>
        <pc:sldMkLst>
          <pc:docMk/>
          <pc:sldMk cId="3769224603" sldId="452"/>
        </pc:sldMkLst>
        <pc:spChg chg="mod">
          <ac:chgData name="Anđela Šoškić" userId="a59a783d2c52cb6a" providerId="LiveId" clId="{1B012F92-8D5A-41A4-A1BD-345C588FD917}" dt="2026-03-27T13:20:16.273" v="94590" actId="27636"/>
          <ac:spMkLst>
            <pc:docMk/>
            <pc:sldMk cId="3769224603" sldId="452"/>
            <ac:spMk id="2" creationId="{86ECCED6-2F10-873E-201C-E2EC0A171975}"/>
          </ac:spMkLst>
        </pc:spChg>
      </pc:sldChg>
      <pc:sldChg chg="modSp mod">
        <pc:chgData name="Anđela Šoškić" userId="a59a783d2c52cb6a" providerId="LiveId" clId="{1B012F92-8D5A-41A4-A1BD-345C588FD917}" dt="2026-03-27T13:20:20.667" v="94594" actId="20577"/>
        <pc:sldMkLst>
          <pc:docMk/>
          <pc:sldMk cId="911146949" sldId="453"/>
        </pc:sldMkLst>
        <pc:spChg chg="mod">
          <ac:chgData name="Anđela Šoškić" userId="a59a783d2c52cb6a" providerId="LiveId" clId="{1B012F92-8D5A-41A4-A1BD-345C588FD917}" dt="2026-03-27T13:20:20.667" v="94594" actId="20577"/>
          <ac:spMkLst>
            <pc:docMk/>
            <pc:sldMk cId="911146949" sldId="453"/>
            <ac:spMk id="2" creationId="{A0BDCD25-E403-A030-420D-6AFC87F0BBD0}"/>
          </ac:spMkLst>
        </pc:spChg>
      </pc:sldChg>
      <pc:sldChg chg="modSp mod">
        <pc:chgData name="Anđela Šoškić" userId="a59a783d2c52cb6a" providerId="LiveId" clId="{1B012F92-8D5A-41A4-A1BD-345C588FD917}" dt="2026-03-27T13:20:23.799" v="94598" actId="20577"/>
        <pc:sldMkLst>
          <pc:docMk/>
          <pc:sldMk cId="1416786165" sldId="454"/>
        </pc:sldMkLst>
        <pc:spChg chg="mod">
          <ac:chgData name="Anđela Šoškić" userId="a59a783d2c52cb6a" providerId="LiveId" clId="{1B012F92-8D5A-41A4-A1BD-345C588FD917}" dt="2026-03-27T13:20:23.799" v="94598" actId="20577"/>
          <ac:spMkLst>
            <pc:docMk/>
            <pc:sldMk cId="1416786165" sldId="454"/>
            <ac:spMk id="2" creationId="{E68CDF06-0C9A-BC34-4A32-05308015507B}"/>
          </ac:spMkLst>
        </pc:spChg>
      </pc:sldChg>
      <pc:sldChg chg="modSp mod addAnim delAnim modAnim">
        <pc:chgData name="Anđela Šoškić" userId="a59a783d2c52cb6a" providerId="LiveId" clId="{1B012F92-8D5A-41A4-A1BD-345C588FD917}" dt="2026-03-27T13:31:14.535" v="96395" actId="20577"/>
        <pc:sldMkLst>
          <pc:docMk/>
          <pc:sldMk cId="2773592401" sldId="455"/>
        </pc:sldMkLst>
        <pc:spChg chg="mod">
          <ac:chgData name="Anđela Šoškić" userId="a59a783d2c52cb6a" providerId="LiveId" clId="{1B012F92-8D5A-41A4-A1BD-345C588FD917}" dt="2026-03-27T13:31:14.535" v="96395" actId="20577"/>
          <ac:spMkLst>
            <pc:docMk/>
            <pc:sldMk cId="2773592401" sldId="455"/>
            <ac:spMk id="6" creationId="{76F1DF97-C879-DBD0-8F13-B6A455C7E564}"/>
          </ac:spMkLst>
        </pc:spChg>
      </pc:sldChg>
      <pc:sldChg chg="addSp delSp modSp add mod ord modNotesTx">
        <pc:chgData name="Anđela Šoškić" userId="a59a783d2c52cb6a" providerId="LiveId" clId="{1B012F92-8D5A-41A4-A1BD-345C588FD917}" dt="2026-03-27T09:45:29.081" v="85057" actId="20577"/>
        <pc:sldMkLst>
          <pc:docMk/>
          <pc:sldMk cId="1915171854" sldId="456"/>
        </pc:sldMkLst>
        <pc:spChg chg="del">
          <ac:chgData name="Anđela Šoškić" userId="a59a783d2c52cb6a" providerId="LiveId" clId="{1B012F92-8D5A-41A4-A1BD-345C588FD917}" dt="2026-03-27T09:07:18.315" v="83754" actId="478"/>
          <ac:spMkLst>
            <pc:docMk/>
            <pc:sldMk cId="1915171854" sldId="456"/>
            <ac:spMk id="4" creationId="{E195530E-BAC3-DB8F-10D3-2DE9D6E48D7C}"/>
          </ac:spMkLst>
        </pc:spChg>
        <pc:spChg chg="add mod">
          <ac:chgData name="Anđela Šoškić" userId="a59a783d2c52cb6a" providerId="LiveId" clId="{1B012F92-8D5A-41A4-A1BD-345C588FD917}" dt="2026-03-27T09:31:51.771" v="84210" actId="14100"/>
          <ac:spMkLst>
            <pc:docMk/>
            <pc:sldMk cId="1915171854" sldId="456"/>
            <ac:spMk id="6" creationId="{F215A2A5-2E6F-DF3B-D597-03134437CF9A}"/>
          </ac:spMkLst>
        </pc:spChg>
        <pc:spChg chg="mod">
          <ac:chgData name="Anđela Šoškić" userId="a59a783d2c52cb6a" providerId="LiveId" clId="{1B012F92-8D5A-41A4-A1BD-345C588FD917}" dt="2026-03-27T09:32:16.606" v="84312" actId="20577"/>
          <ac:spMkLst>
            <pc:docMk/>
            <pc:sldMk cId="1915171854" sldId="456"/>
            <ac:spMk id="7" creationId="{35115A9C-0FCF-C2D4-7E32-51BC54EA1D44}"/>
          </ac:spMkLst>
        </pc:spChg>
        <pc:spChg chg="add mod">
          <ac:chgData name="Anđela Šoškić" userId="a59a783d2c52cb6a" providerId="LiveId" clId="{1B012F92-8D5A-41A4-A1BD-345C588FD917}" dt="2026-03-27T09:08:26.415" v="83768" actId="14100"/>
          <ac:spMkLst>
            <pc:docMk/>
            <pc:sldMk cId="1915171854" sldId="456"/>
            <ac:spMk id="8" creationId="{41AF0962-6375-86A4-FC38-FB81515835DB}"/>
          </ac:spMkLst>
        </pc:spChg>
        <pc:spChg chg="add mod">
          <ac:chgData name="Anđela Šoškić" userId="a59a783d2c52cb6a" providerId="LiveId" clId="{1B012F92-8D5A-41A4-A1BD-345C588FD917}" dt="2026-03-27T09:32:21.297" v="84315" actId="6549"/>
          <ac:spMkLst>
            <pc:docMk/>
            <pc:sldMk cId="1915171854" sldId="456"/>
            <ac:spMk id="9" creationId="{CDCF42F6-AA56-C862-D423-A24E83D26C84}"/>
          </ac:spMkLst>
        </pc:spChg>
        <pc:cxnChg chg="del mod">
          <ac:chgData name="Anđela Šoškić" userId="a59a783d2c52cb6a" providerId="LiveId" clId="{1B012F92-8D5A-41A4-A1BD-345C588FD917}" dt="2026-03-27T09:08:29.381" v="83769" actId="478"/>
          <ac:cxnSpMkLst>
            <pc:docMk/>
            <pc:sldMk cId="1915171854" sldId="456"/>
            <ac:cxnSpMk id="5" creationId="{A0CF4CC1-FE6C-E0A2-E966-5A04D3C02F07}"/>
          </ac:cxnSpMkLst>
        </pc:cxnChg>
      </pc:sldChg>
      <pc:sldChg chg="addSp delSp modSp add mod ord modNotesTx">
        <pc:chgData name="Anđela Šoškić" userId="a59a783d2c52cb6a" providerId="LiveId" clId="{1B012F92-8D5A-41A4-A1BD-345C588FD917}" dt="2026-03-27T10:15:22.126" v="87833" actId="20577"/>
        <pc:sldMkLst>
          <pc:docMk/>
          <pc:sldMk cId="2850636190" sldId="457"/>
        </pc:sldMkLst>
        <pc:spChg chg="mod">
          <ac:chgData name="Anđela Šoškić" userId="a59a783d2c52cb6a" providerId="LiveId" clId="{1B012F92-8D5A-41A4-A1BD-345C588FD917}" dt="2026-03-27T09:28:29.224" v="84004" actId="1076"/>
          <ac:spMkLst>
            <pc:docMk/>
            <pc:sldMk cId="2850636190" sldId="457"/>
            <ac:spMk id="4" creationId="{927DA3B1-106D-1352-43AB-A9ED4DBDB518}"/>
          </ac:spMkLst>
        </pc:spChg>
        <pc:spChg chg="del">
          <ac:chgData name="Anđela Šoškić" userId="a59a783d2c52cb6a" providerId="LiveId" clId="{1B012F92-8D5A-41A4-A1BD-345C588FD917}" dt="2026-03-27T09:28:25.748" v="84003" actId="478"/>
          <ac:spMkLst>
            <pc:docMk/>
            <pc:sldMk cId="2850636190" sldId="457"/>
            <ac:spMk id="6" creationId="{E14C1958-6523-D784-9964-1E949F67DC81}"/>
          </ac:spMkLst>
        </pc:spChg>
        <pc:spChg chg="mod">
          <ac:chgData name="Anđela Šoškić" userId="a59a783d2c52cb6a" providerId="LiveId" clId="{1B012F92-8D5A-41A4-A1BD-345C588FD917}" dt="2026-03-27T09:32:46.779" v="84343" actId="1076"/>
          <ac:spMkLst>
            <pc:docMk/>
            <pc:sldMk cId="2850636190" sldId="457"/>
            <ac:spMk id="7" creationId="{D4D5ECC9-3CE8-6866-25AC-C99730E1BEEE}"/>
          </ac:spMkLst>
        </pc:spChg>
        <pc:spChg chg="add mod">
          <ac:chgData name="Anđela Šoškić" userId="a59a783d2c52cb6a" providerId="LiveId" clId="{1B012F92-8D5A-41A4-A1BD-345C588FD917}" dt="2026-03-27T09:39:30.895" v="84454" actId="14100"/>
          <ac:spMkLst>
            <pc:docMk/>
            <pc:sldMk cId="2850636190" sldId="457"/>
            <ac:spMk id="8" creationId="{8DEFFA1A-CC20-0843-17C1-6EF6FBDD2469}"/>
          </ac:spMkLst>
        </pc:spChg>
        <pc:spChg chg="add mod">
          <ac:chgData name="Anđela Šoškić" userId="a59a783d2c52cb6a" providerId="LiveId" clId="{1B012F92-8D5A-41A4-A1BD-345C588FD917}" dt="2026-03-27T09:33:58.569" v="84453"/>
          <ac:spMkLst>
            <pc:docMk/>
            <pc:sldMk cId="2850636190" sldId="457"/>
            <ac:spMk id="10" creationId="{66471284-473E-D56E-36A4-D1C847BE5BED}"/>
          </ac:spMkLst>
        </pc:spChg>
        <pc:spChg chg="add mod">
          <ac:chgData name="Anđela Šoškić" userId="a59a783d2c52cb6a" providerId="LiveId" clId="{1B012F92-8D5A-41A4-A1BD-345C588FD917}" dt="2026-03-27T09:43:18.393" v="84882" actId="20577"/>
          <ac:spMkLst>
            <pc:docMk/>
            <pc:sldMk cId="2850636190" sldId="457"/>
            <ac:spMk id="13" creationId="{20ED0CC6-1972-1587-A56E-0A0B0B14C322}"/>
          </ac:spMkLst>
        </pc:spChg>
        <pc:spChg chg="add del mod">
          <ac:chgData name="Anđela Šoškić" userId="a59a783d2c52cb6a" providerId="LiveId" clId="{1B012F92-8D5A-41A4-A1BD-345C588FD917}" dt="2026-03-27T09:41:07.840" v="84616" actId="478"/>
          <ac:spMkLst>
            <pc:docMk/>
            <pc:sldMk cId="2850636190" sldId="457"/>
            <ac:spMk id="14" creationId="{58A4BE14-588E-10E7-3CFF-5725E941CCEB}"/>
          </ac:spMkLst>
        </pc:spChg>
        <pc:cxnChg chg="mod">
          <ac:chgData name="Anđela Šoškić" userId="a59a783d2c52cb6a" providerId="LiveId" clId="{1B012F92-8D5A-41A4-A1BD-345C588FD917}" dt="2026-03-27T09:28:29.224" v="84004" actId="1076"/>
          <ac:cxnSpMkLst>
            <pc:docMk/>
            <pc:sldMk cId="2850636190" sldId="457"/>
            <ac:cxnSpMk id="5" creationId="{D813BC90-2023-CD9C-F93D-E00B30C50266}"/>
          </ac:cxnSpMkLst>
        </pc:cxnChg>
        <pc:cxnChg chg="del mod">
          <ac:chgData name="Anđela Šoškić" userId="a59a783d2c52cb6a" providerId="LiveId" clId="{1B012F92-8D5A-41A4-A1BD-345C588FD917}" dt="2026-03-27T09:28:24.946" v="84002" actId="478"/>
          <ac:cxnSpMkLst>
            <pc:docMk/>
            <pc:sldMk cId="2850636190" sldId="457"/>
            <ac:cxnSpMk id="9" creationId="{6BB0A2C4-BE14-1DBA-6329-5E75DAAB6714}"/>
          </ac:cxnSpMkLst>
        </pc:cxnChg>
        <pc:cxnChg chg="add mod">
          <ac:chgData name="Anđela Šoškić" userId="a59a783d2c52cb6a" providerId="LiveId" clId="{1B012F92-8D5A-41A4-A1BD-345C588FD917}" dt="2026-03-27T09:39:42.482" v="84457" actId="14100"/>
          <ac:cxnSpMkLst>
            <pc:docMk/>
            <pc:sldMk cId="2850636190" sldId="457"/>
            <ac:cxnSpMk id="11" creationId="{C070B8DE-941E-D0F9-8C48-28D63A7FB342}"/>
          </ac:cxnSpMkLst>
        </pc:cxnChg>
      </pc:sldChg>
      <pc:sldChg chg="modSp add mod modNotesTx">
        <pc:chgData name="Anđela Šoškić" userId="a59a783d2c52cb6a" providerId="LiveId" clId="{1B012F92-8D5A-41A4-A1BD-345C588FD917}" dt="2026-03-27T10:17:51.410" v="88258" actId="20577"/>
        <pc:sldMkLst>
          <pc:docMk/>
          <pc:sldMk cId="1260863188" sldId="458"/>
        </pc:sldMkLst>
        <pc:spChg chg="mod">
          <ac:chgData name="Anđela Šoškić" userId="a59a783d2c52cb6a" providerId="LiveId" clId="{1B012F92-8D5A-41A4-A1BD-345C588FD917}" dt="2026-03-27T09:49:04.609" v="85723" actId="1076"/>
          <ac:spMkLst>
            <pc:docMk/>
            <pc:sldMk cId="1260863188" sldId="458"/>
            <ac:spMk id="4" creationId="{B0DA52FA-7C86-6384-4CB7-1119CD1FDC9A}"/>
          </ac:spMkLst>
        </pc:spChg>
        <pc:spChg chg="mod">
          <ac:chgData name="Anđela Šoškić" userId="a59a783d2c52cb6a" providerId="LiveId" clId="{1B012F92-8D5A-41A4-A1BD-345C588FD917}" dt="2026-03-27T09:49:50.603" v="85918" actId="20577"/>
          <ac:spMkLst>
            <pc:docMk/>
            <pc:sldMk cId="1260863188" sldId="458"/>
            <ac:spMk id="7" creationId="{0D1439E6-8FD5-09EF-B05A-296A1E1DE780}"/>
          </ac:spMkLst>
        </pc:spChg>
        <pc:cxnChg chg="mod">
          <ac:chgData name="Anđela Šoškić" userId="a59a783d2c52cb6a" providerId="LiveId" clId="{1B012F92-8D5A-41A4-A1BD-345C588FD917}" dt="2026-03-27T09:49:04.609" v="85723" actId="1076"/>
          <ac:cxnSpMkLst>
            <pc:docMk/>
            <pc:sldMk cId="1260863188" sldId="458"/>
            <ac:cxnSpMk id="5" creationId="{086387EB-9EF9-AC83-08FF-6C6EF3AF8BE7}"/>
          </ac:cxnSpMkLst>
        </pc:cxnChg>
      </pc:sldChg>
      <pc:sldChg chg="delSp modSp add mod modNotesTx">
        <pc:chgData name="Anđela Šoškić" userId="a59a783d2c52cb6a" providerId="LiveId" clId="{1B012F92-8D5A-41A4-A1BD-345C588FD917}" dt="2026-03-27T10:16:49.658" v="87990" actId="20577"/>
        <pc:sldMkLst>
          <pc:docMk/>
          <pc:sldMk cId="3414238719" sldId="459"/>
        </pc:sldMkLst>
        <pc:spChg chg="del">
          <ac:chgData name="Anđela Šoškić" userId="a59a783d2c52cb6a" providerId="LiveId" clId="{1B012F92-8D5A-41A4-A1BD-345C588FD917}" dt="2026-03-27T10:16:16.754" v="87837" actId="478"/>
          <ac:spMkLst>
            <pc:docMk/>
            <pc:sldMk cId="3414238719" sldId="459"/>
            <ac:spMk id="4" creationId="{EB943945-9386-6DF9-C8B4-72B2EC7800CF}"/>
          </ac:spMkLst>
        </pc:spChg>
        <pc:spChg chg="del">
          <ac:chgData name="Anđela Šoškić" userId="a59a783d2c52cb6a" providerId="LiveId" clId="{1B012F92-8D5A-41A4-A1BD-345C588FD917}" dt="2026-03-27T10:16:14.457" v="87836" actId="478"/>
          <ac:spMkLst>
            <pc:docMk/>
            <pc:sldMk cId="3414238719" sldId="459"/>
            <ac:spMk id="7" creationId="{D02330ED-9689-83CA-431A-ED3C889E7207}"/>
          </ac:spMkLst>
        </pc:spChg>
        <pc:spChg chg="del">
          <ac:chgData name="Anđela Šoškić" userId="a59a783d2c52cb6a" providerId="LiveId" clId="{1B012F92-8D5A-41A4-A1BD-345C588FD917}" dt="2026-03-27T10:16:18.813" v="87838" actId="478"/>
          <ac:spMkLst>
            <pc:docMk/>
            <pc:sldMk cId="3414238719" sldId="459"/>
            <ac:spMk id="8" creationId="{A228316A-71E9-26D8-21FA-D2F51DE7294C}"/>
          </ac:spMkLst>
        </pc:spChg>
        <pc:spChg chg="del">
          <ac:chgData name="Anđela Šoškić" userId="a59a783d2c52cb6a" providerId="LiveId" clId="{1B012F92-8D5A-41A4-A1BD-345C588FD917}" dt="2026-03-27T10:16:21.767" v="87840" actId="478"/>
          <ac:spMkLst>
            <pc:docMk/>
            <pc:sldMk cId="3414238719" sldId="459"/>
            <ac:spMk id="13" creationId="{BC02F9B6-4DE9-ED11-EF63-4B51BD8138B0}"/>
          </ac:spMkLst>
        </pc:spChg>
        <pc:cxnChg chg="del mod">
          <ac:chgData name="Anđela Šoškić" userId="a59a783d2c52cb6a" providerId="LiveId" clId="{1B012F92-8D5A-41A4-A1BD-345C588FD917}" dt="2026-03-27T10:16:12.710" v="87835" actId="478"/>
          <ac:cxnSpMkLst>
            <pc:docMk/>
            <pc:sldMk cId="3414238719" sldId="459"/>
            <ac:cxnSpMk id="5" creationId="{CA92C910-554F-7426-7E72-CE041566D4AD}"/>
          </ac:cxnSpMkLst>
        </pc:cxnChg>
        <pc:cxnChg chg="del">
          <ac:chgData name="Anđela Šoškić" userId="a59a783d2c52cb6a" providerId="LiveId" clId="{1B012F92-8D5A-41A4-A1BD-345C588FD917}" dt="2026-03-27T10:16:19.966" v="87839" actId="478"/>
          <ac:cxnSpMkLst>
            <pc:docMk/>
            <pc:sldMk cId="3414238719" sldId="459"/>
            <ac:cxnSpMk id="11" creationId="{40240478-A30F-AAA1-7C14-85B358E069F5}"/>
          </ac:cxnSpMkLst>
        </pc:cxnChg>
      </pc:sldChg>
      <pc:sldChg chg="modSp add mod ord">
        <pc:chgData name="Anđela Šoškić" userId="a59a783d2c52cb6a" providerId="LiveId" clId="{1B012F92-8D5A-41A4-A1BD-345C588FD917}" dt="2026-03-27T11:58:26.968" v="90739" actId="1076"/>
        <pc:sldMkLst>
          <pc:docMk/>
          <pc:sldMk cId="3051309663" sldId="460"/>
        </pc:sldMkLst>
        <pc:spChg chg="mod">
          <ac:chgData name="Anđela Šoškić" userId="a59a783d2c52cb6a" providerId="LiveId" clId="{1B012F92-8D5A-41A4-A1BD-345C588FD917}" dt="2026-03-27T11:49:01.642" v="90628" actId="20577"/>
          <ac:spMkLst>
            <pc:docMk/>
            <pc:sldMk cId="3051309663" sldId="460"/>
            <ac:spMk id="2" creationId="{3638D76B-FAFC-054D-A1B3-A1EC6FF2DF1A}"/>
          </ac:spMkLst>
        </pc:spChg>
        <pc:spChg chg="mod">
          <ac:chgData name="Anđela Šoškić" userId="a59a783d2c52cb6a" providerId="LiveId" clId="{1B012F92-8D5A-41A4-A1BD-345C588FD917}" dt="2026-03-27T11:48:44.531" v="90597" actId="20577"/>
          <ac:spMkLst>
            <pc:docMk/>
            <pc:sldMk cId="3051309663" sldId="460"/>
            <ac:spMk id="3" creationId="{BC555140-B86D-6348-09BB-2080D6721709}"/>
          </ac:spMkLst>
        </pc:spChg>
        <pc:spChg chg="mod">
          <ac:chgData name="Anđela Šoškić" userId="a59a783d2c52cb6a" providerId="LiveId" clId="{1B012F92-8D5A-41A4-A1BD-345C588FD917}" dt="2026-03-27T11:58:26.968" v="90739" actId="1076"/>
          <ac:spMkLst>
            <pc:docMk/>
            <pc:sldMk cId="3051309663" sldId="460"/>
            <ac:spMk id="4" creationId="{C815945D-C4F9-6A53-1841-C8DA3B91E68C}"/>
          </ac:spMkLst>
        </pc:spChg>
      </pc:sldChg>
      <pc:sldChg chg="add del">
        <pc:chgData name="Anđela Šoškić" userId="a59a783d2c52cb6a" providerId="LiveId" clId="{1B012F92-8D5A-41A4-A1BD-345C588FD917}" dt="2026-03-27T11:49:25.246" v="90633" actId="47"/>
        <pc:sldMkLst>
          <pc:docMk/>
          <pc:sldMk cId="1521908649" sldId="461"/>
        </pc:sldMkLst>
      </pc:sldChg>
      <pc:sldChg chg="modSp add mod">
        <pc:chgData name="Anđela Šoškić" userId="a59a783d2c52cb6a" providerId="LiveId" clId="{1B012F92-8D5A-41A4-A1BD-345C588FD917}" dt="2026-03-27T11:58:19.722" v="90737" actId="1076"/>
        <pc:sldMkLst>
          <pc:docMk/>
          <pc:sldMk cId="3556674123" sldId="461"/>
        </pc:sldMkLst>
        <pc:spChg chg="mod">
          <ac:chgData name="Anđela Šoškić" userId="a59a783d2c52cb6a" providerId="LiveId" clId="{1B012F92-8D5A-41A4-A1BD-345C588FD917}" dt="2026-03-27T11:49:38.476" v="90663" actId="20577"/>
          <ac:spMkLst>
            <pc:docMk/>
            <pc:sldMk cId="3556674123" sldId="461"/>
            <ac:spMk id="2" creationId="{69DABA38-472C-4F93-E872-69496CED93DC}"/>
          </ac:spMkLst>
        </pc:spChg>
        <pc:spChg chg="mod">
          <ac:chgData name="Anđela Šoškić" userId="a59a783d2c52cb6a" providerId="LiveId" clId="{1B012F92-8D5A-41A4-A1BD-345C588FD917}" dt="2026-03-27T11:58:03.456" v="90734" actId="20577"/>
          <ac:spMkLst>
            <pc:docMk/>
            <pc:sldMk cId="3556674123" sldId="461"/>
            <ac:spMk id="3" creationId="{6FCA3B52-844F-5FB9-A9AC-F2AFE3EDC6B8}"/>
          </ac:spMkLst>
        </pc:spChg>
        <pc:spChg chg="mod">
          <ac:chgData name="Anđela Šoškić" userId="a59a783d2c52cb6a" providerId="LiveId" clId="{1B012F92-8D5A-41A4-A1BD-345C588FD917}" dt="2026-03-27T11:58:19.722" v="90737" actId="1076"/>
          <ac:spMkLst>
            <pc:docMk/>
            <pc:sldMk cId="3556674123" sldId="461"/>
            <ac:spMk id="4" creationId="{C3837253-23BB-CB9E-5E91-4A8393F03836}"/>
          </ac:spMkLst>
        </pc:spChg>
      </pc:sldChg>
      <pc:sldChg chg="addSp delSp modSp new mod modAnim">
        <pc:chgData name="Anđela Šoškić" userId="a59a783d2c52cb6a" providerId="LiveId" clId="{1B012F92-8D5A-41A4-A1BD-345C588FD917}" dt="2026-03-27T13:15:13.802" v="93816" actId="1076"/>
        <pc:sldMkLst>
          <pc:docMk/>
          <pc:sldMk cId="2420433858" sldId="462"/>
        </pc:sldMkLst>
        <pc:spChg chg="mod">
          <ac:chgData name="Anđela Šoškić" userId="a59a783d2c52cb6a" providerId="LiveId" clId="{1B012F92-8D5A-41A4-A1BD-345C588FD917}" dt="2026-03-27T13:14:47.842" v="93812" actId="20577"/>
          <ac:spMkLst>
            <pc:docMk/>
            <pc:sldMk cId="2420433858" sldId="462"/>
            <ac:spMk id="2" creationId="{53FD6BB9-F107-1577-DA96-26B55CDA6FCC}"/>
          </ac:spMkLst>
        </pc:spChg>
        <pc:spChg chg="del">
          <ac:chgData name="Anđela Šoškić" userId="a59a783d2c52cb6a" providerId="LiveId" clId="{1B012F92-8D5A-41A4-A1BD-345C588FD917}" dt="2026-03-27T13:14:30.742" v="93763"/>
          <ac:spMkLst>
            <pc:docMk/>
            <pc:sldMk cId="2420433858" sldId="462"/>
            <ac:spMk id="3" creationId="{2503E755-AA46-A1A5-BF41-C490B9F4AF21}"/>
          </ac:spMkLst>
        </pc:spChg>
        <pc:spChg chg="add mod">
          <ac:chgData name="Anđela Šoškić" userId="a59a783d2c52cb6a" providerId="LiveId" clId="{1B012F92-8D5A-41A4-A1BD-345C588FD917}" dt="2026-03-27T13:15:13.802" v="93816" actId="1076"/>
          <ac:spMkLst>
            <pc:docMk/>
            <pc:sldMk cId="2420433858" sldId="462"/>
            <ac:spMk id="5" creationId="{FE9B5498-1ED2-CE6D-A5EF-4FB779D1A5F0}"/>
          </ac:spMkLst>
        </pc:spChg>
        <pc:picChg chg="add mod">
          <ac:chgData name="Anđela Šoškić" userId="a59a783d2c52cb6a" providerId="LiveId" clId="{1B012F92-8D5A-41A4-A1BD-345C588FD917}" dt="2026-03-27T13:14:35.845" v="93765" actId="1076"/>
          <ac:picMkLst>
            <pc:docMk/>
            <pc:sldMk cId="2420433858" sldId="462"/>
            <ac:picMk id="4" creationId="{7D1F1E5E-2A69-E182-614A-9F6422C316F6}"/>
          </ac:picMkLst>
        </pc:picChg>
      </pc:sldChg>
      <pc:sldChg chg="modSp new del mod">
        <pc:chgData name="Anđela Šoškić" userId="a59a783d2c52cb6a" providerId="LiveId" clId="{1B012F92-8D5A-41A4-A1BD-345C588FD917}" dt="2026-03-27T13:13:14.889" v="93609" actId="47"/>
        <pc:sldMkLst>
          <pc:docMk/>
          <pc:sldMk cId="2931261841" sldId="462"/>
        </pc:sldMkLst>
        <pc:spChg chg="mod">
          <ac:chgData name="Anđela Šoškić" userId="a59a783d2c52cb6a" providerId="LiveId" clId="{1B012F92-8D5A-41A4-A1BD-345C588FD917}" dt="2026-03-27T13:01:25.805" v="93183" actId="20577"/>
          <ac:spMkLst>
            <pc:docMk/>
            <pc:sldMk cId="2931261841" sldId="462"/>
            <ac:spMk id="2" creationId="{4F8EA159-9E41-D550-53F7-BBD877130E11}"/>
          </ac:spMkLst>
        </pc:spChg>
      </pc:sldChg>
      <pc:sldChg chg="addSp delSp modSp new mod modNotesTx">
        <pc:chgData name="Anđela Šoškić" userId="a59a783d2c52cb6a" providerId="LiveId" clId="{1B012F92-8D5A-41A4-A1BD-345C588FD917}" dt="2026-03-27T13:17:30.002" v="94102" actId="1076"/>
        <pc:sldMkLst>
          <pc:docMk/>
          <pc:sldMk cId="2715498067" sldId="463"/>
        </pc:sldMkLst>
        <pc:spChg chg="mod">
          <ac:chgData name="Anđela Šoškić" userId="a59a783d2c52cb6a" providerId="LiveId" clId="{1B012F92-8D5A-41A4-A1BD-345C588FD917}" dt="2026-03-27T13:15:45.991" v="93887" actId="20577"/>
          <ac:spMkLst>
            <pc:docMk/>
            <pc:sldMk cId="2715498067" sldId="463"/>
            <ac:spMk id="2" creationId="{F4A51124-51C2-48D3-7FB8-9858BF11464B}"/>
          </ac:spMkLst>
        </pc:spChg>
        <pc:spChg chg="del">
          <ac:chgData name="Anđela Šoškić" userId="a59a783d2c52cb6a" providerId="LiveId" clId="{1B012F92-8D5A-41A4-A1BD-345C588FD917}" dt="2026-03-27T13:15:42.482" v="93884"/>
          <ac:spMkLst>
            <pc:docMk/>
            <pc:sldMk cId="2715498067" sldId="463"/>
            <ac:spMk id="3" creationId="{3FEDF783-DF54-07BD-ECDC-E71E6150FA3A}"/>
          </ac:spMkLst>
        </pc:spChg>
        <pc:spChg chg="add mod">
          <ac:chgData name="Anđela Šoškić" userId="a59a783d2c52cb6a" providerId="LiveId" clId="{1B012F92-8D5A-41A4-A1BD-345C588FD917}" dt="2026-03-27T13:16:03.466" v="93894" actId="1076"/>
          <ac:spMkLst>
            <pc:docMk/>
            <pc:sldMk cId="2715498067" sldId="463"/>
            <ac:spMk id="5" creationId="{7024AC82-C1BA-1E1B-39CD-97625F81527F}"/>
          </ac:spMkLst>
        </pc:spChg>
        <pc:spChg chg="add mod">
          <ac:chgData name="Anđela Šoškić" userId="a59a783d2c52cb6a" providerId="LiveId" clId="{1B012F92-8D5A-41A4-A1BD-345C588FD917}" dt="2026-03-27T13:17:30.002" v="94102" actId="1076"/>
          <ac:spMkLst>
            <pc:docMk/>
            <pc:sldMk cId="2715498067" sldId="463"/>
            <ac:spMk id="6" creationId="{CC7CF0B0-E07D-BEAA-8F5F-2A738C65506D}"/>
          </ac:spMkLst>
        </pc:spChg>
        <pc:picChg chg="add mod">
          <ac:chgData name="Anđela Šoškić" userId="a59a783d2c52cb6a" providerId="LiveId" clId="{1B012F92-8D5A-41A4-A1BD-345C588FD917}" dt="2026-03-27T13:15:50.496" v="93890" actId="1076"/>
          <ac:picMkLst>
            <pc:docMk/>
            <pc:sldMk cId="2715498067" sldId="463"/>
            <ac:picMk id="4" creationId="{4CB9C6EE-7BFD-0288-EF11-D58DB30F8AC4}"/>
          </ac:picMkLst>
        </pc:picChg>
      </pc:sldChg>
      <pc:sldMasterChg chg="addSp delSp modSp mod modSldLayout">
        <pc:chgData name="Anđela Šoškić" userId="a59a783d2c52cb6a" providerId="LiveId" clId="{1B012F92-8D5A-41A4-A1BD-345C588FD917}" dt="2026-03-23T06:43:22.782" v="43624"/>
        <pc:sldMasterMkLst>
          <pc:docMk/>
          <pc:sldMasterMk cId="3424132461" sldId="2147483648"/>
        </pc:sldMasterMkLst>
        <pc:spChg chg="mod">
          <ac:chgData name="Anđela Šoškić" userId="a59a783d2c52cb6a" providerId="LiveId" clId="{1B012F92-8D5A-41A4-A1BD-345C588FD917}" dt="2026-03-13T08:31:04.251" v="35575" actId="1076"/>
          <ac:spMkLst>
            <pc:docMk/>
            <pc:sldMasterMk cId="3424132461" sldId="2147483648"/>
            <ac:spMk id="5" creationId="{50E192CB-9ABD-2D51-3834-F71370A7D3EE}"/>
          </ac:spMkLst>
        </pc:spChg>
        <pc:sldLayoutChg chg="addSp delSp modSp mod">
          <pc:chgData name="Anđela Šoškić" userId="a59a783d2c52cb6a" providerId="LiveId" clId="{1B012F92-8D5A-41A4-A1BD-345C588FD917}" dt="2026-03-23T06:42:53.670" v="43608" actId="1076"/>
          <pc:sldLayoutMkLst>
            <pc:docMk/>
            <pc:sldMasterMk cId="3424132461" sldId="2147483648"/>
            <pc:sldLayoutMk cId="297662136" sldId="2147483650"/>
          </pc:sldLayoutMkLst>
          <pc:picChg chg="add mod">
            <ac:chgData name="Anđela Šoškić" userId="a59a783d2c52cb6a" providerId="LiveId" clId="{1B012F92-8D5A-41A4-A1BD-345C588FD917}" dt="2026-03-23T06:42:53.670" v="43608" actId="1076"/>
            <ac:picMkLst>
              <pc:docMk/>
              <pc:sldMasterMk cId="3424132461" sldId="2147483648"/>
              <pc:sldLayoutMk cId="297662136" sldId="2147483650"/>
              <ac:picMk id="4" creationId="{82685A0C-0D63-61EE-D598-48D91B8380D4}"/>
            </ac:picMkLst>
          </pc:picChg>
          <pc:cxnChg chg="add mod">
            <ac:chgData name="Anđela Šoškić" userId="a59a783d2c52cb6a" providerId="LiveId" clId="{1B012F92-8D5A-41A4-A1BD-345C588FD917}" dt="2026-03-13T08:31:48.884" v="35579"/>
            <ac:cxnSpMkLst>
              <pc:docMk/>
              <pc:sldMasterMk cId="3424132461" sldId="2147483648"/>
              <pc:sldLayoutMk cId="297662136" sldId="2147483650"/>
              <ac:cxnSpMk id="8" creationId="{421AC2A1-EA79-AB4D-5960-598E9D9EE03A}"/>
            </ac:cxnSpMkLst>
          </pc:cxnChg>
        </pc:sldLayoutChg>
        <pc:sldLayoutChg chg="addSp delSp modSp mod">
          <pc:chgData name="Anđela Šoškić" userId="a59a783d2c52cb6a" providerId="LiveId" clId="{1B012F92-8D5A-41A4-A1BD-345C588FD917}" dt="2026-03-23T06:42:39.801" v="43604" actId="1076"/>
          <pc:sldLayoutMkLst>
            <pc:docMk/>
            <pc:sldMasterMk cId="3424132461" sldId="2147483648"/>
            <pc:sldLayoutMk cId="2656557628" sldId="2147483651"/>
          </pc:sldLayoutMkLst>
          <pc:spChg chg="mod">
            <ac:chgData name="Anđela Šoškić" userId="a59a783d2c52cb6a" providerId="LiveId" clId="{1B012F92-8D5A-41A4-A1BD-345C588FD917}" dt="2026-03-13T08:37:35.463" v="35671" actId="14100"/>
            <ac:spMkLst>
              <pc:docMk/>
              <pc:sldMasterMk cId="3424132461" sldId="2147483648"/>
              <pc:sldLayoutMk cId="2656557628" sldId="2147483651"/>
              <ac:spMk id="2" creationId="{662F1310-9A03-025B-3D59-EE79862D421C}"/>
            </ac:spMkLst>
          </pc:spChg>
          <pc:picChg chg="add mod modCrop">
            <ac:chgData name="Anđela Šoškić" userId="a59a783d2c52cb6a" providerId="LiveId" clId="{1B012F92-8D5A-41A4-A1BD-345C588FD917}" dt="2026-03-23T06:42:39.801" v="43604" actId="1076"/>
            <ac:picMkLst>
              <pc:docMk/>
              <pc:sldMasterMk cId="3424132461" sldId="2147483648"/>
              <pc:sldLayoutMk cId="2656557628" sldId="2147483651"/>
              <ac:picMk id="4" creationId="{B4AA2FC5-3A14-4653-EB77-087BC6086678}"/>
            </ac:picMkLst>
          </pc:picChg>
          <pc:cxnChg chg="add mod">
            <ac:chgData name="Anđela Šoškić" userId="a59a783d2c52cb6a" providerId="LiveId" clId="{1B012F92-8D5A-41A4-A1BD-345C588FD917}" dt="2026-03-23T06:42:03.651" v="43599" actId="14100"/>
            <ac:cxnSpMkLst>
              <pc:docMk/>
              <pc:sldMasterMk cId="3424132461" sldId="2147483648"/>
              <pc:sldLayoutMk cId="2656557628" sldId="2147483651"/>
              <ac:cxnSpMk id="7" creationId="{6B16030D-2CA1-EE2D-232E-A222A5EAF17F}"/>
            </ac:cxnSpMkLst>
          </pc:cxnChg>
          <pc:cxnChg chg="add mod">
            <ac:chgData name="Anđela Šoškić" userId="a59a783d2c52cb6a" providerId="LiveId" clId="{1B012F92-8D5A-41A4-A1BD-345C588FD917}" dt="2026-03-13T08:37:22.771" v="35668"/>
            <ac:cxnSpMkLst>
              <pc:docMk/>
              <pc:sldMasterMk cId="3424132461" sldId="2147483648"/>
              <pc:sldLayoutMk cId="2656557628" sldId="2147483651"/>
              <ac:cxnSpMk id="8" creationId="{17144D25-2D64-4927-45F3-BE180A5F2F71}"/>
            </ac:cxnSpMkLst>
          </pc:cxnChg>
        </pc:sldLayoutChg>
        <pc:sldLayoutChg chg="addSp delSp modSp">
          <pc:chgData name="Anđela Šoškić" userId="a59a783d2c52cb6a" providerId="LiveId" clId="{1B012F92-8D5A-41A4-A1BD-345C588FD917}" dt="2026-03-23T06:42:58.289" v="43610"/>
          <pc:sldLayoutMkLst>
            <pc:docMk/>
            <pc:sldMasterMk cId="3424132461" sldId="2147483648"/>
            <pc:sldLayoutMk cId="1595122241" sldId="2147483652"/>
          </pc:sldLayoutMkLst>
          <pc:spChg chg="add mod">
            <ac:chgData name="Anđela Šoškić" userId="a59a783d2c52cb6a" providerId="LiveId" clId="{1B012F92-8D5A-41A4-A1BD-345C588FD917}" dt="2026-03-13T08:36:07.080" v="35650"/>
            <ac:spMkLst>
              <pc:docMk/>
              <pc:sldMasterMk cId="3424132461" sldId="2147483648"/>
              <pc:sldLayoutMk cId="1595122241" sldId="2147483652"/>
              <ac:spMk id="11" creationId="{1E895733-6C8D-8258-D84D-409999532CE1}"/>
            </ac:spMkLst>
          </pc:spChg>
          <pc:picChg chg="add mod">
            <ac:chgData name="Anđela Šoškić" userId="a59a783d2c52cb6a" providerId="LiveId" clId="{1B012F92-8D5A-41A4-A1BD-345C588FD917}" dt="2026-03-23T06:42:58.289" v="43610"/>
            <ac:picMkLst>
              <pc:docMk/>
              <pc:sldMasterMk cId="3424132461" sldId="2147483648"/>
              <pc:sldLayoutMk cId="1595122241" sldId="2147483652"/>
              <ac:picMk id="5" creationId="{FF62531B-2057-44A1-A53D-67E85B71DA79}"/>
            </ac:picMkLst>
          </pc:picChg>
          <pc:cxnChg chg="add mod">
            <ac:chgData name="Anđela Šoškić" userId="a59a783d2c52cb6a" providerId="LiveId" clId="{1B012F92-8D5A-41A4-A1BD-345C588FD917}" dt="2026-03-13T08:36:16.552" v="35652"/>
            <ac:cxnSpMkLst>
              <pc:docMk/>
              <pc:sldMasterMk cId="3424132461" sldId="2147483648"/>
              <pc:sldLayoutMk cId="1595122241" sldId="2147483652"/>
              <ac:cxnSpMk id="8" creationId="{FD7AFB58-F5E1-1296-5E8E-6D02EB528CB8}"/>
            </ac:cxnSpMkLst>
          </pc:cxnChg>
        </pc:sldLayoutChg>
        <pc:sldLayoutChg chg="addSp delSp modSp mod">
          <pc:chgData name="Anđela Šoškić" userId="a59a783d2c52cb6a" providerId="LiveId" clId="{1B012F92-8D5A-41A4-A1BD-345C588FD917}" dt="2026-03-23T06:43:02.019" v="43612"/>
          <pc:sldLayoutMkLst>
            <pc:docMk/>
            <pc:sldMasterMk cId="3424132461" sldId="2147483648"/>
            <pc:sldLayoutMk cId="2724521707" sldId="2147483653"/>
          </pc:sldLayoutMkLst>
          <pc:picChg chg="add mod">
            <ac:chgData name="Anđela Šoškić" userId="a59a783d2c52cb6a" providerId="LiveId" clId="{1B012F92-8D5A-41A4-A1BD-345C588FD917}" dt="2026-03-23T06:43:02.019" v="43612"/>
            <ac:picMkLst>
              <pc:docMk/>
              <pc:sldMasterMk cId="3424132461" sldId="2147483648"/>
              <pc:sldLayoutMk cId="2724521707" sldId="2147483653"/>
              <ac:picMk id="7" creationId="{6648334E-F3E8-D795-7173-2E73AA7B1B46}"/>
            </ac:picMkLst>
          </pc:picChg>
          <pc:cxnChg chg="add mod">
            <ac:chgData name="Anđela Šoškić" userId="a59a783d2c52cb6a" providerId="LiveId" clId="{1B012F92-8D5A-41A4-A1BD-345C588FD917}" dt="2026-03-13T08:31:59.133" v="35581"/>
            <ac:cxnSpMkLst>
              <pc:docMk/>
              <pc:sldMasterMk cId="3424132461" sldId="2147483648"/>
              <pc:sldLayoutMk cId="2724521707" sldId="2147483653"/>
              <ac:cxnSpMk id="11" creationId="{DCFAB501-4D23-6E4C-6694-C81B2CFB0785}"/>
            </ac:cxnSpMkLst>
          </pc:cxnChg>
        </pc:sldLayoutChg>
        <pc:sldLayoutChg chg="addSp delSp modSp mod">
          <pc:chgData name="Anđela Šoškić" userId="a59a783d2c52cb6a" providerId="LiveId" clId="{1B012F92-8D5A-41A4-A1BD-345C588FD917}" dt="2026-03-23T06:43:05.490" v="43614"/>
          <pc:sldLayoutMkLst>
            <pc:docMk/>
            <pc:sldMasterMk cId="3424132461" sldId="2147483648"/>
            <pc:sldLayoutMk cId="3750975102" sldId="2147483654"/>
          </pc:sldLayoutMkLst>
          <pc:spChg chg="add mod">
            <ac:chgData name="Anđela Šoškić" userId="a59a783d2c52cb6a" providerId="LiveId" clId="{1B012F92-8D5A-41A4-A1BD-345C588FD917}" dt="2026-03-13T08:36:26.807" v="35656"/>
            <ac:spMkLst>
              <pc:docMk/>
              <pc:sldMasterMk cId="3424132461" sldId="2147483648"/>
              <pc:sldLayoutMk cId="3750975102" sldId="2147483654"/>
              <ac:spMk id="12" creationId="{3D958F0B-3E9A-451D-C4C3-8B37A286A734}"/>
            </ac:spMkLst>
          </pc:spChg>
          <pc:picChg chg="add mod">
            <ac:chgData name="Anđela Šoškić" userId="a59a783d2c52cb6a" providerId="LiveId" clId="{1B012F92-8D5A-41A4-A1BD-345C588FD917}" dt="2026-03-23T06:43:05.490" v="43614"/>
            <ac:picMkLst>
              <pc:docMk/>
              <pc:sldMasterMk cId="3424132461" sldId="2147483648"/>
              <pc:sldLayoutMk cId="3750975102" sldId="2147483654"/>
              <ac:picMk id="3" creationId="{28EFBB83-E7FF-95F5-7688-42E4EAF300E8}"/>
            </ac:picMkLst>
          </pc:picChg>
          <pc:cxnChg chg="add mod">
            <ac:chgData name="Anđela Šoškić" userId="a59a783d2c52cb6a" providerId="LiveId" clId="{1B012F92-8D5A-41A4-A1BD-345C588FD917}" dt="2026-03-13T08:32:23.803" v="35583"/>
            <ac:cxnSpMkLst>
              <pc:docMk/>
              <pc:sldMasterMk cId="3424132461" sldId="2147483648"/>
              <pc:sldLayoutMk cId="3750975102" sldId="2147483654"/>
              <ac:cxnSpMk id="7" creationId="{374E2010-43FA-B6DB-CDE6-FE8D0DF73A69}"/>
            </ac:cxnSpMkLst>
          </pc:cxnChg>
        </pc:sldLayoutChg>
        <pc:sldLayoutChg chg="addSp delSp modSp mod">
          <pc:chgData name="Anđela Šoškić" userId="a59a783d2c52cb6a" providerId="LiveId" clId="{1B012F92-8D5A-41A4-A1BD-345C588FD917}" dt="2026-03-23T06:43:08.642" v="43616"/>
          <pc:sldLayoutMkLst>
            <pc:docMk/>
            <pc:sldMasterMk cId="3424132461" sldId="2147483648"/>
            <pc:sldLayoutMk cId="3415056517" sldId="2147483655"/>
          </pc:sldLayoutMkLst>
          <pc:spChg chg="add mod">
            <ac:chgData name="Anđela Šoškić" userId="a59a783d2c52cb6a" providerId="LiveId" clId="{1B012F92-8D5A-41A4-A1BD-345C588FD917}" dt="2026-03-13T08:36:29.859" v="35658"/>
            <ac:spMkLst>
              <pc:docMk/>
              <pc:sldMasterMk cId="3424132461" sldId="2147483648"/>
              <pc:sldLayoutMk cId="3415056517" sldId="2147483655"/>
              <ac:spMk id="11" creationId="{6922905A-7CDC-6192-81C9-FAB1D7E67776}"/>
            </ac:spMkLst>
          </pc:spChg>
          <pc:picChg chg="add mod">
            <ac:chgData name="Anđela Šoškić" userId="a59a783d2c52cb6a" providerId="LiveId" clId="{1B012F92-8D5A-41A4-A1BD-345C588FD917}" dt="2026-03-23T06:43:08.642" v="43616"/>
            <ac:picMkLst>
              <pc:docMk/>
              <pc:sldMasterMk cId="3424132461" sldId="2147483648"/>
              <pc:sldLayoutMk cId="3415056517" sldId="2147483655"/>
              <ac:picMk id="2" creationId="{57600EEB-8FE2-3BFD-0722-CBFF1A1F8E6F}"/>
            </ac:picMkLst>
          </pc:picChg>
          <pc:cxnChg chg="add mod">
            <ac:chgData name="Anđela Šoškić" userId="a59a783d2c52cb6a" providerId="LiveId" clId="{1B012F92-8D5A-41A4-A1BD-345C588FD917}" dt="2026-03-13T08:32:53.478" v="35592"/>
            <ac:cxnSpMkLst>
              <pc:docMk/>
              <pc:sldMasterMk cId="3424132461" sldId="2147483648"/>
              <pc:sldLayoutMk cId="3415056517" sldId="2147483655"/>
              <ac:cxnSpMk id="9" creationId="{72026AAD-8E65-3A2C-7BA2-13AFDF8467FC}"/>
            </ac:cxnSpMkLst>
          </pc:cxnChg>
        </pc:sldLayoutChg>
        <pc:sldLayoutChg chg="addSp delSp modSp mod">
          <pc:chgData name="Anđela Šoškić" userId="a59a783d2c52cb6a" providerId="LiveId" clId="{1B012F92-8D5A-41A4-A1BD-345C588FD917}" dt="2026-03-23T06:43:13.417" v="43618"/>
          <pc:sldLayoutMkLst>
            <pc:docMk/>
            <pc:sldMasterMk cId="3424132461" sldId="2147483648"/>
            <pc:sldLayoutMk cId="2583428671" sldId="2147483656"/>
          </pc:sldLayoutMkLst>
          <pc:spChg chg="add mod">
            <ac:chgData name="Anđela Šoškić" userId="a59a783d2c52cb6a" providerId="LiveId" clId="{1B012F92-8D5A-41A4-A1BD-345C588FD917}" dt="2026-03-13T08:36:33.019" v="35660"/>
            <ac:spMkLst>
              <pc:docMk/>
              <pc:sldMasterMk cId="3424132461" sldId="2147483648"/>
              <pc:sldLayoutMk cId="2583428671" sldId="2147483656"/>
              <ac:spMk id="11" creationId="{9F0F30C8-E0A2-C0D4-3B55-E95E3446D7C9}"/>
            </ac:spMkLst>
          </pc:spChg>
          <pc:picChg chg="add mod">
            <ac:chgData name="Anđela Šoškić" userId="a59a783d2c52cb6a" providerId="LiveId" clId="{1B012F92-8D5A-41A4-A1BD-345C588FD917}" dt="2026-03-23T06:43:13.417" v="43618"/>
            <ac:picMkLst>
              <pc:docMk/>
              <pc:sldMasterMk cId="3424132461" sldId="2147483648"/>
              <pc:sldLayoutMk cId="2583428671" sldId="2147483656"/>
              <ac:picMk id="5" creationId="{A7B15CBE-2E69-E31A-7D28-B85937A88B55}"/>
            </ac:picMkLst>
          </pc:picChg>
          <pc:cxnChg chg="add mod">
            <ac:chgData name="Anđela Šoškić" userId="a59a783d2c52cb6a" providerId="LiveId" clId="{1B012F92-8D5A-41A4-A1BD-345C588FD917}" dt="2026-03-13T08:32:57.586" v="35594"/>
            <ac:cxnSpMkLst>
              <pc:docMk/>
              <pc:sldMasterMk cId="3424132461" sldId="2147483648"/>
              <pc:sldLayoutMk cId="2583428671" sldId="2147483656"/>
              <ac:cxnSpMk id="9" creationId="{68954536-DED1-C172-44F8-AD41320B7D9A}"/>
            </ac:cxnSpMkLst>
          </pc:cxnChg>
        </pc:sldLayoutChg>
        <pc:sldLayoutChg chg="addSp delSp modSp mod">
          <pc:chgData name="Anđela Šoškić" userId="a59a783d2c52cb6a" providerId="LiveId" clId="{1B012F92-8D5A-41A4-A1BD-345C588FD917}" dt="2026-03-23T06:43:16.417" v="43620"/>
          <pc:sldLayoutMkLst>
            <pc:docMk/>
            <pc:sldMasterMk cId="3424132461" sldId="2147483648"/>
            <pc:sldLayoutMk cId="2585802726" sldId="2147483657"/>
          </pc:sldLayoutMkLst>
          <pc:spChg chg="add mod">
            <ac:chgData name="Anđela Šoškić" userId="a59a783d2c52cb6a" providerId="LiveId" clId="{1B012F92-8D5A-41A4-A1BD-345C588FD917}" dt="2026-03-13T08:36:37.636" v="35662"/>
            <ac:spMkLst>
              <pc:docMk/>
              <pc:sldMasterMk cId="3424132461" sldId="2147483648"/>
              <pc:sldLayoutMk cId="2585802726" sldId="2147483657"/>
              <ac:spMk id="11" creationId="{EBBC7D0E-BC58-D8BA-2F8A-3757A19ECF23}"/>
            </ac:spMkLst>
          </pc:spChg>
          <pc:picChg chg="add mod">
            <ac:chgData name="Anđela Šoškić" userId="a59a783d2c52cb6a" providerId="LiveId" clId="{1B012F92-8D5A-41A4-A1BD-345C588FD917}" dt="2026-03-23T06:43:16.417" v="43620"/>
            <ac:picMkLst>
              <pc:docMk/>
              <pc:sldMasterMk cId="3424132461" sldId="2147483648"/>
              <pc:sldLayoutMk cId="2585802726" sldId="2147483657"/>
              <ac:picMk id="5" creationId="{14B6CEA0-FA7D-72BE-7A02-7AC38895A184}"/>
            </ac:picMkLst>
          </pc:picChg>
          <pc:cxnChg chg="add mod">
            <ac:chgData name="Anđela Šoškić" userId="a59a783d2c52cb6a" providerId="LiveId" clId="{1B012F92-8D5A-41A4-A1BD-345C588FD917}" dt="2026-03-13T08:33:06.529" v="35597"/>
            <ac:cxnSpMkLst>
              <pc:docMk/>
              <pc:sldMasterMk cId="3424132461" sldId="2147483648"/>
              <pc:sldLayoutMk cId="2585802726" sldId="2147483657"/>
              <ac:cxnSpMk id="9" creationId="{FCCC9F59-2576-0083-DC6F-5B8B1599601E}"/>
            </ac:cxnSpMkLst>
          </pc:cxnChg>
        </pc:sldLayoutChg>
        <pc:sldLayoutChg chg="addSp delSp modSp mod">
          <pc:chgData name="Anđela Šoškić" userId="a59a783d2c52cb6a" providerId="LiveId" clId="{1B012F92-8D5A-41A4-A1BD-345C588FD917}" dt="2026-03-23T06:43:19.401" v="43622"/>
          <pc:sldLayoutMkLst>
            <pc:docMk/>
            <pc:sldMasterMk cId="3424132461" sldId="2147483648"/>
            <pc:sldLayoutMk cId="3999303007" sldId="2147483658"/>
          </pc:sldLayoutMkLst>
          <pc:spChg chg="add mod">
            <ac:chgData name="Anđela Šoškić" userId="a59a783d2c52cb6a" providerId="LiveId" clId="{1B012F92-8D5A-41A4-A1BD-345C588FD917}" dt="2026-03-13T08:36:40.291" v="35664"/>
            <ac:spMkLst>
              <pc:docMk/>
              <pc:sldMasterMk cId="3424132461" sldId="2147483648"/>
              <pc:sldLayoutMk cId="3999303007" sldId="2147483658"/>
              <ac:spMk id="10" creationId="{E6A00215-55A7-9128-3E5C-C324978FB6BA}"/>
            </ac:spMkLst>
          </pc:spChg>
          <pc:picChg chg="add mod">
            <ac:chgData name="Anđela Šoškić" userId="a59a783d2c52cb6a" providerId="LiveId" clId="{1B012F92-8D5A-41A4-A1BD-345C588FD917}" dt="2026-03-23T06:43:19.401" v="43622"/>
            <ac:picMkLst>
              <pc:docMk/>
              <pc:sldMasterMk cId="3424132461" sldId="2147483648"/>
              <pc:sldLayoutMk cId="3999303007" sldId="2147483658"/>
              <ac:picMk id="4" creationId="{0636DFB1-AFC0-8E6C-243C-052A33843B77}"/>
            </ac:picMkLst>
          </pc:picChg>
          <pc:cxnChg chg="add mod">
            <ac:chgData name="Anđela Šoškić" userId="a59a783d2c52cb6a" providerId="LiveId" clId="{1B012F92-8D5A-41A4-A1BD-345C588FD917}" dt="2026-03-13T08:33:17.475" v="35599"/>
            <ac:cxnSpMkLst>
              <pc:docMk/>
              <pc:sldMasterMk cId="3424132461" sldId="2147483648"/>
              <pc:sldLayoutMk cId="3999303007" sldId="2147483658"/>
              <ac:cxnSpMk id="8" creationId="{C339C14A-9BC5-BB01-8C3B-C035FF8BDEA9}"/>
            </ac:cxnSpMkLst>
          </pc:cxnChg>
        </pc:sldLayoutChg>
        <pc:sldLayoutChg chg="addSp delSp modSp">
          <pc:chgData name="Anđela Šoškić" userId="a59a783d2c52cb6a" providerId="LiveId" clId="{1B012F92-8D5A-41A4-A1BD-345C588FD917}" dt="2026-03-23T06:43:22.782" v="43624"/>
          <pc:sldLayoutMkLst>
            <pc:docMk/>
            <pc:sldMasterMk cId="3424132461" sldId="2147483648"/>
            <pc:sldLayoutMk cId="891465481" sldId="2147483659"/>
          </pc:sldLayoutMkLst>
          <pc:spChg chg="add mod">
            <ac:chgData name="Anđela Šoškić" userId="a59a783d2c52cb6a" providerId="LiveId" clId="{1B012F92-8D5A-41A4-A1BD-345C588FD917}" dt="2026-03-13T08:36:42.660" v="35666"/>
            <ac:spMkLst>
              <pc:docMk/>
              <pc:sldMasterMk cId="3424132461" sldId="2147483648"/>
              <pc:sldLayoutMk cId="891465481" sldId="2147483659"/>
              <ac:spMk id="7" creationId="{2D1AB5BF-A564-5EC4-EE89-708929A5B840}"/>
            </ac:spMkLst>
          </pc:spChg>
          <pc:picChg chg="add mod">
            <ac:chgData name="Anđela Šoškić" userId="a59a783d2c52cb6a" providerId="LiveId" clId="{1B012F92-8D5A-41A4-A1BD-345C588FD917}" dt="2026-03-23T06:43:22.782" v="43624"/>
            <ac:picMkLst>
              <pc:docMk/>
              <pc:sldMasterMk cId="3424132461" sldId="2147483648"/>
              <pc:sldLayoutMk cId="891465481" sldId="2147483659"/>
              <ac:picMk id="4" creationId="{110C767A-5749-9D6A-EF5F-AAFB78E8402E}"/>
            </ac:picMkLst>
          </pc:picChg>
          <pc:cxnChg chg="add mod">
            <ac:chgData name="Anđela Šoškić" userId="a59a783d2c52cb6a" providerId="LiveId" clId="{1B012F92-8D5A-41A4-A1BD-345C588FD917}" dt="2026-03-13T08:36:48.731" v="35667"/>
            <ac:cxnSpMkLst>
              <pc:docMk/>
              <pc:sldMasterMk cId="3424132461" sldId="2147483648"/>
              <pc:sldLayoutMk cId="891465481" sldId="2147483659"/>
              <ac:cxnSpMk id="8" creationId="{22D2E298-0E5E-9B5D-8A8F-C245CA7909D8}"/>
            </ac:cxnSpMkLst>
          </pc:cxnChg>
        </pc:sldLayoutChg>
      </pc:sldMasterChg>
    </pc:docChg>
  </pc:docChgLst>
  <pc:docChgLst>
    <pc:chgData name="Anđela Šoškić" userId="a59a783d2c52cb6a" providerId="Windows Live" clId="Web-{9C657377-1C5E-ABFD-57B7-FCF9110CCFAC}"/>
    <pc:docChg chg="addSld delSld modSld">
      <pc:chgData name="Anđela Šoškić" userId="a59a783d2c52cb6a" providerId="Windows Live" clId="Web-{9C657377-1C5E-ABFD-57B7-FCF9110CCFAC}" dt="2026-03-24T10:43:43.464" v="302" actId="20577"/>
      <pc:docMkLst>
        <pc:docMk/>
      </pc:docMkLst>
      <pc:sldChg chg="modSp">
        <pc:chgData name="Anđela Šoškić" userId="a59a783d2c52cb6a" providerId="Windows Live" clId="Web-{9C657377-1C5E-ABFD-57B7-FCF9110CCFAC}" dt="2026-03-24T10:26:53.363" v="8" actId="20577"/>
        <pc:sldMkLst>
          <pc:docMk/>
          <pc:sldMk cId="730171998" sldId="382"/>
        </pc:sldMkLst>
        <pc:graphicFrameChg chg="modGraphic">
          <ac:chgData name="Anđela Šoškić" userId="a59a783d2c52cb6a" providerId="Windows Live" clId="Web-{9C657377-1C5E-ABFD-57B7-FCF9110CCFAC}" dt="2026-03-24T10:26:53.363" v="8" actId="20577"/>
          <ac:graphicFrameMkLst>
            <pc:docMk/>
            <pc:sldMk cId="730171998" sldId="382"/>
            <ac:graphicFrameMk id="7" creationId="{9AD7956D-3BCB-E4F0-EEED-6E41FEDC98FD}"/>
          </ac:graphicFrameMkLst>
        </pc:graphicFrameChg>
      </pc:sldChg>
      <pc:sldChg chg="modSp addAnim modNotes">
        <pc:chgData name="Anđela Šoškić" userId="a59a783d2c52cb6a" providerId="Windows Live" clId="Web-{9C657377-1C5E-ABFD-57B7-FCF9110CCFAC}" dt="2026-03-24T10:40:57.044" v="156" actId="20577"/>
        <pc:sldMkLst>
          <pc:docMk/>
          <pc:sldMk cId="3641535377" sldId="410"/>
        </pc:sldMkLst>
        <pc:spChg chg="mod">
          <ac:chgData name="Anđela Šoškić" userId="a59a783d2c52cb6a" providerId="Windows Live" clId="Web-{9C657377-1C5E-ABFD-57B7-FCF9110CCFAC}" dt="2026-03-24T10:40:57.044" v="156" actId="20577"/>
          <ac:spMkLst>
            <pc:docMk/>
            <pc:sldMk cId="3641535377" sldId="410"/>
            <ac:spMk id="3" creationId="{8DAD30E7-B47D-C1E2-FD83-D7965C517DE3}"/>
          </ac:spMkLst>
        </pc:spChg>
      </pc:sldChg>
      <pc:sldChg chg="modSp new">
        <pc:chgData name="Anđela Šoškić" userId="a59a783d2c52cb6a" providerId="Windows Live" clId="Web-{9C657377-1C5E-ABFD-57B7-FCF9110CCFAC}" dt="2026-03-24T10:43:43.464" v="302" actId="20577"/>
        <pc:sldMkLst>
          <pc:docMk/>
          <pc:sldMk cId="1952247542" sldId="411"/>
        </pc:sldMkLst>
        <pc:spChg chg="mod">
          <ac:chgData name="Anđela Šoškić" userId="a59a783d2c52cb6a" providerId="Windows Live" clId="Web-{9C657377-1C5E-ABFD-57B7-FCF9110CCFAC}" dt="2026-03-24T10:41:56.269" v="176" actId="20577"/>
          <ac:spMkLst>
            <pc:docMk/>
            <pc:sldMk cId="1952247542" sldId="411"/>
            <ac:spMk id="2" creationId="{1169C35C-A444-F862-D46C-6C6E97FA4C99}"/>
          </ac:spMkLst>
        </pc:spChg>
        <pc:spChg chg="mod">
          <ac:chgData name="Anđela Šoškić" userId="a59a783d2c52cb6a" providerId="Windows Live" clId="Web-{9C657377-1C5E-ABFD-57B7-FCF9110CCFAC}" dt="2026-03-24T10:43:43.464" v="302" actId="20577"/>
          <ac:spMkLst>
            <pc:docMk/>
            <pc:sldMk cId="1952247542" sldId="411"/>
            <ac:spMk id="3" creationId="{6DBE4839-962F-4F65-34FB-67A7FA472F8E}"/>
          </ac:spMkLst>
        </pc:spChg>
      </pc:sldChg>
    </pc:docChg>
  </pc:docChgLst>
  <pc:docChgLst>
    <pc:chgData name="Anđela Šoškić" userId="a59a783d2c52cb6a" providerId="Windows Live" clId="Web-{8A9F6865-E7D7-A57F-EE68-7E7E67172584}"/>
    <pc:docChg chg="addSld delSld modSld sldOrd">
      <pc:chgData name="Anđela Šoškić" userId="a59a783d2c52cb6a" providerId="Windows Live" clId="Web-{8A9F6865-E7D7-A57F-EE68-7E7E67172584}" dt="2026-03-26T18:46:58.250" v="1199" actId="20577"/>
      <pc:docMkLst>
        <pc:docMk/>
      </pc:docMkLst>
      <pc:sldChg chg="addSp delSp modSp mod modClrScheme chgLayout">
        <pc:chgData name="Anđela Šoškić" userId="a59a783d2c52cb6a" providerId="Windows Live" clId="Web-{8A9F6865-E7D7-A57F-EE68-7E7E67172584}" dt="2026-03-26T17:59:28.777" v="210" actId="20577"/>
        <pc:sldMkLst>
          <pc:docMk/>
          <pc:sldMk cId="3353080728" sldId="260"/>
        </pc:sldMkLst>
        <pc:spChg chg="mod ord">
          <ac:chgData name="Anđela Šoškić" userId="a59a783d2c52cb6a" providerId="Windows Live" clId="Web-{8A9F6865-E7D7-A57F-EE68-7E7E67172584}" dt="2026-03-26T15:57:43.332" v="3"/>
          <ac:spMkLst>
            <pc:docMk/>
            <pc:sldMk cId="3353080728" sldId="260"/>
            <ac:spMk id="2" creationId="{DF2E39CD-66E4-EF6C-9933-D7293945952D}"/>
          </ac:spMkLst>
        </pc:spChg>
        <pc:spChg chg="mod ord">
          <ac:chgData name="Anđela Šoškić" userId="a59a783d2c52cb6a" providerId="Windows Live" clId="Web-{8A9F6865-E7D7-A57F-EE68-7E7E67172584}" dt="2026-03-26T17:59:28.777" v="210" actId="20577"/>
          <ac:spMkLst>
            <pc:docMk/>
            <pc:sldMk cId="3353080728" sldId="260"/>
            <ac:spMk id="3" creationId="{7DB6C15D-B14F-488E-B441-D4630E6F146F}"/>
          </ac:spMkLst>
        </pc:spChg>
        <pc:spChg chg="add del mod ord">
          <ac:chgData name="Anđela Šoškić" userId="a59a783d2c52cb6a" providerId="Windows Live" clId="Web-{8A9F6865-E7D7-A57F-EE68-7E7E67172584}" dt="2026-03-26T15:57:43.332" v="3"/>
          <ac:spMkLst>
            <pc:docMk/>
            <pc:sldMk cId="3353080728" sldId="260"/>
            <ac:spMk id="7" creationId="{5856FECB-6EBA-B4B7-1810-4373992825E5}"/>
          </ac:spMkLst>
        </pc:spChg>
        <pc:spChg chg="add del mod ord">
          <ac:chgData name="Anđela Šoškić" userId="a59a783d2c52cb6a" providerId="Windows Live" clId="Web-{8A9F6865-E7D7-A57F-EE68-7E7E67172584}" dt="2026-03-26T15:57:43.332" v="3"/>
          <ac:spMkLst>
            <pc:docMk/>
            <pc:sldMk cId="3353080728" sldId="260"/>
            <ac:spMk id="8" creationId="{86325599-4E17-B5B8-0B19-21BBB3507D9A}"/>
          </ac:spMkLst>
        </pc:spChg>
      </pc:sldChg>
      <pc:sldChg chg="modSp">
        <pc:chgData name="Anđela Šoškić" userId="a59a783d2c52cb6a" providerId="Windows Live" clId="Web-{8A9F6865-E7D7-A57F-EE68-7E7E67172584}" dt="2026-03-26T18:46:44.515" v="1170" actId="20577"/>
        <pc:sldMkLst>
          <pc:docMk/>
          <pc:sldMk cId="3478623980" sldId="262"/>
        </pc:sldMkLst>
        <pc:spChg chg="mod">
          <ac:chgData name="Anđela Šoškić" userId="a59a783d2c52cb6a" providerId="Windows Live" clId="Web-{8A9F6865-E7D7-A57F-EE68-7E7E67172584}" dt="2026-03-26T18:46:44.515" v="1170" actId="20577"/>
          <ac:spMkLst>
            <pc:docMk/>
            <pc:sldMk cId="3478623980" sldId="262"/>
            <ac:spMk id="6" creationId="{99A62839-EEAC-3309-612B-D96DC4CF1E82}"/>
          </ac:spMkLst>
        </pc:spChg>
      </pc:sldChg>
      <pc:sldChg chg="modSp">
        <pc:chgData name="Anđela Šoškić" userId="a59a783d2c52cb6a" providerId="Windows Live" clId="Web-{8A9F6865-E7D7-A57F-EE68-7E7E67172584}" dt="2026-03-26T18:46:18.156" v="1127" actId="20577"/>
        <pc:sldMkLst>
          <pc:docMk/>
          <pc:sldMk cId="186783583" sldId="273"/>
        </pc:sldMkLst>
        <pc:spChg chg="mod">
          <ac:chgData name="Anđela Šoškić" userId="a59a783d2c52cb6a" providerId="Windows Live" clId="Web-{8A9F6865-E7D7-A57F-EE68-7E7E67172584}" dt="2026-03-26T18:46:18.156" v="1127" actId="20577"/>
          <ac:spMkLst>
            <pc:docMk/>
            <pc:sldMk cId="186783583" sldId="273"/>
            <ac:spMk id="4" creationId="{6F99905F-17A9-36BB-7F80-726AF880AEA4}"/>
          </ac:spMkLst>
        </pc:spChg>
      </pc:sldChg>
      <pc:sldChg chg="del ord">
        <pc:chgData name="Anđela Šoškić" userId="a59a783d2c52cb6a" providerId="Windows Live" clId="Web-{8A9F6865-E7D7-A57F-EE68-7E7E67172584}" dt="2026-03-26T18:46:03.109" v="1121"/>
        <pc:sldMkLst>
          <pc:docMk/>
          <pc:sldMk cId="4243856858" sldId="287"/>
        </pc:sldMkLst>
      </pc:sldChg>
      <pc:sldChg chg="del">
        <pc:chgData name="Anđela Šoškić" userId="a59a783d2c52cb6a" providerId="Windows Live" clId="Web-{8A9F6865-E7D7-A57F-EE68-7E7E67172584}" dt="2026-03-26T18:46:12.687" v="1124"/>
        <pc:sldMkLst>
          <pc:docMk/>
          <pc:sldMk cId="3102611974" sldId="326"/>
        </pc:sldMkLst>
      </pc:sldChg>
      <pc:sldChg chg="del">
        <pc:chgData name="Anđela Šoškić" userId="a59a783d2c52cb6a" providerId="Windows Live" clId="Web-{8A9F6865-E7D7-A57F-EE68-7E7E67172584}" dt="2026-03-26T18:46:12.687" v="1123"/>
        <pc:sldMkLst>
          <pc:docMk/>
          <pc:sldMk cId="2627216653" sldId="327"/>
        </pc:sldMkLst>
      </pc:sldChg>
      <pc:sldChg chg="del">
        <pc:chgData name="Anđela Šoškić" userId="a59a783d2c52cb6a" providerId="Windows Live" clId="Web-{8A9F6865-E7D7-A57F-EE68-7E7E67172584}" dt="2026-03-26T18:46:12.687" v="1122"/>
        <pc:sldMkLst>
          <pc:docMk/>
          <pc:sldMk cId="2010496299" sldId="328"/>
        </pc:sldMkLst>
      </pc:sldChg>
      <pc:sldChg chg="modSp del">
        <pc:chgData name="Anđela Šoškić" userId="a59a783d2c52cb6a" providerId="Windows Live" clId="Web-{8A9F6865-E7D7-A57F-EE68-7E7E67172584}" dt="2026-03-26T18:40:23.261" v="841"/>
        <pc:sldMkLst>
          <pc:docMk/>
          <pc:sldMk cId="4240175852" sldId="377"/>
        </pc:sldMkLst>
        <pc:spChg chg="mod">
          <ac:chgData name="Anđela Šoškić" userId="a59a783d2c52cb6a" providerId="Windows Live" clId="Web-{8A9F6865-E7D7-A57F-EE68-7E7E67172584}" dt="2026-03-26T17:58:00.714" v="155" actId="20577"/>
          <ac:spMkLst>
            <pc:docMk/>
            <pc:sldMk cId="4240175852" sldId="377"/>
            <ac:spMk id="4" creationId="{E9053A16-1D82-E216-B32A-6866CB74FAA4}"/>
          </ac:spMkLst>
        </pc:spChg>
      </pc:sldChg>
      <pc:sldChg chg="del">
        <pc:chgData name="Anđela Šoškić" userId="a59a783d2c52cb6a" providerId="Windows Live" clId="Web-{8A9F6865-E7D7-A57F-EE68-7E7E67172584}" dt="2026-03-26T18:45:36.999" v="1116"/>
        <pc:sldMkLst>
          <pc:docMk/>
          <pc:sldMk cId="2347201696" sldId="387"/>
        </pc:sldMkLst>
      </pc:sldChg>
      <pc:sldChg chg="del">
        <pc:chgData name="Anđela Šoškić" userId="a59a783d2c52cb6a" providerId="Windows Live" clId="Web-{8A9F6865-E7D7-A57F-EE68-7E7E67172584}" dt="2026-03-26T18:45:37.015" v="1119"/>
        <pc:sldMkLst>
          <pc:docMk/>
          <pc:sldMk cId="3548234350" sldId="391"/>
        </pc:sldMkLst>
      </pc:sldChg>
      <pc:sldChg chg="del">
        <pc:chgData name="Anđela Šoškić" userId="a59a783d2c52cb6a" providerId="Windows Live" clId="Web-{8A9F6865-E7D7-A57F-EE68-7E7E67172584}" dt="2026-03-26T18:45:36.999" v="1118"/>
        <pc:sldMkLst>
          <pc:docMk/>
          <pc:sldMk cId="2632559041" sldId="392"/>
        </pc:sldMkLst>
      </pc:sldChg>
      <pc:sldChg chg="del">
        <pc:chgData name="Anđela Šoškić" userId="a59a783d2c52cb6a" providerId="Windows Live" clId="Web-{8A9F6865-E7D7-A57F-EE68-7E7E67172584}" dt="2026-03-26T18:45:36.999" v="1117"/>
        <pc:sldMkLst>
          <pc:docMk/>
          <pc:sldMk cId="1456706595" sldId="393"/>
        </pc:sldMkLst>
      </pc:sldChg>
      <pc:sldChg chg="ord">
        <pc:chgData name="Anđela Šoškić" userId="a59a783d2c52cb6a" providerId="Windows Live" clId="Web-{8A9F6865-E7D7-A57F-EE68-7E7E67172584}" dt="2026-03-26T17:59:02.293" v="188"/>
        <pc:sldMkLst>
          <pc:docMk/>
          <pc:sldMk cId="3618232503" sldId="397"/>
        </pc:sldMkLst>
      </pc:sldChg>
      <pc:sldChg chg="del">
        <pc:chgData name="Anđela Šoškić" userId="a59a783d2c52cb6a" providerId="Windows Live" clId="Web-{8A9F6865-E7D7-A57F-EE68-7E7E67172584}" dt="2026-03-26T18:46:15.124" v="1125"/>
        <pc:sldMkLst>
          <pc:docMk/>
          <pc:sldMk cId="766871485" sldId="400"/>
        </pc:sldMkLst>
      </pc:sldChg>
      <pc:sldChg chg="modSp del">
        <pc:chgData name="Anđela Šoškić" userId="a59a783d2c52cb6a" providerId="Windows Live" clId="Web-{8A9F6865-E7D7-A57F-EE68-7E7E67172584}" dt="2026-03-26T18:40:27.902" v="842"/>
        <pc:sldMkLst>
          <pc:docMk/>
          <pc:sldMk cId="617442459" sldId="404"/>
        </pc:sldMkLst>
        <pc:spChg chg="mod">
          <ac:chgData name="Anđela Šoškić" userId="a59a783d2c52cb6a" providerId="Windows Live" clId="Web-{8A9F6865-E7D7-A57F-EE68-7E7E67172584}" dt="2026-03-26T17:57:56.917" v="154" actId="20577"/>
          <ac:spMkLst>
            <pc:docMk/>
            <pc:sldMk cId="617442459" sldId="404"/>
            <ac:spMk id="4" creationId="{F0F0C6B6-6C0D-0E13-03F6-4DF3E8D725F7}"/>
          </ac:spMkLst>
        </pc:spChg>
      </pc:sldChg>
      <pc:sldChg chg="ord">
        <pc:chgData name="Anđela Šoškić" userId="a59a783d2c52cb6a" providerId="Windows Live" clId="Web-{8A9F6865-E7D7-A57F-EE68-7E7E67172584}" dt="2026-03-26T17:59:02.293" v="185"/>
        <pc:sldMkLst>
          <pc:docMk/>
          <pc:sldMk cId="1952247542" sldId="411"/>
        </pc:sldMkLst>
      </pc:sldChg>
      <pc:sldChg chg="ord">
        <pc:chgData name="Anđela Šoškić" userId="a59a783d2c52cb6a" providerId="Windows Live" clId="Web-{8A9F6865-E7D7-A57F-EE68-7E7E67172584}" dt="2026-03-26T17:59:02.293" v="183"/>
        <pc:sldMkLst>
          <pc:docMk/>
          <pc:sldMk cId="1760671891" sldId="412"/>
        </pc:sldMkLst>
      </pc:sldChg>
      <pc:sldChg chg="ord">
        <pc:chgData name="Anđela Šoškić" userId="a59a783d2c52cb6a" providerId="Windows Live" clId="Web-{8A9F6865-E7D7-A57F-EE68-7E7E67172584}" dt="2026-03-26T17:59:02.293" v="181"/>
        <pc:sldMkLst>
          <pc:docMk/>
          <pc:sldMk cId="3942836742" sldId="413"/>
        </pc:sldMkLst>
      </pc:sldChg>
      <pc:sldChg chg="ord">
        <pc:chgData name="Anđela Šoškić" userId="a59a783d2c52cb6a" providerId="Windows Live" clId="Web-{8A9F6865-E7D7-A57F-EE68-7E7E67172584}" dt="2026-03-26T17:59:02.293" v="184"/>
        <pc:sldMkLst>
          <pc:docMk/>
          <pc:sldMk cId="2185791816" sldId="414"/>
        </pc:sldMkLst>
      </pc:sldChg>
      <pc:sldChg chg="ord">
        <pc:chgData name="Anđela Šoškić" userId="a59a783d2c52cb6a" providerId="Windows Live" clId="Web-{8A9F6865-E7D7-A57F-EE68-7E7E67172584}" dt="2026-03-26T17:59:02.293" v="187"/>
        <pc:sldMkLst>
          <pc:docMk/>
          <pc:sldMk cId="3743386330" sldId="416"/>
        </pc:sldMkLst>
      </pc:sldChg>
      <pc:sldChg chg="ord">
        <pc:chgData name="Anđela Šoškić" userId="a59a783d2c52cb6a" providerId="Windows Live" clId="Web-{8A9F6865-E7D7-A57F-EE68-7E7E67172584}" dt="2026-03-26T17:59:02.293" v="186"/>
        <pc:sldMkLst>
          <pc:docMk/>
          <pc:sldMk cId="796457017" sldId="417"/>
        </pc:sldMkLst>
      </pc:sldChg>
      <pc:sldChg chg="ord">
        <pc:chgData name="Anđela Šoškić" userId="a59a783d2c52cb6a" providerId="Windows Live" clId="Web-{8A9F6865-E7D7-A57F-EE68-7E7E67172584}" dt="2026-03-26T17:59:02.293" v="182"/>
        <pc:sldMkLst>
          <pc:docMk/>
          <pc:sldMk cId="1518960354" sldId="418"/>
        </pc:sldMkLst>
      </pc:sldChg>
      <pc:sldChg chg="modSp">
        <pc:chgData name="Anđela Šoškić" userId="a59a783d2c52cb6a" providerId="Windows Live" clId="Web-{8A9F6865-E7D7-A57F-EE68-7E7E67172584}" dt="2026-03-26T17:56:32.120" v="49" actId="20577"/>
        <pc:sldMkLst>
          <pc:docMk/>
          <pc:sldMk cId="3255684627" sldId="429"/>
        </pc:sldMkLst>
        <pc:spChg chg="mod">
          <ac:chgData name="Anđela Šoškić" userId="a59a783d2c52cb6a" providerId="Windows Live" clId="Web-{8A9F6865-E7D7-A57F-EE68-7E7E67172584}" dt="2026-03-26T17:56:32.120" v="49" actId="20577"/>
          <ac:spMkLst>
            <pc:docMk/>
            <pc:sldMk cId="3255684627" sldId="429"/>
            <ac:spMk id="4" creationId="{13F38218-4A98-5E9A-B4F8-399705CF5C60}"/>
          </ac:spMkLst>
        </pc:spChg>
      </pc:sldChg>
      <pc:sldChg chg="addSp modSp modNotes">
        <pc:chgData name="Anđela Šoškić" userId="a59a783d2c52cb6a" providerId="Windows Live" clId="Web-{8A9F6865-E7D7-A57F-EE68-7E7E67172584}" dt="2026-03-26T18:13:00.064" v="521"/>
        <pc:sldMkLst>
          <pc:docMk/>
          <pc:sldMk cId="2636621012" sldId="438"/>
        </pc:sldMkLst>
        <pc:spChg chg="add">
          <ac:chgData name="Anđela Šoškić" userId="a59a783d2c52cb6a" providerId="Windows Live" clId="Web-{8A9F6865-E7D7-A57F-EE68-7E7E67172584}" dt="2026-03-26T18:13:00.064" v="521"/>
          <ac:spMkLst>
            <pc:docMk/>
            <pc:sldMk cId="2636621012" sldId="438"/>
            <ac:spMk id="6" creationId="{6A5D3FF4-2FC2-2FF8-989B-1B5A74AB7837}"/>
          </ac:spMkLst>
        </pc:spChg>
        <pc:spChg chg="mod">
          <ac:chgData name="Anđela Šoškić" userId="a59a783d2c52cb6a" providerId="Windows Live" clId="Web-{8A9F6865-E7D7-A57F-EE68-7E7E67172584}" dt="2026-03-26T18:01:56.934" v="344" actId="20577"/>
          <ac:spMkLst>
            <pc:docMk/>
            <pc:sldMk cId="2636621012" sldId="438"/>
            <ac:spMk id="7" creationId="{9DE6124A-C186-AD17-5058-CEAABB7A8501}"/>
          </ac:spMkLst>
        </pc:spChg>
      </pc:sldChg>
      <pc:sldChg chg="add del replId">
        <pc:chgData name="Anđela Šoškić" userId="a59a783d2c52cb6a" providerId="Windows Live" clId="Web-{8A9F6865-E7D7-A57F-EE68-7E7E67172584}" dt="2026-03-26T18:00:21.496" v="212"/>
        <pc:sldMkLst>
          <pc:docMk/>
          <pc:sldMk cId="77317503" sldId="439"/>
        </pc:sldMkLst>
      </pc:sldChg>
      <pc:sldChg chg="new del">
        <pc:chgData name="Anđela Šoškić" userId="a59a783d2c52cb6a" providerId="Windows Live" clId="Web-{8A9F6865-E7D7-A57F-EE68-7E7E67172584}" dt="2026-03-26T18:13:38.517" v="523"/>
        <pc:sldMkLst>
          <pc:docMk/>
          <pc:sldMk cId="1510820461" sldId="439"/>
        </pc:sldMkLst>
      </pc:sldChg>
      <pc:sldChg chg="new del">
        <pc:chgData name="Anđela Šoškić" userId="a59a783d2c52cb6a" providerId="Windows Live" clId="Web-{8A9F6865-E7D7-A57F-EE68-7E7E67172584}" dt="2026-03-26T15:57:16.722" v="1"/>
        <pc:sldMkLst>
          <pc:docMk/>
          <pc:sldMk cId="2518512743" sldId="439"/>
        </pc:sldMkLst>
      </pc:sldChg>
      <pc:sldChg chg="addSp add replId">
        <pc:chgData name="Anđela Šoškić" userId="a59a783d2c52cb6a" providerId="Windows Live" clId="Web-{8A9F6865-E7D7-A57F-EE68-7E7E67172584}" dt="2026-03-26T18:32:22.197" v="530"/>
        <pc:sldMkLst>
          <pc:docMk/>
          <pc:sldMk cId="2912626533" sldId="439"/>
        </pc:sldMkLst>
        <pc:spChg chg="add">
          <ac:chgData name="Anđela Šoškić" userId="a59a783d2c52cb6a" providerId="Windows Live" clId="Web-{8A9F6865-E7D7-A57F-EE68-7E7E67172584}" dt="2026-03-26T18:32:22.197" v="530"/>
          <ac:spMkLst>
            <pc:docMk/>
            <pc:sldMk cId="2912626533" sldId="439"/>
            <ac:spMk id="20" creationId="{B3D019B7-6D25-5819-F775-9E0AACC63492}"/>
          </ac:spMkLst>
        </pc:spChg>
      </pc:sldChg>
      <pc:sldChg chg="addSp modSp add replId">
        <pc:chgData name="Anđela Šoškić" userId="a59a783d2c52cb6a" providerId="Windows Live" clId="Web-{8A9F6865-E7D7-A57F-EE68-7E7E67172584}" dt="2026-03-26T18:32:20.822" v="529"/>
        <pc:sldMkLst>
          <pc:docMk/>
          <pc:sldMk cId="2064965382" sldId="440"/>
        </pc:sldMkLst>
        <pc:spChg chg="add">
          <ac:chgData name="Anđela Šoškić" userId="a59a783d2c52cb6a" providerId="Windows Live" clId="Web-{8A9F6865-E7D7-A57F-EE68-7E7E67172584}" dt="2026-03-26T18:32:20.822" v="529"/>
          <ac:spMkLst>
            <pc:docMk/>
            <pc:sldMk cId="2064965382" sldId="440"/>
            <ac:spMk id="80" creationId="{4FCF9210-7E0D-19E1-472E-91532DD60FCB}"/>
          </ac:spMkLst>
        </pc:spChg>
        <pc:graphicFrameChg chg="modGraphic">
          <ac:chgData name="Anđela Šoškić" userId="a59a783d2c52cb6a" providerId="Windows Live" clId="Web-{8A9F6865-E7D7-A57F-EE68-7E7E67172584}" dt="2026-03-26T18:16:35.471" v="528" actId="20577"/>
          <ac:graphicFrameMkLst>
            <pc:docMk/>
            <pc:sldMk cId="2064965382" sldId="440"/>
            <ac:graphicFrameMk id="7" creationId="{1EC0B9F8-973B-9539-C24C-ACAB3C190F69}"/>
          </ac:graphicFrameMkLst>
        </pc:graphicFrameChg>
      </pc:sldChg>
      <pc:sldChg chg="addSp modSp new">
        <pc:chgData name="Anđela Šoškić" userId="a59a783d2c52cb6a" providerId="Windows Live" clId="Web-{8A9F6865-E7D7-A57F-EE68-7E7E67172584}" dt="2026-03-26T18:33:29.431" v="612"/>
        <pc:sldMkLst>
          <pc:docMk/>
          <pc:sldMk cId="2482738498" sldId="441"/>
        </pc:sldMkLst>
        <pc:spChg chg="mod">
          <ac:chgData name="Anđela Šoškić" userId="a59a783d2c52cb6a" providerId="Windows Live" clId="Web-{8A9F6865-E7D7-A57F-EE68-7E7E67172584}" dt="2026-03-26T18:33:25.650" v="611" actId="20577"/>
          <ac:spMkLst>
            <pc:docMk/>
            <pc:sldMk cId="2482738498" sldId="441"/>
            <ac:spMk id="2" creationId="{E14386F8-C047-26B9-52B1-8528C081E8C4}"/>
          </ac:spMkLst>
        </pc:spChg>
        <pc:spChg chg="add">
          <ac:chgData name="Anđela Šoškić" userId="a59a783d2c52cb6a" providerId="Windows Live" clId="Web-{8A9F6865-E7D7-A57F-EE68-7E7E67172584}" dt="2026-03-26T18:33:29.431" v="612"/>
          <ac:spMkLst>
            <pc:docMk/>
            <pc:sldMk cId="2482738498" sldId="441"/>
            <ac:spMk id="5" creationId="{524A399F-3B33-1E69-77D3-A4C18B6A28B0}"/>
          </ac:spMkLst>
        </pc:spChg>
      </pc:sldChg>
      <pc:sldChg chg="modSp new">
        <pc:chgData name="Anđela Šoškić" userId="a59a783d2c52cb6a" providerId="Windows Live" clId="Web-{8A9F6865-E7D7-A57F-EE68-7E7E67172584}" dt="2026-03-26T18:36:43.729" v="640" actId="20577"/>
        <pc:sldMkLst>
          <pc:docMk/>
          <pc:sldMk cId="2135477646" sldId="442"/>
        </pc:sldMkLst>
        <pc:spChg chg="mod">
          <ac:chgData name="Anđela Šoškić" userId="a59a783d2c52cb6a" providerId="Windows Live" clId="Web-{8A9F6865-E7D7-A57F-EE68-7E7E67172584}" dt="2026-03-26T18:36:43.729" v="640" actId="20577"/>
          <ac:spMkLst>
            <pc:docMk/>
            <pc:sldMk cId="2135477646" sldId="442"/>
            <ac:spMk id="2" creationId="{6657DD08-B319-9414-C83D-13E1D3A83A93}"/>
          </ac:spMkLst>
        </pc:spChg>
      </pc:sldChg>
      <pc:sldChg chg="modSp new">
        <pc:chgData name="Anđela Šoškić" userId="a59a783d2c52cb6a" providerId="Windows Live" clId="Web-{8A9F6865-E7D7-A57F-EE68-7E7E67172584}" dt="2026-03-26T18:37:08.088" v="695" actId="20577"/>
        <pc:sldMkLst>
          <pc:docMk/>
          <pc:sldMk cId="330948469" sldId="443"/>
        </pc:sldMkLst>
        <pc:spChg chg="mod">
          <ac:chgData name="Anđela Šoškić" userId="a59a783d2c52cb6a" providerId="Windows Live" clId="Web-{8A9F6865-E7D7-A57F-EE68-7E7E67172584}" dt="2026-03-26T18:37:08.088" v="695" actId="20577"/>
          <ac:spMkLst>
            <pc:docMk/>
            <pc:sldMk cId="330948469" sldId="443"/>
            <ac:spMk id="2" creationId="{3E31D007-23F4-AC9D-B073-8D8EE470C6E4}"/>
          </ac:spMkLst>
        </pc:spChg>
      </pc:sldChg>
      <pc:sldChg chg="modSp new">
        <pc:chgData name="Anđela Šoškić" userId="a59a783d2c52cb6a" providerId="Windows Live" clId="Web-{8A9F6865-E7D7-A57F-EE68-7E7E67172584}" dt="2026-03-26T18:37:33.651" v="731" actId="20577"/>
        <pc:sldMkLst>
          <pc:docMk/>
          <pc:sldMk cId="2398764218" sldId="444"/>
        </pc:sldMkLst>
        <pc:spChg chg="mod">
          <ac:chgData name="Anđela Šoškić" userId="a59a783d2c52cb6a" providerId="Windows Live" clId="Web-{8A9F6865-E7D7-A57F-EE68-7E7E67172584}" dt="2026-03-26T18:37:33.651" v="731" actId="20577"/>
          <ac:spMkLst>
            <pc:docMk/>
            <pc:sldMk cId="2398764218" sldId="444"/>
            <ac:spMk id="2" creationId="{5048CE17-B264-AD68-214D-7F9EAC928F4B}"/>
          </ac:spMkLst>
        </pc:spChg>
      </pc:sldChg>
      <pc:sldChg chg="modSp new ord">
        <pc:chgData name="Anđela Šoškić" userId="a59a783d2c52cb6a" providerId="Windows Live" clId="Web-{8A9F6865-E7D7-A57F-EE68-7E7E67172584}" dt="2026-03-26T18:38:05.432" v="763"/>
        <pc:sldMkLst>
          <pc:docMk/>
          <pc:sldMk cId="2676180795" sldId="445"/>
        </pc:sldMkLst>
        <pc:spChg chg="mod">
          <ac:chgData name="Anđela Šoškić" userId="a59a783d2c52cb6a" providerId="Windows Live" clId="Web-{8A9F6865-E7D7-A57F-EE68-7E7E67172584}" dt="2026-03-26T18:37:44.917" v="761" actId="20577"/>
          <ac:spMkLst>
            <pc:docMk/>
            <pc:sldMk cId="2676180795" sldId="445"/>
            <ac:spMk id="2" creationId="{5D6FCE4D-580B-2632-C42D-44EB7FF86F3D}"/>
          </ac:spMkLst>
        </pc:spChg>
      </pc:sldChg>
      <pc:sldChg chg="modSp new">
        <pc:chgData name="Anđela Šoškić" userId="a59a783d2c52cb6a" providerId="Windows Live" clId="Web-{8A9F6865-E7D7-A57F-EE68-7E7E67172584}" dt="2026-03-26T18:38:28.385" v="792" actId="20577"/>
        <pc:sldMkLst>
          <pc:docMk/>
          <pc:sldMk cId="3177079158" sldId="446"/>
        </pc:sldMkLst>
        <pc:spChg chg="mod">
          <ac:chgData name="Anđela Šoškić" userId="a59a783d2c52cb6a" providerId="Windows Live" clId="Web-{8A9F6865-E7D7-A57F-EE68-7E7E67172584}" dt="2026-03-26T18:38:28.385" v="792" actId="20577"/>
          <ac:spMkLst>
            <pc:docMk/>
            <pc:sldMk cId="3177079158" sldId="446"/>
            <ac:spMk id="2" creationId="{381C7BAB-6F51-BDCC-A66F-1A94BE77C7C3}"/>
          </ac:spMkLst>
        </pc:spChg>
      </pc:sldChg>
      <pc:sldChg chg="modSp new ord">
        <pc:chgData name="Anđela Šoškić" userId="a59a783d2c52cb6a" providerId="Windows Live" clId="Web-{8A9F6865-E7D7-A57F-EE68-7E7E67172584}" dt="2026-03-26T18:38:55.135" v="823"/>
        <pc:sldMkLst>
          <pc:docMk/>
          <pc:sldMk cId="456664872" sldId="447"/>
        </pc:sldMkLst>
        <pc:spChg chg="mod">
          <ac:chgData name="Anđela Šoškić" userId="a59a783d2c52cb6a" providerId="Windows Live" clId="Web-{8A9F6865-E7D7-A57F-EE68-7E7E67172584}" dt="2026-03-26T18:38:37.854" v="812" actId="20577"/>
          <ac:spMkLst>
            <pc:docMk/>
            <pc:sldMk cId="456664872" sldId="447"/>
            <ac:spMk id="2" creationId="{2487C69D-C9E1-4F2E-8D3A-E58F14E4A7D4}"/>
          </ac:spMkLst>
        </pc:spChg>
      </pc:sldChg>
      <pc:sldChg chg="modSp new">
        <pc:chgData name="Anđela Šoškić" userId="a59a783d2c52cb6a" providerId="Windows Live" clId="Web-{8A9F6865-E7D7-A57F-EE68-7E7E67172584}" dt="2026-03-26T18:38:43.917" v="821" actId="20577"/>
        <pc:sldMkLst>
          <pc:docMk/>
          <pc:sldMk cId="128260425" sldId="448"/>
        </pc:sldMkLst>
        <pc:spChg chg="mod">
          <ac:chgData name="Anđela Šoškić" userId="a59a783d2c52cb6a" providerId="Windows Live" clId="Web-{8A9F6865-E7D7-A57F-EE68-7E7E67172584}" dt="2026-03-26T18:38:43.917" v="821" actId="20577"/>
          <ac:spMkLst>
            <pc:docMk/>
            <pc:sldMk cId="128260425" sldId="448"/>
            <ac:spMk id="2" creationId="{FAF74DAA-1C71-B470-DE1E-3A146752A837}"/>
          </ac:spMkLst>
        </pc:spChg>
      </pc:sldChg>
      <pc:sldChg chg="modSp new">
        <pc:chgData name="Anđela Šoškić" userId="a59a783d2c52cb6a" providerId="Windows Live" clId="Web-{8A9F6865-E7D7-A57F-EE68-7E7E67172584}" dt="2026-03-26T18:39:32.729" v="840" actId="20577"/>
        <pc:sldMkLst>
          <pc:docMk/>
          <pc:sldMk cId="3887071874" sldId="449"/>
        </pc:sldMkLst>
        <pc:spChg chg="mod">
          <ac:chgData name="Anđela Šoškić" userId="a59a783d2c52cb6a" providerId="Windows Live" clId="Web-{8A9F6865-E7D7-A57F-EE68-7E7E67172584}" dt="2026-03-26T18:39:32.729" v="840" actId="20577"/>
          <ac:spMkLst>
            <pc:docMk/>
            <pc:sldMk cId="3887071874" sldId="449"/>
            <ac:spMk id="2" creationId="{6BDB9B53-0C22-376C-BC07-AB385ADD92C6}"/>
          </ac:spMkLst>
        </pc:spChg>
      </pc:sldChg>
      <pc:sldChg chg="modSp add replId">
        <pc:chgData name="Anđela Šoškić" userId="a59a783d2c52cb6a" providerId="Windows Live" clId="Web-{8A9F6865-E7D7-A57F-EE68-7E7E67172584}" dt="2026-03-26T18:42:31.560" v="923" actId="20577"/>
        <pc:sldMkLst>
          <pc:docMk/>
          <pc:sldMk cId="3901436499" sldId="450"/>
        </pc:sldMkLst>
        <pc:spChg chg="mod">
          <ac:chgData name="Anđela Šoškić" userId="a59a783d2c52cb6a" providerId="Windows Live" clId="Web-{8A9F6865-E7D7-A57F-EE68-7E7E67172584}" dt="2026-03-26T18:42:31.560" v="923" actId="20577"/>
          <ac:spMkLst>
            <pc:docMk/>
            <pc:sldMk cId="3901436499" sldId="450"/>
            <ac:spMk id="2" creationId="{1CCDA987-09B7-D24C-47CD-3E74CE8C6BE1}"/>
          </ac:spMkLst>
        </pc:spChg>
      </pc:sldChg>
      <pc:sldChg chg="modSp new">
        <pc:chgData name="Anđela Šoškić" userId="a59a783d2c52cb6a" providerId="Windows Live" clId="Web-{8A9F6865-E7D7-A57F-EE68-7E7E67172584}" dt="2026-03-26T18:43:30.498" v="984" actId="20577"/>
        <pc:sldMkLst>
          <pc:docMk/>
          <pc:sldMk cId="1591231431" sldId="451"/>
        </pc:sldMkLst>
        <pc:spChg chg="mod">
          <ac:chgData name="Anđela Šoškić" userId="a59a783d2c52cb6a" providerId="Windows Live" clId="Web-{8A9F6865-E7D7-A57F-EE68-7E7E67172584}" dt="2026-03-26T18:43:30.498" v="984" actId="20577"/>
          <ac:spMkLst>
            <pc:docMk/>
            <pc:sldMk cId="1591231431" sldId="451"/>
            <ac:spMk id="2" creationId="{3B48283D-6201-E5D7-85D8-D38D56E0AF08}"/>
          </ac:spMkLst>
        </pc:spChg>
      </pc:sldChg>
      <pc:sldChg chg="new del">
        <pc:chgData name="Anđela Šoškić" userId="a59a783d2c52cb6a" providerId="Windows Live" clId="Web-{8A9F6865-E7D7-A57F-EE68-7E7E67172584}" dt="2026-03-26T18:43:39.295" v="986"/>
        <pc:sldMkLst>
          <pc:docMk/>
          <pc:sldMk cId="1701297648" sldId="452"/>
        </pc:sldMkLst>
      </pc:sldChg>
      <pc:sldChg chg="modSp new">
        <pc:chgData name="Anđela Šoškić" userId="a59a783d2c52cb6a" providerId="Windows Live" clId="Web-{8A9F6865-E7D7-A57F-EE68-7E7E67172584}" dt="2026-03-26T18:44:19.670" v="1066" actId="20577"/>
        <pc:sldMkLst>
          <pc:docMk/>
          <pc:sldMk cId="3769224603" sldId="452"/>
        </pc:sldMkLst>
        <pc:spChg chg="mod">
          <ac:chgData name="Anđela Šoškić" userId="a59a783d2c52cb6a" providerId="Windows Live" clId="Web-{8A9F6865-E7D7-A57F-EE68-7E7E67172584}" dt="2026-03-26T18:44:19.670" v="1066" actId="20577"/>
          <ac:spMkLst>
            <pc:docMk/>
            <pc:sldMk cId="3769224603" sldId="452"/>
            <ac:spMk id="2" creationId="{86ECCED6-2F10-873E-201C-E2EC0A171975}"/>
          </ac:spMkLst>
        </pc:spChg>
      </pc:sldChg>
      <pc:sldChg chg="modSp new">
        <pc:chgData name="Anđela Šoškić" userId="a59a783d2c52cb6a" providerId="Windows Live" clId="Web-{8A9F6865-E7D7-A57F-EE68-7E7E67172584}" dt="2026-03-26T18:44:02.936" v="1041" actId="20577"/>
        <pc:sldMkLst>
          <pc:docMk/>
          <pc:sldMk cId="911146949" sldId="453"/>
        </pc:sldMkLst>
        <pc:spChg chg="mod">
          <ac:chgData name="Anđela Šoškić" userId="a59a783d2c52cb6a" providerId="Windows Live" clId="Web-{8A9F6865-E7D7-A57F-EE68-7E7E67172584}" dt="2026-03-26T18:44:02.936" v="1041" actId="20577"/>
          <ac:spMkLst>
            <pc:docMk/>
            <pc:sldMk cId="911146949" sldId="453"/>
            <ac:spMk id="2" creationId="{A0BDCD25-E403-A030-420D-6AFC87F0BBD0}"/>
          </ac:spMkLst>
        </pc:spChg>
      </pc:sldChg>
      <pc:sldChg chg="modSp new">
        <pc:chgData name="Anđela Šoškić" userId="a59a783d2c52cb6a" providerId="Windows Live" clId="Web-{8A9F6865-E7D7-A57F-EE68-7E7E67172584}" dt="2026-03-26T18:45:30.484" v="1115" actId="20577"/>
        <pc:sldMkLst>
          <pc:docMk/>
          <pc:sldMk cId="1416786165" sldId="454"/>
        </pc:sldMkLst>
        <pc:spChg chg="mod">
          <ac:chgData name="Anđela Šoškić" userId="a59a783d2c52cb6a" providerId="Windows Live" clId="Web-{8A9F6865-E7D7-A57F-EE68-7E7E67172584}" dt="2026-03-26T18:45:30.484" v="1115" actId="20577"/>
          <ac:spMkLst>
            <pc:docMk/>
            <pc:sldMk cId="1416786165" sldId="454"/>
            <ac:spMk id="2" creationId="{E68CDF06-0C9A-BC34-4A32-05308015507B}"/>
          </ac:spMkLst>
        </pc:spChg>
      </pc:sldChg>
      <pc:sldChg chg="new del">
        <pc:chgData name="Anđela Šoškić" userId="a59a783d2c52cb6a" providerId="Windows Live" clId="Web-{8A9F6865-E7D7-A57F-EE68-7E7E67172584}" dt="2026-03-26T18:44:27.358" v="1068"/>
        <pc:sldMkLst>
          <pc:docMk/>
          <pc:sldMk cId="1853338619" sldId="454"/>
        </pc:sldMkLst>
      </pc:sldChg>
      <pc:sldChg chg="modSp add replId">
        <pc:chgData name="Anđela Šoškić" userId="a59a783d2c52cb6a" providerId="Windows Live" clId="Web-{8A9F6865-E7D7-A57F-EE68-7E7E67172584}" dt="2026-03-26T18:46:58.250" v="1199" actId="20577"/>
        <pc:sldMkLst>
          <pc:docMk/>
          <pc:sldMk cId="2773592401" sldId="455"/>
        </pc:sldMkLst>
        <pc:spChg chg="mod">
          <ac:chgData name="Anđela Šoškić" userId="a59a783d2c52cb6a" providerId="Windows Live" clId="Web-{8A9F6865-E7D7-A57F-EE68-7E7E67172584}" dt="2026-03-26T18:46:58.250" v="1199" actId="20577"/>
          <ac:spMkLst>
            <pc:docMk/>
            <pc:sldMk cId="2773592401" sldId="455"/>
            <ac:spMk id="6" creationId="{76F1DF97-C879-DBD0-8F13-B6A455C7E564}"/>
          </ac:spMkLst>
        </pc:spChg>
      </pc:sldChg>
    </pc:docChg>
  </pc:docChgLst>
  <pc:docChgLst>
    <pc:chgData name="Anđela Šoškić" userId="a59a783d2c52cb6a" providerId="LiveId" clId="{AE193830-3E2B-342D-B18E-64A161853401}"/>
    <pc:docChg chg="undo custSel addSld modSld sldOrd">
      <pc:chgData name="Anđela Šoškić" userId="a59a783d2c52cb6a" providerId="LiveId" clId="{AE193830-3E2B-342D-B18E-64A161853401}" dt="2026-03-25T20:09:58.131" v="5346" actId="20577"/>
      <pc:docMkLst>
        <pc:docMk/>
      </pc:docMkLst>
      <pc:sldChg chg="modSp mod">
        <pc:chgData name="Anđela Šoškić" userId="a59a783d2c52cb6a" providerId="LiveId" clId="{AE193830-3E2B-342D-B18E-64A161853401}" dt="2026-03-24T09:14:13.419" v="4432" actId="20577"/>
        <pc:sldMkLst>
          <pc:docMk/>
          <pc:sldMk cId="3306446167" sldId="256"/>
        </pc:sldMkLst>
        <pc:spChg chg="mod">
          <ac:chgData name="Anđela Šoškić" userId="a59a783d2c52cb6a" providerId="LiveId" clId="{AE193830-3E2B-342D-B18E-64A161853401}" dt="2026-03-24T09:14:13.419" v="4432" actId="20577"/>
          <ac:spMkLst>
            <pc:docMk/>
            <pc:sldMk cId="3306446167" sldId="256"/>
            <ac:spMk id="2" creationId="{E206E34F-7C7F-5762-0AC6-8B2D2C46095A}"/>
          </ac:spMkLst>
        </pc:spChg>
      </pc:sldChg>
      <pc:sldChg chg="delSp modSp mod">
        <pc:chgData name="Anđela Šoškić" userId="a59a783d2c52cb6a" providerId="LiveId" clId="{AE193830-3E2B-342D-B18E-64A161853401}" dt="2026-03-24T09:14:52.746" v="4433" actId="207"/>
        <pc:sldMkLst>
          <pc:docMk/>
          <pc:sldMk cId="3353080728" sldId="260"/>
        </pc:sldMkLst>
        <pc:spChg chg="mod">
          <ac:chgData name="Anđela Šoškić" userId="a59a783d2c52cb6a" providerId="LiveId" clId="{AE193830-3E2B-342D-B18E-64A161853401}" dt="2026-03-24T09:13:58.512" v="4402" actId="1076"/>
          <ac:spMkLst>
            <pc:docMk/>
            <pc:sldMk cId="3353080728" sldId="260"/>
            <ac:spMk id="2" creationId="{DF2E39CD-66E4-EF6C-9933-D7293945952D}"/>
          </ac:spMkLst>
        </pc:spChg>
        <pc:spChg chg="mod">
          <ac:chgData name="Anđela Šoškić" userId="a59a783d2c52cb6a" providerId="LiveId" clId="{AE193830-3E2B-342D-B18E-64A161853401}" dt="2026-03-24T09:14:52.746" v="4433" actId="207"/>
          <ac:spMkLst>
            <pc:docMk/>
            <pc:sldMk cId="3353080728" sldId="260"/>
            <ac:spMk id="3" creationId="{7DB6C15D-B14F-488E-B441-D4630E6F146F}"/>
          </ac:spMkLst>
        </pc:spChg>
      </pc:sldChg>
      <pc:sldChg chg="modSp mod">
        <pc:chgData name="Anđela Šoškić" userId="a59a783d2c52cb6a" providerId="LiveId" clId="{AE193830-3E2B-342D-B18E-64A161853401}" dt="2026-03-10T08:09:43.475" v="1877" actId="20577"/>
        <pc:sldMkLst>
          <pc:docMk/>
          <pc:sldMk cId="3478623980" sldId="262"/>
        </pc:sldMkLst>
        <pc:spChg chg="mod">
          <ac:chgData name="Anđela Šoškić" userId="a59a783d2c52cb6a" providerId="LiveId" clId="{AE193830-3E2B-342D-B18E-64A161853401}" dt="2026-03-10T07:52:48.650" v="136" actId="20577"/>
          <ac:spMkLst>
            <pc:docMk/>
            <pc:sldMk cId="3478623980" sldId="262"/>
            <ac:spMk id="5" creationId="{C3CD9A6F-E376-A48E-75E2-062DC9A4E850}"/>
          </ac:spMkLst>
        </pc:spChg>
        <pc:spChg chg="mod">
          <ac:chgData name="Anđela Šoškić" userId="a59a783d2c52cb6a" providerId="LiveId" clId="{AE193830-3E2B-342D-B18E-64A161853401}" dt="2026-03-10T08:09:43.475" v="1877" actId="20577"/>
          <ac:spMkLst>
            <pc:docMk/>
            <pc:sldMk cId="3478623980" sldId="262"/>
            <ac:spMk id="6" creationId="{99A62839-EEAC-3309-612B-D96DC4CF1E82}"/>
          </ac:spMkLst>
        </pc:spChg>
      </pc:sldChg>
      <pc:sldChg chg="modSp mod">
        <pc:chgData name="Anđela Šoškić" userId="a59a783d2c52cb6a" providerId="LiveId" clId="{AE193830-3E2B-342D-B18E-64A161853401}" dt="2026-03-10T08:23:06.257" v="1956" actId="20577"/>
        <pc:sldMkLst>
          <pc:docMk/>
          <pc:sldMk cId="186783583" sldId="273"/>
        </pc:sldMkLst>
        <pc:spChg chg="mod">
          <ac:chgData name="Anđela Šoškić" userId="a59a783d2c52cb6a" providerId="LiveId" clId="{AE193830-3E2B-342D-B18E-64A161853401}" dt="2026-03-10T08:23:06.257" v="1956" actId="20577"/>
          <ac:spMkLst>
            <pc:docMk/>
            <pc:sldMk cId="186783583" sldId="273"/>
            <ac:spMk id="4" creationId="{6F99905F-17A9-36BB-7F80-726AF880AEA4}"/>
          </ac:spMkLst>
        </pc:spChg>
      </pc:sldChg>
      <pc:sldChg chg="modSp new mod">
        <pc:chgData name="Anđela Šoškić" userId="a59a783d2c52cb6a" providerId="LiveId" clId="{AE193830-3E2B-342D-B18E-64A161853401}" dt="2026-03-24T09:20:05.408" v="4911" actId="20577"/>
        <pc:sldMkLst>
          <pc:docMk/>
          <pc:sldMk cId="3641535377" sldId="410"/>
        </pc:sldMkLst>
        <pc:spChg chg="mod">
          <ac:chgData name="Anđela Šoškić" userId="a59a783d2c52cb6a" providerId="LiveId" clId="{AE193830-3E2B-342D-B18E-64A161853401}" dt="2026-03-24T09:15:41.474" v="4499" actId="20577"/>
          <ac:spMkLst>
            <pc:docMk/>
            <pc:sldMk cId="3641535377" sldId="410"/>
            <ac:spMk id="2" creationId="{6916435D-35C1-757B-BCF7-FBCB9FB4A82F}"/>
          </ac:spMkLst>
        </pc:spChg>
        <pc:spChg chg="mod">
          <ac:chgData name="Anđela Šoškić" userId="a59a783d2c52cb6a" providerId="LiveId" clId="{AE193830-3E2B-342D-B18E-64A161853401}" dt="2026-03-24T09:20:05.408" v="4911" actId="20577"/>
          <ac:spMkLst>
            <pc:docMk/>
            <pc:sldMk cId="3641535377" sldId="410"/>
            <ac:spMk id="3" creationId="{8DAD30E7-B47D-C1E2-FD83-D7965C517DE3}"/>
          </ac:spMkLst>
        </pc:spChg>
      </pc:sldChg>
      <pc:sldChg chg="modSp mod">
        <pc:chgData name="Anđela Šoškić" userId="a59a783d2c52cb6a" providerId="LiveId" clId="{AE193830-3E2B-342D-B18E-64A161853401}" dt="2026-03-25T20:09:58.131" v="5346" actId="20577"/>
        <pc:sldMkLst>
          <pc:docMk/>
          <pc:sldMk cId="3743386330" sldId="416"/>
        </pc:sldMkLst>
        <pc:spChg chg="mod">
          <ac:chgData name="Anđela Šoškić" userId="a59a783d2c52cb6a" providerId="LiveId" clId="{AE193830-3E2B-342D-B18E-64A161853401}" dt="2026-03-25T20:09:58.131" v="5346" actId="20577"/>
          <ac:spMkLst>
            <pc:docMk/>
            <pc:sldMk cId="3743386330" sldId="416"/>
            <ac:spMk id="4" creationId="{D1694A3B-4E71-A309-6F74-03EAB926472C}"/>
          </ac:spMkLst>
        </pc:spChg>
      </pc:sldChg>
      <pc:sldChg chg="modSp mod">
        <pc:chgData name="Anđela Šoškić" userId="a59a783d2c52cb6a" providerId="LiveId" clId="{AE193830-3E2B-342D-B18E-64A161853401}" dt="2026-03-25T16:29:28.687" v="4915" actId="1076"/>
        <pc:sldMkLst>
          <pc:docMk/>
          <pc:sldMk cId="796457017" sldId="417"/>
        </pc:sldMkLst>
        <pc:spChg chg="mod">
          <ac:chgData name="Anđela Šoškić" userId="a59a783d2c52cb6a" providerId="LiveId" clId="{AE193830-3E2B-342D-B18E-64A161853401}" dt="2026-03-25T16:29:28.687" v="4915" actId="1076"/>
          <ac:spMkLst>
            <pc:docMk/>
            <pc:sldMk cId="796457017" sldId="417"/>
            <ac:spMk id="4" creationId="{B9C4974B-3C9A-88F9-D9C4-A0FDB325D34B}"/>
          </ac:spMkLst>
        </pc:spChg>
      </pc:sldChg>
      <pc:sldChg chg="modSp new mod">
        <pc:chgData name="Anđela Šoškić" userId="a59a783d2c52cb6a" providerId="LiveId" clId="{AE193830-3E2B-342D-B18E-64A161853401}" dt="2026-03-25T16:33:20.835" v="5299" actId="20577"/>
        <pc:sldMkLst>
          <pc:docMk/>
          <pc:sldMk cId="1518960354" sldId="418"/>
        </pc:sldMkLst>
        <pc:spChg chg="mod">
          <ac:chgData name="Anđela Šoškić" userId="a59a783d2c52cb6a" providerId="LiveId" clId="{AE193830-3E2B-342D-B18E-64A161853401}" dt="2026-03-25T16:33:20.835" v="5299" actId="20577"/>
          <ac:spMkLst>
            <pc:docMk/>
            <pc:sldMk cId="1518960354" sldId="418"/>
            <ac:spMk id="2" creationId="{9F07AC93-B11E-DD87-8367-812365BC9D10}"/>
          </ac:spMkLst>
        </pc:spChg>
        <pc:spChg chg="mod">
          <ac:chgData name="Anđela Šoškić" userId="a59a783d2c52cb6a" providerId="LiveId" clId="{AE193830-3E2B-342D-B18E-64A161853401}" dt="2026-03-25T16:33:06.333" v="5285" actId="20577"/>
          <ac:spMkLst>
            <pc:docMk/>
            <pc:sldMk cId="1518960354" sldId="418"/>
            <ac:spMk id="3" creationId="{82885074-3B21-C0ED-21C9-58AD870F2D52}"/>
          </ac:spMkLst>
        </pc:spChg>
      </pc:sldChg>
    </pc:docChg>
  </pc:docChgLst>
  <pc:docChgLst>
    <pc:chgData name="Anđela Šoškić" userId="a59a783d2c52cb6a" providerId="Windows Live" clId="Web-{7A72C910-97F2-455C-C665-6667F3DAC828}"/>
    <pc:docChg chg="addSld delSld modSld sldOrd">
      <pc:chgData name="Anđela Šoškić" userId="a59a783d2c52cb6a" providerId="Windows Live" clId="Web-{7A72C910-97F2-455C-C665-6667F3DAC828}" dt="2026-03-10T11:20:32.590" v="57" actId="20577"/>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EBBAD-C7F9-41CC-A31A-A2035E0CC872}" type="doc">
      <dgm:prSet loTypeId="urn:microsoft.com/office/officeart/2008/layout/NameandTitleOrganizationalChart" loCatId="hierarchy" qsTypeId="urn:microsoft.com/office/officeart/2005/8/quickstyle/simple1" qsCatId="simple" csTypeId="urn:microsoft.com/office/officeart/2005/8/colors/accent3_1" csCatId="accent3" phldr="1"/>
      <dgm:spPr/>
      <dgm:t>
        <a:bodyPr/>
        <a:lstStyle/>
        <a:p>
          <a:endParaRPr lang="en-GB"/>
        </a:p>
      </dgm:t>
    </dgm:pt>
    <dgm:pt modelId="{F4AEC415-71EB-424E-878A-99D078322215}">
      <dgm:prSet phldrT="[Text]" phldr="0"/>
      <dgm:spPr/>
      <dgm:t>
        <a:bodyPr/>
        <a:lstStyle/>
        <a:p>
          <a:r>
            <a:rPr lang="sr-Cyrl-RS"/>
            <a:t>Укупна варијабилност</a:t>
          </a:r>
          <a:endParaRPr lang="en-GB"/>
        </a:p>
      </dgm:t>
    </dgm:pt>
    <dgm:pt modelId="{329BF7C8-C996-4A19-88C3-3C30A0B6BE4C}" type="parTrans" cxnId="{FEA4E720-0FB8-4123-9565-40BC949FF7BE}">
      <dgm:prSet/>
      <dgm:spPr/>
      <dgm:t>
        <a:bodyPr/>
        <a:lstStyle/>
        <a:p>
          <a:endParaRPr lang="en-GB"/>
        </a:p>
      </dgm:t>
    </dgm:pt>
    <dgm:pt modelId="{671FF447-557D-4371-9456-53BABCE75877}" type="sibTrans" cxnId="{FEA4E720-0FB8-4123-9565-40BC949FF7BE}">
      <dgm:prSet custT="1"/>
      <dgm:spPr/>
      <dgm:t>
        <a:bodyPr/>
        <a:lstStyle/>
        <a:p>
          <a:r>
            <a:rPr lang="en-GB" sz="2800" err="1"/>
            <a:t>SS</a:t>
          </a:r>
          <a:r>
            <a:rPr lang="en-GB" sz="2800" baseline="-25000" err="1"/>
            <a:t>t</a:t>
          </a:r>
          <a:endParaRPr lang="en-GB" sz="2800" baseline="-25000"/>
        </a:p>
      </dgm:t>
    </dgm:pt>
    <dgm:pt modelId="{6AD606D8-985B-4943-A282-BAFAD0133B44}">
      <dgm:prSet phldrT="[Text]" phldr="0"/>
      <dgm:spPr/>
      <dgm:t>
        <a:bodyPr/>
        <a:lstStyle/>
        <a:p>
          <a:pPr rtl="0"/>
          <a:r>
            <a:rPr lang="sr-Cyrl-RS" b="0">
              <a:latin typeface="Arial Narrow"/>
            </a:rPr>
            <a:t>Између испитаника</a:t>
          </a:r>
          <a:endParaRPr lang="en-GB"/>
        </a:p>
      </dgm:t>
    </dgm:pt>
    <dgm:pt modelId="{1B14BD0D-E26D-4960-8E41-2D228AFDC53C}" type="parTrans" cxnId="{25F9B7DB-E53C-4D24-9DAC-EE88053F7EC6}">
      <dgm:prSet/>
      <dgm:spPr/>
      <dgm:t>
        <a:bodyPr/>
        <a:lstStyle/>
        <a:p>
          <a:endParaRPr lang="en-GB"/>
        </a:p>
      </dgm:t>
    </dgm:pt>
    <dgm:pt modelId="{56148624-0204-4924-AEA4-F86E5E43E129}" type="sibTrans" cxnId="{25F9B7DB-E53C-4D24-9DAC-EE88053F7EC6}">
      <dgm:prSet/>
      <dgm:spPr/>
      <dgm:t>
        <a:bodyPr/>
        <a:lstStyle/>
        <a:p>
          <a:r>
            <a:rPr lang="en-GB"/>
            <a:t>SS</a:t>
          </a:r>
          <a:r>
            <a:rPr lang="en-GB" baseline="-25000"/>
            <a:t>s</a:t>
          </a:r>
          <a:endParaRPr lang="en-GB"/>
        </a:p>
      </dgm:t>
    </dgm:pt>
    <dgm:pt modelId="{90B909B2-3A38-483F-B952-7CF0B9ABE3CC}">
      <dgm:prSet phldrT="[Text]" phldr="0"/>
      <dgm:spPr/>
      <dgm:t>
        <a:bodyPr/>
        <a:lstStyle/>
        <a:p>
          <a:pPr rtl="0"/>
          <a:r>
            <a:rPr lang="sr-Cyrl-RS">
              <a:latin typeface="Arial Narrow"/>
            </a:rPr>
            <a:t>Унутар испитаника</a:t>
          </a:r>
          <a:endParaRPr lang="en-GB"/>
        </a:p>
      </dgm:t>
    </dgm:pt>
    <dgm:pt modelId="{5106F600-AD9A-4237-9FF7-C6C6C7E2882E}" type="parTrans" cxnId="{3865A007-0148-4D58-A39C-2500843993D5}">
      <dgm:prSet/>
      <dgm:spPr/>
      <dgm:t>
        <a:bodyPr/>
        <a:lstStyle/>
        <a:p>
          <a:endParaRPr lang="en-GB"/>
        </a:p>
      </dgm:t>
    </dgm:pt>
    <dgm:pt modelId="{4A7DE789-D3DF-4BC5-8241-AC648E7C66BF}" type="sibTrans" cxnId="{3865A007-0148-4D58-A39C-2500843993D5}">
      <dgm:prSet/>
      <dgm:spPr/>
      <dgm:t>
        <a:bodyPr/>
        <a:lstStyle/>
        <a:p>
          <a:r>
            <a:rPr lang="en-GB" err="1"/>
            <a:t>SS</a:t>
          </a:r>
          <a:r>
            <a:rPr lang="en-GB" baseline="-25000" err="1"/>
            <a:t>ws</a:t>
          </a:r>
          <a:endParaRPr lang="en-GB"/>
        </a:p>
      </dgm:t>
    </dgm:pt>
    <dgm:pt modelId="{3FD8CE14-F77F-4C2C-A8BB-E2C6EFAAD580}">
      <dgm:prSet phldrT="[Text]" phldr="0"/>
      <dgm:spPr/>
      <dgm:t>
        <a:bodyPr/>
        <a:lstStyle/>
        <a:p>
          <a:r>
            <a:rPr lang="sr-Cyrl-RS"/>
            <a:t>Поновљени фактор</a:t>
          </a:r>
          <a:endParaRPr lang="en-GB"/>
        </a:p>
      </dgm:t>
    </dgm:pt>
    <dgm:pt modelId="{534408F1-0521-407C-9B8C-7A87E0B6F5CB}" type="parTrans" cxnId="{D4B9A9CD-EC8D-4DAB-9597-7A550821D6EE}">
      <dgm:prSet/>
      <dgm:spPr/>
      <dgm:t>
        <a:bodyPr/>
        <a:lstStyle/>
        <a:p>
          <a:endParaRPr lang="en-GB"/>
        </a:p>
      </dgm:t>
    </dgm:pt>
    <dgm:pt modelId="{1F83BDA3-805A-498D-8017-D44785F8B405}" type="sibTrans" cxnId="{D4B9A9CD-EC8D-4DAB-9597-7A550821D6EE}">
      <dgm:prSet/>
      <dgm:spPr/>
      <dgm:t>
        <a:bodyPr/>
        <a:lstStyle/>
        <a:p>
          <a:r>
            <a:rPr lang="en-GB"/>
            <a:t>SS</a:t>
          </a:r>
          <a:r>
            <a:rPr lang="en-GB" baseline="-25000"/>
            <a:t>B</a:t>
          </a:r>
          <a:endParaRPr lang="en-GB"/>
        </a:p>
      </dgm:t>
    </dgm:pt>
    <dgm:pt modelId="{EEC5D07D-9C01-4470-9FA8-2C8AFD445DB3}">
      <dgm:prSet phldrT="[Text]" phldr="0"/>
      <dgm:spPr/>
      <dgm:t>
        <a:bodyPr/>
        <a:lstStyle/>
        <a:p>
          <a:r>
            <a:rPr lang="sr-Cyrl-RS"/>
            <a:t>Грешка</a:t>
          </a:r>
          <a:endParaRPr lang="en-GB"/>
        </a:p>
      </dgm:t>
    </dgm:pt>
    <dgm:pt modelId="{916765E3-CB1B-4AD9-9F5B-5E09145A6CE4}" type="parTrans" cxnId="{74F51B11-5B25-43FB-A592-D321DC5DB697}">
      <dgm:prSet/>
      <dgm:spPr/>
      <dgm:t>
        <a:bodyPr/>
        <a:lstStyle/>
        <a:p>
          <a:endParaRPr lang="en-GB"/>
        </a:p>
      </dgm:t>
    </dgm:pt>
    <dgm:pt modelId="{81B01827-2340-45FA-AD1E-1A8D598D21EA}" type="sibTrans" cxnId="{74F51B11-5B25-43FB-A592-D321DC5DB697}">
      <dgm:prSet/>
      <dgm:spPr/>
      <dgm:t>
        <a:bodyPr/>
        <a:lstStyle/>
        <a:p>
          <a:r>
            <a:rPr lang="en-GB" err="1"/>
            <a:t>SS</a:t>
          </a:r>
          <a:r>
            <a:rPr lang="en-GB" baseline="-25000" err="1"/>
            <a:t>res</a:t>
          </a:r>
          <a:endParaRPr lang="en-GB"/>
        </a:p>
      </dgm:t>
    </dgm:pt>
    <dgm:pt modelId="{4A56CCD9-7CC7-43C0-9F8A-4982D51B19F6}" type="pres">
      <dgm:prSet presAssocID="{3EBEBBAD-C7F9-41CC-A31A-A2035E0CC872}" presName="hierChild1" presStyleCnt="0">
        <dgm:presLayoutVars>
          <dgm:orgChart val="1"/>
          <dgm:chPref val="1"/>
          <dgm:dir/>
          <dgm:animOne val="branch"/>
          <dgm:animLvl val="lvl"/>
          <dgm:resizeHandles/>
        </dgm:presLayoutVars>
      </dgm:prSet>
      <dgm:spPr/>
    </dgm:pt>
    <dgm:pt modelId="{1B0B2307-F9D7-4C3D-91A8-AD545D19931B}" type="pres">
      <dgm:prSet presAssocID="{F4AEC415-71EB-424E-878A-99D078322215}" presName="hierRoot1" presStyleCnt="0">
        <dgm:presLayoutVars>
          <dgm:hierBranch val="init"/>
        </dgm:presLayoutVars>
      </dgm:prSet>
      <dgm:spPr/>
    </dgm:pt>
    <dgm:pt modelId="{A65845C0-3A2A-4F17-B8A6-2CA2FCEE1483}" type="pres">
      <dgm:prSet presAssocID="{F4AEC415-71EB-424E-878A-99D078322215}" presName="rootComposite1" presStyleCnt="0"/>
      <dgm:spPr/>
    </dgm:pt>
    <dgm:pt modelId="{1B61B0AA-6270-4FCF-B5B2-50C2E73E99E3}" type="pres">
      <dgm:prSet presAssocID="{F4AEC415-71EB-424E-878A-99D078322215}" presName="rootText1" presStyleLbl="node0" presStyleIdx="0" presStyleCnt="1">
        <dgm:presLayoutVars>
          <dgm:chMax/>
          <dgm:chPref val="3"/>
        </dgm:presLayoutVars>
      </dgm:prSet>
      <dgm:spPr/>
    </dgm:pt>
    <dgm:pt modelId="{5E137BD8-A2BD-49D3-BF6D-4A74D68777FE}" type="pres">
      <dgm:prSet presAssocID="{F4AEC415-71EB-424E-878A-99D078322215}" presName="titleText1" presStyleLbl="fgAcc0" presStyleIdx="0" presStyleCnt="1" custScaleY="119819">
        <dgm:presLayoutVars>
          <dgm:chMax val="0"/>
          <dgm:chPref val="0"/>
        </dgm:presLayoutVars>
      </dgm:prSet>
      <dgm:spPr/>
    </dgm:pt>
    <dgm:pt modelId="{5EB87CF7-ED24-4CD7-BA2D-1B9D83B315AC}" type="pres">
      <dgm:prSet presAssocID="{F4AEC415-71EB-424E-878A-99D078322215}" presName="rootConnector1" presStyleLbl="node1" presStyleIdx="0" presStyleCnt="4"/>
      <dgm:spPr/>
    </dgm:pt>
    <dgm:pt modelId="{177E52A5-60C2-4407-A942-098E4239AB4C}" type="pres">
      <dgm:prSet presAssocID="{F4AEC415-71EB-424E-878A-99D078322215}" presName="hierChild2" presStyleCnt="0"/>
      <dgm:spPr/>
    </dgm:pt>
    <dgm:pt modelId="{599C6DFF-ED69-46A8-A335-958F52523141}" type="pres">
      <dgm:prSet presAssocID="{1B14BD0D-E26D-4960-8E41-2D228AFDC53C}" presName="Name37" presStyleLbl="parChTrans1D2" presStyleIdx="0" presStyleCnt="2"/>
      <dgm:spPr/>
    </dgm:pt>
    <dgm:pt modelId="{80EC0367-0D7D-4D15-8493-AD2F4546FEFA}" type="pres">
      <dgm:prSet presAssocID="{6AD606D8-985B-4943-A282-BAFAD0133B44}" presName="hierRoot2" presStyleCnt="0">
        <dgm:presLayoutVars>
          <dgm:hierBranch val="init"/>
        </dgm:presLayoutVars>
      </dgm:prSet>
      <dgm:spPr/>
    </dgm:pt>
    <dgm:pt modelId="{0733BA30-8775-4C79-9469-4BE8C27B8FFE}" type="pres">
      <dgm:prSet presAssocID="{6AD606D8-985B-4943-A282-BAFAD0133B44}" presName="rootComposite" presStyleCnt="0"/>
      <dgm:spPr/>
    </dgm:pt>
    <dgm:pt modelId="{5C9A9711-4251-48CC-9B82-545436397CEA}" type="pres">
      <dgm:prSet presAssocID="{6AD606D8-985B-4943-A282-BAFAD0133B44}" presName="rootText" presStyleLbl="node1" presStyleIdx="0" presStyleCnt="4">
        <dgm:presLayoutVars>
          <dgm:chMax/>
          <dgm:chPref val="3"/>
        </dgm:presLayoutVars>
      </dgm:prSet>
      <dgm:spPr/>
    </dgm:pt>
    <dgm:pt modelId="{06AE4975-C83D-4BF6-AD45-9BC6B238A21C}" type="pres">
      <dgm:prSet presAssocID="{6AD606D8-985B-4943-A282-BAFAD0133B44}" presName="titleText2" presStyleLbl="fgAcc1" presStyleIdx="0" presStyleCnt="4" custScaleY="119819">
        <dgm:presLayoutVars>
          <dgm:chMax val="0"/>
          <dgm:chPref val="0"/>
        </dgm:presLayoutVars>
      </dgm:prSet>
      <dgm:spPr/>
    </dgm:pt>
    <dgm:pt modelId="{E0A51E0C-9A19-4D95-A18C-46468AF69E76}" type="pres">
      <dgm:prSet presAssocID="{6AD606D8-985B-4943-A282-BAFAD0133B44}" presName="rootConnector" presStyleLbl="node2" presStyleIdx="0" presStyleCnt="0"/>
      <dgm:spPr/>
    </dgm:pt>
    <dgm:pt modelId="{03F89380-2FBC-4C74-9A71-99D6396D3F5F}" type="pres">
      <dgm:prSet presAssocID="{6AD606D8-985B-4943-A282-BAFAD0133B44}" presName="hierChild4" presStyleCnt="0"/>
      <dgm:spPr/>
    </dgm:pt>
    <dgm:pt modelId="{00AFEBFA-0D6D-46A3-80E4-7689B2A62A3E}" type="pres">
      <dgm:prSet presAssocID="{6AD606D8-985B-4943-A282-BAFAD0133B44}" presName="hierChild5" presStyleCnt="0"/>
      <dgm:spPr/>
    </dgm:pt>
    <dgm:pt modelId="{520B55C1-8065-4973-BC08-9D9B257218B6}" type="pres">
      <dgm:prSet presAssocID="{5106F600-AD9A-4237-9FF7-C6C6C7E2882E}" presName="Name37" presStyleLbl="parChTrans1D2" presStyleIdx="1" presStyleCnt="2"/>
      <dgm:spPr/>
    </dgm:pt>
    <dgm:pt modelId="{AB5D7A08-3D1B-4514-B6B6-02AB1CBC747F}" type="pres">
      <dgm:prSet presAssocID="{90B909B2-3A38-483F-B952-7CF0B9ABE3CC}" presName="hierRoot2" presStyleCnt="0">
        <dgm:presLayoutVars>
          <dgm:hierBranch val="init"/>
        </dgm:presLayoutVars>
      </dgm:prSet>
      <dgm:spPr/>
    </dgm:pt>
    <dgm:pt modelId="{F01AFCCF-74FC-481D-8068-24A406FA9576}" type="pres">
      <dgm:prSet presAssocID="{90B909B2-3A38-483F-B952-7CF0B9ABE3CC}" presName="rootComposite" presStyleCnt="0"/>
      <dgm:spPr/>
    </dgm:pt>
    <dgm:pt modelId="{1518E020-3F1B-4832-B4B2-9F6C2AE67A3C}" type="pres">
      <dgm:prSet presAssocID="{90B909B2-3A38-483F-B952-7CF0B9ABE3CC}" presName="rootText" presStyleLbl="node1" presStyleIdx="1" presStyleCnt="4">
        <dgm:presLayoutVars>
          <dgm:chMax/>
          <dgm:chPref val="3"/>
        </dgm:presLayoutVars>
      </dgm:prSet>
      <dgm:spPr/>
    </dgm:pt>
    <dgm:pt modelId="{6631322C-2C64-4018-90BA-37F1285590A2}" type="pres">
      <dgm:prSet presAssocID="{90B909B2-3A38-483F-B952-7CF0B9ABE3CC}" presName="titleText2" presStyleLbl="fgAcc1" presStyleIdx="1" presStyleCnt="4" custScaleY="119819">
        <dgm:presLayoutVars>
          <dgm:chMax val="0"/>
          <dgm:chPref val="0"/>
        </dgm:presLayoutVars>
      </dgm:prSet>
      <dgm:spPr/>
    </dgm:pt>
    <dgm:pt modelId="{BF5E03CD-9A14-4D68-B683-11192D79BD9E}" type="pres">
      <dgm:prSet presAssocID="{90B909B2-3A38-483F-B952-7CF0B9ABE3CC}" presName="rootConnector" presStyleLbl="node2" presStyleIdx="0" presStyleCnt="0"/>
      <dgm:spPr/>
    </dgm:pt>
    <dgm:pt modelId="{E51FB483-A285-44C8-884F-D1F8CC6A0FC1}" type="pres">
      <dgm:prSet presAssocID="{90B909B2-3A38-483F-B952-7CF0B9ABE3CC}" presName="hierChild4" presStyleCnt="0"/>
      <dgm:spPr/>
    </dgm:pt>
    <dgm:pt modelId="{49EFF091-C3CC-4F4A-9F99-3A678C6851D0}" type="pres">
      <dgm:prSet presAssocID="{534408F1-0521-407C-9B8C-7A87E0B6F5CB}" presName="Name37" presStyleLbl="parChTrans1D3" presStyleIdx="0" presStyleCnt="2"/>
      <dgm:spPr/>
    </dgm:pt>
    <dgm:pt modelId="{FC3D8129-2114-44EE-BDBC-500D44D1F903}" type="pres">
      <dgm:prSet presAssocID="{3FD8CE14-F77F-4C2C-A8BB-E2C6EFAAD580}" presName="hierRoot2" presStyleCnt="0">
        <dgm:presLayoutVars>
          <dgm:hierBranch val="init"/>
        </dgm:presLayoutVars>
      </dgm:prSet>
      <dgm:spPr/>
    </dgm:pt>
    <dgm:pt modelId="{EA7C3DEA-81E5-4170-B928-F61708A327CF}" type="pres">
      <dgm:prSet presAssocID="{3FD8CE14-F77F-4C2C-A8BB-E2C6EFAAD580}" presName="rootComposite" presStyleCnt="0"/>
      <dgm:spPr/>
    </dgm:pt>
    <dgm:pt modelId="{9B2F9C4A-C26F-4F22-B228-853C41F180CB}" type="pres">
      <dgm:prSet presAssocID="{3FD8CE14-F77F-4C2C-A8BB-E2C6EFAAD580}" presName="rootText" presStyleLbl="node1" presStyleIdx="2" presStyleCnt="4">
        <dgm:presLayoutVars>
          <dgm:chMax/>
          <dgm:chPref val="3"/>
        </dgm:presLayoutVars>
      </dgm:prSet>
      <dgm:spPr/>
    </dgm:pt>
    <dgm:pt modelId="{C52DE68A-E4D1-4171-BEDC-F708625BF09D}" type="pres">
      <dgm:prSet presAssocID="{3FD8CE14-F77F-4C2C-A8BB-E2C6EFAAD580}" presName="titleText2" presStyleLbl="fgAcc1" presStyleIdx="2" presStyleCnt="4" custScaleY="119819">
        <dgm:presLayoutVars>
          <dgm:chMax val="0"/>
          <dgm:chPref val="0"/>
        </dgm:presLayoutVars>
      </dgm:prSet>
      <dgm:spPr/>
    </dgm:pt>
    <dgm:pt modelId="{B16CF2A1-C602-452E-AE18-049791FE7133}" type="pres">
      <dgm:prSet presAssocID="{3FD8CE14-F77F-4C2C-A8BB-E2C6EFAAD580}" presName="rootConnector" presStyleLbl="node3" presStyleIdx="0" presStyleCnt="0"/>
      <dgm:spPr/>
    </dgm:pt>
    <dgm:pt modelId="{70DEABDF-35CD-4477-B8B4-9022FCCB2388}" type="pres">
      <dgm:prSet presAssocID="{3FD8CE14-F77F-4C2C-A8BB-E2C6EFAAD580}" presName="hierChild4" presStyleCnt="0"/>
      <dgm:spPr/>
    </dgm:pt>
    <dgm:pt modelId="{9601494F-C1BB-4974-B466-9770DE69DA69}" type="pres">
      <dgm:prSet presAssocID="{3FD8CE14-F77F-4C2C-A8BB-E2C6EFAAD580}" presName="hierChild5" presStyleCnt="0"/>
      <dgm:spPr/>
    </dgm:pt>
    <dgm:pt modelId="{16CF13C0-9EBC-4865-BBC7-6BC74C3749B5}" type="pres">
      <dgm:prSet presAssocID="{916765E3-CB1B-4AD9-9F5B-5E09145A6CE4}" presName="Name37" presStyleLbl="parChTrans1D3" presStyleIdx="1" presStyleCnt="2"/>
      <dgm:spPr/>
    </dgm:pt>
    <dgm:pt modelId="{AB933348-DE24-4545-A61D-E5F4DD020C73}" type="pres">
      <dgm:prSet presAssocID="{EEC5D07D-9C01-4470-9FA8-2C8AFD445DB3}" presName="hierRoot2" presStyleCnt="0">
        <dgm:presLayoutVars>
          <dgm:hierBranch val="init"/>
        </dgm:presLayoutVars>
      </dgm:prSet>
      <dgm:spPr/>
    </dgm:pt>
    <dgm:pt modelId="{04E5C153-172B-4228-AC2C-BA32E086075B}" type="pres">
      <dgm:prSet presAssocID="{EEC5D07D-9C01-4470-9FA8-2C8AFD445DB3}" presName="rootComposite" presStyleCnt="0"/>
      <dgm:spPr/>
    </dgm:pt>
    <dgm:pt modelId="{57040146-B458-4E20-8CDA-74ECDA853556}" type="pres">
      <dgm:prSet presAssocID="{EEC5D07D-9C01-4470-9FA8-2C8AFD445DB3}" presName="rootText" presStyleLbl="node1" presStyleIdx="3" presStyleCnt="4">
        <dgm:presLayoutVars>
          <dgm:chMax/>
          <dgm:chPref val="3"/>
        </dgm:presLayoutVars>
      </dgm:prSet>
      <dgm:spPr/>
    </dgm:pt>
    <dgm:pt modelId="{23479846-9164-4282-AF4D-0E0F454EF3B6}" type="pres">
      <dgm:prSet presAssocID="{EEC5D07D-9C01-4470-9FA8-2C8AFD445DB3}" presName="titleText2" presStyleLbl="fgAcc1" presStyleIdx="3" presStyleCnt="4" custScaleY="119819">
        <dgm:presLayoutVars>
          <dgm:chMax val="0"/>
          <dgm:chPref val="0"/>
        </dgm:presLayoutVars>
      </dgm:prSet>
      <dgm:spPr/>
    </dgm:pt>
    <dgm:pt modelId="{DA00B277-A93B-496D-93B8-02AFBA55A325}" type="pres">
      <dgm:prSet presAssocID="{EEC5D07D-9C01-4470-9FA8-2C8AFD445DB3}" presName="rootConnector" presStyleLbl="node3" presStyleIdx="0" presStyleCnt="0"/>
      <dgm:spPr/>
    </dgm:pt>
    <dgm:pt modelId="{1D6D71FF-7693-48C0-9F98-B96D75C88362}" type="pres">
      <dgm:prSet presAssocID="{EEC5D07D-9C01-4470-9FA8-2C8AFD445DB3}" presName="hierChild4" presStyleCnt="0"/>
      <dgm:spPr/>
    </dgm:pt>
    <dgm:pt modelId="{0007FF09-2DBA-46E7-83AD-BFD0145052D4}" type="pres">
      <dgm:prSet presAssocID="{EEC5D07D-9C01-4470-9FA8-2C8AFD445DB3}" presName="hierChild5" presStyleCnt="0"/>
      <dgm:spPr/>
    </dgm:pt>
    <dgm:pt modelId="{2735152A-421C-46F6-8843-8F6D323260E2}" type="pres">
      <dgm:prSet presAssocID="{90B909B2-3A38-483F-B952-7CF0B9ABE3CC}" presName="hierChild5" presStyleCnt="0"/>
      <dgm:spPr/>
    </dgm:pt>
    <dgm:pt modelId="{E6C6A630-4FEE-4870-B73B-60EEA06C3E4F}" type="pres">
      <dgm:prSet presAssocID="{F4AEC415-71EB-424E-878A-99D078322215}" presName="hierChild3" presStyleCnt="0"/>
      <dgm:spPr/>
    </dgm:pt>
  </dgm:ptLst>
  <dgm:cxnLst>
    <dgm:cxn modelId="{3865A007-0148-4D58-A39C-2500843993D5}" srcId="{F4AEC415-71EB-424E-878A-99D078322215}" destId="{90B909B2-3A38-483F-B952-7CF0B9ABE3CC}" srcOrd="1" destOrd="0" parTransId="{5106F600-AD9A-4237-9FF7-C6C6C7E2882E}" sibTransId="{4A7DE789-D3DF-4BC5-8241-AC648E7C66BF}"/>
    <dgm:cxn modelId="{74F51B11-5B25-43FB-A592-D321DC5DB697}" srcId="{90B909B2-3A38-483F-B952-7CF0B9ABE3CC}" destId="{EEC5D07D-9C01-4470-9FA8-2C8AFD445DB3}" srcOrd="1" destOrd="0" parTransId="{916765E3-CB1B-4AD9-9F5B-5E09145A6CE4}" sibTransId="{81B01827-2340-45FA-AD1E-1A8D598D21EA}"/>
    <dgm:cxn modelId="{8519A015-5F77-4BB9-A08D-96BBF1E5F2E9}" type="presOf" srcId="{F4AEC415-71EB-424E-878A-99D078322215}" destId="{5EB87CF7-ED24-4CD7-BA2D-1B9D83B315AC}" srcOrd="1" destOrd="0" presId="urn:microsoft.com/office/officeart/2008/layout/NameandTitleOrganizationalChart"/>
    <dgm:cxn modelId="{4F56D720-313D-4E9F-B147-F1532FE975C1}" type="presOf" srcId="{81B01827-2340-45FA-AD1E-1A8D598D21EA}" destId="{23479846-9164-4282-AF4D-0E0F454EF3B6}" srcOrd="0" destOrd="0" presId="urn:microsoft.com/office/officeart/2008/layout/NameandTitleOrganizationalChart"/>
    <dgm:cxn modelId="{FEA4E720-0FB8-4123-9565-40BC949FF7BE}" srcId="{3EBEBBAD-C7F9-41CC-A31A-A2035E0CC872}" destId="{F4AEC415-71EB-424E-878A-99D078322215}" srcOrd="0" destOrd="0" parTransId="{329BF7C8-C996-4A19-88C3-3C30A0B6BE4C}" sibTransId="{671FF447-557D-4371-9456-53BABCE75877}"/>
    <dgm:cxn modelId="{1A700322-B779-4CBC-AFEB-984D5D816DB7}" type="presOf" srcId="{1F83BDA3-805A-498D-8017-D44785F8B405}" destId="{C52DE68A-E4D1-4171-BEDC-F708625BF09D}" srcOrd="0" destOrd="0" presId="urn:microsoft.com/office/officeart/2008/layout/NameandTitleOrganizationalChart"/>
    <dgm:cxn modelId="{AA052227-97AB-46A7-B057-701AB2821FA6}" type="presOf" srcId="{4A7DE789-D3DF-4BC5-8241-AC648E7C66BF}" destId="{6631322C-2C64-4018-90BA-37F1285590A2}" srcOrd="0" destOrd="0" presId="urn:microsoft.com/office/officeart/2008/layout/NameandTitleOrganizationalChart"/>
    <dgm:cxn modelId="{EFD82E3C-5EAF-4FCC-9F68-5BC1E4BC2B94}" type="presOf" srcId="{56148624-0204-4924-AEA4-F86E5E43E129}" destId="{06AE4975-C83D-4BF6-AD45-9BC6B238A21C}" srcOrd="0" destOrd="0" presId="urn:microsoft.com/office/officeart/2008/layout/NameandTitleOrganizationalChart"/>
    <dgm:cxn modelId="{C230CC3F-2BA7-4B7C-A8E7-C1B47E73ABF9}" type="presOf" srcId="{90B909B2-3A38-483F-B952-7CF0B9ABE3CC}" destId="{1518E020-3F1B-4832-B4B2-9F6C2AE67A3C}" srcOrd="0" destOrd="0" presId="urn:microsoft.com/office/officeart/2008/layout/NameandTitleOrganizationalChart"/>
    <dgm:cxn modelId="{BAF7EF5B-2422-4065-9E74-BE63DD4F1EDE}" type="presOf" srcId="{EEC5D07D-9C01-4470-9FA8-2C8AFD445DB3}" destId="{DA00B277-A93B-496D-93B8-02AFBA55A325}" srcOrd="1" destOrd="0" presId="urn:microsoft.com/office/officeart/2008/layout/NameandTitleOrganizationalChart"/>
    <dgm:cxn modelId="{2015F66B-8C19-4644-847F-E11623C44C8A}" type="presOf" srcId="{90B909B2-3A38-483F-B952-7CF0B9ABE3CC}" destId="{BF5E03CD-9A14-4D68-B683-11192D79BD9E}" srcOrd="1" destOrd="0" presId="urn:microsoft.com/office/officeart/2008/layout/NameandTitleOrganizationalChart"/>
    <dgm:cxn modelId="{2573C972-25B0-42AA-BC21-51BDCBE5B4CE}" type="presOf" srcId="{5106F600-AD9A-4237-9FF7-C6C6C7E2882E}" destId="{520B55C1-8065-4973-BC08-9D9B257218B6}" srcOrd="0" destOrd="0" presId="urn:microsoft.com/office/officeart/2008/layout/NameandTitleOrganizationalChart"/>
    <dgm:cxn modelId="{51C0F272-05DB-48CA-9690-09F9A4330FA1}" type="presOf" srcId="{3EBEBBAD-C7F9-41CC-A31A-A2035E0CC872}" destId="{4A56CCD9-7CC7-43C0-9F8A-4982D51B19F6}" srcOrd="0" destOrd="0" presId="urn:microsoft.com/office/officeart/2008/layout/NameandTitleOrganizationalChart"/>
    <dgm:cxn modelId="{4AAADC84-E1F4-4574-AC18-F9FAC81D7E69}" type="presOf" srcId="{534408F1-0521-407C-9B8C-7A87E0B6F5CB}" destId="{49EFF091-C3CC-4F4A-9F99-3A678C6851D0}" srcOrd="0" destOrd="0" presId="urn:microsoft.com/office/officeart/2008/layout/NameandTitleOrganizationalChart"/>
    <dgm:cxn modelId="{59857F86-E34B-4397-A4F0-C9875E1BF446}" type="presOf" srcId="{6AD606D8-985B-4943-A282-BAFAD0133B44}" destId="{5C9A9711-4251-48CC-9B82-545436397CEA}" srcOrd="0" destOrd="0" presId="urn:microsoft.com/office/officeart/2008/layout/NameandTitleOrganizationalChart"/>
    <dgm:cxn modelId="{0279678A-2650-4765-817D-4CF90B6D1366}" type="presOf" srcId="{3FD8CE14-F77F-4C2C-A8BB-E2C6EFAAD580}" destId="{B16CF2A1-C602-452E-AE18-049791FE7133}" srcOrd="1" destOrd="0" presId="urn:microsoft.com/office/officeart/2008/layout/NameandTitleOrganizationalChart"/>
    <dgm:cxn modelId="{92BB3C91-AC44-4968-9A17-962017512B9A}" type="presOf" srcId="{6AD606D8-985B-4943-A282-BAFAD0133B44}" destId="{E0A51E0C-9A19-4D95-A18C-46468AF69E76}" srcOrd="1" destOrd="0" presId="urn:microsoft.com/office/officeart/2008/layout/NameandTitleOrganizationalChart"/>
    <dgm:cxn modelId="{E7D2169A-8D23-4586-905E-7667F5875586}" type="presOf" srcId="{3FD8CE14-F77F-4C2C-A8BB-E2C6EFAAD580}" destId="{9B2F9C4A-C26F-4F22-B228-853C41F180CB}" srcOrd="0" destOrd="0" presId="urn:microsoft.com/office/officeart/2008/layout/NameandTitleOrganizationalChart"/>
    <dgm:cxn modelId="{060FC4BF-67E2-46AC-814F-324496D1E710}" type="presOf" srcId="{EEC5D07D-9C01-4470-9FA8-2C8AFD445DB3}" destId="{57040146-B458-4E20-8CDA-74ECDA853556}" srcOrd="0" destOrd="0" presId="urn:microsoft.com/office/officeart/2008/layout/NameandTitleOrganizationalChart"/>
    <dgm:cxn modelId="{CA7C6EC1-F225-401A-B7AA-21D0A4B446B0}" type="presOf" srcId="{916765E3-CB1B-4AD9-9F5B-5E09145A6CE4}" destId="{16CF13C0-9EBC-4865-BBC7-6BC74C3749B5}" srcOrd="0" destOrd="0" presId="urn:microsoft.com/office/officeart/2008/layout/NameandTitleOrganizationalChart"/>
    <dgm:cxn modelId="{D4B9A9CD-EC8D-4DAB-9597-7A550821D6EE}" srcId="{90B909B2-3A38-483F-B952-7CF0B9ABE3CC}" destId="{3FD8CE14-F77F-4C2C-A8BB-E2C6EFAAD580}" srcOrd="0" destOrd="0" parTransId="{534408F1-0521-407C-9B8C-7A87E0B6F5CB}" sibTransId="{1F83BDA3-805A-498D-8017-D44785F8B405}"/>
    <dgm:cxn modelId="{215CE7CE-CA31-490B-BA8E-E598C4687030}" type="presOf" srcId="{F4AEC415-71EB-424E-878A-99D078322215}" destId="{1B61B0AA-6270-4FCF-B5B2-50C2E73E99E3}" srcOrd="0" destOrd="0" presId="urn:microsoft.com/office/officeart/2008/layout/NameandTitleOrganizationalChart"/>
    <dgm:cxn modelId="{1E15EBD4-E22B-4C25-A8E6-EF8F8D84D7BD}" type="presOf" srcId="{671FF447-557D-4371-9456-53BABCE75877}" destId="{5E137BD8-A2BD-49D3-BF6D-4A74D68777FE}" srcOrd="0" destOrd="0" presId="urn:microsoft.com/office/officeart/2008/layout/NameandTitleOrganizationalChart"/>
    <dgm:cxn modelId="{25F9B7DB-E53C-4D24-9DAC-EE88053F7EC6}" srcId="{F4AEC415-71EB-424E-878A-99D078322215}" destId="{6AD606D8-985B-4943-A282-BAFAD0133B44}" srcOrd="0" destOrd="0" parTransId="{1B14BD0D-E26D-4960-8E41-2D228AFDC53C}" sibTransId="{56148624-0204-4924-AEA4-F86E5E43E129}"/>
    <dgm:cxn modelId="{8E6937F0-CA32-4E94-AE3D-25675C2187D2}" type="presOf" srcId="{1B14BD0D-E26D-4960-8E41-2D228AFDC53C}" destId="{599C6DFF-ED69-46A8-A335-958F52523141}" srcOrd="0" destOrd="0" presId="urn:microsoft.com/office/officeart/2008/layout/NameandTitleOrganizationalChart"/>
    <dgm:cxn modelId="{371377E1-75F9-4E0D-A01F-6493372CBC1F}" type="presParOf" srcId="{4A56CCD9-7CC7-43C0-9F8A-4982D51B19F6}" destId="{1B0B2307-F9D7-4C3D-91A8-AD545D19931B}" srcOrd="0" destOrd="0" presId="urn:microsoft.com/office/officeart/2008/layout/NameandTitleOrganizationalChart"/>
    <dgm:cxn modelId="{289AB64A-4B08-4342-A441-17602AC7C677}" type="presParOf" srcId="{1B0B2307-F9D7-4C3D-91A8-AD545D19931B}" destId="{A65845C0-3A2A-4F17-B8A6-2CA2FCEE1483}" srcOrd="0" destOrd="0" presId="urn:microsoft.com/office/officeart/2008/layout/NameandTitleOrganizationalChart"/>
    <dgm:cxn modelId="{017F917E-03D5-4215-889F-B18971645936}" type="presParOf" srcId="{A65845C0-3A2A-4F17-B8A6-2CA2FCEE1483}" destId="{1B61B0AA-6270-4FCF-B5B2-50C2E73E99E3}" srcOrd="0" destOrd="0" presId="urn:microsoft.com/office/officeart/2008/layout/NameandTitleOrganizationalChart"/>
    <dgm:cxn modelId="{EEA154AE-6604-441D-8672-FCD231B967D1}" type="presParOf" srcId="{A65845C0-3A2A-4F17-B8A6-2CA2FCEE1483}" destId="{5E137BD8-A2BD-49D3-BF6D-4A74D68777FE}" srcOrd="1" destOrd="0" presId="urn:microsoft.com/office/officeart/2008/layout/NameandTitleOrganizationalChart"/>
    <dgm:cxn modelId="{38AB2379-69A8-4B9D-A4C4-7A98E677B180}" type="presParOf" srcId="{A65845C0-3A2A-4F17-B8A6-2CA2FCEE1483}" destId="{5EB87CF7-ED24-4CD7-BA2D-1B9D83B315AC}" srcOrd="2" destOrd="0" presId="urn:microsoft.com/office/officeart/2008/layout/NameandTitleOrganizationalChart"/>
    <dgm:cxn modelId="{16A95C2C-A977-40DE-8562-5F7172F5B6B6}" type="presParOf" srcId="{1B0B2307-F9D7-4C3D-91A8-AD545D19931B}" destId="{177E52A5-60C2-4407-A942-098E4239AB4C}" srcOrd="1" destOrd="0" presId="urn:microsoft.com/office/officeart/2008/layout/NameandTitleOrganizationalChart"/>
    <dgm:cxn modelId="{E41C00BC-5835-4EB5-832C-CCB8B5B9C94B}" type="presParOf" srcId="{177E52A5-60C2-4407-A942-098E4239AB4C}" destId="{599C6DFF-ED69-46A8-A335-958F52523141}" srcOrd="0" destOrd="0" presId="urn:microsoft.com/office/officeart/2008/layout/NameandTitleOrganizationalChart"/>
    <dgm:cxn modelId="{6C2D8914-CAFC-4AC4-9139-D03AD2E5C18B}" type="presParOf" srcId="{177E52A5-60C2-4407-A942-098E4239AB4C}" destId="{80EC0367-0D7D-4D15-8493-AD2F4546FEFA}" srcOrd="1" destOrd="0" presId="urn:microsoft.com/office/officeart/2008/layout/NameandTitleOrganizationalChart"/>
    <dgm:cxn modelId="{56750180-D25D-47E3-8866-FBAF0D56BFB3}" type="presParOf" srcId="{80EC0367-0D7D-4D15-8493-AD2F4546FEFA}" destId="{0733BA30-8775-4C79-9469-4BE8C27B8FFE}" srcOrd="0" destOrd="0" presId="urn:microsoft.com/office/officeart/2008/layout/NameandTitleOrganizationalChart"/>
    <dgm:cxn modelId="{4934D394-7166-400B-9E13-C69E4EC6EC22}" type="presParOf" srcId="{0733BA30-8775-4C79-9469-4BE8C27B8FFE}" destId="{5C9A9711-4251-48CC-9B82-545436397CEA}" srcOrd="0" destOrd="0" presId="urn:microsoft.com/office/officeart/2008/layout/NameandTitleOrganizationalChart"/>
    <dgm:cxn modelId="{7D5479E3-060D-4760-AC77-2B245D105657}" type="presParOf" srcId="{0733BA30-8775-4C79-9469-4BE8C27B8FFE}" destId="{06AE4975-C83D-4BF6-AD45-9BC6B238A21C}" srcOrd="1" destOrd="0" presId="urn:microsoft.com/office/officeart/2008/layout/NameandTitleOrganizationalChart"/>
    <dgm:cxn modelId="{787673E3-1C45-48E4-BF6A-7D86CBDB7CD2}" type="presParOf" srcId="{0733BA30-8775-4C79-9469-4BE8C27B8FFE}" destId="{E0A51E0C-9A19-4D95-A18C-46468AF69E76}" srcOrd="2" destOrd="0" presId="urn:microsoft.com/office/officeart/2008/layout/NameandTitleOrganizationalChart"/>
    <dgm:cxn modelId="{2DB2CC08-FEB0-4634-AC4C-73C08E53D713}" type="presParOf" srcId="{80EC0367-0D7D-4D15-8493-AD2F4546FEFA}" destId="{03F89380-2FBC-4C74-9A71-99D6396D3F5F}" srcOrd="1" destOrd="0" presId="urn:microsoft.com/office/officeart/2008/layout/NameandTitleOrganizationalChart"/>
    <dgm:cxn modelId="{AC29FC79-9718-42F9-8DE0-A9E63F3194D2}" type="presParOf" srcId="{80EC0367-0D7D-4D15-8493-AD2F4546FEFA}" destId="{00AFEBFA-0D6D-46A3-80E4-7689B2A62A3E}" srcOrd="2" destOrd="0" presId="urn:microsoft.com/office/officeart/2008/layout/NameandTitleOrganizationalChart"/>
    <dgm:cxn modelId="{64787A2E-2BFD-4143-AAC0-606F8B138F8D}" type="presParOf" srcId="{177E52A5-60C2-4407-A942-098E4239AB4C}" destId="{520B55C1-8065-4973-BC08-9D9B257218B6}" srcOrd="2" destOrd="0" presId="urn:microsoft.com/office/officeart/2008/layout/NameandTitleOrganizationalChart"/>
    <dgm:cxn modelId="{4D86E109-2371-49DA-9FB5-8580FCFB7029}" type="presParOf" srcId="{177E52A5-60C2-4407-A942-098E4239AB4C}" destId="{AB5D7A08-3D1B-4514-B6B6-02AB1CBC747F}" srcOrd="3" destOrd="0" presId="urn:microsoft.com/office/officeart/2008/layout/NameandTitleOrganizationalChart"/>
    <dgm:cxn modelId="{2D0845A3-D10A-4ADF-BABD-AC131A625B80}" type="presParOf" srcId="{AB5D7A08-3D1B-4514-B6B6-02AB1CBC747F}" destId="{F01AFCCF-74FC-481D-8068-24A406FA9576}" srcOrd="0" destOrd="0" presId="urn:microsoft.com/office/officeart/2008/layout/NameandTitleOrganizationalChart"/>
    <dgm:cxn modelId="{CF6B3A58-F335-46D9-881B-6F2A2867BE51}" type="presParOf" srcId="{F01AFCCF-74FC-481D-8068-24A406FA9576}" destId="{1518E020-3F1B-4832-B4B2-9F6C2AE67A3C}" srcOrd="0" destOrd="0" presId="urn:microsoft.com/office/officeart/2008/layout/NameandTitleOrganizationalChart"/>
    <dgm:cxn modelId="{EA18B9AB-75C5-49C2-8E29-ACD79E8E145A}" type="presParOf" srcId="{F01AFCCF-74FC-481D-8068-24A406FA9576}" destId="{6631322C-2C64-4018-90BA-37F1285590A2}" srcOrd="1" destOrd="0" presId="urn:microsoft.com/office/officeart/2008/layout/NameandTitleOrganizationalChart"/>
    <dgm:cxn modelId="{31F2C355-35A1-40FE-B17F-8CA070FD73B2}" type="presParOf" srcId="{F01AFCCF-74FC-481D-8068-24A406FA9576}" destId="{BF5E03CD-9A14-4D68-B683-11192D79BD9E}" srcOrd="2" destOrd="0" presId="urn:microsoft.com/office/officeart/2008/layout/NameandTitleOrganizationalChart"/>
    <dgm:cxn modelId="{B394D9BD-6CDE-43BC-925E-8E679E01BDE7}" type="presParOf" srcId="{AB5D7A08-3D1B-4514-B6B6-02AB1CBC747F}" destId="{E51FB483-A285-44C8-884F-D1F8CC6A0FC1}" srcOrd="1" destOrd="0" presId="urn:microsoft.com/office/officeart/2008/layout/NameandTitleOrganizationalChart"/>
    <dgm:cxn modelId="{7999ACF6-F64E-4678-BED6-6AD286EBD49F}" type="presParOf" srcId="{E51FB483-A285-44C8-884F-D1F8CC6A0FC1}" destId="{49EFF091-C3CC-4F4A-9F99-3A678C6851D0}" srcOrd="0" destOrd="0" presId="urn:microsoft.com/office/officeart/2008/layout/NameandTitleOrganizationalChart"/>
    <dgm:cxn modelId="{5ED3E521-B864-4F01-B3C6-5E66701C94A8}" type="presParOf" srcId="{E51FB483-A285-44C8-884F-D1F8CC6A0FC1}" destId="{FC3D8129-2114-44EE-BDBC-500D44D1F903}" srcOrd="1" destOrd="0" presId="urn:microsoft.com/office/officeart/2008/layout/NameandTitleOrganizationalChart"/>
    <dgm:cxn modelId="{964E454A-9D1A-4B3F-8446-7808F9FB7F1C}" type="presParOf" srcId="{FC3D8129-2114-44EE-BDBC-500D44D1F903}" destId="{EA7C3DEA-81E5-4170-B928-F61708A327CF}" srcOrd="0" destOrd="0" presId="urn:microsoft.com/office/officeart/2008/layout/NameandTitleOrganizationalChart"/>
    <dgm:cxn modelId="{45F0649F-687C-484A-B5C7-8B4C9844C36B}" type="presParOf" srcId="{EA7C3DEA-81E5-4170-B928-F61708A327CF}" destId="{9B2F9C4A-C26F-4F22-B228-853C41F180CB}" srcOrd="0" destOrd="0" presId="urn:microsoft.com/office/officeart/2008/layout/NameandTitleOrganizationalChart"/>
    <dgm:cxn modelId="{1D3028D6-9B2D-4585-8E48-5600F64E2D97}" type="presParOf" srcId="{EA7C3DEA-81E5-4170-B928-F61708A327CF}" destId="{C52DE68A-E4D1-4171-BEDC-F708625BF09D}" srcOrd="1" destOrd="0" presId="urn:microsoft.com/office/officeart/2008/layout/NameandTitleOrganizationalChart"/>
    <dgm:cxn modelId="{080DA81A-6B64-4D75-9803-DD6435AC3A5D}" type="presParOf" srcId="{EA7C3DEA-81E5-4170-B928-F61708A327CF}" destId="{B16CF2A1-C602-452E-AE18-049791FE7133}" srcOrd="2" destOrd="0" presId="urn:microsoft.com/office/officeart/2008/layout/NameandTitleOrganizationalChart"/>
    <dgm:cxn modelId="{D41103CE-A08C-492E-A667-88CB371D4B98}" type="presParOf" srcId="{FC3D8129-2114-44EE-BDBC-500D44D1F903}" destId="{70DEABDF-35CD-4477-B8B4-9022FCCB2388}" srcOrd="1" destOrd="0" presId="urn:microsoft.com/office/officeart/2008/layout/NameandTitleOrganizationalChart"/>
    <dgm:cxn modelId="{EF358C87-7CB8-42CB-9798-5DFA520255D3}" type="presParOf" srcId="{FC3D8129-2114-44EE-BDBC-500D44D1F903}" destId="{9601494F-C1BB-4974-B466-9770DE69DA69}" srcOrd="2" destOrd="0" presId="urn:microsoft.com/office/officeart/2008/layout/NameandTitleOrganizationalChart"/>
    <dgm:cxn modelId="{1D55C325-83C3-465B-A63C-05FF391CA722}" type="presParOf" srcId="{E51FB483-A285-44C8-884F-D1F8CC6A0FC1}" destId="{16CF13C0-9EBC-4865-BBC7-6BC74C3749B5}" srcOrd="2" destOrd="0" presId="urn:microsoft.com/office/officeart/2008/layout/NameandTitleOrganizationalChart"/>
    <dgm:cxn modelId="{7A3A38D5-BD15-43C0-BF4B-DC7FB8ABCFA4}" type="presParOf" srcId="{E51FB483-A285-44C8-884F-D1F8CC6A0FC1}" destId="{AB933348-DE24-4545-A61D-E5F4DD020C73}" srcOrd="3" destOrd="0" presId="urn:microsoft.com/office/officeart/2008/layout/NameandTitleOrganizationalChart"/>
    <dgm:cxn modelId="{72352390-511E-4AF6-8BCD-3520CD27F07E}" type="presParOf" srcId="{AB933348-DE24-4545-A61D-E5F4DD020C73}" destId="{04E5C153-172B-4228-AC2C-BA32E086075B}" srcOrd="0" destOrd="0" presId="urn:microsoft.com/office/officeart/2008/layout/NameandTitleOrganizationalChart"/>
    <dgm:cxn modelId="{A366A6C6-CD7D-47F2-A966-AA51C6911B14}" type="presParOf" srcId="{04E5C153-172B-4228-AC2C-BA32E086075B}" destId="{57040146-B458-4E20-8CDA-74ECDA853556}" srcOrd="0" destOrd="0" presId="urn:microsoft.com/office/officeart/2008/layout/NameandTitleOrganizationalChart"/>
    <dgm:cxn modelId="{6F8A2F11-1CFD-4060-9582-E9A814C9F71C}" type="presParOf" srcId="{04E5C153-172B-4228-AC2C-BA32E086075B}" destId="{23479846-9164-4282-AF4D-0E0F454EF3B6}" srcOrd="1" destOrd="0" presId="urn:microsoft.com/office/officeart/2008/layout/NameandTitleOrganizationalChart"/>
    <dgm:cxn modelId="{878FA74C-28CC-4077-A4CE-5149364A1AFC}" type="presParOf" srcId="{04E5C153-172B-4228-AC2C-BA32E086075B}" destId="{DA00B277-A93B-496D-93B8-02AFBA55A325}" srcOrd="2" destOrd="0" presId="urn:microsoft.com/office/officeart/2008/layout/NameandTitleOrganizationalChart"/>
    <dgm:cxn modelId="{B4F78AB6-AB56-42DA-8925-42D23A530987}" type="presParOf" srcId="{AB933348-DE24-4545-A61D-E5F4DD020C73}" destId="{1D6D71FF-7693-48C0-9F98-B96D75C88362}" srcOrd="1" destOrd="0" presId="urn:microsoft.com/office/officeart/2008/layout/NameandTitleOrganizationalChart"/>
    <dgm:cxn modelId="{A49BEC82-38F2-4E38-9CC3-22E7E87A3097}" type="presParOf" srcId="{AB933348-DE24-4545-A61D-E5F4DD020C73}" destId="{0007FF09-2DBA-46E7-83AD-BFD0145052D4}" srcOrd="2" destOrd="0" presId="urn:microsoft.com/office/officeart/2008/layout/NameandTitleOrganizationalChart"/>
    <dgm:cxn modelId="{F3114A18-A22B-40C8-B137-1F3653D23FA9}" type="presParOf" srcId="{AB5D7A08-3D1B-4514-B6B6-02AB1CBC747F}" destId="{2735152A-421C-46F6-8843-8F6D323260E2}" srcOrd="2" destOrd="0" presId="urn:microsoft.com/office/officeart/2008/layout/NameandTitleOrganizationalChart"/>
    <dgm:cxn modelId="{28B039F5-160B-46E4-9B05-0022448AB07E}" type="presParOf" srcId="{1B0B2307-F9D7-4C3D-91A8-AD545D19931B}" destId="{E6C6A630-4FEE-4870-B73B-60EEA06C3E4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EBBAD-C7F9-41CC-A31A-A2035E0CC872}" type="doc">
      <dgm:prSet loTypeId="urn:microsoft.com/office/officeart/2008/layout/NameandTitleOrganizationalChart" loCatId="hierarchy" qsTypeId="urn:microsoft.com/office/officeart/2005/8/quickstyle/simple1" qsCatId="simple" csTypeId="urn:microsoft.com/office/officeart/2005/8/colors/accent3_1" csCatId="accent3" phldr="1"/>
      <dgm:spPr/>
      <dgm:t>
        <a:bodyPr/>
        <a:lstStyle/>
        <a:p>
          <a:endParaRPr lang="en-GB"/>
        </a:p>
      </dgm:t>
    </dgm:pt>
    <dgm:pt modelId="{F4AEC415-71EB-424E-878A-99D078322215}">
      <dgm:prSet phldrT="[Text]" phldr="0"/>
      <dgm:spPr/>
      <dgm:t>
        <a:bodyPr/>
        <a:lstStyle/>
        <a:p>
          <a:r>
            <a:rPr lang="en-GB"/>
            <a:t>gn-1</a:t>
          </a:r>
        </a:p>
      </dgm:t>
    </dgm:pt>
    <dgm:pt modelId="{329BF7C8-C996-4A19-88C3-3C30A0B6BE4C}" type="parTrans" cxnId="{FEA4E720-0FB8-4123-9565-40BC949FF7BE}">
      <dgm:prSet/>
      <dgm:spPr/>
      <dgm:t>
        <a:bodyPr/>
        <a:lstStyle/>
        <a:p>
          <a:endParaRPr lang="en-GB"/>
        </a:p>
      </dgm:t>
    </dgm:pt>
    <dgm:pt modelId="{671FF447-557D-4371-9456-53BABCE75877}" type="sibTrans" cxnId="{FEA4E720-0FB8-4123-9565-40BC949FF7BE}">
      <dgm:prSet/>
      <dgm:spPr/>
      <dgm:t>
        <a:bodyPr/>
        <a:lstStyle/>
        <a:p>
          <a:r>
            <a:rPr lang="en-GB" err="1"/>
            <a:t>df</a:t>
          </a:r>
          <a:r>
            <a:rPr lang="en-GB" baseline="-25000" err="1"/>
            <a:t>t</a:t>
          </a:r>
          <a:endParaRPr lang="en-GB" baseline="-25000"/>
        </a:p>
      </dgm:t>
    </dgm:pt>
    <dgm:pt modelId="{6AD606D8-985B-4943-A282-BAFAD0133B44}">
      <dgm:prSet phldrT="[Text]" phldr="0"/>
      <dgm:spPr/>
      <dgm:t>
        <a:bodyPr/>
        <a:lstStyle/>
        <a:p>
          <a:r>
            <a:rPr lang="en-GB"/>
            <a:t>n-1</a:t>
          </a:r>
        </a:p>
      </dgm:t>
    </dgm:pt>
    <dgm:pt modelId="{1B14BD0D-E26D-4960-8E41-2D228AFDC53C}" type="parTrans" cxnId="{25F9B7DB-E53C-4D24-9DAC-EE88053F7EC6}">
      <dgm:prSet/>
      <dgm:spPr/>
      <dgm:t>
        <a:bodyPr/>
        <a:lstStyle/>
        <a:p>
          <a:endParaRPr lang="en-GB"/>
        </a:p>
      </dgm:t>
    </dgm:pt>
    <dgm:pt modelId="{56148624-0204-4924-AEA4-F86E5E43E129}" type="sibTrans" cxnId="{25F9B7DB-E53C-4D24-9DAC-EE88053F7EC6}">
      <dgm:prSet/>
      <dgm:spPr/>
      <dgm:t>
        <a:bodyPr/>
        <a:lstStyle/>
        <a:p>
          <a:r>
            <a:rPr lang="en-GB" err="1"/>
            <a:t>df</a:t>
          </a:r>
          <a:r>
            <a:rPr lang="en-GB" baseline="-25000" err="1"/>
            <a:t>s</a:t>
          </a:r>
          <a:endParaRPr lang="en-GB"/>
        </a:p>
      </dgm:t>
    </dgm:pt>
    <dgm:pt modelId="{90B909B2-3A38-483F-B952-7CF0B9ABE3CC}">
      <dgm:prSet phldrT="[Text]" phldr="0"/>
      <dgm:spPr/>
      <dgm:t>
        <a:bodyPr/>
        <a:lstStyle/>
        <a:p>
          <a:r>
            <a:rPr lang="en-GB"/>
            <a:t>n(g-1)</a:t>
          </a:r>
        </a:p>
      </dgm:t>
    </dgm:pt>
    <dgm:pt modelId="{5106F600-AD9A-4237-9FF7-C6C6C7E2882E}" type="parTrans" cxnId="{3865A007-0148-4D58-A39C-2500843993D5}">
      <dgm:prSet/>
      <dgm:spPr/>
      <dgm:t>
        <a:bodyPr/>
        <a:lstStyle/>
        <a:p>
          <a:endParaRPr lang="en-GB"/>
        </a:p>
      </dgm:t>
    </dgm:pt>
    <dgm:pt modelId="{4A7DE789-D3DF-4BC5-8241-AC648E7C66BF}" type="sibTrans" cxnId="{3865A007-0148-4D58-A39C-2500843993D5}">
      <dgm:prSet/>
      <dgm:spPr/>
      <dgm:t>
        <a:bodyPr/>
        <a:lstStyle/>
        <a:p>
          <a:r>
            <a:rPr lang="en-GB" err="1"/>
            <a:t>df</a:t>
          </a:r>
          <a:r>
            <a:rPr lang="en-GB" baseline="-25000" err="1"/>
            <a:t>ws</a:t>
          </a:r>
          <a:endParaRPr lang="en-GB"/>
        </a:p>
      </dgm:t>
    </dgm:pt>
    <dgm:pt modelId="{3FD8CE14-F77F-4C2C-A8BB-E2C6EFAAD580}">
      <dgm:prSet phldrT="[Text]" phldr="0"/>
      <dgm:spPr/>
      <dgm:t>
        <a:bodyPr/>
        <a:lstStyle/>
        <a:p>
          <a:r>
            <a:rPr lang="en-GB"/>
            <a:t>g-1</a:t>
          </a:r>
        </a:p>
      </dgm:t>
    </dgm:pt>
    <dgm:pt modelId="{534408F1-0521-407C-9B8C-7A87E0B6F5CB}" type="parTrans" cxnId="{D4B9A9CD-EC8D-4DAB-9597-7A550821D6EE}">
      <dgm:prSet/>
      <dgm:spPr/>
      <dgm:t>
        <a:bodyPr/>
        <a:lstStyle/>
        <a:p>
          <a:endParaRPr lang="en-GB"/>
        </a:p>
      </dgm:t>
    </dgm:pt>
    <dgm:pt modelId="{1F83BDA3-805A-498D-8017-D44785F8B405}" type="sibTrans" cxnId="{D4B9A9CD-EC8D-4DAB-9597-7A550821D6EE}">
      <dgm:prSet/>
      <dgm:spPr/>
      <dgm:t>
        <a:bodyPr/>
        <a:lstStyle/>
        <a:p>
          <a:r>
            <a:rPr lang="en-GB" err="1"/>
            <a:t>df</a:t>
          </a:r>
          <a:r>
            <a:rPr lang="en-GB" baseline="-25000" err="1"/>
            <a:t>B</a:t>
          </a:r>
          <a:endParaRPr lang="en-GB"/>
        </a:p>
      </dgm:t>
    </dgm:pt>
    <dgm:pt modelId="{EEC5D07D-9C01-4470-9FA8-2C8AFD445DB3}">
      <dgm:prSet phldrT="[Text]" phldr="0"/>
      <dgm:spPr/>
      <dgm:t>
        <a:bodyPr/>
        <a:lstStyle/>
        <a:p>
          <a:r>
            <a:rPr lang="en-GB"/>
            <a:t>(g-1)(n-1)</a:t>
          </a:r>
        </a:p>
      </dgm:t>
    </dgm:pt>
    <dgm:pt modelId="{916765E3-CB1B-4AD9-9F5B-5E09145A6CE4}" type="parTrans" cxnId="{74F51B11-5B25-43FB-A592-D321DC5DB697}">
      <dgm:prSet/>
      <dgm:spPr/>
      <dgm:t>
        <a:bodyPr/>
        <a:lstStyle/>
        <a:p>
          <a:endParaRPr lang="en-GB"/>
        </a:p>
      </dgm:t>
    </dgm:pt>
    <dgm:pt modelId="{81B01827-2340-45FA-AD1E-1A8D598D21EA}" type="sibTrans" cxnId="{74F51B11-5B25-43FB-A592-D321DC5DB697}">
      <dgm:prSet/>
      <dgm:spPr/>
      <dgm:t>
        <a:bodyPr/>
        <a:lstStyle/>
        <a:p>
          <a:r>
            <a:rPr lang="en-GB" err="1"/>
            <a:t>df</a:t>
          </a:r>
          <a:r>
            <a:rPr lang="en-GB" baseline="-25000" err="1"/>
            <a:t>res</a:t>
          </a:r>
          <a:endParaRPr lang="en-GB"/>
        </a:p>
      </dgm:t>
    </dgm:pt>
    <dgm:pt modelId="{4A56CCD9-7CC7-43C0-9F8A-4982D51B19F6}" type="pres">
      <dgm:prSet presAssocID="{3EBEBBAD-C7F9-41CC-A31A-A2035E0CC872}" presName="hierChild1" presStyleCnt="0">
        <dgm:presLayoutVars>
          <dgm:orgChart val="1"/>
          <dgm:chPref val="1"/>
          <dgm:dir/>
          <dgm:animOne val="branch"/>
          <dgm:animLvl val="lvl"/>
          <dgm:resizeHandles/>
        </dgm:presLayoutVars>
      </dgm:prSet>
      <dgm:spPr/>
    </dgm:pt>
    <dgm:pt modelId="{1B0B2307-F9D7-4C3D-91A8-AD545D19931B}" type="pres">
      <dgm:prSet presAssocID="{F4AEC415-71EB-424E-878A-99D078322215}" presName="hierRoot1" presStyleCnt="0">
        <dgm:presLayoutVars>
          <dgm:hierBranch val="init"/>
        </dgm:presLayoutVars>
      </dgm:prSet>
      <dgm:spPr/>
    </dgm:pt>
    <dgm:pt modelId="{A65845C0-3A2A-4F17-B8A6-2CA2FCEE1483}" type="pres">
      <dgm:prSet presAssocID="{F4AEC415-71EB-424E-878A-99D078322215}" presName="rootComposite1" presStyleCnt="0"/>
      <dgm:spPr/>
    </dgm:pt>
    <dgm:pt modelId="{1B61B0AA-6270-4FCF-B5B2-50C2E73E99E3}" type="pres">
      <dgm:prSet presAssocID="{F4AEC415-71EB-424E-878A-99D078322215}" presName="rootText1" presStyleLbl="node0" presStyleIdx="0" presStyleCnt="1">
        <dgm:presLayoutVars>
          <dgm:chMax/>
          <dgm:chPref val="3"/>
        </dgm:presLayoutVars>
      </dgm:prSet>
      <dgm:spPr/>
    </dgm:pt>
    <dgm:pt modelId="{5E137BD8-A2BD-49D3-BF6D-4A74D68777FE}" type="pres">
      <dgm:prSet presAssocID="{F4AEC415-71EB-424E-878A-99D078322215}" presName="titleText1" presStyleLbl="fgAcc0" presStyleIdx="0" presStyleCnt="1" custScaleY="119819">
        <dgm:presLayoutVars>
          <dgm:chMax val="0"/>
          <dgm:chPref val="0"/>
        </dgm:presLayoutVars>
      </dgm:prSet>
      <dgm:spPr/>
    </dgm:pt>
    <dgm:pt modelId="{5EB87CF7-ED24-4CD7-BA2D-1B9D83B315AC}" type="pres">
      <dgm:prSet presAssocID="{F4AEC415-71EB-424E-878A-99D078322215}" presName="rootConnector1" presStyleLbl="node1" presStyleIdx="0" presStyleCnt="4"/>
      <dgm:spPr/>
    </dgm:pt>
    <dgm:pt modelId="{177E52A5-60C2-4407-A942-098E4239AB4C}" type="pres">
      <dgm:prSet presAssocID="{F4AEC415-71EB-424E-878A-99D078322215}" presName="hierChild2" presStyleCnt="0"/>
      <dgm:spPr/>
    </dgm:pt>
    <dgm:pt modelId="{599C6DFF-ED69-46A8-A335-958F52523141}" type="pres">
      <dgm:prSet presAssocID="{1B14BD0D-E26D-4960-8E41-2D228AFDC53C}" presName="Name37" presStyleLbl="parChTrans1D2" presStyleIdx="0" presStyleCnt="2"/>
      <dgm:spPr/>
    </dgm:pt>
    <dgm:pt modelId="{80EC0367-0D7D-4D15-8493-AD2F4546FEFA}" type="pres">
      <dgm:prSet presAssocID="{6AD606D8-985B-4943-A282-BAFAD0133B44}" presName="hierRoot2" presStyleCnt="0">
        <dgm:presLayoutVars>
          <dgm:hierBranch val="init"/>
        </dgm:presLayoutVars>
      </dgm:prSet>
      <dgm:spPr/>
    </dgm:pt>
    <dgm:pt modelId="{0733BA30-8775-4C79-9469-4BE8C27B8FFE}" type="pres">
      <dgm:prSet presAssocID="{6AD606D8-985B-4943-A282-BAFAD0133B44}" presName="rootComposite" presStyleCnt="0"/>
      <dgm:spPr/>
    </dgm:pt>
    <dgm:pt modelId="{5C9A9711-4251-48CC-9B82-545436397CEA}" type="pres">
      <dgm:prSet presAssocID="{6AD606D8-985B-4943-A282-BAFAD0133B44}" presName="rootText" presStyleLbl="node1" presStyleIdx="0" presStyleCnt="4">
        <dgm:presLayoutVars>
          <dgm:chMax/>
          <dgm:chPref val="3"/>
        </dgm:presLayoutVars>
      </dgm:prSet>
      <dgm:spPr/>
    </dgm:pt>
    <dgm:pt modelId="{06AE4975-C83D-4BF6-AD45-9BC6B238A21C}" type="pres">
      <dgm:prSet presAssocID="{6AD606D8-985B-4943-A282-BAFAD0133B44}" presName="titleText2" presStyleLbl="fgAcc1" presStyleIdx="0" presStyleCnt="4" custScaleY="119819">
        <dgm:presLayoutVars>
          <dgm:chMax val="0"/>
          <dgm:chPref val="0"/>
        </dgm:presLayoutVars>
      </dgm:prSet>
      <dgm:spPr/>
    </dgm:pt>
    <dgm:pt modelId="{E0A51E0C-9A19-4D95-A18C-46468AF69E76}" type="pres">
      <dgm:prSet presAssocID="{6AD606D8-985B-4943-A282-BAFAD0133B44}" presName="rootConnector" presStyleLbl="node2" presStyleIdx="0" presStyleCnt="0"/>
      <dgm:spPr/>
    </dgm:pt>
    <dgm:pt modelId="{03F89380-2FBC-4C74-9A71-99D6396D3F5F}" type="pres">
      <dgm:prSet presAssocID="{6AD606D8-985B-4943-A282-BAFAD0133B44}" presName="hierChild4" presStyleCnt="0"/>
      <dgm:spPr/>
    </dgm:pt>
    <dgm:pt modelId="{00AFEBFA-0D6D-46A3-80E4-7689B2A62A3E}" type="pres">
      <dgm:prSet presAssocID="{6AD606D8-985B-4943-A282-BAFAD0133B44}" presName="hierChild5" presStyleCnt="0"/>
      <dgm:spPr/>
    </dgm:pt>
    <dgm:pt modelId="{520B55C1-8065-4973-BC08-9D9B257218B6}" type="pres">
      <dgm:prSet presAssocID="{5106F600-AD9A-4237-9FF7-C6C6C7E2882E}" presName="Name37" presStyleLbl="parChTrans1D2" presStyleIdx="1" presStyleCnt="2"/>
      <dgm:spPr/>
    </dgm:pt>
    <dgm:pt modelId="{AB5D7A08-3D1B-4514-B6B6-02AB1CBC747F}" type="pres">
      <dgm:prSet presAssocID="{90B909B2-3A38-483F-B952-7CF0B9ABE3CC}" presName="hierRoot2" presStyleCnt="0">
        <dgm:presLayoutVars>
          <dgm:hierBranch val="init"/>
        </dgm:presLayoutVars>
      </dgm:prSet>
      <dgm:spPr/>
    </dgm:pt>
    <dgm:pt modelId="{F01AFCCF-74FC-481D-8068-24A406FA9576}" type="pres">
      <dgm:prSet presAssocID="{90B909B2-3A38-483F-B952-7CF0B9ABE3CC}" presName="rootComposite" presStyleCnt="0"/>
      <dgm:spPr/>
    </dgm:pt>
    <dgm:pt modelId="{1518E020-3F1B-4832-B4B2-9F6C2AE67A3C}" type="pres">
      <dgm:prSet presAssocID="{90B909B2-3A38-483F-B952-7CF0B9ABE3CC}" presName="rootText" presStyleLbl="node1" presStyleIdx="1" presStyleCnt="4">
        <dgm:presLayoutVars>
          <dgm:chMax/>
          <dgm:chPref val="3"/>
        </dgm:presLayoutVars>
      </dgm:prSet>
      <dgm:spPr/>
    </dgm:pt>
    <dgm:pt modelId="{6631322C-2C64-4018-90BA-37F1285590A2}" type="pres">
      <dgm:prSet presAssocID="{90B909B2-3A38-483F-B952-7CF0B9ABE3CC}" presName="titleText2" presStyleLbl="fgAcc1" presStyleIdx="1" presStyleCnt="4" custScaleY="119819">
        <dgm:presLayoutVars>
          <dgm:chMax val="0"/>
          <dgm:chPref val="0"/>
        </dgm:presLayoutVars>
      </dgm:prSet>
      <dgm:spPr/>
    </dgm:pt>
    <dgm:pt modelId="{BF5E03CD-9A14-4D68-B683-11192D79BD9E}" type="pres">
      <dgm:prSet presAssocID="{90B909B2-3A38-483F-B952-7CF0B9ABE3CC}" presName="rootConnector" presStyleLbl="node2" presStyleIdx="0" presStyleCnt="0"/>
      <dgm:spPr/>
    </dgm:pt>
    <dgm:pt modelId="{E51FB483-A285-44C8-884F-D1F8CC6A0FC1}" type="pres">
      <dgm:prSet presAssocID="{90B909B2-3A38-483F-B952-7CF0B9ABE3CC}" presName="hierChild4" presStyleCnt="0"/>
      <dgm:spPr/>
    </dgm:pt>
    <dgm:pt modelId="{49EFF091-C3CC-4F4A-9F99-3A678C6851D0}" type="pres">
      <dgm:prSet presAssocID="{534408F1-0521-407C-9B8C-7A87E0B6F5CB}" presName="Name37" presStyleLbl="parChTrans1D3" presStyleIdx="0" presStyleCnt="2"/>
      <dgm:spPr/>
    </dgm:pt>
    <dgm:pt modelId="{FC3D8129-2114-44EE-BDBC-500D44D1F903}" type="pres">
      <dgm:prSet presAssocID="{3FD8CE14-F77F-4C2C-A8BB-E2C6EFAAD580}" presName="hierRoot2" presStyleCnt="0">
        <dgm:presLayoutVars>
          <dgm:hierBranch val="init"/>
        </dgm:presLayoutVars>
      </dgm:prSet>
      <dgm:spPr/>
    </dgm:pt>
    <dgm:pt modelId="{EA7C3DEA-81E5-4170-B928-F61708A327CF}" type="pres">
      <dgm:prSet presAssocID="{3FD8CE14-F77F-4C2C-A8BB-E2C6EFAAD580}" presName="rootComposite" presStyleCnt="0"/>
      <dgm:spPr/>
    </dgm:pt>
    <dgm:pt modelId="{9B2F9C4A-C26F-4F22-B228-853C41F180CB}" type="pres">
      <dgm:prSet presAssocID="{3FD8CE14-F77F-4C2C-A8BB-E2C6EFAAD580}" presName="rootText" presStyleLbl="node1" presStyleIdx="2" presStyleCnt="4">
        <dgm:presLayoutVars>
          <dgm:chMax/>
          <dgm:chPref val="3"/>
        </dgm:presLayoutVars>
      </dgm:prSet>
      <dgm:spPr/>
    </dgm:pt>
    <dgm:pt modelId="{C52DE68A-E4D1-4171-BEDC-F708625BF09D}" type="pres">
      <dgm:prSet presAssocID="{3FD8CE14-F77F-4C2C-A8BB-E2C6EFAAD580}" presName="titleText2" presStyleLbl="fgAcc1" presStyleIdx="2" presStyleCnt="4" custScaleY="119819">
        <dgm:presLayoutVars>
          <dgm:chMax val="0"/>
          <dgm:chPref val="0"/>
        </dgm:presLayoutVars>
      </dgm:prSet>
      <dgm:spPr/>
    </dgm:pt>
    <dgm:pt modelId="{B16CF2A1-C602-452E-AE18-049791FE7133}" type="pres">
      <dgm:prSet presAssocID="{3FD8CE14-F77F-4C2C-A8BB-E2C6EFAAD580}" presName="rootConnector" presStyleLbl="node3" presStyleIdx="0" presStyleCnt="0"/>
      <dgm:spPr/>
    </dgm:pt>
    <dgm:pt modelId="{70DEABDF-35CD-4477-B8B4-9022FCCB2388}" type="pres">
      <dgm:prSet presAssocID="{3FD8CE14-F77F-4C2C-A8BB-E2C6EFAAD580}" presName="hierChild4" presStyleCnt="0"/>
      <dgm:spPr/>
    </dgm:pt>
    <dgm:pt modelId="{9601494F-C1BB-4974-B466-9770DE69DA69}" type="pres">
      <dgm:prSet presAssocID="{3FD8CE14-F77F-4C2C-A8BB-E2C6EFAAD580}" presName="hierChild5" presStyleCnt="0"/>
      <dgm:spPr/>
    </dgm:pt>
    <dgm:pt modelId="{16CF13C0-9EBC-4865-BBC7-6BC74C3749B5}" type="pres">
      <dgm:prSet presAssocID="{916765E3-CB1B-4AD9-9F5B-5E09145A6CE4}" presName="Name37" presStyleLbl="parChTrans1D3" presStyleIdx="1" presStyleCnt="2"/>
      <dgm:spPr/>
    </dgm:pt>
    <dgm:pt modelId="{AB933348-DE24-4545-A61D-E5F4DD020C73}" type="pres">
      <dgm:prSet presAssocID="{EEC5D07D-9C01-4470-9FA8-2C8AFD445DB3}" presName="hierRoot2" presStyleCnt="0">
        <dgm:presLayoutVars>
          <dgm:hierBranch val="init"/>
        </dgm:presLayoutVars>
      </dgm:prSet>
      <dgm:spPr/>
    </dgm:pt>
    <dgm:pt modelId="{04E5C153-172B-4228-AC2C-BA32E086075B}" type="pres">
      <dgm:prSet presAssocID="{EEC5D07D-9C01-4470-9FA8-2C8AFD445DB3}" presName="rootComposite" presStyleCnt="0"/>
      <dgm:spPr/>
    </dgm:pt>
    <dgm:pt modelId="{57040146-B458-4E20-8CDA-74ECDA853556}" type="pres">
      <dgm:prSet presAssocID="{EEC5D07D-9C01-4470-9FA8-2C8AFD445DB3}" presName="rootText" presStyleLbl="node1" presStyleIdx="3" presStyleCnt="4">
        <dgm:presLayoutVars>
          <dgm:chMax/>
          <dgm:chPref val="3"/>
        </dgm:presLayoutVars>
      </dgm:prSet>
      <dgm:spPr/>
    </dgm:pt>
    <dgm:pt modelId="{23479846-9164-4282-AF4D-0E0F454EF3B6}" type="pres">
      <dgm:prSet presAssocID="{EEC5D07D-9C01-4470-9FA8-2C8AFD445DB3}" presName="titleText2" presStyleLbl="fgAcc1" presStyleIdx="3" presStyleCnt="4" custScaleY="119819">
        <dgm:presLayoutVars>
          <dgm:chMax val="0"/>
          <dgm:chPref val="0"/>
        </dgm:presLayoutVars>
      </dgm:prSet>
      <dgm:spPr/>
    </dgm:pt>
    <dgm:pt modelId="{DA00B277-A93B-496D-93B8-02AFBA55A325}" type="pres">
      <dgm:prSet presAssocID="{EEC5D07D-9C01-4470-9FA8-2C8AFD445DB3}" presName="rootConnector" presStyleLbl="node3" presStyleIdx="0" presStyleCnt="0"/>
      <dgm:spPr/>
    </dgm:pt>
    <dgm:pt modelId="{1D6D71FF-7693-48C0-9F98-B96D75C88362}" type="pres">
      <dgm:prSet presAssocID="{EEC5D07D-9C01-4470-9FA8-2C8AFD445DB3}" presName="hierChild4" presStyleCnt="0"/>
      <dgm:spPr/>
    </dgm:pt>
    <dgm:pt modelId="{0007FF09-2DBA-46E7-83AD-BFD0145052D4}" type="pres">
      <dgm:prSet presAssocID="{EEC5D07D-9C01-4470-9FA8-2C8AFD445DB3}" presName="hierChild5" presStyleCnt="0"/>
      <dgm:spPr/>
    </dgm:pt>
    <dgm:pt modelId="{2735152A-421C-46F6-8843-8F6D323260E2}" type="pres">
      <dgm:prSet presAssocID="{90B909B2-3A38-483F-B952-7CF0B9ABE3CC}" presName="hierChild5" presStyleCnt="0"/>
      <dgm:spPr/>
    </dgm:pt>
    <dgm:pt modelId="{E6C6A630-4FEE-4870-B73B-60EEA06C3E4F}" type="pres">
      <dgm:prSet presAssocID="{F4AEC415-71EB-424E-878A-99D078322215}" presName="hierChild3" presStyleCnt="0"/>
      <dgm:spPr/>
    </dgm:pt>
  </dgm:ptLst>
  <dgm:cxnLst>
    <dgm:cxn modelId="{9D1C1406-B00F-4165-83BC-CCFF61E2704A}" type="presOf" srcId="{90B909B2-3A38-483F-B952-7CF0B9ABE3CC}" destId="{1518E020-3F1B-4832-B4B2-9F6C2AE67A3C}" srcOrd="0" destOrd="0" presId="urn:microsoft.com/office/officeart/2008/layout/NameandTitleOrganizationalChart"/>
    <dgm:cxn modelId="{3865A007-0148-4D58-A39C-2500843993D5}" srcId="{F4AEC415-71EB-424E-878A-99D078322215}" destId="{90B909B2-3A38-483F-B952-7CF0B9ABE3CC}" srcOrd="1" destOrd="0" parTransId="{5106F600-AD9A-4237-9FF7-C6C6C7E2882E}" sibTransId="{4A7DE789-D3DF-4BC5-8241-AC648E7C66BF}"/>
    <dgm:cxn modelId="{04C0C00D-DF2E-49FB-B0CC-3ECC6A51BC2C}" type="presOf" srcId="{916765E3-CB1B-4AD9-9F5B-5E09145A6CE4}" destId="{16CF13C0-9EBC-4865-BBC7-6BC74C3749B5}" srcOrd="0" destOrd="0" presId="urn:microsoft.com/office/officeart/2008/layout/NameandTitleOrganizationalChart"/>
    <dgm:cxn modelId="{74F51B11-5B25-43FB-A592-D321DC5DB697}" srcId="{90B909B2-3A38-483F-B952-7CF0B9ABE3CC}" destId="{EEC5D07D-9C01-4470-9FA8-2C8AFD445DB3}" srcOrd="1" destOrd="0" parTransId="{916765E3-CB1B-4AD9-9F5B-5E09145A6CE4}" sibTransId="{81B01827-2340-45FA-AD1E-1A8D598D21EA}"/>
    <dgm:cxn modelId="{6EC17914-B923-493B-A32F-64F86E3622CD}" type="presOf" srcId="{5106F600-AD9A-4237-9FF7-C6C6C7E2882E}" destId="{520B55C1-8065-4973-BC08-9D9B257218B6}" srcOrd="0" destOrd="0" presId="urn:microsoft.com/office/officeart/2008/layout/NameandTitleOrganizationalChart"/>
    <dgm:cxn modelId="{FEA4E720-0FB8-4123-9565-40BC949FF7BE}" srcId="{3EBEBBAD-C7F9-41CC-A31A-A2035E0CC872}" destId="{F4AEC415-71EB-424E-878A-99D078322215}" srcOrd="0" destOrd="0" parTransId="{329BF7C8-C996-4A19-88C3-3C30A0B6BE4C}" sibTransId="{671FF447-557D-4371-9456-53BABCE75877}"/>
    <dgm:cxn modelId="{0E680D35-5F0F-4BE1-A9AB-B1BEF1FE4710}" type="presOf" srcId="{534408F1-0521-407C-9B8C-7A87E0B6F5CB}" destId="{49EFF091-C3CC-4F4A-9F99-3A678C6851D0}" srcOrd="0" destOrd="0" presId="urn:microsoft.com/office/officeart/2008/layout/NameandTitleOrganizationalChart"/>
    <dgm:cxn modelId="{498D873C-A1C0-47C5-AF6B-94E984344836}" type="presOf" srcId="{6AD606D8-985B-4943-A282-BAFAD0133B44}" destId="{E0A51E0C-9A19-4D95-A18C-46468AF69E76}" srcOrd="1" destOrd="0" presId="urn:microsoft.com/office/officeart/2008/layout/NameandTitleOrganizationalChart"/>
    <dgm:cxn modelId="{C1999E5C-8B4A-4DBD-8769-19A5ED45EF59}" type="presOf" srcId="{4A7DE789-D3DF-4BC5-8241-AC648E7C66BF}" destId="{6631322C-2C64-4018-90BA-37F1285590A2}" srcOrd="0" destOrd="0" presId="urn:microsoft.com/office/officeart/2008/layout/NameandTitleOrganizationalChart"/>
    <dgm:cxn modelId="{DF6DE566-584E-470C-B3CD-AD4B29F0008F}" type="presOf" srcId="{1B14BD0D-E26D-4960-8E41-2D228AFDC53C}" destId="{599C6DFF-ED69-46A8-A335-958F52523141}" srcOrd="0" destOrd="0" presId="urn:microsoft.com/office/officeart/2008/layout/NameandTitleOrganizationalChart"/>
    <dgm:cxn modelId="{C3F45D70-7215-4EB9-A969-30444D48E4D1}" type="presOf" srcId="{6AD606D8-985B-4943-A282-BAFAD0133B44}" destId="{5C9A9711-4251-48CC-9B82-545436397CEA}" srcOrd="0" destOrd="0" presId="urn:microsoft.com/office/officeart/2008/layout/NameandTitleOrganizationalChart"/>
    <dgm:cxn modelId="{51C0F272-05DB-48CA-9690-09F9A4330FA1}" type="presOf" srcId="{3EBEBBAD-C7F9-41CC-A31A-A2035E0CC872}" destId="{4A56CCD9-7CC7-43C0-9F8A-4982D51B19F6}" srcOrd="0" destOrd="0" presId="urn:microsoft.com/office/officeart/2008/layout/NameandTitleOrganizationalChart"/>
    <dgm:cxn modelId="{1E99CB7B-EE85-42C8-83C8-7F08BCEAD810}" type="presOf" srcId="{3FD8CE14-F77F-4C2C-A8BB-E2C6EFAAD580}" destId="{B16CF2A1-C602-452E-AE18-049791FE7133}" srcOrd="1" destOrd="0" presId="urn:microsoft.com/office/officeart/2008/layout/NameandTitleOrganizationalChart"/>
    <dgm:cxn modelId="{47D76190-28E5-4D75-B06B-78F57C15D00D}" type="presOf" srcId="{81B01827-2340-45FA-AD1E-1A8D598D21EA}" destId="{23479846-9164-4282-AF4D-0E0F454EF3B6}" srcOrd="0" destOrd="0" presId="urn:microsoft.com/office/officeart/2008/layout/NameandTitleOrganizationalChart"/>
    <dgm:cxn modelId="{882E0F99-0A77-4405-85D4-FC90F99F3740}" type="presOf" srcId="{1F83BDA3-805A-498D-8017-D44785F8B405}" destId="{C52DE68A-E4D1-4171-BEDC-F708625BF09D}" srcOrd="0" destOrd="0" presId="urn:microsoft.com/office/officeart/2008/layout/NameandTitleOrganizationalChart"/>
    <dgm:cxn modelId="{5372CD99-ADBE-4AD7-88CD-E731917DC127}" type="presOf" srcId="{90B909B2-3A38-483F-B952-7CF0B9ABE3CC}" destId="{BF5E03CD-9A14-4D68-B683-11192D79BD9E}" srcOrd="1" destOrd="0" presId="urn:microsoft.com/office/officeart/2008/layout/NameandTitleOrganizationalChart"/>
    <dgm:cxn modelId="{62B4CCA9-BBE4-4EFF-BCBA-93DA76CEFA17}" type="presOf" srcId="{EEC5D07D-9C01-4470-9FA8-2C8AFD445DB3}" destId="{DA00B277-A93B-496D-93B8-02AFBA55A325}" srcOrd="1" destOrd="0" presId="urn:microsoft.com/office/officeart/2008/layout/NameandTitleOrganizationalChart"/>
    <dgm:cxn modelId="{9E84FDAD-D2A2-48A1-8567-31A149575984}" type="presOf" srcId="{56148624-0204-4924-AEA4-F86E5E43E129}" destId="{06AE4975-C83D-4BF6-AD45-9BC6B238A21C}" srcOrd="0" destOrd="0" presId="urn:microsoft.com/office/officeart/2008/layout/NameandTitleOrganizationalChart"/>
    <dgm:cxn modelId="{EC0440B9-E376-4C7D-AEC1-678C03A4BDB3}" type="presOf" srcId="{EEC5D07D-9C01-4470-9FA8-2C8AFD445DB3}" destId="{57040146-B458-4E20-8CDA-74ECDA853556}" srcOrd="0" destOrd="0" presId="urn:microsoft.com/office/officeart/2008/layout/NameandTitleOrganizationalChart"/>
    <dgm:cxn modelId="{D4B9A9CD-EC8D-4DAB-9597-7A550821D6EE}" srcId="{90B909B2-3A38-483F-B952-7CF0B9ABE3CC}" destId="{3FD8CE14-F77F-4C2C-A8BB-E2C6EFAAD580}" srcOrd="0" destOrd="0" parTransId="{534408F1-0521-407C-9B8C-7A87E0B6F5CB}" sibTransId="{1F83BDA3-805A-498D-8017-D44785F8B405}"/>
    <dgm:cxn modelId="{ECD557D3-7765-4D14-A12D-C4E1016902C7}" type="presOf" srcId="{F4AEC415-71EB-424E-878A-99D078322215}" destId="{1B61B0AA-6270-4FCF-B5B2-50C2E73E99E3}" srcOrd="0" destOrd="0" presId="urn:microsoft.com/office/officeart/2008/layout/NameandTitleOrganizationalChart"/>
    <dgm:cxn modelId="{8D631AD9-86A2-40F0-850C-5451320153AA}" type="presOf" srcId="{3FD8CE14-F77F-4C2C-A8BB-E2C6EFAAD580}" destId="{9B2F9C4A-C26F-4F22-B228-853C41F180CB}" srcOrd="0" destOrd="0" presId="urn:microsoft.com/office/officeart/2008/layout/NameandTitleOrganizationalChart"/>
    <dgm:cxn modelId="{25F9B7DB-E53C-4D24-9DAC-EE88053F7EC6}" srcId="{F4AEC415-71EB-424E-878A-99D078322215}" destId="{6AD606D8-985B-4943-A282-BAFAD0133B44}" srcOrd="0" destOrd="0" parTransId="{1B14BD0D-E26D-4960-8E41-2D228AFDC53C}" sibTransId="{56148624-0204-4924-AEA4-F86E5E43E129}"/>
    <dgm:cxn modelId="{8EB768EE-589A-4A58-A44C-57EDF9AC3B26}" type="presOf" srcId="{671FF447-557D-4371-9456-53BABCE75877}" destId="{5E137BD8-A2BD-49D3-BF6D-4A74D68777FE}" srcOrd="0" destOrd="0" presId="urn:microsoft.com/office/officeart/2008/layout/NameandTitleOrganizationalChart"/>
    <dgm:cxn modelId="{EBD3A1FC-7FF4-44BB-B81D-46DF048415C9}" type="presOf" srcId="{F4AEC415-71EB-424E-878A-99D078322215}" destId="{5EB87CF7-ED24-4CD7-BA2D-1B9D83B315AC}" srcOrd="1" destOrd="0" presId="urn:microsoft.com/office/officeart/2008/layout/NameandTitleOrganizationalChart"/>
    <dgm:cxn modelId="{371377E1-75F9-4E0D-A01F-6493372CBC1F}" type="presParOf" srcId="{4A56CCD9-7CC7-43C0-9F8A-4982D51B19F6}" destId="{1B0B2307-F9D7-4C3D-91A8-AD545D19931B}" srcOrd="0" destOrd="0" presId="urn:microsoft.com/office/officeart/2008/layout/NameandTitleOrganizationalChart"/>
    <dgm:cxn modelId="{289AB64A-4B08-4342-A441-17602AC7C677}" type="presParOf" srcId="{1B0B2307-F9D7-4C3D-91A8-AD545D19931B}" destId="{A65845C0-3A2A-4F17-B8A6-2CA2FCEE1483}" srcOrd="0" destOrd="0" presId="urn:microsoft.com/office/officeart/2008/layout/NameandTitleOrganizationalChart"/>
    <dgm:cxn modelId="{BB5A164B-682B-4AC7-AB0E-D3405E149609}" type="presParOf" srcId="{A65845C0-3A2A-4F17-B8A6-2CA2FCEE1483}" destId="{1B61B0AA-6270-4FCF-B5B2-50C2E73E99E3}" srcOrd="0" destOrd="0" presId="urn:microsoft.com/office/officeart/2008/layout/NameandTitleOrganizationalChart"/>
    <dgm:cxn modelId="{82D38884-8E41-4EBB-AA8A-68FBC920C082}" type="presParOf" srcId="{A65845C0-3A2A-4F17-B8A6-2CA2FCEE1483}" destId="{5E137BD8-A2BD-49D3-BF6D-4A74D68777FE}" srcOrd="1" destOrd="0" presId="urn:microsoft.com/office/officeart/2008/layout/NameandTitleOrganizationalChart"/>
    <dgm:cxn modelId="{C4E99617-4D8A-4001-99BD-15CA359B0639}" type="presParOf" srcId="{A65845C0-3A2A-4F17-B8A6-2CA2FCEE1483}" destId="{5EB87CF7-ED24-4CD7-BA2D-1B9D83B315AC}" srcOrd="2" destOrd="0" presId="urn:microsoft.com/office/officeart/2008/layout/NameandTitleOrganizationalChart"/>
    <dgm:cxn modelId="{16A95C2C-A977-40DE-8562-5F7172F5B6B6}" type="presParOf" srcId="{1B0B2307-F9D7-4C3D-91A8-AD545D19931B}" destId="{177E52A5-60C2-4407-A942-098E4239AB4C}" srcOrd="1" destOrd="0" presId="urn:microsoft.com/office/officeart/2008/layout/NameandTitleOrganizationalChart"/>
    <dgm:cxn modelId="{14E0BD69-F607-478E-904E-3C024673270A}" type="presParOf" srcId="{177E52A5-60C2-4407-A942-098E4239AB4C}" destId="{599C6DFF-ED69-46A8-A335-958F52523141}" srcOrd="0" destOrd="0" presId="urn:microsoft.com/office/officeart/2008/layout/NameandTitleOrganizationalChart"/>
    <dgm:cxn modelId="{D18B9823-6EF5-4444-A1AE-0917BC7B1FCB}" type="presParOf" srcId="{177E52A5-60C2-4407-A942-098E4239AB4C}" destId="{80EC0367-0D7D-4D15-8493-AD2F4546FEFA}" srcOrd="1" destOrd="0" presId="urn:microsoft.com/office/officeart/2008/layout/NameandTitleOrganizationalChart"/>
    <dgm:cxn modelId="{D5AC464A-5E6D-4E01-B576-3F8730A24728}" type="presParOf" srcId="{80EC0367-0D7D-4D15-8493-AD2F4546FEFA}" destId="{0733BA30-8775-4C79-9469-4BE8C27B8FFE}" srcOrd="0" destOrd="0" presId="urn:microsoft.com/office/officeart/2008/layout/NameandTitleOrganizationalChart"/>
    <dgm:cxn modelId="{16BB95A7-3FC5-48D9-AA97-E3D151B15C14}" type="presParOf" srcId="{0733BA30-8775-4C79-9469-4BE8C27B8FFE}" destId="{5C9A9711-4251-48CC-9B82-545436397CEA}" srcOrd="0" destOrd="0" presId="urn:microsoft.com/office/officeart/2008/layout/NameandTitleOrganizationalChart"/>
    <dgm:cxn modelId="{DAC93181-5E88-4110-855B-B1EF951C6AE9}" type="presParOf" srcId="{0733BA30-8775-4C79-9469-4BE8C27B8FFE}" destId="{06AE4975-C83D-4BF6-AD45-9BC6B238A21C}" srcOrd="1" destOrd="0" presId="urn:microsoft.com/office/officeart/2008/layout/NameandTitleOrganizationalChart"/>
    <dgm:cxn modelId="{7F162377-E440-44FF-906E-8EEFBE37E292}" type="presParOf" srcId="{0733BA30-8775-4C79-9469-4BE8C27B8FFE}" destId="{E0A51E0C-9A19-4D95-A18C-46468AF69E76}" srcOrd="2" destOrd="0" presId="urn:microsoft.com/office/officeart/2008/layout/NameandTitleOrganizationalChart"/>
    <dgm:cxn modelId="{81D0803B-F9D2-4BFC-9993-E8B2BD169B87}" type="presParOf" srcId="{80EC0367-0D7D-4D15-8493-AD2F4546FEFA}" destId="{03F89380-2FBC-4C74-9A71-99D6396D3F5F}" srcOrd="1" destOrd="0" presId="urn:microsoft.com/office/officeart/2008/layout/NameandTitleOrganizationalChart"/>
    <dgm:cxn modelId="{BA2863CB-4FDB-4AD8-8A35-EF1A0FBCBF7F}" type="presParOf" srcId="{80EC0367-0D7D-4D15-8493-AD2F4546FEFA}" destId="{00AFEBFA-0D6D-46A3-80E4-7689B2A62A3E}" srcOrd="2" destOrd="0" presId="urn:microsoft.com/office/officeart/2008/layout/NameandTitleOrganizationalChart"/>
    <dgm:cxn modelId="{6C46C7B9-B92E-436F-99F5-B8652630AFA6}" type="presParOf" srcId="{177E52A5-60C2-4407-A942-098E4239AB4C}" destId="{520B55C1-8065-4973-BC08-9D9B257218B6}" srcOrd="2" destOrd="0" presId="urn:microsoft.com/office/officeart/2008/layout/NameandTitleOrganizationalChart"/>
    <dgm:cxn modelId="{B2AB7016-E3FE-4681-BAC5-F06919390199}" type="presParOf" srcId="{177E52A5-60C2-4407-A942-098E4239AB4C}" destId="{AB5D7A08-3D1B-4514-B6B6-02AB1CBC747F}" srcOrd="3" destOrd="0" presId="urn:microsoft.com/office/officeart/2008/layout/NameandTitleOrganizationalChart"/>
    <dgm:cxn modelId="{463FC02C-1E36-4D48-9515-16E0460115DE}" type="presParOf" srcId="{AB5D7A08-3D1B-4514-B6B6-02AB1CBC747F}" destId="{F01AFCCF-74FC-481D-8068-24A406FA9576}" srcOrd="0" destOrd="0" presId="urn:microsoft.com/office/officeart/2008/layout/NameandTitleOrganizationalChart"/>
    <dgm:cxn modelId="{49EF297F-61B4-4084-A8DF-357330EA6990}" type="presParOf" srcId="{F01AFCCF-74FC-481D-8068-24A406FA9576}" destId="{1518E020-3F1B-4832-B4B2-9F6C2AE67A3C}" srcOrd="0" destOrd="0" presId="urn:microsoft.com/office/officeart/2008/layout/NameandTitleOrganizationalChart"/>
    <dgm:cxn modelId="{D2129CD7-6974-4056-96AA-A14EF0C1982A}" type="presParOf" srcId="{F01AFCCF-74FC-481D-8068-24A406FA9576}" destId="{6631322C-2C64-4018-90BA-37F1285590A2}" srcOrd="1" destOrd="0" presId="urn:microsoft.com/office/officeart/2008/layout/NameandTitleOrganizationalChart"/>
    <dgm:cxn modelId="{E94BEF3E-0339-4E17-AA23-5AFE192DDC42}" type="presParOf" srcId="{F01AFCCF-74FC-481D-8068-24A406FA9576}" destId="{BF5E03CD-9A14-4D68-B683-11192D79BD9E}" srcOrd="2" destOrd="0" presId="urn:microsoft.com/office/officeart/2008/layout/NameandTitleOrganizationalChart"/>
    <dgm:cxn modelId="{2C5701B6-8AA8-4C66-81A9-0EC1C82C4CB4}" type="presParOf" srcId="{AB5D7A08-3D1B-4514-B6B6-02AB1CBC747F}" destId="{E51FB483-A285-44C8-884F-D1F8CC6A0FC1}" srcOrd="1" destOrd="0" presId="urn:microsoft.com/office/officeart/2008/layout/NameandTitleOrganizationalChart"/>
    <dgm:cxn modelId="{C331B5A2-69ED-4CBA-9428-5B9774DDA72A}" type="presParOf" srcId="{E51FB483-A285-44C8-884F-D1F8CC6A0FC1}" destId="{49EFF091-C3CC-4F4A-9F99-3A678C6851D0}" srcOrd="0" destOrd="0" presId="urn:microsoft.com/office/officeart/2008/layout/NameandTitleOrganizationalChart"/>
    <dgm:cxn modelId="{1BFE8E04-F6FD-4686-92F3-46292E3786E1}" type="presParOf" srcId="{E51FB483-A285-44C8-884F-D1F8CC6A0FC1}" destId="{FC3D8129-2114-44EE-BDBC-500D44D1F903}" srcOrd="1" destOrd="0" presId="urn:microsoft.com/office/officeart/2008/layout/NameandTitleOrganizationalChart"/>
    <dgm:cxn modelId="{7A217585-CBBC-4424-B414-9AF224D9D236}" type="presParOf" srcId="{FC3D8129-2114-44EE-BDBC-500D44D1F903}" destId="{EA7C3DEA-81E5-4170-B928-F61708A327CF}" srcOrd="0" destOrd="0" presId="urn:microsoft.com/office/officeart/2008/layout/NameandTitleOrganizationalChart"/>
    <dgm:cxn modelId="{8A5F488E-EE3F-46D3-92CC-77FF88E1B4A1}" type="presParOf" srcId="{EA7C3DEA-81E5-4170-B928-F61708A327CF}" destId="{9B2F9C4A-C26F-4F22-B228-853C41F180CB}" srcOrd="0" destOrd="0" presId="urn:microsoft.com/office/officeart/2008/layout/NameandTitleOrganizationalChart"/>
    <dgm:cxn modelId="{674AA641-2254-4A15-BC37-6C8EE1D44F65}" type="presParOf" srcId="{EA7C3DEA-81E5-4170-B928-F61708A327CF}" destId="{C52DE68A-E4D1-4171-BEDC-F708625BF09D}" srcOrd="1" destOrd="0" presId="urn:microsoft.com/office/officeart/2008/layout/NameandTitleOrganizationalChart"/>
    <dgm:cxn modelId="{65A6BEC2-54BD-4C84-A2CA-B40EC4AE3E0C}" type="presParOf" srcId="{EA7C3DEA-81E5-4170-B928-F61708A327CF}" destId="{B16CF2A1-C602-452E-AE18-049791FE7133}" srcOrd="2" destOrd="0" presId="urn:microsoft.com/office/officeart/2008/layout/NameandTitleOrganizationalChart"/>
    <dgm:cxn modelId="{5FDE5A37-1DDF-43AD-A003-B3B369D36823}" type="presParOf" srcId="{FC3D8129-2114-44EE-BDBC-500D44D1F903}" destId="{70DEABDF-35CD-4477-B8B4-9022FCCB2388}" srcOrd="1" destOrd="0" presId="urn:microsoft.com/office/officeart/2008/layout/NameandTitleOrganizationalChart"/>
    <dgm:cxn modelId="{D9C8E562-35E1-4FE2-BEF5-7F382EEB7993}" type="presParOf" srcId="{FC3D8129-2114-44EE-BDBC-500D44D1F903}" destId="{9601494F-C1BB-4974-B466-9770DE69DA69}" srcOrd="2" destOrd="0" presId="urn:microsoft.com/office/officeart/2008/layout/NameandTitleOrganizationalChart"/>
    <dgm:cxn modelId="{CDD88ED0-D792-4E89-B8FB-FAC75B94B452}" type="presParOf" srcId="{E51FB483-A285-44C8-884F-D1F8CC6A0FC1}" destId="{16CF13C0-9EBC-4865-BBC7-6BC74C3749B5}" srcOrd="2" destOrd="0" presId="urn:microsoft.com/office/officeart/2008/layout/NameandTitleOrganizationalChart"/>
    <dgm:cxn modelId="{E87B0F3D-BFC7-4651-B86E-473A69B45EBD}" type="presParOf" srcId="{E51FB483-A285-44C8-884F-D1F8CC6A0FC1}" destId="{AB933348-DE24-4545-A61D-E5F4DD020C73}" srcOrd="3" destOrd="0" presId="urn:microsoft.com/office/officeart/2008/layout/NameandTitleOrganizationalChart"/>
    <dgm:cxn modelId="{05D46CFC-15D4-46F4-AB5C-FC8E8C94305C}" type="presParOf" srcId="{AB933348-DE24-4545-A61D-E5F4DD020C73}" destId="{04E5C153-172B-4228-AC2C-BA32E086075B}" srcOrd="0" destOrd="0" presId="urn:microsoft.com/office/officeart/2008/layout/NameandTitleOrganizationalChart"/>
    <dgm:cxn modelId="{94A03BD8-9D69-4C1C-8632-42F63AD82023}" type="presParOf" srcId="{04E5C153-172B-4228-AC2C-BA32E086075B}" destId="{57040146-B458-4E20-8CDA-74ECDA853556}" srcOrd="0" destOrd="0" presId="urn:microsoft.com/office/officeart/2008/layout/NameandTitleOrganizationalChart"/>
    <dgm:cxn modelId="{6C3A43FD-F74F-410D-923D-A198EE1C5046}" type="presParOf" srcId="{04E5C153-172B-4228-AC2C-BA32E086075B}" destId="{23479846-9164-4282-AF4D-0E0F454EF3B6}" srcOrd="1" destOrd="0" presId="urn:microsoft.com/office/officeart/2008/layout/NameandTitleOrganizationalChart"/>
    <dgm:cxn modelId="{B084207E-E0BA-401B-9120-557E505E82C6}" type="presParOf" srcId="{04E5C153-172B-4228-AC2C-BA32E086075B}" destId="{DA00B277-A93B-496D-93B8-02AFBA55A325}" srcOrd="2" destOrd="0" presId="urn:microsoft.com/office/officeart/2008/layout/NameandTitleOrganizationalChart"/>
    <dgm:cxn modelId="{AC792AD1-C204-451C-B800-62E080EA48FA}" type="presParOf" srcId="{AB933348-DE24-4545-A61D-E5F4DD020C73}" destId="{1D6D71FF-7693-48C0-9F98-B96D75C88362}" srcOrd="1" destOrd="0" presId="urn:microsoft.com/office/officeart/2008/layout/NameandTitleOrganizationalChart"/>
    <dgm:cxn modelId="{A1B84DF8-FB78-48D0-BAF1-BD27A0E629D2}" type="presParOf" srcId="{AB933348-DE24-4545-A61D-E5F4DD020C73}" destId="{0007FF09-2DBA-46E7-83AD-BFD0145052D4}" srcOrd="2" destOrd="0" presId="urn:microsoft.com/office/officeart/2008/layout/NameandTitleOrganizationalChart"/>
    <dgm:cxn modelId="{ED6AF4CF-0690-4C22-B43B-AD344825848E}" type="presParOf" srcId="{AB5D7A08-3D1B-4514-B6B6-02AB1CBC747F}" destId="{2735152A-421C-46F6-8843-8F6D323260E2}" srcOrd="2" destOrd="0" presId="urn:microsoft.com/office/officeart/2008/layout/NameandTitleOrganizationalChart"/>
    <dgm:cxn modelId="{28B039F5-160B-46E4-9B05-0022448AB07E}" type="presParOf" srcId="{1B0B2307-F9D7-4C3D-91A8-AD545D19931B}" destId="{E6C6A630-4FEE-4870-B73B-60EEA06C3E4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EBBAD-C7F9-41CC-A31A-A2035E0CC872}" type="doc">
      <dgm:prSet loTypeId="urn:microsoft.com/office/officeart/2008/layout/NameandTitleOrganizationalChart" loCatId="hierarchy" qsTypeId="urn:microsoft.com/office/officeart/2005/8/quickstyle/simple1" qsCatId="simple" csTypeId="urn:microsoft.com/office/officeart/2005/8/colors/accent3_1" csCatId="accent3" phldr="1"/>
      <dgm:spPr/>
      <dgm:t>
        <a:bodyPr/>
        <a:lstStyle/>
        <a:p>
          <a:endParaRPr lang="en-GB"/>
        </a:p>
      </dgm:t>
    </dgm:pt>
    <dgm:pt modelId="{F4AEC415-71EB-424E-878A-99D078322215}">
      <dgm:prSet phldrT="[Text]" phldr="0" custT="1"/>
      <dgm:spPr/>
      <dgm:t>
        <a:bodyPr/>
        <a:lstStyle/>
        <a:p>
          <a:r>
            <a:rPr lang="sr-Cyrl-RS" sz="1400" dirty="0">
              <a:latin typeface="Arial Narrow"/>
            </a:rPr>
            <a:t>Укупна</a:t>
          </a:r>
          <a:r>
            <a:rPr lang="sr-Cyrl-RS" sz="1400" dirty="0"/>
            <a:t> варијабилност</a:t>
          </a:r>
          <a:endParaRPr lang="en-GB" sz="1400" dirty="0"/>
        </a:p>
      </dgm:t>
    </dgm:pt>
    <dgm:pt modelId="{329BF7C8-C996-4A19-88C3-3C30A0B6BE4C}" type="parTrans" cxnId="{FEA4E720-0FB8-4123-9565-40BC949FF7BE}">
      <dgm:prSet/>
      <dgm:spPr/>
      <dgm:t>
        <a:bodyPr/>
        <a:lstStyle/>
        <a:p>
          <a:endParaRPr lang="en-GB" sz="1600"/>
        </a:p>
      </dgm:t>
    </dgm:pt>
    <dgm:pt modelId="{671FF447-557D-4371-9456-53BABCE75877}" type="sibTrans" cxnId="{FEA4E720-0FB8-4123-9565-40BC949FF7BE}">
      <dgm:prSet custT="1"/>
      <dgm:spPr/>
      <dgm:t>
        <a:bodyPr/>
        <a:lstStyle/>
        <a:p>
          <a:r>
            <a:rPr lang="en-GB" sz="2000" dirty="0" err="1"/>
            <a:t>SS</a:t>
          </a:r>
          <a:r>
            <a:rPr lang="en-GB" sz="2000" baseline="-25000" dirty="0" err="1"/>
            <a:t>t</a:t>
          </a:r>
          <a:endParaRPr lang="en-GB" sz="2000" baseline="-25000" dirty="0"/>
        </a:p>
      </dgm:t>
    </dgm:pt>
    <dgm:pt modelId="{6AD606D8-985B-4943-A282-BAFAD0133B44}">
      <dgm:prSet phldrT="[Text]" phldr="0" custT="1"/>
      <dgm:spPr/>
      <dgm:t>
        <a:bodyPr/>
        <a:lstStyle/>
        <a:p>
          <a:pPr rtl="0"/>
          <a:r>
            <a:rPr lang="sr-Cyrl-RS" sz="1400" b="0" dirty="0">
              <a:latin typeface="Arial Narrow"/>
            </a:rPr>
            <a:t>Између испитаника</a:t>
          </a:r>
          <a:endParaRPr lang="en-GB" sz="1400" dirty="0"/>
        </a:p>
      </dgm:t>
    </dgm:pt>
    <dgm:pt modelId="{1B14BD0D-E26D-4960-8E41-2D228AFDC53C}" type="parTrans" cxnId="{25F9B7DB-E53C-4D24-9DAC-EE88053F7EC6}">
      <dgm:prSet/>
      <dgm:spPr/>
      <dgm:t>
        <a:bodyPr/>
        <a:lstStyle/>
        <a:p>
          <a:endParaRPr lang="en-GB" sz="1600"/>
        </a:p>
      </dgm:t>
    </dgm:pt>
    <dgm:pt modelId="{56148624-0204-4924-AEA4-F86E5E43E129}" type="sibTrans" cxnId="{25F9B7DB-E53C-4D24-9DAC-EE88053F7EC6}">
      <dgm:prSet custT="1"/>
      <dgm:spPr/>
      <dgm:t>
        <a:bodyPr/>
        <a:lstStyle/>
        <a:p>
          <a:r>
            <a:rPr lang="en-GB" sz="2000" dirty="0" err="1"/>
            <a:t>SS</a:t>
          </a:r>
          <a:r>
            <a:rPr lang="en-GB" sz="2000" baseline="-25000" dirty="0" err="1"/>
            <a:t>b</a:t>
          </a:r>
          <a:endParaRPr lang="en-GB" sz="2000" baseline="-25000" dirty="0"/>
        </a:p>
      </dgm:t>
    </dgm:pt>
    <dgm:pt modelId="{90B909B2-3A38-483F-B952-7CF0B9ABE3CC}">
      <dgm:prSet phldrT="[Text]" phldr="0" custT="1"/>
      <dgm:spPr/>
      <dgm:t>
        <a:bodyPr/>
        <a:lstStyle/>
        <a:p>
          <a:pPr rtl="0"/>
          <a:r>
            <a:rPr lang="sr-Cyrl-RS" sz="1400" dirty="0">
              <a:latin typeface="Arial Narrow"/>
            </a:rPr>
            <a:t>Унутар испитаника</a:t>
          </a:r>
          <a:endParaRPr lang="en-GB" sz="1400" dirty="0"/>
        </a:p>
      </dgm:t>
    </dgm:pt>
    <dgm:pt modelId="{5106F600-AD9A-4237-9FF7-C6C6C7E2882E}" type="parTrans" cxnId="{3865A007-0148-4D58-A39C-2500843993D5}">
      <dgm:prSet/>
      <dgm:spPr/>
      <dgm:t>
        <a:bodyPr/>
        <a:lstStyle/>
        <a:p>
          <a:endParaRPr lang="en-GB" sz="1600"/>
        </a:p>
      </dgm:t>
    </dgm:pt>
    <dgm:pt modelId="{4A7DE789-D3DF-4BC5-8241-AC648E7C66BF}" type="sibTrans" cxnId="{3865A007-0148-4D58-A39C-2500843993D5}">
      <dgm:prSet custT="1"/>
      <dgm:spPr/>
      <dgm:t>
        <a:bodyPr/>
        <a:lstStyle/>
        <a:p>
          <a:r>
            <a:rPr lang="en-GB" sz="2000" dirty="0" err="1"/>
            <a:t>SS</a:t>
          </a:r>
          <a:r>
            <a:rPr lang="en-GB" sz="2000" baseline="-25000" dirty="0" err="1"/>
            <a:t>w</a:t>
          </a:r>
          <a:endParaRPr lang="en-GB" sz="2000" dirty="0"/>
        </a:p>
      </dgm:t>
    </dgm:pt>
    <dgm:pt modelId="{3FD8CE14-F77F-4C2C-A8BB-E2C6EFAAD580}">
      <dgm:prSet phldrT="[Text]" phldr="0" custT="1"/>
      <dgm:spPr/>
      <dgm:t>
        <a:bodyPr/>
        <a:lstStyle/>
        <a:p>
          <a:r>
            <a:rPr lang="sr-Cyrl-RS" sz="1400" dirty="0"/>
            <a:t>Поновљени фактор</a:t>
          </a:r>
          <a:endParaRPr lang="en-GB" sz="1400" dirty="0"/>
        </a:p>
      </dgm:t>
    </dgm:pt>
    <dgm:pt modelId="{534408F1-0521-407C-9B8C-7A87E0B6F5CB}" type="parTrans" cxnId="{D4B9A9CD-EC8D-4DAB-9597-7A550821D6EE}">
      <dgm:prSet/>
      <dgm:spPr/>
      <dgm:t>
        <a:bodyPr/>
        <a:lstStyle/>
        <a:p>
          <a:endParaRPr lang="en-GB" sz="1600"/>
        </a:p>
      </dgm:t>
    </dgm:pt>
    <dgm:pt modelId="{1F83BDA3-805A-498D-8017-D44785F8B405}" type="sibTrans" cxnId="{D4B9A9CD-EC8D-4DAB-9597-7A550821D6EE}">
      <dgm:prSet custT="1"/>
      <dgm:spPr/>
      <dgm:t>
        <a:bodyPr/>
        <a:lstStyle/>
        <a:p>
          <a:r>
            <a:rPr lang="en-GB" sz="2000" dirty="0"/>
            <a:t>SS</a:t>
          </a:r>
          <a:r>
            <a:rPr lang="en-GB" sz="2000" baseline="-25000" dirty="0"/>
            <a:t>B</a:t>
          </a:r>
          <a:endParaRPr lang="en-GB" sz="2000" dirty="0"/>
        </a:p>
      </dgm:t>
    </dgm:pt>
    <dgm:pt modelId="{EEC5D07D-9C01-4470-9FA8-2C8AFD445DB3}">
      <dgm:prSet phldrT="[Text]" phldr="0" custT="1"/>
      <dgm:spPr/>
      <dgm:t>
        <a:bodyPr/>
        <a:lstStyle/>
        <a:p>
          <a:r>
            <a:rPr lang="sr-Cyrl-RS" sz="1400" dirty="0"/>
            <a:t>Грешка унутар субјекта</a:t>
          </a:r>
          <a:endParaRPr lang="en-GB" sz="1400" dirty="0"/>
        </a:p>
      </dgm:t>
    </dgm:pt>
    <dgm:pt modelId="{916765E3-CB1B-4AD9-9F5B-5E09145A6CE4}" type="parTrans" cxnId="{74F51B11-5B25-43FB-A592-D321DC5DB697}">
      <dgm:prSet/>
      <dgm:spPr/>
      <dgm:t>
        <a:bodyPr/>
        <a:lstStyle/>
        <a:p>
          <a:endParaRPr lang="en-GB" sz="1600"/>
        </a:p>
      </dgm:t>
    </dgm:pt>
    <dgm:pt modelId="{81B01827-2340-45FA-AD1E-1A8D598D21EA}" type="sibTrans" cxnId="{74F51B11-5B25-43FB-A592-D321DC5DB697}">
      <dgm:prSet custT="1"/>
      <dgm:spPr/>
      <dgm:t>
        <a:bodyPr/>
        <a:lstStyle/>
        <a:p>
          <a:r>
            <a:rPr lang="en-GB" sz="2000" dirty="0"/>
            <a:t>SS</a:t>
          </a:r>
          <a:r>
            <a:rPr lang="sr-Latn-RS" sz="2000" baseline="-25000" dirty="0" err="1"/>
            <a:t>Bxswg</a:t>
          </a:r>
          <a:endParaRPr lang="en-GB" sz="2000" dirty="0"/>
        </a:p>
      </dgm:t>
    </dgm:pt>
    <dgm:pt modelId="{C8A125CB-1606-4F3D-BCDF-E22818EF5809}">
      <dgm:prSet phldrT="[Text]" phldr="0" custT="1"/>
      <dgm:spPr/>
      <dgm:t>
        <a:bodyPr/>
        <a:lstStyle/>
        <a:p>
          <a:pPr rtl="0"/>
          <a:r>
            <a:rPr lang="sr-Cyrl-RS" sz="1400"/>
            <a:t>Ефекат непоновљеног фактора</a:t>
          </a:r>
          <a:endParaRPr lang="en-GB" sz="1400" dirty="0"/>
        </a:p>
      </dgm:t>
    </dgm:pt>
    <dgm:pt modelId="{94DB84DF-A596-4CD3-AD4B-6289D59A83F3}" type="parTrans" cxnId="{E783822A-487B-420E-88EC-4CC41E1C4AB9}">
      <dgm:prSet/>
      <dgm:spPr/>
      <dgm:t>
        <a:bodyPr/>
        <a:lstStyle/>
        <a:p>
          <a:endParaRPr lang="en-GB" sz="1600"/>
        </a:p>
      </dgm:t>
    </dgm:pt>
    <dgm:pt modelId="{EEA0942B-13D2-4293-954A-994B17E98613}" type="sibTrans" cxnId="{E783822A-487B-420E-88EC-4CC41E1C4AB9}">
      <dgm:prSet custT="1"/>
      <dgm:spPr/>
      <dgm:t>
        <a:bodyPr/>
        <a:lstStyle/>
        <a:p>
          <a:r>
            <a:rPr lang="en-GB" sz="2000" dirty="0"/>
            <a:t>SS</a:t>
          </a:r>
          <a:r>
            <a:rPr lang="en-GB" sz="2000" baseline="-25000" dirty="0"/>
            <a:t>A</a:t>
          </a:r>
          <a:endParaRPr lang="en-GB" sz="2000" dirty="0"/>
        </a:p>
      </dgm:t>
    </dgm:pt>
    <dgm:pt modelId="{43BB1FE8-CAED-4178-ADA1-9F0ED8AD72E4}">
      <dgm:prSet phldrT="[Text]" phldr="0" custT="1"/>
      <dgm:spPr/>
      <dgm:t>
        <a:bodyPr/>
        <a:lstStyle/>
        <a:p>
          <a:pPr rtl="0"/>
          <a:r>
            <a:rPr lang="sr-Cyrl-RS" sz="1400" dirty="0" err="1"/>
            <a:t>Унутаргрупне</a:t>
          </a:r>
          <a:r>
            <a:rPr lang="sr-Cyrl-RS" sz="1400" dirty="0"/>
            <a:t> разлике</a:t>
          </a:r>
          <a:endParaRPr lang="en-GB" sz="1400" dirty="0"/>
        </a:p>
      </dgm:t>
    </dgm:pt>
    <dgm:pt modelId="{6C613282-2F54-4D20-9544-A485871437FC}" type="parTrans" cxnId="{FD860201-E5A3-42AD-A31F-CB5FA63C4AE1}">
      <dgm:prSet/>
      <dgm:spPr/>
      <dgm:t>
        <a:bodyPr/>
        <a:lstStyle/>
        <a:p>
          <a:endParaRPr lang="en-GB" sz="1600"/>
        </a:p>
      </dgm:t>
    </dgm:pt>
    <dgm:pt modelId="{9608E217-879B-477F-BF7A-3A058A42766E}" type="sibTrans" cxnId="{FD860201-E5A3-42AD-A31F-CB5FA63C4AE1}">
      <dgm:prSet custT="1"/>
      <dgm:spPr/>
      <dgm:t>
        <a:bodyPr/>
        <a:lstStyle/>
        <a:p>
          <a:r>
            <a:rPr lang="en-GB" sz="2000" dirty="0" err="1"/>
            <a:t>SS</a:t>
          </a:r>
          <a:r>
            <a:rPr lang="en-GB" sz="2000" baseline="-25000" dirty="0" err="1"/>
            <a:t>swg</a:t>
          </a:r>
          <a:endParaRPr lang="en-GB" sz="2000" dirty="0"/>
        </a:p>
      </dgm:t>
    </dgm:pt>
    <dgm:pt modelId="{69645E3D-E5BA-41A6-B193-D8EBC74F4EC2}">
      <dgm:prSet phldrT="[Text]" phldr="0" custT="1"/>
      <dgm:spPr/>
      <dgm:t>
        <a:bodyPr/>
        <a:lstStyle/>
        <a:p>
          <a:r>
            <a:rPr lang="sr-Cyrl-RS" sz="1400"/>
            <a:t>Интеракција</a:t>
          </a:r>
          <a:endParaRPr lang="en-GB" sz="1400" dirty="0"/>
        </a:p>
      </dgm:t>
    </dgm:pt>
    <dgm:pt modelId="{D20D73F0-0895-4620-A5F4-B6DE1A995E52}" type="parTrans" cxnId="{F3346B7F-8F1A-41FA-8C5F-E2A5621E7937}">
      <dgm:prSet/>
      <dgm:spPr/>
      <dgm:t>
        <a:bodyPr/>
        <a:lstStyle/>
        <a:p>
          <a:endParaRPr lang="en-GB" sz="1600"/>
        </a:p>
      </dgm:t>
    </dgm:pt>
    <dgm:pt modelId="{6DD4CA38-71EB-43EC-8E39-EA8D4281E93B}" type="sibTrans" cxnId="{F3346B7F-8F1A-41FA-8C5F-E2A5621E7937}">
      <dgm:prSet custT="1"/>
      <dgm:spPr/>
      <dgm:t>
        <a:bodyPr/>
        <a:lstStyle/>
        <a:p>
          <a:r>
            <a:rPr lang="sr-Latn-RS" sz="2000" dirty="0" err="1"/>
            <a:t>SS</a:t>
          </a:r>
          <a:r>
            <a:rPr lang="sr-Latn-RS" sz="2000" baseline="-25000" dirty="0" err="1"/>
            <a:t>AxB</a:t>
          </a:r>
          <a:endParaRPr lang="en-GB" sz="2000" dirty="0"/>
        </a:p>
      </dgm:t>
    </dgm:pt>
    <dgm:pt modelId="{4A56CCD9-7CC7-43C0-9F8A-4982D51B19F6}" type="pres">
      <dgm:prSet presAssocID="{3EBEBBAD-C7F9-41CC-A31A-A2035E0CC872}" presName="hierChild1" presStyleCnt="0">
        <dgm:presLayoutVars>
          <dgm:orgChart val="1"/>
          <dgm:chPref val="1"/>
          <dgm:dir/>
          <dgm:animOne val="branch"/>
          <dgm:animLvl val="lvl"/>
          <dgm:resizeHandles/>
        </dgm:presLayoutVars>
      </dgm:prSet>
      <dgm:spPr/>
    </dgm:pt>
    <dgm:pt modelId="{1B0B2307-F9D7-4C3D-91A8-AD545D19931B}" type="pres">
      <dgm:prSet presAssocID="{F4AEC415-71EB-424E-878A-99D078322215}" presName="hierRoot1" presStyleCnt="0">
        <dgm:presLayoutVars>
          <dgm:hierBranch val="init"/>
        </dgm:presLayoutVars>
      </dgm:prSet>
      <dgm:spPr/>
    </dgm:pt>
    <dgm:pt modelId="{A65845C0-3A2A-4F17-B8A6-2CA2FCEE1483}" type="pres">
      <dgm:prSet presAssocID="{F4AEC415-71EB-424E-878A-99D078322215}" presName="rootComposite1" presStyleCnt="0"/>
      <dgm:spPr/>
    </dgm:pt>
    <dgm:pt modelId="{1B61B0AA-6270-4FCF-B5B2-50C2E73E99E3}" type="pres">
      <dgm:prSet presAssocID="{F4AEC415-71EB-424E-878A-99D078322215}" presName="rootText1" presStyleLbl="node0" presStyleIdx="0" presStyleCnt="1">
        <dgm:presLayoutVars>
          <dgm:chMax/>
          <dgm:chPref val="3"/>
        </dgm:presLayoutVars>
      </dgm:prSet>
      <dgm:spPr/>
    </dgm:pt>
    <dgm:pt modelId="{5E137BD8-A2BD-49D3-BF6D-4A74D68777FE}" type="pres">
      <dgm:prSet presAssocID="{F4AEC415-71EB-424E-878A-99D078322215}" presName="titleText1" presStyleLbl="fgAcc0" presStyleIdx="0" presStyleCnt="1" custScaleY="119819">
        <dgm:presLayoutVars>
          <dgm:chMax val="0"/>
          <dgm:chPref val="0"/>
        </dgm:presLayoutVars>
      </dgm:prSet>
      <dgm:spPr/>
    </dgm:pt>
    <dgm:pt modelId="{5EB87CF7-ED24-4CD7-BA2D-1B9D83B315AC}" type="pres">
      <dgm:prSet presAssocID="{F4AEC415-71EB-424E-878A-99D078322215}" presName="rootConnector1" presStyleLbl="node1" presStyleIdx="0" presStyleCnt="7"/>
      <dgm:spPr/>
    </dgm:pt>
    <dgm:pt modelId="{177E52A5-60C2-4407-A942-098E4239AB4C}" type="pres">
      <dgm:prSet presAssocID="{F4AEC415-71EB-424E-878A-99D078322215}" presName="hierChild2" presStyleCnt="0"/>
      <dgm:spPr/>
    </dgm:pt>
    <dgm:pt modelId="{599C6DFF-ED69-46A8-A335-958F52523141}" type="pres">
      <dgm:prSet presAssocID="{1B14BD0D-E26D-4960-8E41-2D228AFDC53C}" presName="Name37" presStyleLbl="parChTrans1D2" presStyleIdx="0" presStyleCnt="2"/>
      <dgm:spPr/>
    </dgm:pt>
    <dgm:pt modelId="{80EC0367-0D7D-4D15-8493-AD2F4546FEFA}" type="pres">
      <dgm:prSet presAssocID="{6AD606D8-985B-4943-A282-BAFAD0133B44}" presName="hierRoot2" presStyleCnt="0">
        <dgm:presLayoutVars>
          <dgm:hierBranch val="init"/>
        </dgm:presLayoutVars>
      </dgm:prSet>
      <dgm:spPr/>
    </dgm:pt>
    <dgm:pt modelId="{0733BA30-8775-4C79-9469-4BE8C27B8FFE}" type="pres">
      <dgm:prSet presAssocID="{6AD606D8-985B-4943-A282-BAFAD0133B44}" presName="rootComposite" presStyleCnt="0"/>
      <dgm:spPr/>
    </dgm:pt>
    <dgm:pt modelId="{5C9A9711-4251-48CC-9B82-545436397CEA}" type="pres">
      <dgm:prSet presAssocID="{6AD606D8-985B-4943-A282-BAFAD0133B44}" presName="rootText" presStyleLbl="node1" presStyleIdx="0" presStyleCnt="7">
        <dgm:presLayoutVars>
          <dgm:chMax/>
          <dgm:chPref val="3"/>
        </dgm:presLayoutVars>
      </dgm:prSet>
      <dgm:spPr/>
    </dgm:pt>
    <dgm:pt modelId="{06AE4975-C83D-4BF6-AD45-9BC6B238A21C}" type="pres">
      <dgm:prSet presAssocID="{6AD606D8-985B-4943-A282-BAFAD0133B44}" presName="titleText2" presStyleLbl="fgAcc1" presStyleIdx="0" presStyleCnt="7" custScaleY="119819">
        <dgm:presLayoutVars>
          <dgm:chMax val="0"/>
          <dgm:chPref val="0"/>
        </dgm:presLayoutVars>
      </dgm:prSet>
      <dgm:spPr/>
    </dgm:pt>
    <dgm:pt modelId="{E0A51E0C-9A19-4D95-A18C-46468AF69E76}" type="pres">
      <dgm:prSet presAssocID="{6AD606D8-985B-4943-A282-BAFAD0133B44}" presName="rootConnector" presStyleLbl="node2" presStyleIdx="0" presStyleCnt="0"/>
      <dgm:spPr/>
    </dgm:pt>
    <dgm:pt modelId="{03F89380-2FBC-4C74-9A71-99D6396D3F5F}" type="pres">
      <dgm:prSet presAssocID="{6AD606D8-985B-4943-A282-BAFAD0133B44}" presName="hierChild4" presStyleCnt="0"/>
      <dgm:spPr/>
    </dgm:pt>
    <dgm:pt modelId="{F847C364-08AC-4352-8F85-52EFE40D2CAC}" type="pres">
      <dgm:prSet presAssocID="{94DB84DF-A596-4CD3-AD4B-6289D59A83F3}" presName="Name37" presStyleLbl="parChTrans1D3" presStyleIdx="0" presStyleCnt="5"/>
      <dgm:spPr/>
    </dgm:pt>
    <dgm:pt modelId="{2175B13A-5E19-4781-B65F-5C3BB9B584D1}" type="pres">
      <dgm:prSet presAssocID="{C8A125CB-1606-4F3D-BCDF-E22818EF5809}" presName="hierRoot2" presStyleCnt="0">
        <dgm:presLayoutVars>
          <dgm:hierBranch val="init"/>
        </dgm:presLayoutVars>
      </dgm:prSet>
      <dgm:spPr/>
    </dgm:pt>
    <dgm:pt modelId="{658F9EB5-1A3A-4CC8-95AE-967E034813ED}" type="pres">
      <dgm:prSet presAssocID="{C8A125CB-1606-4F3D-BCDF-E22818EF5809}" presName="rootComposite" presStyleCnt="0"/>
      <dgm:spPr/>
    </dgm:pt>
    <dgm:pt modelId="{DBB08F04-E89C-428D-AA64-02127B6563B5}" type="pres">
      <dgm:prSet presAssocID="{C8A125CB-1606-4F3D-BCDF-E22818EF5809}" presName="rootText" presStyleLbl="node1" presStyleIdx="1" presStyleCnt="7">
        <dgm:presLayoutVars>
          <dgm:chMax/>
          <dgm:chPref val="3"/>
        </dgm:presLayoutVars>
      </dgm:prSet>
      <dgm:spPr/>
    </dgm:pt>
    <dgm:pt modelId="{C62EC786-12F3-4D0D-884E-C2F80775CA10}" type="pres">
      <dgm:prSet presAssocID="{C8A125CB-1606-4F3D-BCDF-E22818EF5809}" presName="titleText2" presStyleLbl="fgAcc1" presStyleIdx="1" presStyleCnt="7">
        <dgm:presLayoutVars>
          <dgm:chMax val="0"/>
          <dgm:chPref val="0"/>
        </dgm:presLayoutVars>
      </dgm:prSet>
      <dgm:spPr/>
    </dgm:pt>
    <dgm:pt modelId="{99C4C064-9E8E-4B61-86B2-DE7F53DD9ECD}" type="pres">
      <dgm:prSet presAssocID="{C8A125CB-1606-4F3D-BCDF-E22818EF5809}" presName="rootConnector" presStyleLbl="node3" presStyleIdx="0" presStyleCnt="0"/>
      <dgm:spPr/>
    </dgm:pt>
    <dgm:pt modelId="{49F8C40B-FD47-426C-AB96-FDB0A5C19133}" type="pres">
      <dgm:prSet presAssocID="{C8A125CB-1606-4F3D-BCDF-E22818EF5809}" presName="hierChild4" presStyleCnt="0"/>
      <dgm:spPr/>
    </dgm:pt>
    <dgm:pt modelId="{2AA00196-889D-4C7B-B8F0-131C5B40C102}" type="pres">
      <dgm:prSet presAssocID="{C8A125CB-1606-4F3D-BCDF-E22818EF5809}" presName="hierChild5" presStyleCnt="0"/>
      <dgm:spPr/>
    </dgm:pt>
    <dgm:pt modelId="{40FB5640-8D8C-4D49-BC08-9D288903C852}" type="pres">
      <dgm:prSet presAssocID="{6C613282-2F54-4D20-9544-A485871437FC}" presName="Name37" presStyleLbl="parChTrans1D3" presStyleIdx="1" presStyleCnt="5"/>
      <dgm:spPr/>
    </dgm:pt>
    <dgm:pt modelId="{421DAADD-64C8-4075-8D67-FED556859592}" type="pres">
      <dgm:prSet presAssocID="{43BB1FE8-CAED-4178-ADA1-9F0ED8AD72E4}" presName="hierRoot2" presStyleCnt="0">
        <dgm:presLayoutVars>
          <dgm:hierBranch val="init"/>
        </dgm:presLayoutVars>
      </dgm:prSet>
      <dgm:spPr/>
    </dgm:pt>
    <dgm:pt modelId="{695E1893-3C33-46C4-ACB5-B7BBBB2241EB}" type="pres">
      <dgm:prSet presAssocID="{43BB1FE8-CAED-4178-ADA1-9F0ED8AD72E4}" presName="rootComposite" presStyleCnt="0"/>
      <dgm:spPr/>
    </dgm:pt>
    <dgm:pt modelId="{CC6EBDD3-FD93-4E33-B783-F21EE85A83AD}" type="pres">
      <dgm:prSet presAssocID="{43BB1FE8-CAED-4178-ADA1-9F0ED8AD72E4}" presName="rootText" presStyleLbl="node1" presStyleIdx="2" presStyleCnt="7">
        <dgm:presLayoutVars>
          <dgm:chMax/>
          <dgm:chPref val="3"/>
        </dgm:presLayoutVars>
      </dgm:prSet>
      <dgm:spPr/>
    </dgm:pt>
    <dgm:pt modelId="{80689075-3D6E-48BA-8D15-F25AAB551424}" type="pres">
      <dgm:prSet presAssocID="{43BB1FE8-CAED-4178-ADA1-9F0ED8AD72E4}" presName="titleText2" presStyleLbl="fgAcc1" presStyleIdx="2" presStyleCnt="7">
        <dgm:presLayoutVars>
          <dgm:chMax val="0"/>
          <dgm:chPref val="0"/>
        </dgm:presLayoutVars>
      </dgm:prSet>
      <dgm:spPr/>
    </dgm:pt>
    <dgm:pt modelId="{F81CD6C8-F80F-45C2-8EE5-F022F00B369A}" type="pres">
      <dgm:prSet presAssocID="{43BB1FE8-CAED-4178-ADA1-9F0ED8AD72E4}" presName="rootConnector" presStyleLbl="node3" presStyleIdx="0" presStyleCnt="0"/>
      <dgm:spPr/>
    </dgm:pt>
    <dgm:pt modelId="{FC5130C5-AA6A-413C-B645-4AB66FF8BFB4}" type="pres">
      <dgm:prSet presAssocID="{43BB1FE8-CAED-4178-ADA1-9F0ED8AD72E4}" presName="hierChild4" presStyleCnt="0"/>
      <dgm:spPr/>
    </dgm:pt>
    <dgm:pt modelId="{14C2D997-0D7F-454D-A474-71030B847476}" type="pres">
      <dgm:prSet presAssocID="{43BB1FE8-CAED-4178-ADA1-9F0ED8AD72E4}" presName="hierChild5" presStyleCnt="0"/>
      <dgm:spPr/>
    </dgm:pt>
    <dgm:pt modelId="{00AFEBFA-0D6D-46A3-80E4-7689B2A62A3E}" type="pres">
      <dgm:prSet presAssocID="{6AD606D8-985B-4943-A282-BAFAD0133B44}" presName="hierChild5" presStyleCnt="0"/>
      <dgm:spPr/>
    </dgm:pt>
    <dgm:pt modelId="{520B55C1-8065-4973-BC08-9D9B257218B6}" type="pres">
      <dgm:prSet presAssocID="{5106F600-AD9A-4237-9FF7-C6C6C7E2882E}" presName="Name37" presStyleLbl="parChTrans1D2" presStyleIdx="1" presStyleCnt="2"/>
      <dgm:spPr/>
    </dgm:pt>
    <dgm:pt modelId="{AB5D7A08-3D1B-4514-B6B6-02AB1CBC747F}" type="pres">
      <dgm:prSet presAssocID="{90B909B2-3A38-483F-B952-7CF0B9ABE3CC}" presName="hierRoot2" presStyleCnt="0">
        <dgm:presLayoutVars>
          <dgm:hierBranch val="init"/>
        </dgm:presLayoutVars>
      </dgm:prSet>
      <dgm:spPr/>
    </dgm:pt>
    <dgm:pt modelId="{F01AFCCF-74FC-481D-8068-24A406FA9576}" type="pres">
      <dgm:prSet presAssocID="{90B909B2-3A38-483F-B952-7CF0B9ABE3CC}" presName="rootComposite" presStyleCnt="0"/>
      <dgm:spPr/>
    </dgm:pt>
    <dgm:pt modelId="{1518E020-3F1B-4832-B4B2-9F6C2AE67A3C}" type="pres">
      <dgm:prSet presAssocID="{90B909B2-3A38-483F-B952-7CF0B9ABE3CC}" presName="rootText" presStyleLbl="node1" presStyleIdx="3" presStyleCnt="7">
        <dgm:presLayoutVars>
          <dgm:chMax/>
          <dgm:chPref val="3"/>
        </dgm:presLayoutVars>
      </dgm:prSet>
      <dgm:spPr/>
    </dgm:pt>
    <dgm:pt modelId="{6631322C-2C64-4018-90BA-37F1285590A2}" type="pres">
      <dgm:prSet presAssocID="{90B909B2-3A38-483F-B952-7CF0B9ABE3CC}" presName="titleText2" presStyleLbl="fgAcc1" presStyleIdx="3" presStyleCnt="7" custScaleY="119819">
        <dgm:presLayoutVars>
          <dgm:chMax val="0"/>
          <dgm:chPref val="0"/>
        </dgm:presLayoutVars>
      </dgm:prSet>
      <dgm:spPr/>
    </dgm:pt>
    <dgm:pt modelId="{BF5E03CD-9A14-4D68-B683-11192D79BD9E}" type="pres">
      <dgm:prSet presAssocID="{90B909B2-3A38-483F-B952-7CF0B9ABE3CC}" presName="rootConnector" presStyleLbl="node2" presStyleIdx="0" presStyleCnt="0"/>
      <dgm:spPr/>
    </dgm:pt>
    <dgm:pt modelId="{E51FB483-A285-44C8-884F-D1F8CC6A0FC1}" type="pres">
      <dgm:prSet presAssocID="{90B909B2-3A38-483F-B952-7CF0B9ABE3CC}" presName="hierChild4" presStyleCnt="0"/>
      <dgm:spPr/>
    </dgm:pt>
    <dgm:pt modelId="{49EFF091-C3CC-4F4A-9F99-3A678C6851D0}" type="pres">
      <dgm:prSet presAssocID="{534408F1-0521-407C-9B8C-7A87E0B6F5CB}" presName="Name37" presStyleLbl="parChTrans1D3" presStyleIdx="2" presStyleCnt="5"/>
      <dgm:spPr/>
    </dgm:pt>
    <dgm:pt modelId="{FC3D8129-2114-44EE-BDBC-500D44D1F903}" type="pres">
      <dgm:prSet presAssocID="{3FD8CE14-F77F-4C2C-A8BB-E2C6EFAAD580}" presName="hierRoot2" presStyleCnt="0">
        <dgm:presLayoutVars>
          <dgm:hierBranch val="init"/>
        </dgm:presLayoutVars>
      </dgm:prSet>
      <dgm:spPr/>
    </dgm:pt>
    <dgm:pt modelId="{EA7C3DEA-81E5-4170-B928-F61708A327CF}" type="pres">
      <dgm:prSet presAssocID="{3FD8CE14-F77F-4C2C-A8BB-E2C6EFAAD580}" presName="rootComposite" presStyleCnt="0"/>
      <dgm:spPr/>
    </dgm:pt>
    <dgm:pt modelId="{9B2F9C4A-C26F-4F22-B228-853C41F180CB}" type="pres">
      <dgm:prSet presAssocID="{3FD8CE14-F77F-4C2C-A8BB-E2C6EFAAD580}" presName="rootText" presStyleLbl="node1" presStyleIdx="4" presStyleCnt="7">
        <dgm:presLayoutVars>
          <dgm:chMax/>
          <dgm:chPref val="3"/>
        </dgm:presLayoutVars>
      </dgm:prSet>
      <dgm:spPr/>
    </dgm:pt>
    <dgm:pt modelId="{C52DE68A-E4D1-4171-BEDC-F708625BF09D}" type="pres">
      <dgm:prSet presAssocID="{3FD8CE14-F77F-4C2C-A8BB-E2C6EFAAD580}" presName="titleText2" presStyleLbl="fgAcc1" presStyleIdx="4" presStyleCnt="7" custScaleY="119819">
        <dgm:presLayoutVars>
          <dgm:chMax val="0"/>
          <dgm:chPref val="0"/>
        </dgm:presLayoutVars>
      </dgm:prSet>
      <dgm:spPr/>
    </dgm:pt>
    <dgm:pt modelId="{B16CF2A1-C602-452E-AE18-049791FE7133}" type="pres">
      <dgm:prSet presAssocID="{3FD8CE14-F77F-4C2C-A8BB-E2C6EFAAD580}" presName="rootConnector" presStyleLbl="node3" presStyleIdx="0" presStyleCnt="0"/>
      <dgm:spPr/>
    </dgm:pt>
    <dgm:pt modelId="{70DEABDF-35CD-4477-B8B4-9022FCCB2388}" type="pres">
      <dgm:prSet presAssocID="{3FD8CE14-F77F-4C2C-A8BB-E2C6EFAAD580}" presName="hierChild4" presStyleCnt="0"/>
      <dgm:spPr/>
    </dgm:pt>
    <dgm:pt modelId="{9601494F-C1BB-4974-B466-9770DE69DA69}" type="pres">
      <dgm:prSet presAssocID="{3FD8CE14-F77F-4C2C-A8BB-E2C6EFAAD580}" presName="hierChild5" presStyleCnt="0"/>
      <dgm:spPr/>
    </dgm:pt>
    <dgm:pt modelId="{81B39EBE-208E-4972-9F0B-939A47F87F0C}" type="pres">
      <dgm:prSet presAssocID="{D20D73F0-0895-4620-A5F4-B6DE1A995E52}" presName="Name37" presStyleLbl="parChTrans1D3" presStyleIdx="3" presStyleCnt="5"/>
      <dgm:spPr/>
    </dgm:pt>
    <dgm:pt modelId="{0ACCE897-C423-4313-AC3E-F87EAE5D0CDC}" type="pres">
      <dgm:prSet presAssocID="{69645E3D-E5BA-41A6-B193-D8EBC74F4EC2}" presName="hierRoot2" presStyleCnt="0">
        <dgm:presLayoutVars>
          <dgm:hierBranch val="init"/>
        </dgm:presLayoutVars>
      </dgm:prSet>
      <dgm:spPr/>
    </dgm:pt>
    <dgm:pt modelId="{B7330545-6CFF-4EAC-8E00-B68BFA7A4222}" type="pres">
      <dgm:prSet presAssocID="{69645E3D-E5BA-41A6-B193-D8EBC74F4EC2}" presName="rootComposite" presStyleCnt="0"/>
      <dgm:spPr/>
    </dgm:pt>
    <dgm:pt modelId="{BF5FAA51-5E7A-4BAB-BA6E-6F0462675291}" type="pres">
      <dgm:prSet presAssocID="{69645E3D-E5BA-41A6-B193-D8EBC74F4EC2}" presName="rootText" presStyleLbl="node1" presStyleIdx="5" presStyleCnt="7">
        <dgm:presLayoutVars>
          <dgm:chMax/>
          <dgm:chPref val="3"/>
        </dgm:presLayoutVars>
      </dgm:prSet>
      <dgm:spPr/>
    </dgm:pt>
    <dgm:pt modelId="{248021EA-852C-4D94-90BF-BA43D3E7B37F}" type="pres">
      <dgm:prSet presAssocID="{69645E3D-E5BA-41A6-B193-D8EBC74F4EC2}" presName="titleText2" presStyleLbl="fgAcc1" presStyleIdx="5" presStyleCnt="7">
        <dgm:presLayoutVars>
          <dgm:chMax val="0"/>
          <dgm:chPref val="0"/>
        </dgm:presLayoutVars>
      </dgm:prSet>
      <dgm:spPr/>
    </dgm:pt>
    <dgm:pt modelId="{A51D307E-469C-49FF-9261-89E11BCDDD44}" type="pres">
      <dgm:prSet presAssocID="{69645E3D-E5BA-41A6-B193-D8EBC74F4EC2}" presName="rootConnector" presStyleLbl="node3" presStyleIdx="0" presStyleCnt="0"/>
      <dgm:spPr/>
    </dgm:pt>
    <dgm:pt modelId="{B5EF1F65-BB77-442B-8A15-078375C9F7D1}" type="pres">
      <dgm:prSet presAssocID="{69645E3D-E5BA-41A6-B193-D8EBC74F4EC2}" presName="hierChild4" presStyleCnt="0"/>
      <dgm:spPr/>
    </dgm:pt>
    <dgm:pt modelId="{B88E3B05-517A-4FC2-9C92-1004AB6B8E36}" type="pres">
      <dgm:prSet presAssocID="{69645E3D-E5BA-41A6-B193-D8EBC74F4EC2}" presName="hierChild5" presStyleCnt="0"/>
      <dgm:spPr/>
    </dgm:pt>
    <dgm:pt modelId="{16CF13C0-9EBC-4865-BBC7-6BC74C3749B5}" type="pres">
      <dgm:prSet presAssocID="{916765E3-CB1B-4AD9-9F5B-5E09145A6CE4}" presName="Name37" presStyleLbl="parChTrans1D3" presStyleIdx="4" presStyleCnt="5"/>
      <dgm:spPr/>
    </dgm:pt>
    <dgm:pt modelId="{AB933348-DE24-4545-A61D-E5F4DD020C73}" type="pres">
      <dgm:prSet presAssocID="{EEC5D07D-9C01-4470-9FA8-2C8AFD445DB3}" presName="hierRoot2" presStyleCnt="0">
        <dgm:presLayoutVars>
          <dgm:hierBranch val="init"/>
        </dgm:presLayoutVars>
      </dgm:prSet>
      <dgm:spPr/>
    </dgm:pt>
    <dgm:pt modelId="{04E5C153-172B-4228-AC2C-BA32E086075B}" type="pres">
      <dgm:prSet presAssocID="{EEC5D07D-9C01-4470-9FA8-2C8AFD445DB3}" presName="rootComposite" presStyleCnt="0"/>
      <dgm:spPr/>
    </dgm:pt>
    <dgm:pt modelId="{57040146-B458-4E20-8CDA-74ECDA853556}" type="pres">
      <dgm:prSet presAssocID="{EEC5D07D-9C01-4470-9FA8-2C8AFD445DB3}" presName="rootText" presStyleLbl="node1" presStyleIdx="6" presStyleCnt="7">
        <dgm:presLayoutVars>
          <dgm:chMax/>
          <dgm:chPref val="3"/>
        </dgm:presLayoutVars>
      </dgm:prSet>
      <dgm:spPr/>
    </dgm:pt>
    <dgm:pt modelId="{23479846-9164-4282-AF4D-0E0F454EF3B6}" type="pres">
      <dgm:prSet presAssocID="{EEC5D07D-9C01-4470-9FA8-2C8AFD445DB3}" presName="titleText2" presStyleLbl="fgAcc1" presStyleIdx="6" presStyleCnt="7" custScaleY="119819">
        <dgm:presLayoutVars>
          <dgm:chMax val="0"/>
          <dgm:chPref val="0"/>
        </dgm:presLayoutVars>
      </dgm:prSet>
      <dgm:spPr/>
    </dgm:pt>
    <dgm:pt modelId="{DA00B277-A93B-496D-93B8-02AFBA55A325}" type="pres">
      <dgm:prSet presAssocID="{EEC5D07D-9C01-4470-9FA8-2C8AFD445DB3}" presName="rootConnector" presStyleLbl="node3" presStyleIdx="0" presStyleCnt="0"/>
      <dgm:spPr/>
    </dgm:pt>
    <dgm:pt modelId="{1D6D71FF-7693-48C0-9F98-B96D75C88362}" type="pres">
      <dgm:prSet presAssocID="{EEC5D07D-9C01-4470-9FA8-2C8AFD445DB3}" presName="hierChild4" presStyleCnt="0"/>
      <dgm:spPr/>
    </dgm:pt>
    <dgm:pt modelId="{0007FF09-2DBA-46E7-83AD-BFD0145052D4}" type="pres">
      <dgm:prSet presAssocID="{EEC5D07D-9C01-4470-9FA8-2C8AFD445DB3}" presName="hierChild5" presStyleCnt="0"/>
      <dgm:spPr/>
    </dgm:pt>
    <dgm:pt modelId="{2735152A-421C-46F6-8843-8F6D323260E2}" type="pres">
      <dgm:prSet presAssocID="{90B909B2-3A38-483F-B952-7CF0B9ABE3CC}" presName="hierChild5" presStyleCnt="0"/>
      <dgm:spPr/>
    </dgm:pt>
    <dgm:pt modelId="{E6C6A630-4FEE-4870-B73B-60EEA06C3E4F}" type="pres">
      <dgm:prSet presAssocID="{F4AEC415-71EB-424E-878A-99D078322215}" presName="hierChild3" presStyleCnt="0"/>
      <dgm:spPr/>
    </dgm:pt>
  </dgm:ptLst>
  <dgm:cxnLst>
    <dgm:cxn modelId="{FD860201-E5A3-42AD-A31F-CB5FA63C4AE1}" srcId="{6AD606D8-985B-4943-A282-BAFAD0133B44}" destId="{43BB1FE8-CAED-4178-ADA1-9F0ED8AD72E4}" srcOrd="1" destOrd="0" parTransId="{6C613282-2F54-4D20-9544-A485871437FC}" sibTransId="{9608E217-879B-477F-BF7A-3A058A42766E}"/>
    <dgm:cxn modelId="{3865A007-0148-4D58-A39C-2500843993D5}" srcId="{F4AEC415-71EB-424E-878A-99D078322215}" destId="{90B909B2-3A38-483F-B952-7CF0B9ABE3CC}" srcOrd="1" destOrd="0" parTransId="{5106F600-AD9A-4237-9FF7-C6C6C7E2882E}" sibTransId="{4A7DE789-D3DF-4BC5-8241-AC648E7C66BF}"/>
    <dgm:cxn modelId="{4728F108-D616-45EB-91A8-5EFB4524FA31}" type="presOf" srcId="{6AD606D8-985B-4943-A282-BAFAD0133B44}" destId="{E0A51E0C-9A19-4D95-A18C-46468AF69E76}" srcOrd="1" destOrd="0" presId="urn:microsoft.com/office/officeart/2008/layout/NameandTitleOrganizationalChart"/>
    <dgm:cxn modelId="{74F51B11-5B25-43FB-A592-D321DC5DB697}" srcId="{90B909B2-3A38-483F-B952-7CF0B9ABE3CC}" destId="{EEC5D07D-9C01-4470-9FA8-2C8AFD445DB3}" srcOrd="2" destOrd="0" parTransId="{916765E3-CB1B-4AD9-9F5B-5E09145A6CE4}" sibTransId="{81B01827-2340-45FA-AD1E-1A8D598D21EA}"/>
    <dgm:cxn modelId="{965C8016-3A7B-4111-A1B4-CF4D974C19C9}" type="presOf" srcId="{671FF447-557D-4371-9456-53BABCE75877}" destId="{5E137BD8-A2BD-49D3-BF6D-4A74D68777FE}" srcOrd="0" destOrd="0" presId="urn:microsoft.com/office/officeart/2008/layout/NameandTitleOrganizationalChart"/>
    <dgm:cxn modelId="{B89FED1C-AC4E-4786-8990-ABE35C3F32BA}" type="presOf" srcId="{EEC5D07D-9C01-4470-9FA8-2C8AFD445DB3}" destId="{57040146-B458-4E20-8CDA-74ECDA853556}" srcOrd="0" destOrd="0" presId="urn:microsoft.com/office/officeart/2008/layout/NameandTitleOrganizationalChart"/>
    <dgm:cxn modelId="{3EEC6820-3C95-4C08-93A4-06F9CDCEA32F}" type="presOf" srcId="{C8A125CB-1606-4F3D-BCDF-E22818EF5809}" destId="{99C4C064-9E8E-4B61-86B2-DE7F53DD9ECD}" srcOrd="1" destOrd="0" presId="urn:microsoft.com/office/officeart/2008/layout/NameandTitleOrganizationalChart"/>
    <dgm:cxn modelId="{FEA4E720-0FB8-4123-9565-40BC949FF7BE}" srcId="{3EBEBBAD-C7F9-41CC-A31A-A2035E0CC872}" destId="{F4AEC415-71EB-424E-878A-99D078322215}" srcOrd="0" destOrd="0" parTransId="{329BF7C8-C996-4A19-88C3-3C30A0B6BE4C}" sibTransId="{671FF447-557D-4371-9456-53BABCE75877}"/>
    <dgm:cxn modelId="{3F0C5F23-10BC-4BD4-9B9F-4C124686C2CB}" type="presOf" srcId="{6DD4CA38-71EB-43EC-8E39-EA8D4281E93B}" destId="{248021EA-852C-4D94-90BF-BA43D3E7B37F}" srcOrd="0" destOrd="0" presId="urn:microsoft.com/office/officeart/2008/layout/NameandTitleOrganizationalChart"/>
    <dgm:cxn modelId="{E783822A-487B-420E-88EC-4CC41E1C4AB9}" srcId="{6AD606D8-985B-4943-A282-BAFAD0133B44}" destId="{C8A125CB-1606-4F3D-BCDF-E22818EF5809}" srcOrd="0" destOrd="0" parTransId="{94DB84DF-A596-4CD3-AD4B-6289D59A83F3}" sibTransId="{EEA0942B-13D2-4293-954A-994B17E98613}"/>
    <dgm:cxn modelId="{55B19931-E6EF-47CD-B102-57C6291DD2DA}" type="presOf" srcId="{43BB1FE8-CAED-4178-ADA1-9F0ED8AD72E4}" destId="{F81CD6C8-F80F-45C2-8EE5-F022F00B369A}" srcOrd="1" destOrd="0" presId="urn:microsoft.com/office/officeart/2008/layout/NameandTitleOrganizationalChart"/>
    <dgm:cxn modelId="{8BC30043-282B-4761-83E9-12F09F182545}" type="presOf" srcId="{C8A125CB-1606-4F3D-BCDF-E22818EF5809}" destId="{DBB08F04-E89C-428D-AA64-02127B6563B5}" srcOrd="0" destOrd="0" presId="urn:microsoft.com/office/officeart/2008/layout/NameandTitleOrganizationalChart"/>
    <dgm:cxn modelId="{613B6C46-D3F5-46B8-9EB4-41F15304D588}" type="presOf" srcId="{916765E3-CB1B-4AD9-9F5B-5E09145A6CE4}" destId="{16CF13C0-9EBC-4865-BBC7-6BC74C3749B5}" srcOrd="0" destOrd="0" presId="urn:microsoft.com/office/officeart/2008/layout/NameandTitleOrganizationalChart"/>
    <dgm:cxn modelId="{88CD1247-EA14-4CC2-B2BB-3BE4308421B7}" type="presOf" srcId="{F4AEC415-71EB-424E-878A-99D078322215}" destId="{1B61B0AA-6270-4FCF-B5B2-50C2E73E99E3}" srcOrd="0" destOrd="0" presId="urn:microsoft.com/office/officeart/2008/layout/NameandTitleOrganizationalChart"/>
    <dgm:cxn modelId="{6402DB67-7BA9-4603-82DF-E0D3E586FBF9}" type="presOf" srcId="{3FD8CE14-F77F-4C2C-A8BB-E2C6EFAAD580}" destId="{B16CF2A1-C602-452E-AE18-049791FE7133}" srcOrd="1" destOrd="0" presId="urn:microsoft.com/office/officeart/2008/layout/NameandTitleOrganizationalChart"/>
    <dgm:cxn modelId="{EAF5936B-3798-4BA1-A2E7-EE375DDAC123}" type="presOf" srcId="{4A7DE789-D3DF-4BC5-8241-AC648E7C66BF}" destId="{6631322C-2C64-4018-90BA-37F1285590A2}" srcOrd="0" destOrd="0" presId="urn:microsoft.com/office/officeart/2008/layout/NameandTitleOrganizationalChart"/>
    <dgm:cxn modelId="{3953E36D-ED03-459E-8091-A7035F9CB8E2}" type="presOf" srcId="{534408F1-0521-407C-9B8C-7A87E0B6F5CB}" destId="{49EFF091-C3CC-4F4A-9F99-3A678C6851D0}" srcOrd="0" destOrd="0" presId="urn:microsoft.com/office/officeart/2008/layout/NameandTitleOrganizationalChart"/>
    <dgm:cxn modelId="{51C0F272-05DB-48CA-9690-09F9A4330FA1}" type="presOf" srcId="{3EBEBBAD-C7F9-41CC-A31A-A2035E0CC872}" destId="{4A56CCD9-7CC7-43C0-9F8A-4982D51B19F6}" srcOrd="0" destOrd="0" presId="urn:microsoft.com/office/officeart/2008/layout/NameandTitleOrganizationalChart"/>
    <dgm:cxn modelId="{D9677B55-3883-4872-8373-EF196CB09C77}" type="presOf" srcId="{EEC5D07D-9C01-4470-9FA8-2C8AFD445DB3}" destId="{DA00B277-A93B-496D-93B8-02AFBA55A325}" srcOrd="1" destOrd="0" presId="urn:microsoft.com/office/officeart/2008/layout/NameandTitleOrganizationalChart"/>
    <dgm:cxn modelId="{FE0FF875-8872-49C9-BF4C-D2A3108276BE}" type="presOf" srcId="{9608E217-879B-477F-BF7A-3A058A42766E}" destId="{80689075-3D6E-48BA-8D15-F25AAB551424}" srcOrd="0" destOrd="0" presId="urn:microsoft.com/office/officeart/2008/layout/NameandTitleOrganizationalChart"/>
    <dgm:cxn modelId="{AECF1676-0C58-4AF8-886A-FC0E3BA88472}" type="presOf" srcId="{1B14BD0D-E26D-4960-8E41-2D228AFDC53C}" destId="{599C6DFF-ED69-46A8-A335-958F52523141}" srcOrd="0" destOrd="0" presId="urn:microsoft.com/office/officeart/2008/layout/NameandTitleOrganizationalChart"/>
    <dgm:cxn modelId="{F3346B7F-8F1A-41FA-8C5F-E2A5621E7937}" srcId="{90B909B2-3A38-483F-B952-7CF0B9ABE3CC}" destId="{69645E3D-E5BA-41A6-B193-D8EBC74F4EC2}" srcOrd="1" destOrd="0" parTransId="{D20D73F0-0895-4620-A5F4-B6DE1A995E52}" sibTransId="{6DD4CA38-71EB-43EC-8E39-EA8D4281E93B}"/>
    <dgm:cxn modelId="{ACF9597F-B93D-4F78-8E12-1291BDE931B6}" type="presOf" srcId="{EEA0942B-13D2-4293-954A-994B17E98613}" destId="{C62EC786-12F3-4D0D-884E-C2F80775CA10}" srcOrd="0" destOrd="0" presId="urn:microsoft.com/office/officeart/2008/layout/NameandTitleOrganizationalChart"/>
    <dgm:cxn modelId="{122CE687-E0E9-42ED-9B44-7A5BEE9B73F7}" type="presOf" srcId="{D20D73F0-0895-4620-A5F4-B6DE1A995E52}" destId="{81B39EBE-208E-4972-9F0B-939A47F87F0C}" srcOrd="0" destOrd="0" presId="urn:microsoft.com/office/officeart/2008/layout/NameandTitleOrganizationalChart"/>
    <dgm:cxn modelId="{01BB9391-C2D9-44BD-AD2F-B23B832D682D}" type="presOf" srcId="{5106F600-AD9A-4237-9FF7-C6C6C7E2882E}" destId="{520B55C1-8065-4973-BC08-9D9B257218B6}" srcOrd="0" destOrd="0" presId="urn:microsoft.com/office/officeart/2008/layout/NameandTitleOrganizationalChart"/>
    <dgm:cxn modelId="{42DBFC96-5771-4E81-8728-4C01C85A8353}" type="presOf" srcId="{90B909B2-3A38-483F-B952-7CF0B9ABE3CC}" destId="{BF5E03CD-9A14-4D68-B683-11192D79BD9E}" srcOrd="1" destOrd="0" presId="urn:microsoft.com/office/officeart/2008/layout/NameandTitleOrganizationalChart"/>
    <dgm:cxn modelId="{74C0AC9E-2A62-458B-BDCE-3E2AEDBD827A}" type="presOf" srcId="{1F83BDA3-805A-498D-8017-D44785F8B405}" destId="{C52DE68A-E4D1-4171-BEDC-F708625BF09D}" srcOrd="0" destOrd="0" presId="urn:microsoft.com/office/officeart/2008/layout/NameandTitleOrganizationalChart"/>
    <dgm:cxn modelId="{05544B9F-410D-4EF2-AE28-6186D3EED39F}" type="presOf" srcId="{F4AEC415-71EB-424E-878A-99D078322215}" destId="{5EB87CF7-ED24-4CD7-BA2D-1B9D83B315AC}" srcOrd="1" destOrd="0" presId="urn:microsoft.com/office/officeart/2008/layout/NameandTitleOrganizationalChart"/>
    <dgm:cxn modelId="{CD7304A4-CFF1-4ECF-8E5E-DBB6F733919B}" type="presOf" srcId="{3FD8CE14-F77F-4C2C-A8BB-E2C6EFAAD580}" destId="{9B2F9C4A-C26F-4F22-B228-853C41F180CB}" srcOrd="0" destOrd="0" presId="urn:microsoft.com/office/officeart/2008/layout/NameandTitleOrganizationalChart"/>
    <dgm:cxn modelId="{E483E9AB-02D8-41BE-8FCF-E5D296522020}" type="presOf" srcId="{43BB1FE8-CAED-4178-ADA1-9F0ED8AD72E4}" destId="{CC6EBDD3-FD93-4E33-B783-F21EE85A83AD}" srcOrd="0" destOrd="0" presId="urn:microsoft.com/office/officeart/2008/layout/NameandTitleOrganizationalChart"/>
    <dgm:cxn modelId="{64D599C7-AEAF-4071-A888-00BA25E1F342}" type="presOf" srcId="{56148624-0204-4924-AEA4-F86E5E43E129}" destId="{06AE4975-C83D-4BF6-AD45-9BC6B238A21C}" srcOrd="0" destOrd="0" presId="urn:microsoft.com/office/officeart/2008/layout/NameandTitleOrganizationalChart"/>
    <dgm:cxn modelId="{D4B9A9CD-EC8D-4DAB-9597-7A550821D6EE}" srcId="{90B909B2-3A38-483F-B952-7CF0B9ABE3CC}" destId="{3FD8CE14-F77F-4C2C-A8BB-E2C6EFAAD580}" srcOrd="0" destOrd="0" parTransId="{534408F1-0521-407C-9B8C-7A87E0B6F5CB}" sibTransId="{1F83BDA3-805A-498D-8017-D44785F8B405}"/>
    <dgm:cxn modelId="{25B5FACD-48BD-4F8B-930E-4EF081E5BE7D}" type="presOf" srcId="{90B909B2-3A38-483F-B952-7CF0B9ABE3CC}" destId="{1518E020-3F1B-4832-B4B2-9F6C2AE67A3C}" srcOrd="0" destOrd="0" presId="urn:microsoft.com/office/officeart/2008/layout/NameandTitleOrganizationalChart"/>
    <dgm:cxn modelId="{25F9B7DB-E53C-4D24-9DAC-EE88053F7EC6}" srcId="{F4AEC415-71EB-424E-878A-99D078322215}" destId="{6AD606D8-985B-4943-A282-BAFAD0133B44}" srcOrd="0" destOrd="0" parTransId="{1B14BD0D-E26D-4960-8E41-2D228AFDC53C}" sibTransId="{56148624-0204-4924-AEA4-F86E5E43E129}"/>
    <dgm:cxn modelId="{AEE641DC-5ED8-4567-9F47-8359B0AAC2DF}" type="presOf" srcId="{6C613282-2F54-4D20-9544-A485871437FC}" destId="{40FB5640-8D8C-4D49-BC08-9D288903C852}" srcOrd="0" destOrd="0" presId="urn:microsoft.com/office/officeart/2008/layout/NameandTitleOrganizationalChart"/>
    <dgm:cxn modelId="{68FAEDE9-5539-47DA-8642-B438F9F15747}" type="presOf" srcId="{81B01827-2340-45FA-AD1E-1A8D598D21EA}" destId="{23479846-9164-4282-AF4D-0E0F454EF3B6}" srcOrd="0" destOrd="0" presId="urn:microsoft.com/office/officeart/2008/layout/NameandTitleOrganizationalChart"/>
    <dgm:cxn modelId="{02A3E8F1-8117-4FED-AD67-CA9742194238}" type="presOf" srcId="{6AD606D8-985B-4943-A282-BAFAD0133B44}" destId="{5C9A9711-4251-48CC-9B82-545436397CEA}" srcOrd="0" destOrd="0" presId="urn:microsoft.com/office/officeart/2008/layout/NameandTitleOrganizationalChart"/>
    <dgm:cxn modelId="{05DB0FFC-0574-40ED-9265-5E29C24794B9}" type="presOf" srcId="{69645E3D-E5BA-41A6-B193-D8EBC74F4EC2}" destId="{A51D307E-469C-49FF-9261-89E11BCDDD44}" srcOrd="1" destOrd="0" presId="urn:microsoft.com/office/officeart/2008/layout/NameandTitleOrganizationalChart"/>
    <dgm:cxn modelId="{6C6529FC-C129-4615-AABE-9C1398AF2707}" type="presOf" srcId="{94DB84DF-A596-4CD3-AD4B-6289D59A83F3}" destId="{F847C364-08AC-4352-8F85-52EFE40D2CAC}" srcOrd="0" destOrd="0" presId="urn:microsoft.com/office/officeart/2008/layout/NameandTitleOrganizationalChart"/>
    <dgm:cxn modelId="{249AE1FC-49BC-4355-85AA-9431C7AB28B7}" type="presOf" srcId="{69645E3D-E5BA-41A6-B193-D8EBC74F4EC2}" destId="{BF5FAA51-5E7A-4BAB-BA6E-6F0462675291}" srcOrd="0" destOrd="0" presId="urn:microsoft.com/office/officeart/2008/layout/NameandTitleOrganizationalChart"/>
    <dgm:cxn modelId="{88BBBF77-D591-4C09-A33A-3D6F829DD83C}" type="presParOf" srcId="{4A56CCD9-7CC7-43C0-9F8A-4982D51B19F6}" destId="{1B0B2307-F9D7-4C3D-91A8-AD545D19931B}" srcOrd="0" destOrd="0" presId="urn:microsoft.com/office/officeart/2008/layout/NameandTitleOrganizationalChart"/>
    <dgm:cxn modelId="{4809C2C8-173C-4C40-9FA8-D643FA04F88C}" type="presParOf" srcId="{1B0B2307-F9D7-4C3D-91A8-AD545D19931B}" destId="{A65845C0-3A2A-4F17-B8A6-2CA2FCEE1483}" srcOrd="0" destOrd="0" presId="urn:microsoft.com/office/officeart/2008/layout/NameandTitleOrganizationalChart"/>
    <dgm:cxn modelId="{C86B917C-06C9-4514-A7FD-4A667E729ECF}" type="presParOf" srcId="{A65845C0-3A2A-4F17-B8A6-2CA2FCEE1483}" destId="{1B61B0AA-6270-4FCF-B5B2-50C2E73E99E3}" srcOrd="0" destOrd="0" presId="urn:microsoft.com/office/officeart/2008/layout/NameandTitleOrganizationalChart"/>
    <dgm:cxn modelId="{B388B146-87BA-415D-A83D-6044368CB0D1}" type="presParOf" srcId="{A65845C0-3A2A-4F17-B8A6-2CA2FCEE1483}" destId="{5E137BD8-A2BD-49D3-BF6D-4A74D68777FE}" srcOrd="1" destOrd="0" presId="urn:microsoft.com/office/officeart/2008/layout/NameandTitleOrganizationalChart"/>
    <dgm:cxn modelId="{706FA541-3EED-450F-B11A-7A52C99DEB92}" type="presParOf" srcId="{A65845C0-3A2A-4F17-B8A6-2CA2FCEE1483}" destId="{5EB87CF7-ED24-4CD7-BA2D-1B9D83B315AC}" srcOrd="2" destOrd="0" presId="urn:microsoft.com/office/officeart/2008/layout/NameandTitleOrganizationalChart"/>
    <dgm:cxn modelId="{2A765E22-ACC9-41D0-A1B3-BE8864381E1C}" type="presParOf" srcId="{1B0B2307-F9D7-4C3D-91A8-AD545D19931B}" destId="{177E52A5-60C2-4407-A942-098E4239AB4C}" srcOrd="1" destOrd="0" presId="urn:microsoft.com/office/officeart/2008/layout/NameandTitleOrganizationalChart"/>
    <dgm:cxn modelId="{AD82C154-1606-4D0B-AC46-5F0ACEA39356}" type="presParOf" srcId="{177E52A5-60C2-4407-A942-098E4239AB4C}" destId="{599C6DFF-ED69-46A8-A335-958F52523141}" srcOrd="0" destOrd="0" presId="urn:microsoft.com/office/officeart/2008/layout/NameandTitleOrganizationalChart"/>
    <dgm:cxn modelId="{B63F0CB8-8EBA-4A2F-8334-5FDAB524AFB6}" type="presParOf" srcId="{177E52A5-60C2-4407-A942-098E4239AB4C}" destId="{80EC0367-0D7D-4D15-8493-AD2F4546FEFA}" srcOrd="1" destOrd="0" presId="urn:microsoft.com/office/officeart/2008/layout/NameandTitleOrganizationalChart"/>
    <dgm:cxn modelId="{C16C0F7A-D299-4B89-ACB8-DEA9C83B0852}" type="presParOf" srcId="{80EC0367-0D7D-4D15-8493-AD2F4546FEFA}" destId="{0733BA30-8775-4C79-9469-4BE8C27B8FFE}" srcOrd="0" destOrd="0" presId="urn:microsoft.com/office/officeart/2008/layout/NameandTitleOrganizationalChart"/>
    <dgm:cxn modelId="{C6AACBC4-4C03-44D5-B698-E53F23A7BD17}" type="presParOf" srcId="{0733BA30-8775-4C79-9469-4BE8C27B8FFE}" destId="{5C9A9711-4251-48CC-9B82-545436397CEA}" srcOrd="0" destOrd="0" presId="urn:microsoft.com/office/officeart/2008/layout/NameandTitleOrganizationalChart"/>
    <dgm:cxn modelId="{66925227-79BF-4D5E-A8BC-6DB7B790ECC0}" type="presParOf" srcId="{0733BA30-8775-4C79-9469-4BE8C27B8FFE}" destId="{06AE4975-C83D-4BF6-AD45-9BC6B238A21C}" srcOrd="1" destOrd="0" presId="urn:microsoft.com/office/officeart/2008/layout/NameandTitleOrganizationalChart"/>
    <dgm:cxn modelId="{BAE1C690-789F-4CA4-A45C-E32996135FA3}" type="presParOf" srcId="{0733BA30-8775-4C79-9469-4BE8C27B8FFE}" destId="{E0A51E0C-9A19-4D95-A18C-46468AF69E76}" srcOrd="2" destOrd="0" presId="urn:microsoft.com/office/officeart/2008/layout/NameandTitleOrganizationalChart"/>
    <dgm:cxn modelId="{C2560606-12D2-42D9-81E7-8489364C5E8F}" type="presParOf" srcId="{80EC0367-0D7D-4D15-8493-AD2F4546FEFA}" destId="{03F89380-2FBC-4C74-9A71-99D6396D3F5F}" srcOrd="1" destOrd="0" presId="urn:microsoft.com/office/officeart/2008/layout/NameandTitleOrganizationalChart"/>
    <dgm:cxn modelId="{0B2E9E67-7F4F-4F32-A69F-81AF3F975362}" type="presParOf" srcId="{03F89380-2FBC-4C74-9A71-99D6396D3F5F}" destId="{F847C364-08AC-4352-8F85-52EFE40D2CAC}" srcOrd="0" destOrd="0" presId="urn:microsoft.com/office/officeart/2008/layout/NameandTitleOrganizationalChart"/>
    <dgm:cxn modelId="{F0DC5610-82BE-4BC6-9955-6A1A5DC5842D}" type="presParOf" srcId="{03F89380-2FBC-4C74-9A71-99D6396D3F5F}" destId="{2175B13A-5E19-4781-B65F-5C3BB9B584D1}" srcOrd="1" destOrd="0" presId="urn:microsoft.com/office/officeart/2008/layout/NameandTitleOrganizationalChart"/>
    <dgm:cxn modelId="{888DE3FB-BC59-4421-B6FB-8D239DC6EF64}" type="presParOf" srcId="{2175B13A-5E19-4781-B65F-5C3BB9B584D1}" destId="{658F9EB5-1A3A-4CC8-95AE-967E034813ED}" srcOrd="0" destOrd="0" presId="urn:microsoft.com/office/officeart/2008/layout/NameandTitleOrganizationalChart"/>
    <dgm:cxn modelId="{A9B1D010-1DE6-4CD5-9C7B-EF2C3A1B305E}" type="presParOf" srcId="{658F9EB5-1A3A-4CC8-95AE-967E034813ED}" destId="{DBB08F04-E89C-428D-AA64-02127B6563B5}" srcOrd="0" destOrd="0" presId="urn:microsoft.com/office/officeart/2008/layout/NameandTitleOrganizationalChart"/>
    <dgm:cxn modelId="{B69DDBB0-B558-465A-A0F3-6759D3F1A709}" type="presParOf" srcId="{658F9EB5-1A3A-4CC8-95AE-967E034813ED}" destId="{C62EC786-12F3-4D0D-884E-C2F80775CA10}" srcOrd="1" destOrd="0" presId="urn:microsoft.com/office/officeart/2008/layout/NameandTitleOrganizationalChart"/>
    <dgm:cxn modelId="{995B79ED-8658-40AB-9B10-73382A3F8A51}" type="presParOf" srcId="{658F9EB5-1A3A-4CC8-95AE-967E034813ED}" destId="{99C4C064-9E8E-4B61-86B2-DE7F53DD9ECD}" srcOrd="2" destOrd="0" presId="urn:microsoft.com/office/officeart/2008/layout/NameandTitleOrganizationalChart"/>
    <dgm:cxn modelId="{1FC68DC1-4D0F-4FAC-9BF7-5CAF4B13C13D}" type="presParOf" srcId="{2175B13A-5E19-4781-B65F-5C3BB9B584D1}" destId="{49F8C40B-FD47-426C-AB96-FDB0A5C19133}" srcOrd="1" destOrd="0" presId="urn:microsoft.com/office/officeart/2008/layout/NameandTitleOrganizationalChart"/>
    <dgm:cxn modelId="{0E77711E-D113-47AE-B32C-145A4B51D0A1}" type="presParOf" srcId="{2175B13A-5E19-4781-B65F-5C3BB9B584D1}" destId="{2AA00196-889D-4C7B-B8F0-131C5B40C102}" srcOrd="2" destOrd="0" presId="urn:microsoft.com/office/officeart/2008/layout/NameandTitleOrganizationalChart"/>
    <dgm:cxn modelId="{E26F0ACD-BE94-410C-8B18-4F4C6DBBADDC}" type="presParOf" srcId="{03F89380-2FBC-4C74-9A71-99D6396D3F5F}" destId="{40FB5640-8D8C-4D49-BC08-9D288903C852}" srcOrd="2" destOrd="0" presId="urn:microsoft.com/office/officeart/2008/layout/NameandTitleOrganizationalChart"/>
    <dgm:cxn modelId="{49924359-D913-46D0-B790-363DAA55A7C0}" type="presParOf" srcId="{03F89380-2FBC-4C74-9A71-99D6396D3F5F}" destId="{421DAADD-64C8-4075-8D67-FED556859592}" srcOrd="3" destOrd="0" presId="urn:microsoft.com/office/officeart/2008/layout/NameandTitleOrganizationalChart"/>
    <dgm:cxn modelId="{1307E960-EAFB-4608-BAB6-170669799375}" type="presParOf" srcId="{421DAADD-64C8-4075-8D67-FED556859592}" destId="{695E1893-3C33-46C4-ACB5-B7BBBB2241EB}" srcOrd="0" destOrd="0" presId="urn:microsoft.com/office/officeart/2008/layout/NameandTitleOrganizationalChart"/>
    <dgm:cxn modelId="{FF0D60A2-2D21-4658-82E5-674C15F3E38E}" type="presParOf" srcId="{695E1893-3C33-46C4-ACB5-B7BBBB2241EB}" destId="{CC6EBDD3-FD93-4E33-B783-F21EE85A83AD}" srcOrd="0" destOrd="0" presId="urn:microsoft.com/office/officeart/2008/layout/NameandTitleOrganizationalChart"/>
    <dgm:cxn modelId="{7FA5FF0A-DB98-41AE-80D2-4512DB00EE40}" type="presParOf" srcId="{695E1893-3C33-46C4-ACB5-B7BBBB2241EB}" destId="{80689075-3D6E-48BA-8D15-F25AAB551424}" srcOrd="1" destOrd="0" presId="urn:microsoft.com/office/officeart/2008/layout/NameandTitleOrganizationalChart"/>
    <dgm:cxn modelId="{B90BFDB0-9D5F-4A07-8236-8266D69D1D83}" type="presParOf" srcId="{695E1893-3C33-46C4-ACB5-B7BBBB2241EB}" destId="{F81CD6C8-F80F-45C2-8EE5-F022F00B369A}" srcOrd="2" destOrd="0" presId="urn:microsoft.com/office/officeart/2008/layout/NameandTitleOrganizationalChart"/>
    <dgm:cxn modelId="{65B18079-4F3E-4778-B930-221E25507AD4}" type="presParOf" srcId="{421DAADD-64C8-4075-8D67-FED556859592}" destId="{FC5130C5-AA6A-413C-B645-4AB66FF8BFB4}" srcOrd="1" destOrd="0" presId="urn:microsoft.com/office/officeart/2008/layout/NameandTitleOrganizationalChart"/>
    <dgm:cxn modelId="{CF76D58E-E820-4F76-A5E2-237708BB9345}" type="presParOf" srcId="{421DAADD-64C8-4075-8D67-FED556859592}" destId="{14C2D997-0D7F-454D-A474-71030B847476}" srcOrd="2" destOrd="0" presId="urn:microsoft.com/office/officeart/2008/layout/NameandTitleOrganizationalChart"/>
    <dgm:cxn modelId="{D5E1E54F-54A7-44BF-B441-8AFD2D6313BD}" type="presParOf" srcId="{80EC0367-0D7D-4D15-8493-AD2F4546FEFA}" destId="{00AFEBFA-0D6D-46A3-80E4-7689B2A62A3E}" srcOrd="2" destOrd="0" presId="urn:microsoft.com/office/officeart/2008/layout/NameandTitleOrganizationalChart"/>
    <dgm:cxn modelId="{F9E794FD-7BE6-4966-B3AC-E0D1448E641B}" type="presParOf" srcId="{177E52A5-60C2-4407-A942-098E4239AB4C}" destId="{520B55C1-8065-4973-BC08-9D9B257218B6}" srcOrd="2" destOrd="0" presId="urn:microsoft.com/office/officeart/2008/layout/NameandTitleOrganizationalChart"/>
    <dgm:cxn modelId="{AC576FD6-0D95-4F8F-82F2-A0F4CAEF184A}" type="presParOf" srcId="{177E52A5-60C2-4407-A942-098E4239AB4C}" destId="{AB5D7A08-3D1B-4514-B6B6-02AB1CBC747F}" srcOrd="3" destOrd="0" presId="urn:microsoft.com/office/officeart/2008/layout/NameandTitleOrganizationalChart"/>
    <dgm:cxn modelId="{F7CE2DD4-4EFC-4B17-8F6E-F1CB1D2FFE63}" type="presParOf" srcId="{AB5D7A08-3D1B-4514-B6B6-02AB1CBC747F}" destId="{F01AFCCF-74FC-481D-8068-24A406FA9576}" srcOrd="0" destOrd="0" presId="urn:microsoft.com/office/officeart/2008/layout/NameandTitleOrganizationalChart"/>
    <dgm:cxn modelId="{F75667B3-A5F2-46DF-BD54-D102BB64F27E}" type="presParOf" srcId="{F01AFCCF-74FC-481D-8068-24A406FA9576}" destId="{1518E020-3F1B-4832-B4B2-9F6C2AE67A3C}" srcOrd="0" destOrd="0" presId="urn:microsoft.com/office/officeart/2008/layout/NameandTitleOrganizationalChart"/>
    <dgm:cxn modelId="{65986A3C-963D-49DC-91F8-FF3D640CA928}" type="presParOf" srcId="{F01AFCCF-74FC-481D-8068-24A406FA9576}" destId="{6631322C-2C64-4018-90BA-37F1285590A2}" srcOrd="1" destOrd="0" presId="urn:microsoft.com/office/officeart/2008/layout/NameandTitleOrganizationalChart"/>
    <dgm:cxn modelId="{8CED927C-85C2-41F2-8659-2CCC65769257}" type="presParOf" srcId="{F01AFCCF-74FC-481D-8068-24A406FA9576}" destId="{BF5E03CD-9A14-4D68-B683-11192D79BD9E}" srcOrd="2" destOrd="0" presId="urn:microsoft.com/office/officeart/2008/layout/NameandTitleOrganizationalChart"/>
    <dgm:cxn modelId="{F6AF6434-44E1-487B-A44C-A5890103CF0D}" type="presParOf" srcId="{AB5D7A08-3D1B-4514-B6B6-02AB1CBC747F}" destId="{E51FB483-A285-44C8-884F-D1F8CC6A0FC1}" srcOrd="1" destOrd="0" presId="urn:microsoft.com/office/officeart/2008/layout/NameandTitleOrganizationalChart"/>
    <dgm:cxn modelId="{A34997DA-47E0-4DA3-BA74-8CE4CF651702}" type="presParOf" srcId="{E51FB483-A285-44C8-884F-D1F8CC6A0FC1}" destId="{49EFF091-C3CC-4F4A-9F99-3A678C6851D0}" srcOrd="0" destOrd="0" presId="urn:microsoft.com/office/officeart/2008/layout/NameandTitleOrganizationalChart"/>
    <dgm:cxn modelId="{54A90F20-F027-4314-A580-584B9B507D61}" type="presParOf" srcId="{E51FB483-A285-44C8-884F-D1F8CC6A0FC1}" destId="{FC3D8129-2114-44EE-BDBC-500D44D1F903}" srcOrd="1" destOrd="0" presId="urn:microsoft.com/office/officeart/2008/layout/NameandTitleOrganizationalChart"/>
    <dgm:cxn modelId="{F5943824-838C-4F1B-A870-B4C83E40BF9E}" type="presParOf" srcId="{FC3D8129-2114-44EE-BDBC-500D44D1F903}" destId="{EA7C3DEA-81E5-4170-B928-F61708A327CF}" srcOrd="0" destOrd="0" presId="urn:microsoft.com/office/officeart/2008/layout/NameandTitleOrganizationalChart"/>
    <dgm:cxn modelId="{AA39A2A2-CA00-4244-9C8C-C70E476BAAAF}" type="presParOf" srcId="{EA7C3DEA-81E5-4170-B928-F61708A327CF}" destId="{9B2F9C4A-C26F-4F22-B228-853C41F180CB}" srcOrd="0" destOrd="0" presId="urn:microsoft.com/office/officeart/2008/layout/NameandTitleOrganizationalChart"/>
    <dgm:cxn modelId="{1CB8AFCF-9493-4ADD-AD7A-78DFC0D1A70F}" type="presParOf" srcId="{EA7C3DEA-81E5-4170-B928-F61708A327CF}" destId="{C52DE68A-E4D1-4171-BEDC-F708625BF09D}" srcOrd="1" destOrd="0" presId="urn:microsoft.com/office/officeart/2008/layout/NameandTitleOrganizationalChart"/>
    <dgm:cxn modelId="{3CACD245-A083-40A6-B5A8-E294BDA05A0E}" type="presParOf" srcId="{EA7C3DEA-81E5-4170-B928-F61708A327CF}" destId="{B16CF2A1-C602-452E-AE18-049791FE7133}" srcOrd="2" destOrd="0" presId="urn:microsoft.com/office/officeart/2008/layout/NameandTitleOrganizationalChart"/>
    <dgm:cxn modelId="{812D8536-F4DD-430F-A891-58B6D3F11925}" type="presParOf" srcId="{FC3D8129-2114-44EE-BDBC-500D44D1F903}" destId="{70DEABDF-35CD-4477-B8B4-9022FCCB2388}" srcOrd="1" destOrd="0" presId="urn:microsoft.com/office/officeart/2008/layout/NameandTitleOrganizationalChart"/>
    <dgm:cxn modelId="{A831BBC2-9D0D-4B22-9F1C-BE0FE3C4D4AB}" type="presParOf" srcId="{FC3D8129-2114-44EE-BDBC-500D44D1F903}" destId="{9601494F-C1BB-4974-B466-9770DE69DA69}" srcOrd="2" destOrd="0" presId="urn:microsoft.com/office/officeart/2008/layout/NameandTitleOrganizationalChart"/>
    <dgm:cxn modelId="{069B9F60-6632-42B1-A0F9-06B9DA5997E4}" type="presParOf" srcId="{E51FB483-A285-44C8-884F-D1F8CC6A0FC1}" destId="{81B39EBE-208E-4972-9F0B-939A47F87F0C}" srcOrd="2" destOrd="0" presId="urn:microsoft.com/office/officeart/2008/layout/NameandTitleOrganizationalChart"/>
    <dgm:cxn modelId="{5FD52DE6-ABE3-489C-830E-DAF74EFF5B27}" type="presParOf" srcId="{E51FB483-A285-44C8-884F-D1F8CC6A0FC1}" destId="{0ACCE897-C423-4313-AC3E-F87EAE5D0CDC}" srcOrd="3" destOrd="0" presId="urn:microsoft.com/office/officeart/2008/layout/NameandTitleOrganizationalChart"/>
    <dgm:cxn modelId="{AD0F7764-CDDA-4300-B349-D201B917DFCF}" type="presParOf" srcId="{0ACCE897-C423-4313-AC3E-F87EAE5D0CDC}" destId="{B7330545-6CFF-4EAC-8E00-B68BFA7A4222}" srcOrd="0" destOrd="0" presId="urn:microsoft.com/office/officeart/2008/layout/NameandTitleOrganizationalChart"/>
    <dgm:cxn modelId="{4C692B98-825B-4E71-AF11-7B71B8CEB873}" type="presParOf" srcId="{B7330545-6CFF-4EAC-8E00-B68BFA7A4222}" destId="{BF5FAA51-5E7A-4BAB-BA6E-6F0462675291}" srcOrd="0" destOrd="0" presId="urn:microsoft.com/office/officeart/2008/layout/NameandTitleOrganizationalChart"/>
    <dgm:cxn modelId="{2A5F7E8D-8FB5-448E-8BF8-C2F0A992FFD1}" type="presParOf" srcId="{B7330545-6CFF-4EAC-8E00-B68BFA7A4222}" destId="{248021EA-852C-4D94-90BF-BA43D3E7B37F}" srcOrd="1" destOrd="0" presId="urn:microsoft.com/office/officeart/2008/layout/NameandTitleOrganizationalChart"/>
    <dgm:cxn modelId="{AFAD38E4-755B-4474-9045-B04CC646F6C3}" type="presParOf" srcId="{B7330545-6CFF-4EAC-8E00-B68BFA7A4222}" destId="{A51D307E-469C-49FF-9261-89E11BCDDD44}" srcOrd="2" destOrd="0" presId="urn:microsoft.com/office/officeart/2008/layout/NameandTitleOrganizationalChart"/>
    <dgm:cxn modelId="{BF5F040D-C2AB-4BEE-913F-79C487FDDEF2}" type="presParOf" srcId="{0ACCE897-C423-4313-AC3E-F87EAE5D0CDC}" destId="{B5EF1F65-BB77-442B-8A15-078375C9F7D1}" srcOrd="1" destOrd="0" presId="urn:microsoft.com/office/officeart/2008/layout/NameandTitleOrganizationalChart"/>
    <dgm:cxn modelId="{A61A569F-00C6-40FE-A050-D6F95F7FB054}" type="presParOf" srcId="{0ACCE897-C423-4313-AC3E-F87EAE5D0CDC}" destId="{B88E3B05-517A-4FC2-9C92-1004AB6B8E36}" srcOrd="2" destOrd="0" presId="urn:microsoft.com/office/officeart/2008/layout/NameandTitleOrganizationalChart"/>
    <dgm:cxn modelId="{663B5BB6-49C3-42EE-8642-E5A65080F3D7}" type="presParOf" srcId="{E51FB483-A285-44C8-884F-D1F8CC6A0FC1}" destId="{16CF13C0-9EBC-4865-BBC7-6BC74C3749B5}" srcOrd="4" destOrd="0" presId="urn:microsoft.com/office/officeart/2008/layout/NameandTitleOrganizationalChart"/>
    <dgm:cxn modelId="{CE9905AD-610A-4480-8553-F7F5D5A97C2D}" type="presParOf" srcId="{E51FB483-A285-44C8-884F-D1F8CC6A0FC1}" destId="{AB933348-DE24-4545-A61D-E5F4DD020C73}" srcOrd="5" destOrd="0" presId="urn:microsoft.com/office/officeart/2008/layout/NameandTitleOrganizationalChart"/>
    <dgm:cxn modelId="{DD87CF1D-910C-4B32-897D-567E1B86C9FE}" type="presParOf" srcId="{AB933348-DE24-4545-A61D-E5F4DD020C73}" destId="{04E5C153-172B-4228-AC2C-BA32E086075B}" srcOrd="0" destOrd="0" presId="urn:microsoft.com/office/officeart/2008/layout/NameandTitleOrganizationalChart"/>
    <dgm:cxn modelId="{BF776862-B35F-4DE3-A855-B2F3845B3C62}" type="presParOf" srcId="{04E5C153-172B-4228-AC2C-BA32E086075B}" destId="{57040146-B458-4E20-8CDA-74ECDA853556}" srcOrd="0" destOrd="0" presId="urn:microsoft.com/office/officeart/2008/layout/NameandTitleOrganizationalChart"/>
    <dgm:cxn modelId="{67357563-530A-4D10-85DF-0599C80131B4}" type="presParOf" srcId="{04E5C153-172B-4228-AC2C-BA32E086075B}" destId="{23479846-9164-4282-AF4D-0E0F454EF3B6}" srcOrd="1" destOrd="0" presId="urn:microsoft.com/office/officeart/2008/layout/NameandTitleOrganizationalChart"/>
    <dgm:cxn modelId="{33FEA3B7-4DE7-4A43-813B-BF5894FB2854}" type="presParOf" srcId="{04E5C153-172B-4228-AC2C-BA32E086075B}" destId="{DA00B277-A93B-496D-93B8-02AFBA55A325}" srcOrd="2" destOrd="0" presId="urn:microsoft.com/office/officeart/2008/layout/NameandTitleOrganizationalChart"/>
    <dgm:cxn modelId="{4DA22BCF-756C-44BE-8BDF-E2886ED1C6A0}" type="presParOf" srcId="{AB933348-DE24-4545-A61D-E5F4DD020C73}" destId="{1D6D71FF-7693-48C0-9F98-B96D75C88362}" srcOrd="1" destOrd="0" presId="urn:microsoft.com/office/officeart/2008/layout/NameandTitleOrganizationalChart"/>
    <dgm:cxn modelId="{449A8A4B-27EA-4446-868C-7F7E3CD05A07}" type="presParOf" srcId="{AB933348-DE24-4545-A61D-E5F4DD020C73}" destId="{0007FF09-2DBA-46E7-83AD-BFD0145052D4}" srcOrd="2" destOrd="0" presId="urn:microsoft.com/office/officeart/2008/layout/NameandTitleOrganizationalChart"/>
    <dgm:cxn modelId="{A85862F1-BB6E-436B-AC62-DBA99D982238}" type="presParOf" srcId="{AB5D7A08-3D1B-4514-B6B6-02AB1CBC747F}" destId="{2735152A-421C-46F6-8843-8F6D323260E2}" srcOrd="2" destOrd="0" presId="urn:microsoft.com/office/officeart/2008/layout/NameandTitleOrganizationalChart"/>
    <dgm:cxn modelId="{55C9B362-85BD-4C63-9C78-0BA971B83579}" type="presParOf" srcId="{1B0B2307-F9D7-4C3D-91A8-AD545D19931B}" destId="{E6C6A630-4FEE-4870-B73B-60EEA06C3E4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F13C0-9EBC-4865-BBC7-6BC74C3749B5}">
      <dsp:nvSpPr>
        <dsp:cNvPr id="0" name=""/>
        <dsp:cNvSpPr/>
      </dsp:nvSpPr>
      <dsp:spPr>
        <a:xfrm>
          <a:off x="5846867" y="2790923"/>
          <a:ext cx="1384531" cy="652730"/>
        </a:xfrm>
        <a:custGeom>
          <a:avLst/>
          <a:gdLst/>
          <a:ahLst/>
          <a:cxnLst/>
          <a:rect l="0" t="0" r="0" b="0"/>
          <a:pathLst>
            <a:path>
              <a:moveTo>
                <a:pt x="0" y="0"/>
              </a:moveTo>
              <a:lnTo>
                <a:pt x="0" y="403383"/>
              </a:lnTo>
              <a:lnTo>
                <a:pt x="1384531" y="403383"/>
              </a:lnTo>
              <a:lnTo>
                <a:pt x="1384531" y="652730"/>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EFF091-C3CC-4F4A-9F99-3A678C6851D0}">
      <dsp:nvSpPr>
        <dsp:cNvPr id="0" name=""/>
        <dsp:cNvSpPr/>
      </dsp:nvSpPr>
      <dsp:spPr>
        <a:xfrm>
          <a:off x="4462335" y="2790923"/>
          <a:ext cx="1384531" cy="652730"/>
        </a:xfrm>
        <a:custGeom>
          <a:avLst/>
          <a:gdLst/>
          <a:ahLst/>
          <a:cxnLst/>
          <a:rect l="0" t="0" r="0" b="0"/>
          <a:pathLst>
            <a:path>
              <a:moveTo>
                <a:pt x="1384531" y="0"/>
              </a:moveTo>
              <a:lnTo>
                <a:pt x="1384531" y="403383"/>
              </a:lnTo>
              <a:lnTo>
                <a:pt x="0" y="403383"/>
              </a:lnTo>
              <a:lnTo>
                <a:pt x="0" y="652730"/>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B55C1-8065-4973-BC08-9D9B257218B6}">
      <dsp:nvSpPr>
        <dsp:cNvPr id="0" name=""/>
        <dsp:cNvSpPr/>
      </dsp:nvSpPr>
      <dsp:spPr>
        <a:xfrm>
          <a:off x="4462335" y="1069560"/>
          <a:ext cx="1384531" cy="652730"/>
        </a:xfrm>
        <a:custGeom>
          <a:avLst/>
          <a:gdLst/>
          <a:ahLst/>
          <a:cxnLst/>
          <a:rect l="0" t="0" r="0" b="0"/>
          <a:pathLst>
            <a:path>
              <a:moveTo>
                <a:pt x="0" y="0"/>
              </a:moveTo>
              <a:lnTo>
                <a:pt x="0" y="403383"/>
              </a:lnTo>
              <a:lnTo>
                <a:pt x="1384531" y="403383"/>
              </a:lnTo>
              <a:lnTo>
                <a:pt x="1384531" y="65273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9C6DFF-ED69-46A8-A335-958F52523141}">
      <dsp:nvSpPr>
        <dsp:cNvPr id="0" name=""/>
        <dsp:cNvSpPr/>
      </dsp:nvSpPr>
      <dsp:spPr>
        <a:xfrm>
          <a:off x="3077804" y="1069560"/>
          <a:ext cx="1384531" cy="652730"/>
        </a:xfrm>
        <a:custGeom>
          <a:avLst/>
          <a:gdLst/>
          <a:ahLst/>
          <a:cxnLst/>
          <a:rect l="0" t="0" r="0" b="0"/>
          <a:pathLst>
            <a:path>
              <a:moveTo>
                <a:pt x="1384531" y="0"/>
              </a:moveTo>
              <a:lnTo>
                <a:pt x="1384531" y="403383"/>
              </a:lnTo>
              <a:lnTo>
                <a:pt x="0" y="403383"/>
              </a:lnTo>
              <a:lnTo>
                <a:pt x="0" y="65273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1B0AA-6270-4FCF-B5B2-50C2E73E99E3}">
      <dsp:nvSpPr>
        <dsp:cNvPr id="0" name=""/>
        <dsp:cNvSpPr/>
      </dsp:nvSpPr>
      <dsp:spPr>
        <a:xfrm>
          <a:off x="3430350" y="927"/>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50796" numCol="1" spcCol="1270" anchor="ctr" anchorCtr="0">
          <a:noAutofit/>
        </a:bodyPr>
        <a:lstStyle/>
        <a:p>
          <a:pPr marL="0" lvl="0" indent="0" algn="ctr" defTabSz="1022350">
            <a:lnSpc>
              <a:spcPct val="90000"/>
            </a:lnSpc>
            <a:spcBef>
              <a:spcPct val="0"/>
            </a:spcBef>
            <a:spcAft>
              <a:spcPct val="35000"/>
            </a:spcAft>
            <a:buNone/>
          </a:pPr>
          <a:r>
            <a:rPr lang="sr-Cyrl-RS" sz="2300" kern="1200"/>
            <a:t>Укупна варијабилност</a:t>
          </a:r>
          <a:endParaRPr lang="en-GB" sz="2300" kern="1200"/>
        </a:p>
      </dsp:txBody>
      <dsp:txXfrm>
        <a:off x="3430350" y="927"/>
        <a:ext cx="2063970" cy="1068632"/>
      </dsp:txXfrm>
    </dsp:sp>
    <dsp:sp modelId="{5E137BD8-A2BD-49D3-BF6D-4A74D68777FE}">
      <dsp:nvSpPr>
        <dsp:cNvPr id="0" name=""/>
        <dsp:cNvSpPr/>
      </dsp:nvSpPr>
      <dsp:spPr>
        <a:xfrm>
          <a:off x="3843144" y="796787"/>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en-GB" sz="2800" kern="1200" err="1"/>
            <a:t>SS</a:t>
          </a:r>
          <a:r>
            <a:rPr lang="en-GB" sz="2800" kern="1200" baseline="-25000" err="1"/>
            <a:t>t</a:t>
          </a:r>
          <a:endParaRPr lang="en-GB" sz="2800" kern="1200" baseline="-25000"/>
        </a:p>
      </dsp:txBody>
      <dsp:txXfrm>
        <a:off x="3843144" y="796787"/>
        <a:ext cx="1857573" cy="426808"/>
      </dsp:txXfrm>
    </dsp:sp>
    <dsp:sp modelId="{5C9A9711-4251-48CC-9B82-545436397CEA}">
      <dsp:nvSpPr>
        <dsp:cNvPr id="0" name=""/>
        <dsp:cNvSpPr/>
      </dsp:nvSpPr>
      <dsp:spPr>
        <a:xfrm>
          <a:off x="2045819" y="1722290"/>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50796" numCol="1" spcCol="1270" anchor="ctr" anchorCtr="0">
          <a:noAutofit/>
        </a:bodyPr>
        <a:lstStyle/>
        <a:p>
          <a:pPr marL="0" lvl="0" indent="0" algn="ctr" defTabSz="1022350" rtl="0">
            <a:lnSpc>
              <a:spcPct val="90000"/>
            </a:lnSpc>
            <a:spcBef>
              <a:spcPct val="0"/>
            </a:spcBef>
            <a:spcAft>
              <a:spcPct val="35000"/>
            </a:spcAft>
            <a:buNone/>
          </a:pPr>
          <a:r>
            <a:rPr lang="sr-Cyrl-RS" sz="2300" b="0" kern="1200">
              <a:latin typeface="Arial Narrow"/>
            </a:rPr>
            <a:t>Између испитаника</a:t>
          </a:r>
          <a:endParaRPr lang="en-GB" sz="2300" kern="1200"/>
        </a:p>
      </dsp:txBody>
      <dsp:txXfrm>
        <a:off x="2045819" y="1722290"/>
        <a:ext cx="2063970" cy="1068632"/>
      </dsp:txXfrm>
    </dsp:sp>
    <dsp:sp modelId="{06AE4975-C83D-4BF6-AD45-9BC6B238A21C}">
      <dsp:nvSpPr>
        <dsp:cNvPr id="0" name=""/>
        <dsp:cNvSpPr/>
      </dsp:nvSpPr>
      <dsp:spPr>
        <a:xfrm>
          <a:off x="2458613" y="2518150"/>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en-GB" sz="2800" kern="1200"/>
            <a:t>SS</a:t>
          </a:r>
          <a:r>
            <a:rPr lang="en-GB" sz="2800" kern="1200" baseline="-25000"/>
            <a:t>s</a:t>
          </a:r>
          <a:endParaRPr lang="en-GB" sz="2800" kern="1200"/>
        </a:p>
      </dsp:txBody>
      <dsp:txXfrm>
        <a:off x="2458613" y="2518150"/>
        <a:ext cx="1857573" cy="426808"/>
      </dsp:txXfrm>
    </dsp:sp>
    <dsp:sp modelId="{1518E020-3F1B-4832-B4B2-9F6C2AE67A3C}">
      <dsp:nvSpPr>
        <dsp:cNvPr id="0" name=""/>
        <dsp:cNvSpPr/>
      </dsp:nvSpPr>
      <dsp:spPr>
        <a:xfrm>
          <a:off x="4814881" y="1722290"/>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50796" numCol="1" spcCol="1270" anchor="ctr" anchorCtr="0">
          <a:noAutofit/>
        </a:bodyPr>
        <a:lstStyle/>
        <a:p>
          <a:pPr marL="0" lvl="0" indent="0" algn="ctr" defTabSz="1022350" rtl="0">
            <a:lnSpc>
              <a:spcPct val="90000"/>
            </a:lnSpc>
            <a:spcBef>
              <a:spcPct val="0"/>
            </a:spcBef>
            <a:spcAft>
              <a:spcPct val="35000"/>
            </a:spcAft>
            <a:buNone/>
          </a:pPr>
          <a:r>
            <a:rPr lang="sr-Cyrl-RS" sz="2300" kern="1200">
              <a:latin typeface="Arial Narrow"/>
            </a:rPr>
            <a:t>Унутар испитаника</a:t>
          </a:r>
          <a:endParaRPr lang="en-GB" sz="2300" kern="1200"/>
        </a:p>
      </dsp:txBody>
      <dsp:txXfrm>
        <a:off x="4814881" y="1722290"/>
        <a:ext cx="2063970" cy="1068632"/>
      </dsp:txXfrm>
    </dsp:sp>
    <dsp:sp modelId="{6631322C-2C64-4018-90BA-37F1285590A2}">
      <dsp:nvSpPr>
        <dsp:cNvPr id="0" name=""/>
        <dsp:cNvSpPr/>
      </dsp:nvSpPr>
      <dsp:spPr>
        <a:xfrm>
          <a:off x="5227675" y="2518150"/>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en-GB" sz="2800" kern="1200" err="1"/>
            <a:t>SS</a:t>
          </a:r>
          <a:r>
            <a:rPr lang="en-GB" sz="2800" kern="1200" baseline="-25000" err="1"/>
            <a:t>ws</a:t>
          </a:r>
          <a:endParaRPr lang="en-GB" sz="2800" kern="1200"/>
        </a:p>
      </dsp:txBody>
      <dsp:txXfrm>
        <a:off x="5227675" y="2518150"/>
        <a:ext cx="1857573" cy="426808"/>
      </dsp:txXfrm>
    </dsp:sp>
    <dsp:sp modelId="{9B2F9C4A-C26F-4F22-B228-853C41F180CB}">
      <dsp:nvSpPr>
        <dsp:cNvPr id="0" name=""/>
        <dsp:cNvSpPr/>
      </dsp:nvSpPr>
      <dsp:spPr>
        <a:xfrm>
          <a:off x="3430350" y="3443654"/>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50796" numCol="1" spcCol="1270" anchor="ctr" anchorCtr="0">
          <a:noAutofit/>
        </a:bodyPr>
        <a:lstStyle/>
        <a:p>
          <a:pPr marL="0" lvl="0" indent="0" algn="ctr" defTabSz="1022350">
            <a:lnSpc>
              <a:spcPct val="90000"/>
            </a:lnSpc>
            <a:spcBef>
              <a:spcPct val="0"/>
            </a:spcBef>
            <a:spcAft>
              <a:spcPct val="35000"/>
            </a:spcAft>
            <a:buNone/>
          </a:pPr>
          <a:r>
            <a:rPr lang="sr-Cyrl-RS" sz="2300" kern="1200"/>
            <a:t>Поновљени фактор</a:t>
          </a:r>
          <a:endParaRPr lang="en-GB" sz="2300" kern="1200"/>
        </a:p>
      </dsp:txBody>
      <dsp:txXfrm>
        <a:off x="3430350" y="3443654"/>
        <a:ext cx="2063970" cy="1068632"/>
      </dsp:txXfrm>
    </dsp:sp>
    <dsp:sp modelId="{C52DE68A-E4D1-4171-BEDC-F708625BF09D}">
      <dsp:nvSpPr>
        <dsp:cNvPr id="0" name=""/>
        <dsp:cNvSpPr/>
      </dsp:nvSpPr>
      <dsp:spPr>
        <a:xfrm>
          <a:off x="3843144" y="4239514"/>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en-GB" sz="2800" kern="1200"/>
            <a:t>SS</a:t>
          </a:r>
          <a:r>
            <a:rPr lang="en-GB" sz="2800" kern="1200" baseline="-25000"/>
            <a:t>B</a:t>
          </a:r>
          <a:endParaRPr lang="en-GB" sz="2800" kern="1200"/>
        </a:p>
      </dsp:txBody>
      <dsp:txXfrm>
        <a:off x="3843144" y="4239514"/>
        <a:ext cx="1857573" cy="426808"/>
      </dsp:txXfrm>
    </dsp:sp>
    <dsp:sp modelId="{57040146-B458-4E20-8CDA-74ECDA853556}">
      <dsp:nvSpPr>
        <dsp:cNvPr id="0" name=""/>
        <dsp:cNvSpPr/>
      </dsp:nvSpPr>
      <dsp:spPr>
        <a:xfrm>
          <a:off x="6199413" y="3443654"/>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50796" numCol="1" spcCol="1270" anchor="ctr" anchorCtr="0">
          <a:noAutofit/>
        </a:bodyPr>
        <a:lstStyle/>
        <a:p>
          <a:pPr marL="0" lvl="0" indent="0" algn="ctr" defTabSz="1022350">
            <a:lnSpc>
              <a:spcPct val="90000"/>
            </a:lnSpc>
            <a:spcBef>
              <a:spcPct val="0"/>
            </a:spcBef>
            <a:spcAft>
              <a:spcPct val="35000"/>
            </a:spcAft>
            <a:buNone/>
          </a:pPr>
          <a:r>
            <a:rPr lang="sr-Cyrl-RS" sz="2300" kern="1200"/>
            <a:t>Грешка</a:t>
          </a:r>
          <a:endParaRPr lang="en-GB" sz="2300" kern="1200"/>
        </a:p>
      </dsp:txBody>
      <dsp:txXfrm>
        <a:off x="6199413" y="3443654"/>
        <a:ext cx="2063970" cy="1068632"/>
      </dsp:txXfrm>
    </dsp:sp>
    <dsp:sp modelId="{23479846-9164-4282-AF4D-0E0F454EF3B6}">
      <dsp:nvSpPr>
        <dsp:cNvPr id="0" name=""/>
        <dsp:cNvSpPr/>
      </dsp:nvSpPr>
      <dsp:spPr>
        <a:xfrm>
          <a:off x="6612207" y="4239514"/>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en-GB" sz="2800" kern="1200" err="1"/>
            <a:t>SS</a:t>
          </a:r>
          <a:r>
            <a:rPr lang="en-GB" sz="2800" kern="1200" baseline="-25000" err="1"/>
            <a:t>res</a:t>
          </a:r>
          <a:endParaRPr lang="en-GB" sz="2800" kern="1200"/>
        </a:p>
      </dsp:txBody>
      <dsp:txXfrm>
        <a:off x="6612207" y="4239514"/>
        <a:ext cx="1857573" cy="42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F13C0-9EBC-4865-BBC7-6BC74C3749B5}">
      <dsp:nvSpPr>
        <dsp:cNvPr id="0" name=""/>
        <dsp:cNvSpPr/>
      </dsp:nvSpPr>
      <dsp:spPr>
        <a:xfrm>
          <a:off x="5846867" y="2790923"/>
          <a:ext cx="1384531" cy="652730"/>
        </a:xfrm>
        <a:custGeom>
          <a:avLst/>
          <a:gdLst/>
          <a:ahLst/>
          <a:cxnLst/>
          <a:rect l="0" t="0" r="0" b="0"/>
          <a:pathLst>
            <a:path>
              <a:moveTo>
                <a:pt x="0" y="0"/>
              </a:moveTo>
              <a:lnTo>
                <a:pt x="0" y="403383"/>
              </a:lnTo>
              <a:lnTo>
                <a:pt x="1384531" y="403383"/>
              </a:lnTo>
              <a:lnTo>
                <a:pt x="1384531" y="652730"/>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EFF091-C3CC-4F4A-9F99-3A678C6851D0}">
      <dsp:nvSpPr>
        <dsp:cNvPr id="0" name=""/>
        <dsp:cNvSpPr/>
      </dsp:nvSpPr>
      <dsp:spPr>
        <a:xfrm>
          <a:off x="4462335" y="2790923"/>
          <a:ext cx="1384531" cy="652730"/>
        </a:xfrm>
        <a:custGeom>
          <a:avLst/>
          <a:gdLst/>
          <a:ahLst/>
          <a:cxnLst/>
          <a:rect l="0" t="0" r="0" b="0"/>
          <a:pathLst>
            <a:path>
              <a:moveTo>
                <a:pt x="1384531" y="0"/>
              </a:moveTo>
              <a:lnTo>
                <a:pt x="1384531" y="403383"/>
              </a:lnTo>
              <a:lnTo>
                <a:pt x="0" y="403383"/>
              </a:lnTo>
              <a:lnTo>
                <a:pt x="0" y="652730"/>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B55C1-8065-4973-BC08-9D9B257218B6}">
      <dsp:nvSpPr>
        <dsp:cNvPr id="0" name=""/>
        <dsp:cNvSpPr/>
      </dsp:nvSpPr>
      <dsp:spPr>
        <a:xfrm>
          <a:off x="4462335" y="1069560"/>
          <a:ext cx="1384531" cy="652730"/>
        </a:xfrm>
        <a:custGeom>
          <a:avLst/>
          <a:gdLst/>
          <a:ahLst/>
          <a:cxnLst/>
          <a:rect l="0" t="0" r="0" b="0"/>
          <a:pathLst>
            <a:path>
              <a:moveTo>
                <a:pt x="0" y="0"/>
              </a:moveTo>
              <a:lnTo>
                <a:pt x="0" y="403383"/>
              </a:lnTo>
              <a:lnTo>
                <a:pt x="1384531" y="403383"/>
              </a:lnTo>
              <a:lnTo>
                <a:pt x="1384531" y="65273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9C6DFF-ED69-46A8-A335-958F52523141}">
      <dsp:nvSpPr>
        <dsp:cNvPr id="0" name=""/>
        <dsp:cNvSpPr/>
      </dsp:nvSpPr>
      <dsp:spPr>
        <a:xfrm>
          <a:off x="3077804" y="1069560"/>
          <a:ext cx="1384531" cy="652730"/>
        </a:xfrm>
        <a:custGeom>
          <a:avLst/>
          <a:gdLst/>
          <a:ahLst/>
          <a:cxnLst/>
          <a:rect l="0" t="0" r="0" b="0"/>
          <a:pathLst>
            <a:path>
              <a:moveTo>
                <a:pt x="1384531" y="0"/>
              </a:moveTo>
              <a:lnTo>
                <a:pt x="1384531" y="403383"/>
              </a:lnTo>
              <a:lnTo>
                <a:pt x="0" y="403383"/>
              </a:lnTo>
              <a:lnTo>
                <a:pt x="0" y="65273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1B0AA-6270-4FCF-B5B2-50C2E73E99E3}">
      <dsp:nvSpPr>
        <dsp:cNvPr id="0" name=""/>
        <dsp:cNvSpPr/>
      </dsp:nvSpPr>
      <dsp:spPr>
        <a:xfrm>
          <a:off x="3430350" y="927"/>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150796" numCol="1" spcCol="1270" anchor="ctr" anchorCtr="0">
          <a:noAutofit/>
        </a:bodyPr>
        <a:lstStyle/>
        <a:p>
          <a:pPr marL="0" lvl="0" indent="0" algn="ctr" defTabSz="1644650">
            <a:lnSpc>
              <a:spcPct val="90000"/>
            </a:lnSpc>
            <a:spcBef>
              <a:spcPct val="0"/>
            </a:spcBef>
            <a:spcAft>
              <a:spcPct val="35000"/>
            </a:spcAft>
            <a:buNone/>
          </a:pPr>
          <a:r>
            <a:rPr lang="en-GB" sz="3700" kern="1200"/>
            <a:t>gn-1</a:t>
          </a:r>
        </a:p>
      </dsp:txBody>
      <dsp:txXfrm>
        <a:off x="3430350" y="927"/>
        <a:ext cx="2063970" cy="1068632"/>
      </dsp:txXfrm>
    </dsp:sp>
    <dsp:sp modelId="{5E137BD8-A2BD-49D3-BF6D-4A74D68777FE}">
      <dsp:nvSpPr>
        <dsp:cNvPr id="0" name=""/>
        <dsp:cNvSpPr/>
      </dsp:nvSpPr>
      <dsp:spPr>
        <a:xfrm>
          <a:off x="3843144" y="796787"/>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marL="0" lvl="0" indent="0" algn="r" defTabSz="1155700">
            <a:lnSpc>
              <a:spcPct val="90000"/>
            </a:lnSpc>
            <a:spcBef>
              <a:spcPct val="0"/>
            </a:spcBef>
            <a:spcAft>
              <a:spcPct val="35000"/>
            </a:spcAft>
            <a:buNone/>
          </a:pPr>
          <a:r>
            <a:rPr lang="en-GB" sz="2600" kern="1200" err="1"/>
            <a:t>df</a:t>
          </a:r>
          <a:r>
            <a:rPr lang="en-GB" sz="2600" kern="1200" baseline="-25000" err="1"/>
            <a:t>t</a:t>
          </a:r>
          <a:endParaRPr lang="en-GB" sz="2600" kern="1200" baseline="-25000"/>
        </a:p>
      </dsp:txBody>
      <dsp:txXfrm>
        <a:off x="3843144" y="796787"/>
        <a:ext cx="1857573" cy="426808"/>
      </dsp:txXfrm>
    </dsp:sp>
    <dsp:sp modelId="{5C9A9711-4251-48CC-9B82-545436397CEA}">
      <dsp:nvSpPr>
        <dsp:cNvPr id="0" name=""/>
        <dsp:cNvSpPr/>
      </dsp:nvSpPr>
      <dsp:spPr>
        <a:xfrm>
          <a:off x="2045819" y="1722290"/>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150796" numCol="1" spcCol="1270" anchor="ctr" anchorCtr="0">
          <a:noAutofit/>
        </a:bodyPr>
        <a:lstStyle/>
        <a:p>
          <a:pPr marL="0" lvl="0" indent="0" algn="ctr" defTabSz="1644650">
            <a:lnSpc>
              <a:spcPct val="90000"/>
            </a:lnSpc>
            <a:spcBef>
              <a:spcPct val="0"/>
            </a:spcBef>
            <a:spcAft>
              <a:spcPct val="35000"/>
            </a:spcAft>
            <a:buNone/>
          </a:pPr>
          <a:r>
            <a:rPr lang="en-GB" sz="3700" kern="1200"/>
            <a:t>n-1</a:t>
          </a:r>
        </a:p>
      </dsp:txBody>
      <dsp:txXfrm>
        <a:off x="2045819" y="1722290"/>
        <a:ext cx="2063970" cy="1068632"/>
      </dsp:txXfrm>
    </dsp:sp>
    <dsp:sp modelId="{06AE4975-C83D-4BF6-AD45-9BC6B238A21C}">
      <dsp:nvSpPr>
        <dsp:cNvPr id="0" name=""/>
        <dsp:cNvSpPr/>
      </dsp:nvSpPr>
      <dsp:spPr>
        <a:xfrm>
          <a:off x="2458613" y="2518150"/>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marL="0" lvl="0" indent="0" algn="r" defTabSz="1155700">
            <a:lnSpc>
              <a:spcPct val="90000"/>
            </a:lnSpc>
            <a:spcBef>
              <a:spcPct val="0"/>
            </a:spcBef>
            <a:spcAft>
              <a:spcPct val="35000"/>
            </a:spcAft>
            <a:buNone/>
          </a:pPr>
          <a:r>
            <a:rPr lang="en-GB" sz="2600" kern="1200" err="1"/>
            <a:t>df</a:t>
          </a:r>
          <a:r>
            <a:rPr lang="en-GB" sz="2600" kern="1200" baseline="-25000" err="1"/>
            <a:t>s</a:t>
          </a:r>
          <a:endParaRPr lang="en-GB" sz="2600" kern="1200"/>
        </a:p>
      </dsp:txBody>
      <dsp:txXfrm>
        <a:off x="2458613" y="2518150"/>
        <a:ext cx="1857573" cy="426808"/>
      </dsp:txXfrm>
    </dsp:sp>
    <dsp:sp modelId="{1518E020-3F1B-4832-B4B2-9F6C2AE67A3C}">
      <dsp:nvSpPr>
        <dsp:cNvPr id="0" name=""/>
        <dsp:cNvSpPr/>
      </dsp:nvSpPr>
      <dsp:spPr>
        <a:xfrm>
          <a:off x="4814881" y="1722290"/>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150796" numCol="1" spcCol="1270" anchor="ctr" anchorCtr="0">
          <a:noAutofit/>
        </a:bodyPr>
        <a:lstStyle/>
        <a:p>
          <a:pPr marL="0" lvl="0" indent="0" algn="ctr" defTabSz="1644650">
            <a:lnSpc>
              <a:spcPct val="90000"/>
            </a:lnSpc>
            <a:spcBef>
              <a:spcPct val="0"/>
            </a:spcBef>
            <a:spcAft>
              <a:spcPct val="35000"/>
            </a:spcAft>
            <a:buNone/>
          </a:pPr>
          <a:r>
            <a:rPr lang="en-GB" sz="3700" kern="1200"/>
            <a:t>n(g-1)</a:t>
          </a:r>
        </a:p>
      </dsp:txBody>
      <dsp:txXfrm>
        <a:off x="4814881" y="1722290"/>
        <a:ext cx="2063970" cy="1068632"/>
      </dsp:txXfrm>
    </dsp:sp>
    <dsp:sp modelId="{6631322C-2C64-4018-90BA-37F1285590A2}">
      <dsp:nvSpPr>
        <dsp:cNvPr id="0" name=""/>
        <dsp:cNvSpPr/>
      </dsp:nvSpPr>
      <dsp:spPr>
        <a:xfrm>
          <a:off x="5227675" y="2518150"/>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marL="0" lvl="0" indent="0" algn="r" defTabSz="1155700">
            <a:lnSpc>
              <a:spcPct val="90000"/>
            </a:lnSpc>
            <a:spcBef>
              <a:spcPct val="0"/>
            </a:spcBef>
            <a:spcAft>
              <a:spcPct val="35000"/>
            </a:spcAft>
            <a:buNone/>
          </a:pPr>
          <a:r>
            <a:rPr lang="en-GB" sz="2600" kern="1200" err="1"/>
            <a:t>df</a:t>
          </a:r>
          <a:r>
            <a:rPr lang="en-GB" sz="2600" kern="1200" baseline="-25000" err="1"/>
            <a:t>ws</a:t>
          </a:r>
          <a:endParaRPr lang="en-GB" sz="2600" kern="1200"/>
        </a:p>
      </dsp:txBody>
      <dsp:txXfrm>
        <a:off x="5227675" y="2518150"/>
        <a:ext cx="1857573" cy="426808"/>
      </dsp:txXfrm>
    </dsp:sp>
    <dsp:sp modelId="{9B2F9C4A-C26F-4F22-B228-853C41F180CB}">
      <dsp:nvSpPr>
        <dsp:cNvPr id="0" name=""/>
        <dsp:cNvSpPr/>
      </dsp:nvSpPr>
      <dsp:spPr>
        <a:xfrm>
          <a:off x="3430350" y="3443654"/>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150796" numCol="1" spcCol="1270" anchor="ctr" anchorCtr="0">
          <a:noAutofit/>
        </a:bodyPr>
        <a:lstStyle/>
        <a:p>
          <a:pPr marL="0" lvl="0" indent="0" algn="ctr" defTabSz="1644650">
            <a:lnSpc>
              <a:spcPct val="90000"/>
            </a:lnSpc>
            <a:spcBef>
              <a:spcPct val="0"/>
            </a:spcBef>
            <a:spcAft>
              <a:spcPct val="35000"/>
            </a:spcAft>
            <a:buNone/>
          </a:pPr>
          <a:r>
            <a:rPr lang="en-GB" sz="3700" kern="1200"/>
            <a:t>g-1</a:t>
          </a:r>
        </a:p>
      </dsp:txBody>
      <dsp:txXfrm>
        <a:off x="3430350" y="3443654"/>
        <a:ext cx="2063970" cy="1068632"/>
      </dsp:txXfrm>
    </dsp:sp>
    <dsp:sp modelId="{C52DE68A-E4D1-4171-BEDC-F708625BF09D}">
      <dsp:nvSpPr>
        <dsp:cNvPr id="0" name=""/>
        <dsp:cNvSpPr/>
      </dsp:nvSpPr>
      <dsp:spPr>
        <a:xfrm>
          <a:off x="3843144" y="4239514"/>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marL="0" lvl="0" indent="0" algn="r" defTabSz="1155700">
            <a:lnSpc>
              <a:spcPct val="90000"/>
            </a:lnSpc>
            <a:spcBef>
              <a:spcPct val="0"/>
            </a:spcBef>
            <a:spcAft>
              <a:spcPct val="35000"/>
            </a:spcAft>
            <a:buNone/>
          </a:pPr>
          <a:r>
            <a:rPr lang="en-GB" sz="2600" kern="1200" err="1"/>
            <a:t>df</a:t>
          </a:r>
          <a:r>
            <a:rPr lang="en-GB" sz="2600" kern="1200" baseline="-25000" err="1"/>
            <a:t>B</a:t>
          </a:r>
          <a:endParaRPr lang="en-GB" sz="2600" kern="1200"/>
        </a:p>
      </dsp:txBody>
      <dsp:txXfrm>
        <a:off x="3843144" y="4239514"/>
        <a:ext cx="1857573" cy="426808"/>
      </dsp:txXfrm>
    </dsp:sp>
    <dsp:sp modelId="{57040146-B458-4E20-8CDA-74ECDA853556}">
      <dsp:nvSpPr>
        <dsp:cNvPr id="0" name=""/>
        <dsp:cNvSpPr/>
      </dsp:nvSpPr>
      <dsp:spPr>
        <a:xfrm>
          <a:off x="6199413" y="3443654"/>
          <a:ext cx="2063970" cy="106863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150796" numCol="1" spcCol="1270" anchor="ctr" anchorCtr="0">
          <a:noAutofit/>
        </a:bodyPr>
        <a:lstStyle/>
        <a:p>
          <a:pPr marL="0" lvl="0" indent="0" algn="ctr" defTabSz="1644650">
            <a:lnSpc>
              <a:spcPct val="90000"/>
            </a:lnSpc>
            <a:spcBef>
              <a:spcPct val="0"/>
            </a:spcBef>
            <a:spcAft>
              <a:spcPct val="35000"/>
            </a:spcAft>
            <a:buNone/>
          </a:pPr>
          <a:r>
            <a:rPr lang="en-GB" sz="3700" kern="1200"/>
            <a:t>(g-1)(n-1)</a:t>
          </a:r>
        </a:p>
      </dsp:txBody>
      <dsp:txXfrm>
        <a:off x="6199413" y="3443654"/>
        <a:ext cx="2063970" cy="1068632"/>
      </dsp:txXfrm>
    </dsp:sp>
    <dsp:sp modelId="{23479846-9164-4282-AF4D-0E0F454EF3B6}">
      <dsp:nvSpPr>
        <dsp:cNvPr id="0" name=""/>
        <dsp:cNvSpPr/>
      </dsp:nvSpPr>
      <dsp:spPr>
        <a:xfrm>
          <a:off x="6612207" y="4239514"/>
          <a:ext cx="1857573" cy="426808"/>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en-GB" sz="2800" kern="1200" err="1"/>
            <a:t>df</a:t>
          </a:r>
          <a:r>
            <a:rPr lang="en-GB" sz="2800" kern="1200" baseline="-25000" err="1"/>
            <a:t>res</a:t>
          </a:r>
          <a:endParaRPr lang="en-GB" sz="2800" kern="1200"/>
        </a:p>
      </dsp:txBody>
      <dsp:txXfrm>
        <a:off x="6612207" y="4239514"/>
        <a:ext cx="1857573" cy="426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F13C0-9EBC-4865-BBC7-6BC74C3749B5}">
      <dsp:nvSpPr>
        <dsp:cNvPr id="0" name=""/>
        <dsp:cNvSpPr/>
      </dsp:nvSpPr>
      <dsp:spPr>
        <a:xfrm>
          <a:off x="7314838" y="2919462"/>
          <a:ext cx="2136668" cy="503661"/>
        </a:xfrm>
        <a:custGeom>
          <a:avLst/>
          <a:gdLst/>
          <a:ahLst/>
          <a:cxnLst/>
          <a:rect l="0" t="0" r="0" b="0"/>
          <a:pathLst>
            <a:path>
              <a:moveTo>
                <a:pt x="0" y="0"/>
              </a:moveTo>
              <a:lnTo>
                <a:pt x="0" y="311259"/>
              </a:lnTo>
              <a:lnTo>
                <a:pt x="2136668" y="311259"/>
              </a:lnTo>
              <a:lnTo>
                <a:pt x="2136668" y="503661"/>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B39EBE-208E-4972-9F0B-939A47F87F0C}">
      <dsp:nvSpPr>
        <dsp:cNvPr id="0" name=""/>
        <dsp:cNvSpPr/>
      </dsp:nvSpPr>
      <dsp:spPr>
        <a:xfrm>
          <a:off x="7269118" y="2919462"/>
          <a:ext cx="91440" cy="503661"/>
        </a:xfrm>
        <a:custGeom>
          <a:avLst/>
          <a:gdLst/>
          <a:ahLst/>
          <a:cxnLst/>
          <a:rect l="0" t="0" r="0" b="0"/>
          <a:pathLst>
            <a:path>
              <a:moveTo>
                <a:pt x="45720" y="0"/>
              </a:moveTo>
              <a:lnTo>
                <a:pt x="45720" y="503661"/>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EFF091-C3CC-4F4A-9F99-3A678C6851D0}">
      <dsp:nvSpPr>
        <dsp:cNvPr id="0" name=""/>
        <dsp:cNvSpPr/>
      </dsp:nvSpPr>
      <dsp:spPr>
        <a:xfrm>
          <a:off x="5178169" y="2919462"/>
          <a:ext cx="2136668" cy="503661"/>
        </a:xfrm>
        <a:custGeom>
          <a:avLst/>
          <a:gdLst/>
          <a:ahLst/>
          <a:cxnLst/>
          <a:rect l="0" t="0" r="0" b="0"/>
          <a:pathLst>
            <a:path>
              <a:moveTo>
                <a:pt x="2136668" y="0"/>
              </a:moveTo>
              <a:lnTo>
                <a:pt x="2136668" y="311259"/>
              </a:lnTo>
              <a:lnTo>
                <a:pt x="0" y="311259"/>
              </a:lnTo>
              <a:lnTo>
                <a:pt x="0" y="503661"/>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B55C1-8065-4973-BC08-9D9B257218B6}">
      <dsp:nvSpPr>
        <dsp:cNvPr id="0" name=""/>
        <dsp:cNvSpPr/>
      </dsp:nvSpPr>
      <dsp:spPr>
        <a:xfrm>
          <a:off x="4644002" y="1591221"/>
          <a:ext cx="2670835" cy="503661"/>
        </a:xfrm>
        <a:custGeom>
          <a:avLst/>
          <a:gdLst/>
          <a:ahLst/>
          <a:cxnLst/>
          <a:rect l="0" t="0" r="0" b="0"/>
          <a:pathLst>
            <a:path>
              <a:moveTo>
                <a:pt x="0" y="0"/>
              </a:moveTo>
              <a:lnTo>
                <a:pt x="0" y="311259"/>
              </a:lnTo>
              <a:lnTo>
                <a:pt x="2670835" y="311259"/>
              </a:lnTo>
              <a:lnTo>
                <a:pt x="2670835" y="503661"/>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FB5640-8D8C-4D49-BC08-9D288903C852}">
      <dsp:nvSpPr>
        <dsp:cNvPr id="0" name=""/>
        <dsp:cNvSpPr/>
      </dsp:nvSpPr>
      <dsp:spPr>
        <a:xfrm>
          <a:off x="1973166" y="2919462"/>
          <a:ext cx="1068334" cy="503661"/>
        </a:xfrm>
        <a:custGeom>
          <a:avLst/>
          <a:gdLst/>
          <a:ahLst/>
          <a:cxnLst/>
          <a:rect l="0" t="0" r="0" b="0"/>
          <a:pathLst>
            <a:path>
              <a:moveTo>
                <a:pt x="0" y="0"/>
              </a:moveTo>
              <a:lnTo>
                <a:pt x="0" y="311259"/>
              </a:lnTo>
              <a:lnTo>
                <a:pt x="1068334" y="311259"/>
              </a:lnTo>
              <a:lnTo>
                <a:pt x="1068334" y="503661"/>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47C364-08AC-4352-8F85-52EFE40D2CAC}">
      <dsp:nvSpPr>
        <dsp:cNvPr id="0" name=""/>
        <dsp:cNvSpPr/>
      </dsp:nvSpPr>
      <dsp:spPr>
        <a:xfrm>
          <a:off x="904832" y="2919462"/>
          <a:ext cx="1068334" cy="503661"/>
        </a:xfrm>
        <a:custGeom>
          <a:avLst/>
          <a:gdLst/>
          <a:ahLst/>
          <a:cxnLst/>
          <a:rect l="0" t="0" r="0" b="0"/>
          <a:pathLst>
            <a:path>
              <a:moveTo>
                <a:pt x="1068334" y="0"/>
              </a:moveTo>
              <a:lnTo>
                <a:pt x="1068334" y="311259"/>
              </a:lnTo>
              <a:lnTo>
                <a:pt x="0" y="311259"/>
              </a:lnTo>
              <a:lnTo>
                <a:pt x="0" y="503661"/>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9C6DFF-ED69-46A8-A335-958F52523141}">
      <dsp:nvSpPr>
        <dsp:cNvPr id="0" name=""/>
        <dsp:cNvSpPr/>
      </dsp:nvSpPr>
      <dsp:spPr>
        <a:xfrm>
          <a:off x="1973166" y="1591221"/>
          <a:ext cx="2670835" cy="503661"/>
        </a:xfrm>
        <a:custGeom>
          <a:avLst/>
          <a:gdLst/>
          <a:ahLst/>
          <a:cxnLst/>
          <a:rect l="0" t="0" r="0" b="0"/>
          <a:pathLst>
            <a:path>
              <a:moveTo>
                <a:pt x="2670835" y="0"/>
              </a:moveTo>
              <a:lnTo>
                <a:pt x="2670835" y="311259"/>
              </a:lnTo>
              <a:lnTo>
                <a:pt x="0" y="311259"/>
              </a:lnTo>
              <a:lnTo>
                <a:pt x="0" y="503661"/>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1B0AA-6270-4FCF-B5B2-50C2E73E99E3}">
      <dsp:nvSpPr>
        <dsp:cNvPr id="0" name=""/>
        <dsp:cNvSpPr/>
      </dsp:nvSpPr>
      <dsp:spPr>
        <a:xfrm>
          <a:off x="3847700" y="766641"/>
          <a:ext cx="1592604" cy="82457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6357" numCol="1" spcCol="1270" anchor="ctr" anchorCtr="0">
          <a:noAutofit/>
        </a:bodyPr>
        <a:lstStyle/>
        <a:p>
          <a:pPr marL="0" lvl="0" indent="0" algn="ctr" defTabSz="622300">
            <a:lnSpc>
              <a:spcPct val="90000"/>
            </a:lnSpc>
            <a:spcBef>
              <a:spcPct val="0"/>
            </a:spcBef>
            <a:spcAft>
              <a:spcPct val="35000"/>
            </a:spcAft>
            <a:buNone/>
          </a:pPr>
          <a:r>
            <a:rPr lang="sr-Cyrl-RS" sz="1400" kern="1200" dirty="0">
              <a:latin typeface="Arial Narrow"/>
            </a:rPr>
            <a:t>Укупна</a:t>
          </a:r>
          <a:r>
            <a:rPr lang="sr-Cyrl-RS" sz="1400" kern="1200" dirty="0"/>
            <a:t> варијабилност</a:t>
          </a:r>
          <a:endParaRPr lang="en-GB" sz="1400" kern="1200" dirty="0"/>
        </a:p>
      </dsp:txBody>
      <dsp:txXfrm>
        <a:off x="3847700" y="766641"/>
        <a:ext cx="1592604" cy="824579"/>
      </dsp:txXfrm>
    </dsp:sp>
    <dsp:sp modelId="{5E137BD8-A2BD-49D3-BF6D-4A74D68777FE}">
      <dsp:nvSpPr>
        <dsp:cNvPr id="0" name=""/>
        <dsp:cNvSpPr/>
      </dsp:nvSpPr>
      <dsp:spPr>
        <a:xfrm>
          <a:off x="4166221" y="1380744"/>
          <a:ext cx="1433343" cy="329334"/>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GB" sz="2000" kern="1200" dirty="0" err="1"/>
            <a:t>SS</a:t>
          </a:r>
          <a:r>
            <a:rPr lang="en-GB" sz="2000" kern="1200" baseline="-25000" dirty="0" err="1"/>
            <a:t>t</a:t>
          </a:r>
          <a:endParaRPr lang="en-GB" sz="2000" kern="1200" baseline="-25000" dirty="0"/>
        </a:p>
      </dsp:txBody>
      <dsp:txXfrm>
        <a:off x="4166221" y="1380744"/>
        <a:ext cx="1433343" cy="329334"/>
      </dsp:txXfrm>
    </dsp:sp>
    <dsp:sp modelId="{5C9A9711-4251-48CC-9B82-545436397CEA}">
      <dsp:nvSpPr>
        <dsp:cNvPr id="0" name=""/>
        <dsp:cNvSpPr/>
      </dsp:nvSpPr>
      <dsp:spPr>
        <a:xfrm>
          <a:off x="1176864" y="2094882"/>
          <a:ext cx="1592604" cy="82457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6357" numCol="1" spcCol="1270" anchor="ctr" anchorCtr="0">
          <a:noAutofit/>
        </a:bodyPr>
        <a:lstStyle/>
        <a:p>
          <a:pPr marL="0" lvl="0" indent="0" algn="ctr" defTabSz="622300" rtl="0">
            <a:lnSpc>
              <a:spcPct val="90000"/>
            </a:lnSpc>
            <a:spcBef>
              <a:spcPct val="0"/>
            </a:spcBef>
            <a:spcAft>
              <a:spcPct val="35000"/>
            </a:spcAft>
            <a:buNone/>
          </a:pPr>
          <a:r>
            <a:rPr lang="sr-Cyrl-RS" sz="1400" b="0" kern="1200" dirty="0">
              <a:latin typeface="Arial Narrow"/>
            </a:rPr>
            <a:t>Између испитаника</a:t>
          </a:r>
          <a:endParaRPr lang="en-GB" sz="1400" kern="1200" dirty="0"/>
        </a:p>
      </dsp:txBody>
      <dsp:txXfrm>
        <a:off x="1176864" y="2094882"/>
        <a:ext cx="1592604" cy="824579"/>
      </dsp:txXfrm>
    </dsp:sp>
    <dsp:sp modelId="{06AE4975-C83D-4BF6-AD45-9BC6B238A21C}">
      <dsp:nvSpPr>
        <dsp:cNvPr id="0" name=""/>
        <dsp:cNvSpPr/>
      </dsp:nvSpPr>
      <dsp:spPr>
        <a:xfrm>
          <a:off x="1495385" y="2708985"/>
          <a:ext cx="1433343" cy="329334"/>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GB" sz="2000" kern="1200" dirty="0" err="1"/>
            <a:t>SS</a:t>
          </a:r>
          <a:r>
            <a:rPr lang="en-GB" sz="2000" kern="1200" baseline="-25000" dirty="0" err="1"/>
            <a:t>b</a:t>
          </a:r>
          <a:endParaRPr lang="en-GB" sz="2000" kern="1200" baseline="-25000" dirty="0"/>
        </a:p>
      </dsp:txBody>
      <dsp:txXfrm>
        <a:off x="1495385" y="2708985"/>
        <a:ext cx="1433343" cy="329334"/>
      </dsp:txXfrm>
    </dsp:sp>
    <dsp:sp modelId="{DBB08F04-E89C-428D-AA64-02127B6563B5}">
      <dsp:nvSpPr>
        <dsp:cNvPr id="0" name=""/>
        <dsp:cNvSpPr/>
      </dsp:nvSpPr>
      <dsp:spPr>
        <a:xfrm>
          <a:off x="108530" y="3423123"/>
          <a:ext cx="1592604" cy="82457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6357" numCol="1" spcCol="1270" anchor="ctr" anchorCtr="0">
          <a:noAutofit/>
        </a:bodyPr>
        <a:lstStyle/>
        <a:p>
          <a:pPr marL="0" lvl="0" indent="0" algn="ctr" defTabSz="622300" rtl="0">
            <a:lnSpc>
              <a:spcPct val="90000"/>
            </a:lnSpc>
            <a:spcBef>
              <a:spcPct val="0"/>
            </a:spcBef>
            <a:spcAft>
              <a:spcPct val="35000"/>
            </a:spcAft>
            <a:buNone/>
          </a:pPr>
          <a:r>
            <a:rPr lang="sr-Cyrl-RS" sz="1400" kern="1200"/>
            <a:t>Ефекат непоновљеног фактора</a:t>
          </a:r>
          <a:endParaRPr lang="en-GB" sz="1400" kern="1200" dirty="0"/>
        </a:p>
      </dsp:txBody>
      <dsp:txXfrm>
        <a:off x="108530" y="3423123"/>
        <a:ext cx="1592604" cy="824579"/>
      </dsp:txXfrm>
    </dsp:sp>
    <dsp:sp modelId="{C62EC786-12F3-4D0D-884E-C2F80775CA10}">
      <dsp:nvSpPr>
        <dsp:cNvPr id="0" name=""/>
        <dsp:cNvSpPr/>
      </dsp:nvSpPr>
      <dsp:spPr>
        <a:xfrm>
          <a:off x="427051" y="4064463"/>
          <a:ext cx="1433343" cy="274859"/>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GB" sz="2000" kern="1200" dirty="0"/>
            <a:t>SS</a:t>
          </a:r>
          <a:r>
            <a:rPr lang="en-GB" sz="2000" kern="1200" baseline="-25000" dirty="0"/>
            <a:t>A</a:t>
          </a:r>
          <a:endParaRPr lang="en-GB" sz="2000" kern="1200" dirty="0"/>
        </a:p>
      </dsp:txBody>
      <dsp:txXfrm>
        <a:off x="427051" y="4064463"/>
        <a:ext cx="1433343" cy="274859"/>
      </dsp:txXfrm>
    </dsp:sp>
    <dsp:sp modelId="{CC6EBDD3-FD93-4E33-B783-F21EE85A83AD}">
      <dsp:nvSpPr>
        <dsp:cNvPr id="0" name=""/>
        <dsp:cNvSpPr/>
      </dsp:nvSpPr>
      <dsp:spPr>
        <a:xfrm>
          <a:off x="2245199" y="3423123"/>
          <a:ext cx="1592604" cy="82457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6357" numCol="1" spcCol="1270" anchor="ctr" anchorCtr="0">
          <a:noAutofit/>
        </a:bodyPr>
        <a:lstStyle/>
        <a:p>
          <a:pPr marL="0" lvl="0" indent="0" algn="ctr" defTabSz="622300" rtl="0">
            <a:lnSpc>
              <a:spcPct val="90000"/>
            </a:lnSpc>
            <a:spcBef>
              <a:spcPct val="0"/>
            </a:spcBef>
            <a:spcAft>
              <a:spcPct val="35000"/>
            </a:spcAft>
            <a:buNone/>
          </a:pPr>
          <a:r>
            <a:rPr lang="sr-Cyrl-RS" sz="1400" kern="1200" dirty="0" err="1"/>
            <a:t>Унутаргрупне</a:t>
          </a:r>
          <a:r>
            <a:rPr lang="sr-Cyrl-RS" sz="1400" kern="1200" dirty="0"/>
            <a:t> разлике</a:t>
          </a:r>
          <a:endParaRPr lang="en-GB" sz="1400" kern="1200" dirty="0"/>
        </a:p>
      </dsp:txBody>
      <dsp:txXfrm>
        <a:off x="2245199" y="3423123"/>
        <a:ext cx="1592604" cy="824579"/>
      </dsp:txXfrm>
    </dsp:sp>
    <dsp:sp modelId="{80689075-3D6E-48BA-8D15-F25AAB551424}">
      <dsp:nvSpPr>
        <dsp:cNvPr id="0" name=""/>
        <dsp:cNvSpPr/>
      </dsp:nvSpPr>
      <dsp:spPr>
        <a:xfrm>
          <a:off x="2563719" y="4064463"/>
          <a:ext cx="1433343" cy="274859"/>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GB" sz="2000" kern="1200" dirty="0" err="1"/>
            <a:t>SS</a:t>
          </a:r>
          <a:r>
            <a:rPr lang="en-GB" sz="2000" kern="1200" baseline="-25000" dirty="0" err="1"/>
            <a:t>swg</a:t>
          </a:r>
          <a:endParaRPr lang="en-GB" sz="2000" kern="1200" dirty="0"/>
        </a:p>
      </dsp:txBody>
      <dsp:txXfrm>
        <a:off x="2563719" y="4064463"/>
        <a:ext cx="1433343" cy="274859"/>
      </dsp:txXfrm>
    </dsp:sp>
    <dsp:sp modelId="{1518E020-3F1B-4832-B4B2-9F6C2AE67A3C}">
      <dsp:nvSpPr>
        <dsp:cNvPr id="0" name=""/>
        <dsp:cNvSpPr/>
      </dsp:nvSpPr>
      <dsp:spPr>
        <a:xfrm>
          <a:off x="6518536" y="2094882"/>
          <a:ext cx="1592604" cy="82457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6357" numCol="1" spcCol="1270" anchor="ctr" anchorCtr="0">
          <a:noAutofit/>
        </a:bodyPr>
        <a:lstStyle/>
        <a:p>
          <a:pPr marL="0" lvl="0" indent="0" algn="ctr" defTabSz="622300" rtl="0">
            <a:lnSpc>
              <a:spcPct val="90000"/>
            </a:lnSpc>
            <a:spcBef>
              <a:spcPct val="0"/>
            </a:spcBef>
            <a:spcAft>
              <a:spcPct val="35000"/>
            </a:spcAft>
            <a:buNone/>
          </a:pPr>
          <a:r>
            <a:rPr lang="sr-Cyrl-RS" sz="1400" kern="1200" dirty="0">
              <a:latin typeface="Arial Narrow"/>
            </a:rPr>
            <a:t>Унутар испитаника</a:t>
          </a:r>
          <a:endParaRPr lang="en-GB" sz="1400" kern="1200" dirty="0"/>
        </a:p>
      </dsp:txBody>
      <dsp:txXfrm>
        <a:off x="6518536" y="2094882"/>
        <a:ext cx="1592604" cy="824579"/>
      </dsp:txXfrm>
    </dsp:sp>
    <dsp:sp modelId="{6631322C-2C64-4018-90BA-37F1285590A2}">
      <dsp:nvSpPr>
        <dsp:cNvPr id="0" name=""/>
        <dsp:cNvSpPr/>
      </dsp:nvSpPr>
      <dsp:spPr>
        <a:xfrm>
          <a:off x="6837057" y="2708985"/>
          <a:ext cx="1433343" cy="329334"/>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GB" sz="2000" kern="1200" dirty="0" err="1"/>
            <a:t>SS</a:t>
          </a:r>
          <a:r>
            <a:rPr lang="en-GB" sz="2000" kern="1200" baseline="-25000" dirty="0" err="1"/>
            <a:t>w</a:t>
          </a:r>
          <a:endParaRPr lang="en-GB" sz="2000" kern="1200" dirty="0"/>
        </a:p>
      </dsp:txBody>
      <dsp:txXfrm>
        <a:off x="6837057" y="2708985"/>
        <a:ext cx="1433343" cy="329334"/>
      </dsp:txXfrm>
    </dsp:sp>
    <dsp:sp modelId="{9B2F9C4A-C26F-4F22-B228-853C41F180CB}">
      <dsp:nvSpPr>
        <dsp:cNvPr id="0" name=""/>
        <dsp:cNvSpPr/>
      </dsp:nvSpPr>
      <dsp:spPr>
        <a:xfrm>
          <a:off x="4381867" y="3423123"/>
          <a:ext cx="1592604" cy="82457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6357" numCol="1" spcCol="1270" anchor="ctr" anchorCtr="0">
          <a:noAutofit/>
        </a:bodyPr>
        <a:lstStyle/>
        <a:p>
          <a:pPr marL="0" lvl="0" indent="0" algn="ctr" defTabSz="622300">
            <a:lnSpc>
              <a:spcPct val="90000"/>
            </a:lnSpc>
            <a:spcBef>
              <a:spcPct val="0"/>
            </a:spcBef>
            <a:spcAft>
              <a:spcPct val="35000"/>
            </a:spcAft>
            <a:buNone/>
          </a:pPr>
          <a:r>
            <a:rPr lang="sr-Cyrl-RS" sz="1400" kern="1200" dirty="0"/>
            <a:t>Поновљени фактор</a:t>
          </a:r>
          <a:endParaRPr lang="en-GB" sz="1400" kern="1200" dirty="0"/>
        </a:p>
      </dsp:txBody>
      <dsp:txXfrm>
        <a:off x="4381867" y="3423123"/>
        <a:ext cx="1592604" cy="824579"/>
      </dsp:txXfrm>
    </dsp:sp>
    <dsp:sp modelId="{C52DE68A-E4D1-4171-BEDC-F708625BF09D}">
      <dsp:nvSpPr>
        <dsp:cNvPr id="0" name=""/>
        <dsp:cNvSpPr/>
      </dsp:nvSpPr>
      <dsp:spPr>
        <a:xfrm>
          <a:off x="4700388" y="4037226"/>
          <a:ext cx="1433343" cy="329334"/>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GB" sz="2000" kern="1200" dirty="0"/>
            <a:t>SS</a:t>
          </a:r>
          <a:r>
            <a:rPr lang="en-GB" sz="2000" kern="1200" baseline="-25000" dirty="0"/>
            <a:t>B</a:t>
          </a:r>
          <a:endParaRPr lang="en-GB" sz="2000" kern="1200" dirty="0"/>
        </a:p>
      </dsp:txBody>
      <dsp:txXfrm>
        <a:off x="4700388" y="4037226"/>
        <a:ext cx="1433343" cy="329334"/>
      </dsp:txXfrm>
    </dsp:sp>
    <dsp:sp modelId="{BF5FAA51-5E7A-4BAB-BA6E-6F0462675291}">
      <dsp:nvSpPr>
        <dsp:cNvPr id="0" name=""/>
        <dsp:cNvSpPr/>
      </dsp:nvSpPr>
      <dsp:spPr>
        <a:xfrm>
          <a:off x="6518536" y="3423123"/>
          <a:ext cx="1592604" cy="82457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6357" numCol="1" spcCol="1270" anchor="ctr" anchorCtr="0">
          <a:noAutofit/>
        </a:bodyPr>
        <a:lstStyle/>
        <a:p>
          <a:pPr marL="0" lvl="0" indent="0" algn="ctr" defTabSz="622300">
            <a:lnSpc>
              <a:spcPct val="90000"/>
            </a:lnSpc>
            <a:spcBef>
              <a:spcPct val="0"/>
            </a:spcBef>
            <a:spcAft>
              <a:spcPct val="35000"/>
            </a:spcAft>
            <a:buNone/>
          </a:pPr>
          <a:r>
            <a:rPr lang="sr-Cyrl-RS" sz="1400" kern="1200"/>
            <a:t>Интеракција</a:t>
          </a:r>
          <a:endParaRPr lang="en-GB" sz="1400" kern="1200" dirty="0"/>
        </a:p>
      </dsp:txBody>
      <dsp:txXfrm>
        <a:off x="6518536" y="3423123"/>
        <a:ext cx="1592604" cy="824579"/>
      </dsp:txXfrm>
    </dsp:sp>
    <dsp:sp modelId="{248021EA-852C-4D94-90BF-BA43D3E7B37F}">
      <dsp:nvSpPr>
        <dsp:cNvPr id="0" name=""/>
        <dsp:cNvSpPr/>
      </dsp:nvSpPr>
      <dsp:spPr>
        <a:xfrm>
          <a:off x="6837057" y="4064463"/>
          <a:ext cx="1433343" cy="274859"/>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sr-Latn-RS" sz="2000" kern="1200" dirty="0" err="1"/>
            <a:t>SS</a:t>
          </a:r>
          <a:r>
            <a:rPr lang="sr-Latn-RS" sz="2000" kern="1200" baseline="-25000" dirty="0" err="1"/>
            <a:t>AxB</a:t>
          </a:r>
          <a:endParaRPr lang="en-GB" sz="2000" kern="1200" dirty="0"/>
        </a:p>
      </dsp:txBody>
      <dsp:txXfrm>
        <a:off x="6837057" y="4064463"/>
        <a:ext cx="1433343" cy="274859"/>
      </dsp:txXfrm>
    </dsp:sp>
    <dsp:sp modelId="{57040146-B458-4E20-8CDA-74ECDA853556}">
      <dsp:nvSpPr>
        <dsp:cNvPr id="0" name=""/>
        <dsp:cNvSpPr/>
      </dsp:nvSpPr>
      <dsp:spPr>
        <a:xfrm>
          <a:off x="8655204" y="3423123"/>
          <a:ext cx="1592604" cy="82457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6357" numCol="1" spcCol="1270" anchor="ctr" anchorCtr="0">
          <a:noAutofit/>
        </a:bodyPr>
        <a:lstStyle/>
        <a:p>
          <a:pPr marL="0" lvl="0" indent="0" algn="ctr" defTabSz="622300">
            <a:lnSpc>
              <a:spcPct val="90000"/>
            </a:lnSpc>
            <a:spcBef>
              <a:spcPct val="0"/>
            </a:spcBef>
            <a:spcAft>
              <a:spcPct val="35000"/>
            </a:spcAft>
            <a:buNone/>
          </a:pPr>
          <a:r>
            <a:rPr lang="sr-Cyrl-RS" sz="1400" kern="1200" dirty="0"/>
            <a:t>Грешка унутар субјекта</a:t>
          </a:r>
          <a:endParaRPr lang="en-GB" sz="1400" kern="1200" dirty="0"/>
        </a:p>
      </dsp:txBody>
      <dsp:txXfrm>
        <a:off x="8655204" y="3423123"/>
        <a:ext cx="1592604" cy="824579"/>
      </dsp:txXfrm>
    </dsp:sp>
    <dsp:sp modelId="{23479846-9164-4282-AF4D-0E0F454EF3B6}">
      <dsp:nvSpPr>
        <dsp:cNvPr id="0" name=""/>
        <dsp:cNvSpPr/>
      </dsp:nvSpPr>
      <dsp:spPr>
        <a:xfrm>
          <a:off x="8973725" y="4037226"/>
          <a:ext cx="1433343" cy="329334"/>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GB" sz="2000" kern="1200" dirty="0"/>
            <a:t>SS</a:t>
          </a:r>
          <a:r>
            <a:rPr lang="sr-Latn-RS" sz="2000" kern="1200" baseline="-25000" dirty="0" err="1"/>
            <a:t>Bxswg</a:t>
          </a:r>
          <a:endParaRPr lang="en-GB" sz="2000" kern="1200" dirty="0"/>
        </a:p>
      </dsp:txBody>
      <dsp:txXfrm>
        <a:off x="8973725" y="4037226"/>
        <a:ext cx="1433343" cy="32933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58F8D-E31A-44CC-9C7C-F4B67CA02576}" type="datetimeFigureOut">
              <a:rPr lang="en-GB" smtClean="0"/>
              <a:t>24/03/2026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1B3D9-F736-4220-894A-375127E70BE5}" type="slidenum">
              <a:rPr lang="en-GB" smtClean="0"/>
              <a:t>‹#›</a:t>
            </a:fld>
            <a:endParaRPr lang="en-GB"/>
          </a:p>
        </p:txBody>
      </p:sp>
    </p:spTree>
    <p:extLst>
      <p:ext uri="{BB962C8B-B14F-4D97-AF65-F5344CB8AC3E}">
        <p14:creationId xmlns:p14="http://schemas.microsoft.com/office/powerpoint/2010/main" val="403584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Rat_litter.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Cyrl-RS"/>
          </a:p>
        </p:txBody>
      </p:sp>
      <p:sp>
        <p:nvSpPr>
          <p:cNvPr id="4" name="Slide Number Placeholder 3"/>
          <p:cNvSpPr>
            <a:spLocks noGrp="1"/>
          </p:cNvSpPr>
          <p:nvPr>
            <p:ph type="sldNum" sz="quarter" idx="5"/>
          </p:nvPr>
        </p:nvSpPr>
        <p:spPr/>
        <p:txBody>
          <a:bodyPr/>
          <a:lstStyle/>
          <a:p>
            <a:fld id="{9AB1B3D9-F736-4220-894A-375127E70BE5}" type="slidenum">
              <a:rPr lang="en-GB" smtClean="0"/>
              <a:t>1</a:t>
            </a:fld>
            <a:endParaRPr lang="en-GB"/>
          </a:p>
        </p:txBody>
      </p:sp>
    </p:spTree>
    <p:extLst>
      <p:ext uri="{BB962C8B-B14F-4D97-AF65-F5344CB8AC3E}">
        <p14:creationId xmlns:p14="http://schemas.microsoft.com/office/powerpoint/2010/main" val="11237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A0552-0F58-6096-45B2-BFFB40AEC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8CBCB-8F4E-6F1E-35C5-12DC1744C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5679F-1E03-E1B7-658D-78703D05484C}"/>
              </a:ext>
            </a:extLst>
          </p:cNvPr>
          <p:cNvSpPr>
            <a:spLocks noGrp="1"/>
          </p:cNvSpPr>
          <p:nvPr>
            <p:ph type="body" idx="1"/>
          </p:nvPr>
        </p:nvSpPr>
        <p:spPr/>
        <p:txBody>
          <a:bodyPr/>
          <a:lstStyle/>
          <a:p>
            <a:r>
              <a:rPr lang="en-GB" b="1" err="1"/>
              <a:t>xik</a:t>
            </a:r>
            <a:r>
              <a:rPr lang="en-GB" b="1"/>
              <a:t> </a:t>
            </a:r>
            <a:r>
              <a:rPr lang="en-GB" b="1" err="1"/>
              <a:t>dakle</a:t>
            </a:r>
            <a:r>
              <a:rPr lang="en-GB" b="1"/>
              <a:t> </a:t>
            </a:r>
            <a:r>
              <a:rPr lang="en-GB" b="1" err="1"/>
              <a:t>ozna</a:t>
            </a:r>
            <a:r>
              <a:rPr lang="sr-Latn-RS" b="1" err="1"/>
              <a:t>čava</a:t>
            </a:r>
            <a:r>
              <a:rPr lang="sr-Latn-RS" b="1"/>
              <a:t> ispitanika pod rednim brojem i, u k-toj tački merenja</a:t>
            </a:r>
          </a:p>
        </p:txBody>
      </p:sp>
      <p:sp>
        <p:nvSpPr>
          <p:cNvPr id="4" name="Slide Number Placeholder 3">
            <a:extLst>
              <a:ext uri="{FF2B5EF4-FFF2-40B4-BE49-F238E27FC236}">
                <a16:creationId xmlns:a16="http://schemas.microsoft.com/office/drawing/2014/main" id="{2AA0CA9B-9B4F-F66B-695F-52BDE1D5AE1E}"/>
              </a:ext>
            </a:extLst>
          </p:cNvPr>
          <p:cNvSpPr>
            <a:spLocks noGrp="1"/>
          </p:cNvSpPr>
          <p:nvPr>
            <p:ph type="sldNum" sz="quarter" idx="5"/>
          </p:nvPr>
        </p:nvSpPr>
        <p:spPr/>
        <p:txBody>
          <a:bodyPr/>
          <a:lstStyle/>
          <a:p>
            <a:fld id="{9AB1B3D9-F736-4220-894A-375127E70BE5}" type="slidenum">
              <a:rPr lang="en-GB" smtClean="0"/>
              <a:t>16</a:t>
            </a:fld>
            <a:endParaRPr lang="en-GB"/>
          </a:p>
        </p:txBody>
      </p:sp>
    </p:spTree>
    <p:extLst>
      <p:ext uri="{BB962C8B-B14F-4D97-AF65-F5344CB8AC3E}">
        <p14:creationId xmlns:p14="http://schemas.microsoft.com/office/powerpoint/2010/main" val="11085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A1AC5-FDBB-4B05-7B15-8552A23FF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B7BF1-84BB-EC1C-7D67-09D9CA9FD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4037A-857B-E9BF-18DB-3BDEB638BDD7}"/>
              </a:ext>
            </a:extLst>
          </p:cNvPr>
          <p:cNvSpPr>
            <a:spLocks noGrp="1"/>
          </p:cNvSpPr>
          <p:nvPr>
            <p:ph type="body" idx="1"/>
          </p:nvPr>
        </p:nvSpPr>
        <p:spPr/>
        <p:txBody>
          <a:bodyPr/>
          <a:lstStyle/>
          <a:p>
            <a:r>
              <a:rPr lang="en-GB" b="1" err="1"/>
              <a:t>xik</a:t>
            </a:r>
            <a:r>
              <a:rPr lang="en-GB" b="1"/>
              <a:t> </a:t>
            </a:r>
            <a:r>
              <a:rPr lang="en-GB" b="1" err="1"/>
              <a:t>dakle</a:t>
            </a:r>
            <a:r>
              <a:rPr lang="en-GB" b="1"/>
              <a:t> </a:t>
            </a:r>
            <a:r>
              <a:rPr lang="en-GB" b="1" err="1"/>
              <a:t>ozna</a:t>
            </a:r>
            <a:r>
              <a:rPr lang="sr-Latn-RS" b="1" err="1"/>
              <a:t>čava</a:t>
            </a:r>
            <a:r>
              <a:rPr lang="sr-Latn-RS" b="1"/>
              <a:t> ispitanika pod rednim brojem i, u k-toj tački merenja</a:t>
            </a:r>
          </a:p>
        </p:txBody>
      </p:sp>
      <p:sp>
        <p:nvSpPr>
          <p:cNvPr id="4" name="Slide Number Placeholder 3">
            <a:extLst>
              <a:ext uri="{FF2B5EF4-FFF2-40B4-BE49-F238E27FC236}">
                <a16:creationId xmlns:a16="http://schemas.microsoft.com/office/drawing/2014/main" id="{415B1A06-BA66-DBB0-4583-2C967B87CA19}"/>
              </a:ext>
            </a:extLst>
          </p:cNvPr>
          <p:cNvSpPr>
            <a:spLocks noGrp="1"/>
          </p:cNvSpPr>
          <p:nvPr>
            <p:ph type="sldNum" sz="quarter" idx="5"/>
          </p:nvPr>
        </p:nvSpPr>
        <p:spPr/>
        <p:txBody>
          <a:bodyPr/>
          <a:lstStyle/>
          <a:p>
            <a:fld id="{9AB1B3D9-F736-4220-894A-375127E70BE5}" type="slidenum">
              <a:rPr lang="en-GB" smtClean="0"/>
              <a:t>17</a:t>
            </a:fld>
            <a:endParaRPr lang="en-GB"/>
          </a:p>
        </p:txBody>
      </p:sp>
    </p:spTree>
    <p:extLst>
      <p:ext uri="{BB962C8B-B14F-4D97-AF65-F5344CB8AC3E}">
        <p14:creationId xmlns:p14="http://schemas.microsoft.com/office/powerpoint/2010/main" val="2685653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20</a:t>
            </a:fld>
            <a:endParaRPr lang="en-GB"/>
          </a:p>
        </p:txBody>
      </p:sp>
    </p:spTree>
    <p:extLst>
      <p:ext uri="{BB962C8B-B14F-4D97-AF65-F5344CB8AC3E}">
        <p14:creationId xmlns:p14="http://schemas.microsoft.com/office/powerpoint/2010/main" val="83659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E17DC-993A-478E-AE3D-BF54E8302E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D4F21-AF90-2954-B55F-70499E703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3F1A9A-7270-932F-02B4-2B8090364AEC}"/>
              </a:ext>
            </a:extLst>
          </p:cNvPr>
          <p:cNvSpPr>
            <a:spLocks noGrp="1"/>
          </p:cNvSpPr>
          <p:nvPr>
            <p:ph type="body" idx="1"/>
          </p:nvPr>
        </p:nvSpPr>
        <p:spPr/>
        <p:txBody>
          <a:bodyPr/>
          <a:lstStyle/>
          <a:p>
            <a:r>
              <a:rPr lang="en-GB" b="1" err="1"/>
              <a:t>xik</a:t>
            </a:r>
            <a:r>
              <a:rPr lang="en-GB" b="1"/>
              <a:t> </a:t>
            </a:r>
            <a:r>
              <a:rPr lang="en-GB" b="1" err="1"/>
              <a:t>dakle</a:t>
            </a:r>
            <a:r>
              <a:rPr lang="en-GB" b="1"/>
              <a:t> </a:t>
            </a:r>
            <a:r>
              <a:rPr lang="en-GB" b="1" err="1"/>
              <a:t>ozna</a:t>
            </a:r>
            <a:r>
              <a:rPr lang="sr-Latn-RS" b="1" err="1"/>
              <a:t>čava</a:t>
            </a:r>
            <a:r>
              <a:rPr lang="sr-Latn-RS" b="1"/>
              <a:t> ispitanika pod rednim brojem i, u k-toj tački merenja</a:t>
            </a:r>
          </a:p>
        </p:txBody>
      </p:sp>
      <p:sp>
        <p:nvSpPr>
          <p:cNvPr id="4" name="Slide Number Placeholder 3">
            <a:extLst>
              <a:ext uri="{FF2B5EF4-FFF2-40B4-BE49-F238E27FC236}">
                <a16:creationId xmlns:a16="http://schemas.microsoft.com/office/drawing/2014/main" id="{8934D168-DB48-DFA5-A513-740714B6ED7E}"/>
              </a:ext>
            </a:extLst>
          </p:cNvPr>
          <p:cNvSpPr>
            <a:spLocks noGrp="1"/>
          </p:cNvSpPr>
          <p:nvPr>
            <p:ph type="sldNum" sz="quarter" idx="5"/>
          </p:nvPr>
        </p:nvSpPr>
        <p:spPr/>
        <p:txBody>
          <a:bodyPr/>
          <a:lstStyle/>
          <a:p>
            <a:fld id="{9AB1B3D9-F736-4220-894A-375127E70BE5}" type="slidenum">
              <a:rPr lang="en-GB" smtClean="0"/>
              <a:t>21</a:t>
            </a:fld>
            <a:endParaRPr lang="en-GB"/>
          </a:p>
        </p:txBody>
      </p:sp>
    </p:spTree>
    <p:extLst>
      <p:ext uri="{BB962C8B-B14F-4D97-AF65-F5344CB8AC3E}">
        <p14:creationId xmlns:p14="http://schemas.microsoft.com/office/powerpoint/2010/main" val="3903018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F5B7-0608-1D0E-CA50-2C2C3ED86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BD7D0-E599-0898-8928-348BD6147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71317-C1E5-84F6-D765-D4A2A50964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sz="1200" b="1" err="1">
                <a:solidFill>
                  <a:srgbClr val="C00000"/>
                </a:solidFill>
              </a:rPr>
              <a:t>x</a:t>
            </a:r>
            <a:r>
              <a:rPr lang="sr-Cyrl-CS" sz="1200" b="1" i="1" baseline="-25000" err="1">
                <a:solidFill>
                  <a:srgbClr val="C00000"/>
                </a:solidFill>
              </a:rPr>
              <a:t>ik</a:t>
            </a:r>
            <a:r>
              <a:rPr lang="sr-Cyrl-CS" sz="1200" b="1" i="1">
                <a:solidFill>
                  <a:srgbClr val="C00000"/>
                </a:solidFill>
              </a:rPr>
              <a:t> </a:t>
            </a:r>
            <a:r>
              <a:rPr lang="sr-Cyrl-CS" sz="1200" b="1">
                <a:solidFill>
                  <a:srgbClr val="C00000"/>
                </a:solidFill>
              </a:rPr>
              <a:t>=</a:t>
            </a:r>
            <a:endParaRPr lang="sr-Latn-RS" sz="1200" b="1">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sz="1200" b="1">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a:solidFill>
                  <a:srgbClr val="C00000"/>
                </a:solidFill>
              </a:rPr>
              <a:t>μ</a:t>
            </a:r>
            <a:r>
              <a:rPr lang="en-GB" sz="1200" b="1">
                <a:solidFill>
                  <a:srgbClr val="C00000"/>
                </a:solidFill>
              </a:rPr>
              <a:t> op</a:t>
            </a:r>
            <a:r>
              <a:rPr lang="sr-Latn-RS" sz="1200" b="1" err="1">
                <a:solidFill>
                  <a:srgbClr val="C00000"/>
                </a:solidFill>
              </a:rPr>
              <a:t>šti</a:t>
            </a:r>
            <a:r>
              <a:rPr lang="sr-Latn-RS" sz="1200" b="1">
                <a:solidFill>
                  <a:srgbClr val="C00000"/>
                </a:solidFill>
              </a:rPr>
              <a:t> prosek za sve ispitanike i vremenske </a:t>
            </a:r>
            <a:r>
              <a:rPr lang="sr-Latn-RS" sz="1200" b="1" err="1">
                <a:solidFill>
                  <a:srgbClr val="C00000"/>
                </a:solidFill>
              </a:rPr>
              <a:t>tačkle</a:t>
            </a:r>
            <a:endParaRPr lang="sr-Latn-RS" sz="1200" b="1">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C00000"/>
                </a:solidFill>
              </a:rPr>
              <a:t>+ </a:t>
            </a:r>
            <a:r>
              <a:rPr lang="el-GR" sz="1200" b="1">
                <a:solidFill>
                  <a:srgbClr val="C00000"/>
                </a:solidFill>
              </a:rPr>
              <a:t>π</a:t>
            </a:r>
            <a:r>
              <a:rPr lang="en-GB" sz="1200" b="1" baseline="-25000" err="1">
                <a:solidFill>
                  <a:srgbClr val="C00000"/>
                </a:solidFill>
              </a:rPr>
              <a:t>i</a:t>
            </a:r>
            <a:r>
              <a:rPr lang="sr-Latn-RS" sz="1200" b="1" baseline="0">
                <a:solidFill>
                  <a:srgbClr val="C00000"/>
                </a:solidFill>
              </a:rPr>
              <a:t> efekat ispitanika</a:t>
            </a:r>
            <a:r>
              <a:rPr lang="sr-Cyrl-RS" sz="1200" b="1" baseline="0">
                <a:solidFill>
                  <a:srgbClr val="C00000"/>
                </a:solidFill>
              </a:rPr>
              <a:t> </a:t>
            </a:r>
            <a:r>
              <a:rPr lang="sr-Cyrl-RS" sz="1200" b="0" baseline="0">
                <a:solidFill>
                  <a:srgbClr val="C00000"/>
                </a:solidFill>
              </a:rPr>
              <a:t>(индивидуалне разлике)</a:t>
            </a:r>
            <a:endParaRPr lang="sr-Latn-RS" sz="1200" b="0" baseline="-2500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C00000"/>
                </a:solidFill>
              </a:rPr>
              <a:t>+ </a:t>
            </a:r>
            <a:r>
              <a:rPr lang="el-GR" sz="1200" b="1">
                <a:solidFill>
                  <a:srgbClr val="C00000"/>
                </a:solidFill>
              </a:rPr>
              <a:t>τ</a:t>
            </a:r>
            <a:r>
              <a:rPr lang="en-GB" sz="1200" b="1" baseline="-25000">
                <a:solidFill>
                  <a:srgbClr val="C00000"/>
                </a:solidFill>
              </a:rPr>
              <a:t>k</a:t>
            </a:r>
            <a:r>
              <a:rPr lang="en-GB" sz="1200" b="1">
                <a:solidFill>
                  <a:srgbClr val="C00000"/>
                </a:solidFill>
              </a:rPr>
              <a:t> </a:t>
            </a:r>
            <a:r>
              <a:rPr lang="sr-Latn-RS" sz="1200" b="1">
                <a:solidFill>
                  <a:srgbClr val="C00000"/>
                </a:solidFill>
              </a:rPr>
              <a:t>efekat tretmana/vremenske tačke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C00000"/>
                </a:solidFill>
              </a:rPr>
              <a:t>+ </a:t>
            </a:r>
            <a:r>
              <a:rPr lang="el-GR" sz="1200" b="1">
                <a:solidFill>
                  <a:srgbClr val="C00000"/>
                </a:solidFill>
              </a:rPr>
              <a:t>ε</a:t>
            </a:r>
            <a:r>
              <a:rPr lang="en-GB" sz="1200" b="1" baseline="-25000" err="1">
                <a:solidFill>
                  <a:srgbClr val="C00000"/>
                </a:solidFill>
              </a:rPr>
              <a:t>ik</a:t>
            </a:r>
            <a:r>
              <a:rPr lang="sr-Latn-RS" sz="1200" b="1" baseline="-25000">
                <a:solidFill>
                  <a:srgbClr val="C00000"/>
                </a:solidFill>
              </a:rPr>
              <a:t> </a:t>
            </a:r>
            <a:r>
              <a:rPr lang="sr-Latn-RS" sz="1200" b="1" baseline="0">
                <a:solidFill>
                  <a:srgbClr val="C00000"/>
                </a:solidFill>
              </a:rPr>
              <a:t>slučajna greška (</a:t>
            </a:r>
            <a:r>
              <a:rPr lang="sr-Latn-RS" sz="1200" b="1" baseline="0" err="1">
                <a:solidFill>
                  <a:srgbClr val="C00000"/>
                </a:solidFill>
              </a:rPr>
              <a:t>rezidual</a:t>
            </a:r>
            <a:r>
              <a:rPr lang="sr-Latn-RS" sz="1200" b="1" baseline="0">
                <a:solidFill>
                  <a:srgbClr val="C00000"/>
                </a:solidFill>
              </a:rPr>
              <a:t>) za merenje datog ispitanika u datoj tački</a:t>
            </a:r>
            <a:endParaRPr lang="en-GB" sz="1200" b="1" baseline="-25000">
              <a:solidFill>
                <a:srgbClr val="C00000"/>
              </a:solidFill>
            </a:endParaRPr>
          </a:p>
          <a:p>
            <a:endParaRPr lang="en-GB"/>
          </a:p>
        </p:txBody>
      </p:sp>
      <p:sp>
        <p:nvSpPr>
          <p:cNvPr id="4" name="Slide Number Placeholder 3">
            <a:extLst>
              <a:ext uri="{FF2B5EF4-FFF2-40B4-BE49-F238E27FC236}">
                <a16:creationId xmlns:a16="http://schemas.microsoft.com/office/drawing/2014/main" id="{4D54A7D6-EF32-2B7C-6C8F-3722FA05A2C2}"/>
              </a:ext>
            </a:extLst>
          </p:cNvPr>
          <p:cNvSpPr>
            <a:spLocks noGrp="1"/>
          </p:cNvSpPr>
          <p:nvPr>
            <p:ph type="sldNum" sz="quarter" idx="5"/>
          </p:nvPr>
        </p:nvSpPr>
        <p:spPr/>
        <p:txBody>
          <a:bodyPr/>
          <a:lstStyle/>
          <a:p>
            <a:fld id="{9AB1B3D9-F736-4220-894A-375127E70BE5}" type="slidenum">
              <a:rPr lang="en-GB" smtClean="0"/>
              <a:t>25</a:t>
            </a:fld>
            <a:endParaRPr lang="en-GB"/>
          </a:p>
        </p:txBody>
      </p:sp>
    </p:spTree>
    <p:extLst>
      <p:ext uri="{BB962C8B-B14F-4D97-AF65-F5344CB8AC3E}">
        <p14:creationId xmlns:p14="http://schemas.microsoft.com/office/powerpoint/2010/main" val="64076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9BEDC-0306-358C-712F-6FC23DD23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ADFD2-95FF-E857-58F5-2D5FBD6F7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23D73-E15C-B5CF-ABD3-4B4955F5A02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41FA9A-9C93-3D66-BBD2-CAF8032CCCDA}"/>
              </a:ext>
            </a:extLst>
          </p:cNvPr>
          <p:cNvSpPr>
            <a:spLocks noGrp="1"/>
          </p:cNvSpPr>
          <p:nvPr>
            <p:ph type="sldNum" sz="quarter" idx="5"/>
          </p:nvPr>
        </p:nvSpPr>
        <p:spPr/>
        <p:txBody>
          <a:bodyPr/>
          <a:lstStyle/>
          <a:p>
            <a:fld id="{9AB1B3D9-F736-4220-894A-375127E70BE5}" type="slidenum">
              <a:rPr lang="en-GB" smtClean="0"/>
              <a:t>26</a:t>
            </a:fld>
            <a:endParaRPr lang="en-GB"/>
          </a:p>
        </p:txBody>
      </p:sp>
    </p:spTree>
    <p:extLst>
      <p:ext uri="{BB962C8B-B14F-4D97-AF65-F5344CB8AC3E}">
        <p14:creationId xmlns:p14="http://schemas.microsoft.com/office/powerpoint/2010/main" val="173537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27</a:t>
            </a:fld>
            <a:endParaRPr lang="en-GB"/>
          </a:p>
        </p:txBody>
      </p:sp>
    </p:spTree>
    <p:extLst>
      <p:ext uri="{BB962C8B-B14F-4D97-AF65-F5344CB8AC3E}">
        <p14:creationId xmlns:p14="http://schemas.microsoft.com/office/powerpoint/2010/main" val="37525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4A07A-7CB0-57EE-CB3D-0B0A62C14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75EBC-C3C9-13E2-7699-DD8365D8D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50CDA-26DE-81F6-C382-1FD1FA11F7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94E389-ADB7-1D0E-9772-EF88CCEE6554}"/>
              </a:ext>
            </a:extLst>
          </p:cNvPr>
          <p:cNvSpPr>
            <a:spLocks noGrp="1"/>
          </p:cNvSpPr>
          <p:nvPr>
            <p:ph type="sldNum" sz="quarter" idx="5"/>
          </p:nvPr>
        </p:nvSpPr>
        <p:spPr/>
        <p:txBody>
          <a:bodyPr/>
          <a:lstStyle/>
          <a:p>
            <a:fld id="{9AB1B3D9-F736-4220-894A-375127E70BE5}" type="slidenum">
              <a:rPr lang="en-GB" smtClean="0"/>
              <a:t>28</a:t>
            </a:fld>
            <a:endParaRPr lang="en-GB"/>
          </a:p>
        </p:txBody>
      </p:sp>
    </p:spTree>
    <p:extLst>
      <p:ext uri="{BB962C8B-B14F-4D97-AF65-F5344CB8AC3E}">
        <p14:creationId xmlns:p14="http://schemas.microsoft.com/office/powerpoint/2010/main" val="415165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9433-F34C-2D42-CF75-9C1D3F47D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41176-239D-21A8-DCB6-57CD50551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06495-8276-AD07-28C7-9FA007679955}"/>
              </a:ext>
            </a:extLst>
          </p:cNvPr>
          <p:cNvSpPr>
            <a:spLocks noGrp="1"/>
          </p:cNvSpPr>
          <p:nvPr>
            <p:ph type="body" idx="1"/>
          </p:nvPr>
        </p:nvSpPr>
        <p:spPr/>
        <p:txBody>
          <a:bodyPr/>
          <a:lstStyle/>
          <a:p>
            <a:r>
              <a:rPr lang="sr-Cyrl-RS"/>
              <a:t>… ако пратимо логику до сад, од чега зависи у нашем моделу како се помера скор једног испитаника од мерења до мерења. требало би од две ствари:</a:t>
            </a:r>
            <a:endParaRPr lang="en-GB"/>
          </a:p>
        </p:txBody>
      </p:sp>
      <p:sp>
        <p:nvSpPr>
          <p:cNvPr id="4" name="Slide Number Placeholder 3">
            <a:extLst>
              <a:ext uri="{FF2B5EF4-FFF2-40B4-BE49-F238E27FC236}">
                <a16:creationId xmlns:a16="http://schemas.microsoft.com/office/drawing/2014/main" id="{1C12E451-E6E0-9A62-256B-701D667FA8B5}"/>
              </a:ext>
            </a:extLst>
          </p:cNvPr>
          <p:cNvSpPr>
            <a:spLocks noGrp="1"/>
          </p:cNvSpPr>
          <p:nvPr>
            <p:ph type="sldNum" sz="quarter" idx="5"/>
          </p:nvPr>
        </p:nvSpPr>
        <p:spPr/>
        <p:txBody>
          <a:bodyPr/>
          <a:lstStyle/>
          <a:p>
            <a:fld id="{9AB1B3D9-F736-4220-894A-375127E70BE5}" type="slidenum">
              <a:rPr lang="en-GB" smtClean="0"/>
              <a:t>29</a:t>
            </a:fld>
            <a:endParaRPr lang="en-GB"/>
          </a:p>
        </p:txBody>
      </p:sp>
    </p:spTree>
    <p:extLst>
      <p:ext uri="{BB962C8B-B14F-4D97-AF65-F5344CB8AC3E}">
        <p14:creationId xmlns:p14="http://schemas.microsoft.com/office/powerpoint/2010/main" val="3307197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7F0E-85C3-604E-B4C1-B15EA49F1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A2CEA-847F-2CF5-8E9B-D923EA803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2557DA-A5E1-C10B-D221-2A22A70806C2}"/>
              </a:ext>
            </a:extLst>
          </p:cNvPr>
          <p:cNvSpPr>
            <a:spLocks noGrp="1"/>
          </p:cNvSpPr>
          <p:nvPr>
            <p:ph type="body" idx="1"/>
          </p:nvPr>
        </p:nvSpPr>
        <p:spPr/>
        <p:txBody>
          <a:bodyPr/>
          <a:lstStyle/>
          <a:p>
            <a:r>
              <a:rPr lang="sr-Cyrl-RS"/>
              <a:t>Да видимо и да јесте тако… уз мало математичког тумбања, лако се покаже</a:t>
            </a:r>
          </a:p>
          <a:p>
            <a:endParaRPr lang="sr-Cyrl-RS"/>
          </a:p>
          <a:p>
            <a:r>
              <a:rPr lang="sr-Latn-RS" err="1"/>
              <a:t>Mk</a:t>
            </a:r>
            <a:r>
              <a:rPr lang="sr-Latn-RS"/>
              <a:t> – M: efekat ponovljenog faktora, to je ono što nas zanima</a:t>
            </a:r>
          </a:p>
          <a:p>
            <a:r>
              <a:rPr lang="sr-Latn-RS"/>
              <a:t>odstupanje koje nije povezano ni sa karakterističnim nivoom za tog ispitanika, ni sa trendom ponovljenog faktora koji je uočen kod svih ispitanika je „greška merenja“ odnosno variranje nepovezano sa ovim činiocima</a:t>
            </a:r>
            <a:endParaRPr lang="en-GB"/>
          </a:p>
        </p:txBody>
      </p:sp>
      <p:sp>
        <p:nvSpPr>
          <p:cNvPr id="4" name="Slide Number Placeholder 3">
            <a:extLst>
              <a:ext uri="{FF2B5EF4-FFF2-40B4-BE49-F238E27FC236}">
                <a16:creationId xmlns:a16="http://schemas.microsoft.com/office/drawing/2014/main" id="{07A82155-F8CA-18F8-97E9-B1E5BA99B73C}"/>
              </a:ext>
            </a:extLst>
          </p:cNvPr>
          <p:cNvSpPr>
            <a:spLocks noGrp="1"/>
          </p:cNvSpPr>
          <p:nvPr>
            <p:ph type="sldNum" sz="quarter" idx="5"/>
          </p:nvPr>
        </p:nvSpPr>
        <p:spPr/>
        <p:txBody>
          <a:bodyPr/>
          <a:lstStyle/>
          <a:p>
            <a:fld id="{9AB1B3D9-F736-4220-894A-375127E70BE5}" type="slidenum">
              <a:rPr lang="en-GB" smtClean="0"/>
              <a:t>30</a:t>
            </a:fld>
            <a:endParaRPr lang="en-GB"/>
          </a:p>
        </p:txBody>
      </p:sp>
    </p:spTree>
    <p:extLst>
      <p:ext uri="{BB962C8B-B14F-4D97-AF65-F5344CB8AC3E}">
        <p14:creationId xmlns:p14="http://schemas.microsoft.com/office/powerpoint/2010/main" val="9690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a:t>Наше бављење описом и анализом варијабли почећемо од једног једноставног, иначе у пракси ретког случаја – да имамо само једну меру која нас занима. На овом часу, то ће бити једна квантитативна мера, а наредне недеље биће квалитативна. Обично у пракси имамо више варијабли, али да бисте то што сте добили у истраживању заиста и разумели, заправо је добро увек почети од тога да сваку варијаблу понаособ упознате, па тек онда да покушате да упознате њихове односе. Убрзо ће вам бити зашто је тако, али да пробам да приближим једним једноставним, а екстремним примером – замислите да испитујете да ли је боље познавање статистике праћено и бољим општим успехом на студијама. Ако пре било каквих даљих анализа не проверите какве су резултате испитаници остварили на вашем тесту из статистике који сте осмислили, можда ће вам промаћи да сте направили превише лак тест и да сви испитаници на њему имају максимум поена. У том случају, тај узорак је практично пропао – како ћете знати да ли боље или слабије знање из статистике има везе са било чим другим кад на вашем тесту нема бољег и лошијег знања – сви су исти?</a:t>
            </a:r>
          </a:p>
        </p:txBody>
      </p:sp>
      <p:sp>
        <p:nvSpPr>
          <p:cNvPr id="4" name="Slide Number Placeholder 3"/>
          <p:cNvSpPr>
            <a:spLocks noGrp="1"/>
          </p:cNvSpPr>
          <p:nvPr>
            <p:ph type="sldNum" sz="quarter" idx="5"/>
          </p:nvPr>
        </p:nvSpPr>
        <p:spPr/>
        <p:txBody>
          <a:bodyPr/>
          <a:lstStyle/>
          <a:p>
            <a:fld id="{9AB1B3D9-F736-4220-894A-375127E70BE5}" type="slidenum">
              <a:rPr lang="en-GB" smtClean="0"/>
              <a:t>4</a:t>
            </a:fld>
            <a:endParaRPr lang="en-GB"/>
          </a:p>
        </p:txBody>
      </p:sp>
    </p:spTree>
    <p:extLst>
      <p:ext uri="{BB962C8B-B14F-4D97-AF65-F5344CB8AC3E}">
        <p14:creationId xmlns:p14="http://schemas.microsoft.com/office/powerpoint/2010/main" val="813427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960E6-F6F7-C69F-2384-7B70E608D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E47F3-D375-FB13-5F1D-8CB3411B0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F3959-C579-56D0-E47C-58DBE10635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sz="1200" b="1" err="1">
                <a:solidFill>
                  <a:srgbClr val="C00000"/>
                </a:solidFill>
              </a:rPr>
              <a:t>x</a:t>
            </a:r>
            <a:r>
              <a:rPr lang="sr-Cyrl-CS" sz="1200" b="1" i="1" baseline="-25000" err="1">
                <a:solidFill>
                  <a:srgbClr val="C00000"/>
                </a:solidFill>
              </a:rPr>
              <a:t>ik</a:t>
            </a:r>
            <a:r>
              <a:rPr lang="sr-Cyrl-CS" sz="1200" b="1" i="1">
                <a:solidFill>
                  <a:srgbClr val="C00000"/>
                </a:solidFill>
              </a:rPr>
              <a:t> </a:t>
            </a:r>
            <a:r>
              <a:rPr lang="sr-Cyrl-CS" sz="1200" b="1">
                <a:solidFill>
                  <a:srgbClr val="C00000"/>
                </a:solidFill>
              </a:rPr>
              <a:t>=</a:t>
            </a:r>
            <a:endParaRPr lang="sr-Latn-RS" sz="1200" b="1">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sz="1200" b="1">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a:solidFill>
                  <a:srgbClr val="C00000"/>
                </a:solidFill>
              </a:rPr>
              <a:t>μ</a:t>
            </a:r>
            <a:r>
              <a:rPr lang="en-GB" sz="1200" b="1">
                <a:solidFill>
                  <a:srgbClr val="C00000"/>
                </a:solidFill>
              </a:rPr>
              <a:t> op</a:t>
            </a:r>
            <a:r>
              <a:rPr lang="sr-Latn-RS" sz="1200" b="1" err="1">
                <a:solidFill>
                  <a:srgbClr val="C00000"/>
                </a:solidFill>
              </a:rPr>
              <a:t>šti</a:t>
            </a:r>
            <a:r>
              <a:rPr lang="sr-Latn-RS" sz="1200" b="1">
                <a:solidFill>
                  <a:srgbClr val="C00000"/>
                </a:solidFill>
              </a:rPr>
              <a:t> prosek za sve ispitanike i vremenske </a:t>
            </a:r>
            <a:r>
              <a:rPr lang="sr-Latn-RS" sz="1200" b="1" err="1">
                <a:solidFill>
                  <a:srgbClr val="C00000"/>
                </a:solidFill>
              </a:rPr>
              <a:t>tačkle</a:t>
            </a:r>
            <a:endParaRPr lang="sr-Latn-RS" sz="1200" b="1">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C00000"/>
                </a:solidFill>
              </a:rPr>
              <a:t>+ </a:t>
            </a:r>
            <a:r>
              <a:rPr lang="el-GR" sz="1200" b="1">
                <a:solidFill>
                  <a:srgbClr val="C00000"/>
                </a:solidFill>
              </a:rPr>
              <a:t>π</a:t>
            </a:r>
            <a:r>
              <a:rPr lang="en-GB" sz="1200" b="1" baseline="-25000" err="1">
                <a:solidFill>
                  <a:srgbClr val="C00000"/>
                </a:solidFill>
              </a:rPr>
              <a:t>i</a:t>
            </a:r>
            <a:r>
              <a:rPr lang="sr-Latn-RS" sz="1200" b="1" baseline="0">
                <a:solidFill>
                  <a:srgbClr val="C00000"/>
                </a:solidFill>
              </a:rPr>
              <a:t> efekat ispitanika</a:t>
            </a:r>
            <a:r>
              <a:rPr lang="sr-Cyrl-RS" sz="1200" b="1" baseline="0">
                <a:solidFill>
                  <a:srgbClr val="C00000"/>
                </a:solidFill>
              </a:rPr>
              <a:t> </a:t>
            </a:r>
            <a:r>
              <a:rPr lang="sr-Cyrl-RS" sz="1200" b="0" baseline="0">
                <a:solidFill>
                  <a:srgbClr val="C00000"/>
                </a:solidFill>
              </a:rPr>
              <a:t>(индивидуалне разлике)</a:t>
            </a:r>
            <a:endParaRPr lang="sr-Latn-RS" sz="1200" b="0" baseline="-2500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C00000"/>
                </a:solidFill>
              </a:rPr>
              <a:t>+ </a:t>
            </a:r>
            <a:r>
              <a:rPr lang="el-GR" sz="1200" b="1">
                <a:solidFill>
                  <a:srgbClr val="C00000"/>
                </a:solidFill>
              </a:rPr>
              <a:t>τ</a:t>
            </a:r>
            <a:r>
              <a:rPr lang="en-GB" sz="1200" b="1" baseline="-25000">
                <a:solidFill>
                  <a:srgbClr val="C00000"/>
                </a:solidFill>
              </a:rPr>
              <a:t>k</a:t>
            </a:r>
            <a:r>
              <a:rPr lang="en-GB" sz="1200" b="1">
                <a:solidFill>
                  <a:srgbClr val="C00000"/>
                </a:solidFill>
              </a:rPr>
              <a:t> </a:t>
            </a:r>
            <a:r>
              <a:rPr lang="sr-Latn-RS" sz="1200" b="1">
                <a:solidFill>
                  <a:srgbClr val="C00000"/>
                </a:solidFill>
              </a:rPr>
              <a:t>efekat tretmana/vremenske tačke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C00000"/>
                </a:solidFill>
              </a:rPr>
              <a:t>+ </a:t>
            </a:r>
            <a:r>
              <a:rPr lang="el-GR" sz="1200" b="1">
                <a:solidFill>
                  <a:srgbClr val="C00000"/>
                </a:solidFill>
              </a:rPr>
              <a:t>ε</a:t>
            </a:r>
            <a:r>
              <a:rPr lang="en-GB" sz="1200" b="1" baseline="-25000" err="1">
                <a:solidFill>
                  <a:srgbClr val="C00000"/>
                </a:solidFill>
              </a:rPr>
              <a:t>ik</a:t>
            </a:r>
            <a:r>
              <a:rPr lang="sr-Latn-RS" sz="1200" b="1" baseline="-25000">
                <a:solidFill>
                  <a:srgbClr val="C00000"/>
                </a:solidFill>
              </a:rPr>
              <a:t> </a:t>
            </a:r>
            <a:r>
              <a:rPr lang="sr-Latn-RS" sz="1200" b="1" baseline="0">
                <a:solidFill>
                  <a:srgbClr val="C00000"/>
                </a:solidFill>
              </a:rPr>
              <a:t>slučajna greška (</a:t>
            </a:r>
            <a:r>
              <a:rPr lang="sr-Latn-RS" sz="1200" b="1" baseline="0" err="1">
                <a:solidFill>
                  <a:srgbClr val="C00000"/>
                </a:solidFill>
              </a:rPr>
              <a:t>rezidual</a:t>
            </a:r>
            <a:r>
              <a:rPr lang="sr-Latn-RS" sz="1200" b="1" baseline="0">
                <a:solidFill>
                  <a:srgbClr val="C00000"/>
                </a:solidFill>
              </a:rPr>
              <a:t>) za merenje datog ispitanika u datoj tački</a:t>
            </a:r>
            <a:endParaRPr lang="en-GB" sz="1200" b="1" baseline="-25000">
              <a:solidFill>
                <a:srgbClr val="C00000"/>
              </a:solidFill>
            </a:endParaRPr>
          </a:p>
          <a:p>
            <a:endParaRPr lang="sr-Cyrl-RS"/>
          </a:p>
          <a:p>
            <a:r>
              <a:rPr lang="sr-Cyrl-RS"/>
              <a:t>Закључак… зашто је важно: мање нам остаје необјашњене варијансе</a:t>
            </a:r>
          </a:p>
          <a:p>
            <a:endParaRPr lang="sr-Cyrl-RS"/>
          </a:p>
          <a:p>
            <a:r>
              <a:rPr lang="sr-Cyrl-RS"/>
              <a:t>Необјашњено: враћамо се на то да изрази грешка и објашњено треба да се схвате само условно. Ако модел није каузални, то је само неповезано. Ако модел и јесте из експерименталног истраживања, прво треба имати на уму </a:t>
            </a:r>
            <a:r>
              <a:rPr lang="sr-Cyrl-RS" err="1"/>
              <a:t>конфундирајуће</a:t>
            </a:r>
            <a:r>
              <a:rPr lang="sr-Cyrl-RS"/>
              <a:t> варијабле јер се њихов утицај варљиво види као утицај фактора, а не као грешка.</a:t>
            </a:r>
            <a:endParaRPr lang="en-GB"/>
          </a:p>
        </p:txBody>
      </p:sp>
      <p:sp>
        <p:nvSpPr>
          <p:cNvPr id="4" name="Slide Number Placeholder 3">
            <a:extLst>
              <a:ext uri="{FF2B5EF4-FFF2-40B4-BE49-F238E27FC236}">
                <a16:creationId xmlns:a16="http://schemas.microsoft.com/office/drawing/2014/main" id="{AA21CF36-4737-CB1D-1ECF-3BF9FD68E60E}"/>
              </a:ext>
            </a:extLst>
          </p:cNvPr>
          <p:cNvSpPr>
            <a:spLocks noGrp="1"/>
          </p:cNvSpPr>
          <p:nvPr>
            <p:ph type="sldNum" sz="quarter" idx="5"/>
          </p:nvPr>
        </p:nvSpPr>
        <p:spPr/>
        <p:txBody>
          <a:bodyPr/>
          <a:lstStyle/>
          <a:p>
            <a:fld id="{9AB1B3D9-F736-4220-894A-375127E70BE5}" type="slidenum">
              <a:rPr lang="en-GB" smtClean="0"/>
              <a:t>31</a:t>
            </a:fld>
            <a:endParaRPr lang="en-GB"/>
          </a:p>
        </p:txBody>
      </p:sp>
    </p:spTree>
    <p:extLst>
      <p:ext uri="{BB962C8B-B14F-4D97-AF65-F5344CB8AC3E}">
        <p14:creationId xmlns:p14="http://schemas.microsoft.com/office/powerpoint/2010/main" val="3307322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a:t>Као и </a:t>
            </a:r>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33</a:t>
            </a:fld>
            <a:endParaRPr lang="en-GB"/>
          </a:p>
        </p:txBody>
      </p:sp>
    </p:spTree>
    <p:extLst>
      <p:ext uri="{BB962C8B-B14F-4D97-AF65-F5344CB8AC3E}">
        <p14:creationId xmlns:p14="http://schemas.microsoft.com/office/powerpoint/2010/main" val="386488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9EB01-7A69-CBBF-BC65-E2F5C9EEA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0F37F-B0D6-1E5E-08DF-145650E31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7D88C-ABF2-7AF3-95CE-98DB7AFD4E65}"/>
              </a:ext>
            </a:extLst>
          </p:cNvPr>
          <p:cNvSpPr>
            <a:spLocks noGrp="1"/>
          </p:cNvSpPr>
          <p:nvPr>
            <p:ph type="body" idx="1"/>
          </p:nvPr>
        </p:nvSpPr>
        <p:spPr/>
        <p:txBody>
          <a:bodyPr/>
          <a:lstStyle/>
          <a:p>
            <a:r>
              <a:rPr lang="sr-Cyrl-RS"/>
              <a:t>Као и </a:t>
            </a:r>
            <a:endParaRPr lang="en-GB"/>
          </a:p>
        </p:txBody>
      </p:sp>
      <p:sp>
        <p:nvSpPr>
          <p:cNvPr id="4" name="Slide Number Placeholder 3">
            <a:extLst>
              <a:ext uri="{FF2B5EF4-FFF2-40B4-BE49-F238E27FC236}">
                <a16:creationId xmlns:a16="http://schemas.microsoft.com/office/drawing/2014/main" id="{1A8AEB4C-C2B7-4F39-9726-210544518866}"/>
              </a:ext>
            </a:extLst>
          </p:cNvPr>
          <p:cNvSpPr>
            <a:spLocks noGrp="1"/>
          </p:cNvSpPr>
          <p:nvPr>
            <p:ph type="sldNum" sz="quarter" idx="5"/>
          </p:nvPr>
        </p:nvSpPr>
        <p:spPr/>
        <p:txBody>
          <a:bodyPr/>
          <a:lstStyle/>
          <a:p>
            <a:fld id="{9AB1B3D9-F736-4220-894A-375127E70BE5}" type="slidenum">
              <a:rPr lang="en-GB" smtClean="0"/>
              <a:t>34</a:t>
            </a:fld>
            <a:endParaRPr lang="en-GB"/>
          </a:p>
        </p:txBody>
      </p:sp>
    </p:spTree>
    <p:extLst>
      <p:ext uri="{BB962C8B-B14F-4D97-AF65-F5344CB8AC3E}">
        <p14:creationId xmlns:p14="http://schemas.microsoft.com/office/powerpoint/2010/main" val="3627616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a:t>нема ефекта поновљеног фактора, то значи да су сви просеци за сваки ниво фактора једнаки, односно да су просеци за сваку колону у табели једнаки</a:t>
            </a:r>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38</a:t>
            </a:fld>
            <a:endParaRPr lang="en-GB"/>
          </a:p>
        </p:txBody>
      </p:sp>
    </p:spTree>
    <p:extLst>
      <p:ext uri="{BB962C8B-B14F-4D97-AF65-F5344CB8AC3E}">
        <p14:creationId xmlns:p14="http://schemas.microsoft.com/office/powerpoint/2010/main" val="2378295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b="1" dirty="0"/>
              <a:t>Подсетник на логику:</a:t>
            </a:r>
          </a:p>
          <a:p>
            <a:pPr marL="914400" lvl="1" indent="-457200">
              <a:buFont typeface="+mj-lt"/>
              <a:buAutoNum type="arabicPeriod"/>
            </a:pPr>
            <a:r>
              <a:rPr lang="sr-Cyrl-RS" dirty="0"/>
              <a:t>ако је величина ефекта једнака величини грешке – онда и нема ефекта</a:t>
            </a:r>
          </a:p>
          <a:p>
            <a:pPr marL="914400" lvl="1" indent="-457200">
              <a:buFont typeface="+mj-lt"/>
              <a:buAutoNum type="arabicPeriod"/>
            </a:pPr>
            <a:r>
              <a:rPr lang="sr-Cyrl-RS" dirty="0"/>
              <a:t>значи, очекујемо ако нема ефекта да овај количник буде 1</a:t>
            </a:r>
          </a:p>
          <a:p>
            <a:pPr marL="914400" lvl="1" indent="-457200">
              <a:buFont typeface="+mj-lt"/>
              <a:buAutoNum type="arabicPeriod"/>
            </a:pPr>
            <a:r>
              <a:rPr lang="sr-Cyrl-RS" dirty="0"/>
              <a:t>и ако нема ефекта, вредност није тачно 1 због узорковања</a:t>
            </a:r>
          </a:p>
          <a:p>
            <a:pPr marL="914400" lvl="1" indent="-457200">
              <a:buFont typeface="+mj-lt"/>
              <a:buAutoNum type="arabicPeriod"/>
            </a:pPr>
            <a:r>
              <a:rPr lang="sr-Cyrl-RS" dirty="0"/>
              <a:t>да ли је добијена вредност довољно невероватна да одбацимо могућност последице варирања због узорковања?</a:t>
            </a:r>
          </a:p>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39</a:t>
            </a:fld>
            <a:endParaRPr lang="en-GB"/>
          </a:p>
        </p:txBody>
      </p:sp>
    </p:spTree>
    <p:extLst>
      <p:ext uri="{BB962C8B-B14F-4D97-AF65-F5344CB8AC3E}">
        <p14:creationId xmlns:p14="http://schemas.microsoft.com/office/powerpoint/2010/main" val="2246749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a:t>Већ смо рекли да смо изоловали ефекат испитаника. Сада видимо да се то одражава на тест </a:t>
            </a:r>
            <a:r>
              <a:rPr lang="sr-Cyrl-RS" err="1"/>
              <a:t>статистик</a:t>
            </a:r>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40</a:t>
            </a:fld>
            <a:endParaRPr lang="en-GB"/>
          </a:p>
        </p:txBody>
      </p:sp>
    </p:spTree>
    <p:extLst>
      <p:ext uri="{BB962C8B-B14F-4D97-AF65-F5344CB8AC3E}">
        <p14:creationId xmlns:p14="http://schemas.microsoft.com/office/powerpoint/2010/main" val="3905251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7B1AC-9033-FEED-6AB0-696C7AC07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84729-18B3-F4CF-D343-CAE5121F7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1F539-8BEE-AB91-9427-9A69C4C3989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2BCDF5-4920-4798-7CC8-2688DE05E8E7}"/>
              </a:ext>
            </a:extLst>
          </p:cNvPr>
          <p:cNvSpPr>
            <a:spLocks noGrp="1"/>
          </p:cNvSpPr>
          <p:nvPr>
            <p:ph type="sldNum" sz="quarter" idx="5"/>
          </p:nvPr>
        </p:nvSpPr>
        <p:spPr/>
        <p:txBody>
          <a:bodyPr/>
          <a:lstStyle/>
          <a:p>
            <a:fld id="{9AB1B3D9-F736-4220-894A-375127E70BE5}" type="slidenum">
              <a:rPr lang="en-GB" smtClean="0"/>
              <a:t>41</a:t>
            </a:fld>
            <a:endParaRPr lang="en-GB"/>
          </a:p>
        </p:txBody>
      </p:sp>
    </p:spTree>
    <p:extLst>
      <p:ext uri="{BB962C8B-B14F-4D97-AF65-F5344CB8AC3E}">
        <p14:creationId xmlns:p14="http://schemas.microsoft.com/office/powerpoint/2010/main" val="82360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9282-A3B3-80EE-815F-56EE94C5E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63E14-9C25-FE24-45C2-01018FDFA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86D4E-E094-89EB-BC51-2E37B4DD4978}"/>
              </a:ext>
            </a:extLst>
          </p:cNvPr>
          <p:cNvSpPr>
            <a:spLocks noGrp="1"/>
          </p:cNvSpPr>
          <p:nvPr>
            <p:ph type="body" idx="1"/>
          </p:nvPr>
        </p:nvSpPr>
        <p:spPr/>
        <p:txBody>
          <a:bodyPr/>
          <a:lstStyle/>
          <a:p>
            <a:r>
              <a:rPr lang="sr-Cyrl-RS"/>
              <a:t>Ако смо нпр. добили вредност 2.3, погледамо површину надесно</a:t>
            </a:r>
            <a:endParaRPr lang="en-GB"/>
          </a:p>
        </p:txBody>
      </p:sp>
      <p:sp>
        <p:nvSpPr>
          <p:cNvPr id="4" name="Slide Number Placeholder 3">
            <a:extLst>
              <a:ext uri="{FF2B5EF4-FFF2-40B4-BE49-F238E27FC236}">
                <a16:creationId xmlns:a16="http://schemas.microsoft.com/office/drawing/2014/main" id="{98F6597F-4667-3ADC-18A0-246E454598B9}"/>
              </a:ext>
            </a:extLst>
          </p:cNvPr>
          <p:cNvSpPr>
            <a:spLocks noGrp="1"/>
          </p:cNvSpPr>
          <p:nvPr>
            <p:ph type="sldNum" sz="quarter" idx="5"/>
          </p:nvPr>
        </p:nvSpPr>
        <p:spPr/>
        <p:txBody>
          <a:bodyPr/>
          <a:lstStyle/>
          <a:p>
            <a:fld id="{9AB1B3D9-F736-4220-894A-375127E70BE5}" type="slidenum">
              <a:rPr lang="en-GB" smtClean="0"/>
              <a:t>42</a:t>
            </a:fld>
            <a:endParaRPr lang="en-GB"/>
          </a:p>
        </p:txBody>
      </p:sp>
    </p:spTree>
    <p:extLst>
      <p:ext uri="{BB962C8B-B14F-4D97-AF65-F5344CB8AC3E}">
        <p14:creationId xmlns:p14="http://schemas.microsoft.com/office/powerpoint/2010/main" val="807339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диференцијални скорови: за сваког испитаника разлике свих комбинација ситуација (нпр. за 3 ситуације</a:t>
            </a:r>
            <a:r>
              <a:rPr lang="sr-Latn-RS" dirty="0"/>
              <a:t> A-B, A-C, B-C</a:t>
            </a:r>
            <a:r>
              <a:rPr lang="sr-Cyrl-RS" dirty="0"/>
              <a:t>)</a:t>
            </a:r>
            <a:endParaRPr lang="sr-Cyrl-RS" b="1" dirty="0"/>
          </a:p>
          <a:p>
            <a:endParaRPr lang="sr-Cyrl-RS" b="1" dirty="0"/>
          </a:p>
          <a:p>
            <a:r>
              <a:rPr lang="sr-Cyrl-RS" b="1" dirty="0"/>
              <a:t>Зашто?</a:t>
            </a:r>
          </a:p>
          <a:p>
            <a:pPr lvl="1"/>
            <a:r>
              <a:rPr lang="en-GB" dirty="0"/>
              <a:t>ANOVA</a:t>
            </a:r>
            <a:r>
              <a:rPr lang="sr-Cyrl-RS" dirty="0"/>
              <a:t> за поновљена мерења пореди колико се индивидуални скорови мењају од ситуације до ситуације</a:t>
            </a:r>
          </a:p>
          <a:p>
            <a:pPr lvl="1"/>
            <a:r>
              <a:rPr lang="sr-Cyrl-RS" dirty="0"/>
              <a:t>те промене су </a:t>
            </a:r>
            <a:r>
              <a:rPr lang="sr-Cyrl-RS" i="1" dirty="0"/>
              <a:t>диференцијални скорови</a:t>
            </a:r>
          </a:p>
          <a:p>
            <a:pPr lvl="1"/>
            <a:r>
              <a:rPr lang="sr-Cyrl-RS" i="1" dirty="0"/>
              <a:t>за диференцијалне скорове, за сваког испитаника, направимо разлике свих парова ситуација</a:t>
            </a:r>
          </a:p>
          <a:p>
            <a:pPr lvl="1"/>
            <a:r>
              <a:rPr lang="sr-Cyrl-RS" dirty="0"/>
              <a:t>из тих диференцијалних скорова рачуна се варијанса грешке</a:t>
            </a:r>
          </a:p>
          <a:p>
            <a:pPr lvl="1"/>
            <a:r>
              <a:rPr lang="sr-Cyrl-RS" dirty="0"/>
              <a:t>АНОВА претпоставља да све разлике међу скоровима једнако доприносе укупној варијанси грешке</a:t>
            </a:r>
          </a:p>
          <a:p>
            <a:pPr lvl="1"/>
            <a:r>
              <a:rPr lang="sr-Cyrl-RS" dirty="0"/>
              <a:t>ти диференцијални скорови требало би да имају исте варијансе како би једнако доприносили укупној варијанси грешке</a:t>
            </a:r>
            <a:endParaRPr lang="sr-Cyrl-RS" b="1" dirty="0"/>
          </a:p>
          <a:p>
            <a:pPr lvl="1"/>
            <a:endParaRPr lang="en-GB" b="1" dirty="0"/>
          </a:p>
          <a:p>
            <a:pPr lvl="1"/>
            <a:endParaRPr lang="sr-Cyrl-RS" b="1" dirty="0"/>
          </a:p>
          <a:p>
            <a:pPr lvl="0"/>
            <a:r>
              <a:rPr lang="sr-Cyrl-RS" b="1" dirty="0"/>
              <a:t>Аналогија са </a:t>
            </a:r>
            <a:r>
              <a:rPr lang="sr-Cyrl-RS" b="1" dirty="0" err="1"/>
              <a:t>међугрупним</a:t>
            </a:r>
            <a:r>
              <a:rPr lang="sr-Cyrl-RS" b="1" dirty="0"/>
              <a:t> поређењима: када смо поредили групе, питали смо се да ли групе имају једнаке варијансе. сада када поредимо разлике од ситуације до ситуације за истог испитаника, питамо се да ли оне имају једнаке варијансе.</a:t>
            </a:r>
            <a:endParaRPr lang="en-GB" b="1" dirty="0"/>
          </a:p>
          <a:p>
            <a:pPr lvl="0"/>
            <a:endParaRPr lang="en-GB" b="1" dirty="0"/>
          </a:p>
          <a:p>
            <a:pPr lvl="0"/>
            <a:r>
              <a:rPr lang="sr-Cyrl-RS" b="1" dirty="0"/>
              <a:t>Ако не важи </a:t>
            </a:r>
            <a:r>
              <a:rPr lang="sr-Cyrl-RS" b="1" dirty="0" err="1"/>
              <a:t>сферичност</a:t>
            </a:r>
            <a:r>
              <a:rPr lang="sr-Cyrl-RS" b="1" dirty="0"/>
              <a:t>, онда не важи </a:t>
            </a:r>
            <a:r>
              <a:rPr lang="sr-Cyrl-RS" b="1" dirty="0" err="1"/>
              <a:t>Снидикорова</a:t>
            </a:r>
            <a:r>
              <a:rPr lang="sr-Cyrl-RS" b="1" dirty="0"/>
              <a:t> дистрибуција узорковања, и наша р вредност није колико мислимо, него је већа</a:t>
            </a:r>
          </a:p>
        </p:txBody>
      </p:sp>
      <p:sp>
        <p:nvSpPr>
          <p:cNvPr id="4" name="Slide Number Placeholder 3"/>
          <p:cNvSpPr>
            <a:spLocks noGrp="1"/>
          </p:cNvSpPr>
          <p:nvPr>
            <p:ph type="sldNum" sz="quarter" idx="5"/>
          </p:nvPr>
        </p:nvSpPr>
        <p:spPr/>
        <p:txBody>
          <a:bodyPr/>
          <a:lstStyle/>
          <a:p>
            <a:fld id="{9AB1B3D9-F736-4220-894A-375127E70BE5}" type="slidenum">
              <a:rPr lang="en-GB" smtClean="0"/>
              <a:t>44</a:t>
            </a:fld>
            <a:endParaRPr lang="en-GB"/>
          </a:p>
        </p:txBody>
      </p:sp>
    </p:spTree>
    <p:extLst>
      <p:ext uri="{BB962C8B-B14F-4D97-AF65-F5344CB8AC3E}">
        <p14:creationId xmlns:p14="http://schemas.microsoft.com/office/powerpoint/2010/main" val="3514594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Stevens, J. P. (2009). Applied multivariate statistics for the social sciences (5th ed.). New York, NY: Routledge. </a:t>
            </a:r>
          </a:p>
        </p:txBody>
      </p:sp>
      <p:sp>
        <p:nvSpPr>
          <p:cNvPr id="4" name="Slide Number Placeholder 3"/>
          <p:cNvSpPr>
            <a:spLocks noGrp="1"/>
          </p:cNvSpPr>
          <p:nvPr>
            <p:ph type="sldNum" sz="quarter" idx="5"/>
          </p:nvPr>
        </p:nvSpPr>
        <p:spPr/>
        <p:txBody>
          <a:bodyPr/>
          <a:lstStyle/>
          <a:p>
            <a:fld id="{9AB1B3D9-F736-4220-894A-375127E70BE5}" type="slidenum">
              <a:rPr lang="en-GB" smtClean="0"/>
              <a:t>46</a:t>
            </a:fld>
            <a:endParaRPr lang="en-GB"/>
          </a:p>
        </p:txBody>
      </p:sp>
    </p:spTree>
    <p:extLst>
      <p:ext uri="{BB962C8B-B14F-4D97-AF65-F5344CB8AC3E}">
        <p14:creationId xmlns:p14="http://schemas.microsoft.com/office/powerpoint/2010/main" val="375720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a:t>Примери: пратимо напредак деце у математици током првог разреда. Меримо их на почетку године, на полугодишту, и на крају године – исти узорак деце</a:t>
            </a:r>
          </a:p>
        </p:txBody>
      </p:sp>
      <p:sp>
        <p:nvSpPr>
          <p:cNvPr id="4" name="Slide Number Placeholder 3"/>
          <p:cNvSpPr>
            <a:spLocks noGrp="1"/>
          </p:cNvSpPr>
          <p:nvPr>
            <p:ph type="sldNum" sz="quarter" idx="5"/>
          </p:nvPr>
        </p:nvSpPr>
        <p:spPr/>
        <p:txBody>
          <a:bodyPr/>
          <a:lstStyle/>
          <a:p>
            <a:fld id="{9AB1B3D9-F736-4220-894A-375127E70BE5}" type="slidenum">
              <a:rPr lang="en-GB" smtClean="0"/>
              <a:t>7</a:t>
            </a:fld>
            <a:endParaRPr lang="en-GB"/>
          </a:p>
        </p:txBody>
      </p:sp>
    </p:spTree>
    <p:extLst>
      <p:ext uri="{BB962C8B-B14F-4D97-AF65-F5344CB8AC3E}">
        <p14:creationId xmlns:p14="http://schemas.microsoft.com/office/powerpoint/2010/main" val="37315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sr-Cyrl-RS" b="1" dirty="0"/>
                  <a:t>:</a:t>
                </a:r>
              </a:p>
              <a:p>
                <a:pPr marL="971550" lvl="1" indent="-514350">
                  <a:buFont typeface="+mj-lt"/>
                  <a:buAutoNum type="arabicPeriod"/>
                </a:pPr>
                <a:r>
                  <a:rPr lang="sr-Cyrl-RS" dirty="0"/>
                  <a:t>„обични“ </a:t>
                </a:r>
                <a:r>
                  <a:rPr lang="sr-Cyrl-RS" b="1" dirty="0"/>
                  <a:t>ета-квадрат (</a:t>
                </a:r>
                <a14:m>
                  <m:oMath xmlns:m="http://schemas.openxmlformats.org/officeDocument/2006/math">
                    <m:sSubSup>
                      <m:sSubSupPr>
                        <m:ctrlPr>
                          <a:rPr lang="sr-Cyrl-RS" b="1" i="1" smtClean="0">
                            <a:latin typeface="Cambria Math" panose="02040503050406030204" pitchFamily="18" charset="0"/>
                          </a:rPr>
                        </m:ctrlPr>
                      </m:sSubSupPr>
                      <m:e>
                        <m:r>
                          <a:rPr lang="sr-Cyrl-RS" b="1" i="1" smtClean="0">
                            <a:latin typeface="Cambria Math" panose="02040503050406030204" pitchFamily="18" charset="0"/>
                            <a:ea typeface="Cambria Math" panose="02040503050406030204" pitchFamily="18" charset="0"/>
                          </a:rPr>
                          <m:t>𝜼</m:t>
                        </m:r>
                      </m:e>
                      <m:sub/>
                      <m:sup>
                        <m:r>
                          <a:rPr lang="sr-Cyrl-RS" b="1" i="1" smtClean="0">
                            <a:latin typeface="Cambria Math" panose="02040503050406030204" pitchFamily="18" charset="0"/>
                          </a:rPr>
                          <m:t>𝟐</m:t>
                        </m:r>
                      </m:sup>
                    </m:sSubSup>
                  </m:oMath>
                </a14:m>
                <a:r>
                  <a:rPr lang="sr-Cyrl-RS" b="1" dirty="0"/>
                  <a:t>): </a:t>
                </a:r>
                <a:r>
                  <a:rPr lang="sr-Cyrl-RS" dirty="0"/>
                  <a:t>удео ефекта у укупној варијабилности у истраживању</a:t>
                </a:r>
                <a:endParaRPr lang="sr-Cyrl-RS" b="1" dirty="0"/>
              </a:p>
              <a:p>
                <a:pPr marL="971550" lvl="1" indent="-514350">
                  <a:buFont typeface="+mj-lt"/>
                  <a:buAutoNum type="arabicPeriod"/>
                </a:pPr>
                <a:r>
                  <a:rPr lang="sr-Cyrl-RS" b="1" dirty="0"/>
                  <a:t>парцијални ета-квадрат (</a:t>
                </a:r>
                <a14:m>
                  <m:oMath xmlns:m="http://schemas.openxmlformats.org/officeDocument/2006/math">
                    <m:sSubSup>
                      <m:sSubSupPr>
                        <m:ctrlPr>
                          <a:rPr lang="sr-Cyrl-RS" b="1" i="1">
                            <a:latin typeface="Cambria Math" panose="02040503050406030204" pitchFamily="18" charset="0"/>
                          </a:rPr>
                        </m:ctrlPr>
                      </m:sSubSupPr>
                      <m:e>
                        <m:r>
                          <a:rPr lang="sr-Cyrl-RS" b="1" i="1">
                            <a:latin typeface="Cambria Math" panose="02040503050406030204" pitchFamily="18" charset="0"/>
                            <a:ea typeface="Cambria Math" panose="02040503050406030204" pitchFamily="18" charset="0"/>
                          </a:rPr>
                          <m:t>𝜼</m:t>
                        </m:r>
                      </m:e>
                      <m:sub>
                        <m:r>
                          <a:rPr lang="sr-Latn-RS" b="1" i="1" smtClean="0">
                            <a:latin typeface="Cambria Math" panose="02040503050406030204" pitchFamily="18" charset="0"/>
                            <a:ea typeface="Cambria Math" panose="02040503050406030204" pitchFamily="18" charset="0"/>
                          </a:rPr>
                          <m:t>𝒑</m:t>
                        </m:r>
                      </m:sub>
                      <m:sup>
                        <m:r>
                          <a:rPr lang="sr-Cyrl-RS" b="1" i="1">
                            <a:latin typeface="Cambria Math" panose="02040503050406030204" pitchFamily="18" charset="0"/>
                          </a:rPr>
                          <m:t>𝟐</m:t>
                        </m:r>
                      </m:sup>
                    </m:sSubSup>
                  </m:oMath>
                </a14:m>
                <a:r>
                  <a:rPr lang="sr-Cyrl-RS" b="1" dirty="0"/>
                  <a:t>): </a:t>
                </a:r>
                <a:r>
                  <a:rPr lang="sr-Cyrl-RS" dirty="0"/>
                  <a:t>удео ефекта у варијабилности која се добија кад се изолују други извори варијабилности</a:t>
                </a:r>
              </a:p>
              <a:p>
                <a:pPr lvl="2"/>
                <a:r>
                  <a:rPr lang="sr-Cyrl-RS" dirty="0"/>
                  <a:t>у имениоцу учествују само тај ефекат и његова грешка мерења</a:t>
                </a:r>
                <a:endParaRPr lang="sr-Latn-RS" dirty="0"/>
              </a:p>
              <a:p>
                <a:pPr marL="971550" lvl="1" indent="-514350">
                  <a:buFont typeface="+mj-lt"/>
                  <a:buAutoNum type="arabicPeriod"/>
                </a:pPr>
                <a:r>
                  <a:rPr lang="sr-Cyrl-RS" b="1" dirty="0"/>
                  <a:t>генерализовани ета-квадрат</a:t>
                </a:r>
                <a:r>
                  <a:rPr lang="sr-Latn-RS" b="1" dirty="0"/>
                  <a:t> (</a:t>
                </a:r>
                <a14:m>
                  <m:oMath xmlns:m="http://schemas.openxmlformats.org/officeDocument/2006/math">
                    <m:sSubSup>
                      <m:sSubSupPr>
                        <m:ctrlPr>
                          <a:rPr lang="sr-Cyrl-RS" b="1" i="1">
                            <a:latin typeface="Cambria Math" panose="02040503050406030204" pitchFamily="18" charset="0"/>
                          </a:rPr>
                        </m:ctrlPr>
                      </m:sSubSupPr>
                      <m:e>
                        <m:r>
                          <a:rPr lang="sr-Cyrl-RS" b="1" i="1">
                            <a:latin typeface="Cambria Math" panose="02040503050406030204" pitchFamily="18" charset="0"/>
                            <a:ea typeface="Cambria Math" panose="02040503050406030204" pitchFamily="18" charset="0"/>
                          </a:rPr>
                          <m:t>𝜼</m:t>
                        </m:r>
                      </m:e>
                      <m:sub>
                        <m:r>
                          <a:rPr lang="sr-Latn-RS" b="1" i="1" smtClean="0">
                            <a:latin typeface="Cambria Math" panose="02040503050406030204" pitchFamily="18" charset="0"/>
                            <a:ea typeface="Cambria Math" panose="02040503050406030204" pitchFamily="18" charset="0"/>
                          </a:rPr>
                          <m:t>𝑮</m:t>
                        </m:r>
                      </m:sub>
                      <m:sup>
                        <m:r>
                          <a:rPr lang="sr-Cyrl-RS" b="1" i="1">
                            <a:latin typeface="Cambria Math" panose="02040503050406030204" pitchFamily="18" charset="0"/>
                          </a:rPr>
                          <m:t>𝟐</m:t>
                        </m:r>
                      </m:sup>
                    </m:sSubSup>
                  </m:oMath>
                </a14:m>
                <a:r>
                  <a:rPr lang="sr-Cyrl-RS" b="1" dirty="0"/>
                  <a:t>): </a:t>
                </a:r>
                <a:r>
                  <a:rPr lang="sr-Cyrl-RS" dirty="0"/>
                  <a:t>удео ефекта у варијабилности која се добије када се искључе фактори којима ми манипулишемо (осим датог)</a:t>
                </a:r>
              </a:p>
              <a:p>
                <a:pPr lvl="2"/>
                <a:r>
                  <a:rPr lang="sr-Cyrl-RS" dirty="0"/>
                  <a:t>логика: „удео у варијабилности која постоји и у популацији“, не оној коју смо ми вештачки створили</a:t>
                </a:r>
              </a:p>
              <a:p>
                <a:endParaRPr lang="sr-Cyrl-RS" dirty="0"/>
              </a:p>
              <a:p>
                <a:r>
                  <a:rPr lang="sr-Cyrl-RS" b="1" dirty="0"/>
                  <a:t>За студенте који желе да знају више:</a:t>
                </a:r>
              </a:p>
              <a:p>
                <a:r>
                  <a:rPr lang="sr-Cyrl-RS" dirty="0"/>
                  <a:t>Проблем парцијалног и тоталног ета-квадрата је да и један и други зависе од нацрта истраживања – нпр. иста </a:t>
                </a:r>
                <a:r>
                  <a:rPr lang="sr-Cyrl-RS" dirty="0" err="1"/>
                  <a:t>популацијска</a:t>
                </a:r>
                <a:r>
                  <a:rPr lang="sr-Cyrl-RS" dirty="0"/>
                  <a:t> разлика резултоваће већим парцијалним ета-квадратом само ако је нацрт поновљен уместо непоновљен. Генерализовани ета-квадрат настоји да реши тај проблем тако што у именилац укључује само ону варијабилност која је стабилна у популацији, тј. варијабилност за „мерене“ факторе а не „манипулативне“ факторе, осим датог фактора. То значи да је важно и није увек лако промислити шта треба да иде у именилац. Рећи да то скроз решава проблеме парцијалног и укупног ета-квадрата је идеализација, али је бољи од друге две мере. Мање зависи од нацрта истраживања него друга два типа ета-квадрата, упоредивији за различите типове нацрта – са различитим бројем и типом фактора. </a:t>
                </a:r>
              </a:p>
            </p:txBody>
          </p:sp>
        </mc:Choice>
        <mc:Fallback>
          <p:sp>
            <p:nvSpPr>
              <p:cNvPr id="3" name="Notes Placeholder 2"/>
              <p:cNvSpPr>
                <a:spLocks noGrp="1"/>
              </p:cNvSpPr>
              <p:nvPr>
                <p:ph type="body" idx="1"/>
              </p:nvPr>
            </p:nvSpPr>
            <p:spPr/>
            <p:txBody>
              <a:bodyPr/>
              <a:lstStyle/>
              <a:p>
                <a:r>
                  <a:rPr lang="sr-Cyrl-RS" b="1" dirty="0"/>
                  <a:t>:</a:t>
                </a:r>
              </a:p>
              <a:p>
                <a:pPr marL="971550" lvl="1" indent="-514350">
                  <a:buFont typeface="+mj-lt"/>
                  <a:buAutoNum type="arabicPeriod"/>
                </a:pPr>
                <a:r>
                  <a:rPr lang="sr-Cyrl-RS" dirty="0"/>
                  <a:t>„обични“ </a:t>
                </a:r>
                <a:r>
                  <a:rPr lang="sr-Cyrl-RS" b="1" dirty="0"/>
                  <a:t>ета-квадрат (</a:t>
                </a:r>
                <a:r>
                  <a:rPr lang="sr-Cyrl-RS" b="1" i="0">
                    <a:latin typeface="Cambria Math" panose="02040503050406030204" pitchFamily="18" charset="0"/>
                    <a:ea typeface="Cambria Math" panose="02040503050406030204" pitchFamily="18" charset="0"/>
                  </a:rPr>
                  <a:t>𝜼_^</a:t>
                </a:r>
                <a:r>
                  <a:rPr lang="sr-Cyrl-RS" b="1" i="0">
                    <a:latin typeface="Cambria Math" panose="02040503050406030204" pitchFamily="18" charset="0"/>
                  </a:rPr>
                  <a:t>𝟐</a:t>
                </a:r>
                <a:r>
                  <a:rPr lang="sr-Cyrl-RS" b="1" dirty="0"/>
                  <a:t>): </a:t>
                </a:r>
                <a:r>
                  <a:rPr lang="sr-Cyrl-RS" dirty="0"/>
                  <a:t>удео ефекта у укупној варијабилности у истраживању</a:t>
                </a:r>
                <a:endParaRPr lang="sr-Cyrl-RS" b="1" dirty="0"/>
              </a:p>
              <a:p>
                <a:pPr marL="971550" lvl="1" indent="-514350">
                  <a:buFont typeface="+mj-lt"/>
                  <a:buAutoNum type="arabicPeriod"/>
                </a:pPr>
                <a:r>
                  <a:rPr lang="sr-Cyrl-RS" b="1" dirty="0"/>
                  <a:t>парцијални ета-квадрат (</a:t>
                </a:r>
                <a:r>
                  <a:rPr lang="sr-Cyrl-RS" b="1" i="0">
                    <a:latin typeface="Cambria Math" panose="02040503050406030204" pitchFamily="18" charset="0"/>
                    <a:ea typeface="Cambria Math" panose="02040503050406030204" pitchFamily="18" charset="0"/>
                  </a:rPr>
                  <a:t>𝜼_</a:t>
                </a:r>
                <a:r>
                  <a:rPr lang="sr-Latn-RS" b="1" i="0">
                    <a:latin typeface="Cambria Math" panose="02040503050406030204" pitchFamily="18" charset="0"/>
                    <a:ea typeface="Cambria Math" panose="02040503050406030204" pitchFamily="18" charset="0"/>
                  </a:rPr>
                  <a:t>𝒑^</a:t>
                </a:r>
                <a:r>
                  <a:rPr lang="sr-Cyrl-RS" b="1" i="0">
                    <a:latin typeface="Cambria Math" panose="02040503050406030204" pitchFamily="18" charset="0"/>
                  </a:rPr>
                  <a:t>𝟐</a:t>
                </a:r>
                <a:r>
                  <a:rPr lang="sr-Cyrl-RS" b="1" dirty="0"/>
                  <a:t>): </a:t>
                </a:r>
                <a:r>
                  <a:rPr lang="sr-Cyrl-RS" dirty="0"/>
                  <a:t>удео ефекта у варијабилности која се добија кад се изолују други извори варијабилности</a:t>
                </a:r>
              </a:p>
              <a:p>
                <a:pPr lvl="2"/>
                <a:r>
                  <a:rPr lang="sr-Cyrl-RS" dirty="0"/>
                  <a:t>у имениоцу учествују само тај ефекат и његова грешка мерења</a:t>
                </a:r>
                <a:endParaRPr lang="sr-Latn-RS" dirty="0"/>
              </a:p>
              <a:p>
                <a:pPr marL="971550" lvl="1" indent="-514350">
                  <a:buFont typeface="+mj-lt"/>
                  <a:buAutoNum type="arabicPeriod"/>
                </a:pPr>
                <a:r>
                  <a:rPr lang="sr-Cyrl-RS" b="1" dirty="0"/>
                  <a:t>генерализовани ета-квадрат</a:t>
                </a:r>
                <a:r>
                  <a:rPr lang="sr-Latn-RS" b="1" dirty="0"/>
                  <a:t> (</a:t>
                </a:r>
                <a:r>
                  <a:rPr lang="sr-Cyrl-RS" b="1" i="0">
                    <a:latin typeface="Cambria Math" panose="02040503050406030204" pitchFamily="18" charset="0"/>
                    <a:ea typeface="Cambria Math" panose="02040503050406030204" pitchFamily="18" charset="0"/>
                  </a:rPr>
                  <a:t>𝜼_</a:t>
                </a:r>
                <a:r>
                  <a:rPr lang="sr-Latn-RS" b="1" i="0">
                    <a:latin typeface="Cambria Math" panose="02040503050406030204" pitchFamily="18" charset="0"/>
                    <a:ea typeface="Cambria Math" panose="02040503050406030204" pitchFamily="18" charset="0"/>
                  </a:rPr>
                  <a:t>𝑮^</a:t>
                </a:r>
                <a:r>
                  <a:rPr lang="sr-Cyrl-RS" b="1" i="0">
                    <a:latin typeface="Cambria Math" panose="02040503050406030204" pitchFamily="18" charset="0"/>
                  </a:rPr>
                  <a:t>𝟐</a:t>
                </a:r>
                <a:r>
                  <a:rPr lang="sr-Cyrl-RS" b="1" dirty="0"/>
                  <a:t>): </a:t>
                </a:r>
                <a:r>
                  <a:rPr lang="sr-Cyrl-RS" dirty="0"/>
                  <a:t>удео ефекта у варијабилности која се добије када се искључе фактори којима ми манипулишемо (осим датог)</a:t>
                </a:r>
              </a:p>
              <a:p>
                <a:pPr lvl="2"/>
                <a:r>
                  <a:rPr lang="sr-Cyrl-RS" dirty="0"/>
                  <a:t>логика: „удео у варијабилности која постоји и у популацији“, не оној коју смо ми вештачки створили</a:t>
                </a:r>
              </a:p>
              <a:p>
                <a:endParaRPr lang="sr-Cyrl-RS" dirty="0"/>
              </a:p>
              <a:p>
                <a:r>
                  <a:rPr lang="sr-Cyrl-RS" b="1" dirty="0"/>
                  <a:t>За студенте који желе да знају више:</a:t>
                </a:r>
              </a:p>
              <a:p>
                <a:r>
                  <a:rPr lang="sr-Cyrl-RS" dirty="0"/>
                  <a:t>Проблем парцијалног и тоталног ета-квадрата је да и један и други зависе од нацрта истраживања – нпр. иста </a:t>
                </a:r>
                <a:r>
                  <a:rPr lang="sr-Cyrl-RS" dirty="0" err="1"/>
                  <a:t>популацијска</a:t>
                </a:r>
                <a:r>
                  <a:rPr lang="sr-Cyrl-RS" dirty="0"/>
                  <a:t> разлика резултоваће већим парцијалним ета-квадратом само ако је нацрт поновљен уместо непоновљен. Генерализовани ета-квадрат настоји да реши тај проблем тако што у именилац укључује само ону варијабилност која је стабилна у популацији, тј. варијабилност за „мерене“ факторе а не „манипулативне“ факторе, осим датог фактора. То значи да је важно и није увек лако промислити шта треба да иде у именилац. Рећи да то скроз решава проблеме парцијалног и укупног ета-квадрата је идеализација, али је бољи од друге две мере. Мање зависи од нацрта истраживања него друга два типа ета-квадрата, упоредивији за различите типове нацрта – са различитим бројем и типом фактора. </a:t>
                </a:r>
              </a:p>
            </p:txBody>
          </p:sp>
        </mc:Fallback>
      </mc:AlternateContent>
      <p:sp>
        <p:nvSpPr>
          <p:cNvPr id="4" name="Slide Number Placeholder 3"/>
          <p:cNvSpPr>
            <a:spLocks noGrp="1"/>
          </p:cNvSpPr>
          <p:nvPr>
            <p:ph type="sldNum" sz="quarter" idx="5"/>
          </p:nvPr>
        </p:nvSpPr>
        <p:spPr/>
        <p:txBody>
          <a:bodyPr/>
          <a:lstStyle/>
          <a:p>
            <a:fld id="{9AB1B3D9-F736-4220-894A-375127E70BE5}" type="slidenum">
              <a:rPr lang="en-GB" smtClean="0"/>
              <a:t>48</a:t>
            </a:fld>
            <a:endParaRPr lang="en-GB"/>
          </a:p>
        </p:txBody>
      </p:sp>
    </p:spTree>
    <p:extLst>
      <p:ext uri="{BB962C8B-B14F-4D97-AF65-F5344CB8AC3E}">
        <p14:creationId xmlns:p14="http://schemas.microsoft.com/office/powerpoint/2010/main" val="3850782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B16F6-6389-80AB-846C-268795F1B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3BB2A-7655-6C10-70FD-F6138C5CE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1418B-4D10-153D-B616-A64433FBDF59}"/>
              </a:ext>
            </a:extLst>
          </p:cNvPr>
          <p:cNvSpPr>
            <a:spLocks noGrp="1"/>
          </p:cNvSpPr>
          <p:nvPr>
            <p:ph type="body" idx="1"/>
          </p:nvPr>
        </p:nvSpPr>
        <p:spPr/>
        <p:txBody>
          <a:bodyPr/>
          <a:lstStyle/>
          <a:p>
            <a:r>
              <a:rPr lang="sr-Cyrl-RS" dirty="0"/>
              <a:t>Генерализовани – рећи да скроз решава проблеме парцијалног и укупног ета-квадрата је идеализација, али је много бољи у томе од њих</a:t>
            </a:r>
          </a:p>
          <a:p>
            <a:endParaRPr lang="sr-Cyrl-RS" dirty="0"/>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мање зависи од нацрта истраживања него друга два типа ета-квадрата, упоредивији за различите типове нацрта – са различитим бројем и типом фактора </a:t>
            </a:r>
          </a:p>
          <a:p>
            <a:endParaRPr lang="en-GB" dirty="0"/>
          </a:p>
        </p:txBody>
      </p:sp>
      <p:sp>
        <p:nvSpPr>
          <p:cNvPr id="4" name="Slide Number Placeholder 3">
            <a:extLst>
              <a:ext uri="{FF2B5EF4-FFF2-40B4-BE49-F238E27FC236}">
                <a16:creationId xmlns:a16="http://schemas.microsoft.com/office/drawing/2014/main" id="{EBA7D95E-C905-4714-4C26-8B1252679B4B}"/>
              </a:ext>
            </a:extLst>
          </p:cNvPr>
          <p:cNvSpPr>
            <a:spLocks noGrp="1"/>
          </p:cNvSpPr>
          <p:nvPr>
            <p:ph type="sldNum" sz="quarter" idx="5"/>
          </p:nvPr>
        </p:nvSpPr>
        <p:spPr/>
        <p:txBody>
          <a:bodyPr/>
          <a:lstStyle/>
          <a:p>
            <a:fld id="{9AB1B3D9-F736-4220-894A-375127E70BE5}" type="slidenum">
              <a:rPr lang="en-GB" smtClean="0"/>
              <a:t>49</a:t>
            </a:fld>
            <a:endParaRPr lang="en-GB"/>
          </a:p>
        </p:txBody>
      </p:sp>
    </p:spTree>
    <p:extLst>
      <p:ext uri="{BB962C8B-B14F-4D97-AF65-F5344CB8AC3E}">
        <p14:creationId xmlns:p14="http://schemas.microsoft.com/office/powerpoint/2010/main" val="2885783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Доступна у </a:t>
            </a:r>
            <a:r>
              <a:rPr lang="en-GB" dirty="0"/>
              <a:t>SPSS, </a:t>
            </a:r>
            <a:r>
              <a:rPr lang="sr-Cyrl-RS" dirty="0"/>
              <a:t>али најслабија од свих мера</a:t>
            </a:r>
          </a:p>
          <a:p>
            <a:endParaRPr lang="sr-Cyrl-RS" dirty="0"/>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cs typeface="Arial"/>
              </a:rPr>
              <a:t>уопштено: парцијална ета је однос ефекта и суме ефекта и одговарајуће грешке. узима у обзир само ону врсту варијабилности којој и ефекат припада</a:t>
            </a:r>
          </a:p>
          <a:p>
            <a:endParaRPr lang="sr-Cyrl-R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err="1"/>
              <a:t>Зависност</a:t>
            </a:r>
            <a:r>
              <a:rPr lang="ru-RU" b="1" dirty="0"/>
              <a:t> од </a:t>
            </a:r>
            <a:r>
              <a:rPr lang="ru-RU" b="1" dirty="0" err="1"/>
              <a:t>дизајна</a:t>
            </a:r>
            <a:r>
              <a:rPr lang="ru-RU" b="1" dirty="0"/>
              <a:t>: </a:t>
            </a:r>
            <a:r>
              <a:rPr lang="ru-RU" dirty="0" err="1"/>
              <a:t>даје</a:t>
            </a:r>
            <a:r>
              <a:rPr lang="ru-RU" dirty="0"/>
              <a:t> различите </a:t>
            </a:r>
            <a:r>
              <a:rPr lang="ru-RU" dirty="0" err="1"/>
              <a:t>резултате</a:t>
            </a:r>
            <a:r>
              <a:rPr lang="ru-RU" dirty="0"/>
              <a:t> </a:t>
            </a:r>
            <a:r>
              <a:rPr lang="ru-RU" dirty="0" err="1"/>
              <a:t>ако</a:t>
            </a:r>
            <a:r>
              <a:rPr lang="ru-RU" dirty="0"/>
              <a:t> </a:t>
            </a:r>
            <a:r>
              <a:rPr lang="ru-RU" dirty="0" err="1"/>
              <a:t>имамо</a:t>
            </a:r>
            <a:r>
              <a:rPr lang="ru-RU" dirty="0"/>
              <a:t> </a:t>
            </a:r>
            <a:r>
              <a:rPr lang="ru-RU" dirty="0" err="1"/>
              <a:t>исте</a:t>
            </a:r>
            <a:r>
              <a:rPr lang="ru-RU" dirty="0"/>
              <a:t> </a:t>
            </a:r>
            <a:r>
              <a:rPr lang="ru-RU" dirty="0" err="1"/>
              <a:t>популацијске</a:t>
            </a:r>
            <a:r>
              <a:rPr lang="ru-RU" dirty="0"/>
              <a:t> </a:t>
            </a:r>
            <a:r>
              <a:rPr lang="ru-RU" dirty="0" err="1"/>
              <a:t>ефекте</a:t>
            </a:r>
            <a:r>
              <a:rPr lang="ru-RU" dirty="0"/>
              <a:t>, а различите </a:t>
            </a:r>
            <a:r>
              <a:rPr lang="ru-RU" dirty="0" err="1"/>
              <a:t>дизајне</a:t>
            </a:r>
            <a:r>
              <a:rPr lang="ru-RU" dirty="0"/>
              <a:t> </a:t>
            </a:r>
            <a:r>
              <a:rPr lang="ru-RU" dirty="0" err="1"/>
              <a:t>истраживања</a:t>
            </a:r>
            <a:r>
              <a:rPr lang="ru-RU" dirty="0"/>
              <a:t> (</a:t>
            </a:r>
            <a:r>
              <a:rPr lang="ru-RU" dirty="0" err="1"/>
              <a:t>нпр</a:t>
            </a:r>
            <a:r>
              <a:rPr lang="ru-RU" dirty="0"/>
              <a:t>. </a:t>
            </a:r>
            <a:r>
              <a:rPr lang="ru-RU" dirty="0" err="1"/>
              <a:t>исти</a:t>
            </a:r>
            <a:r>
              <a:rPr lang="ru-RU" dirty="0"/>
              <a:t> </a:t>
            </a:r>
            <a:r>
              <a:rPr lang="ru-RU" dirty="0" err="1"/>
              <a:t>ефекат</a:t>
            </a:r>
            <a:r>
              <a:rPr lang="ru-RU" dirty="0"/>
              <a:t> мерен </a:t>
            </a:r>
            <a:r>
              <a:rPr lang="ru-RU" dirty="0" err="1"/>
              <a:t>поновљеним</a:t>
            </a:r>
            <a:r>
              <a:rPr lang="ru-RU" dirty="0"/>
              <a:t> и </a:t>
            </a:r>
            <a:r>
              <a:rPr lang="ru-RU" dirty="0" err="1"/>
              <a:t>непоновљеним</a:t>
            </a:r>
            <a:r>
              <a:rPr lang="ru-RU" dirty="0"/>
              <a:t> </a:t>
            </a:r>
            <a:r>
              <a:rPr lang="ru-RU" dirty="0" err="1"/>
              <a:t>нацртом</a:t>
            </a:r>
            <a:r>
              <a:rPr lang="ru-RU" dirty="0"/>
              <a:t>, или различит </a:t>
            </a:r>
            <a:r>
              <a:rPr lang="ru-RU" dirty="0" err="1"/>
              <a:t>број</a:t>
            </a:r>
            <a:r>
              <a:rPr lang="ru-RU" dirty="0"/>
              <a:t> фактора) =&gt; </a:t>
            </a:r>
            <a:r>
              <a:rPr lang="ru-RU" dirty="0" err="1"/>
              <a:t>резултати</a:t>
            </a:r>
            <a:r>
              <a:rPr lang="ru-RU" dirty="0"/>
              <a:t> </a:t>
            </a:r>
            <a:r>
              <a:rPr lang="ru-RU" dirty="0" err="1"/>
              <a:t>нису</a:t>
            </a:r>
            <a:r>
              <a:rPr lang="ru-RU" dirty="0"/>
              <a:t> </a:t>
            </a:r>
            <a:r>
              <a:rPr lang="ru-RU" dirty="0" err="1"/>
              <a:t>упоредиви</a:t>
            </a:r>
            <a:r>
              <a:rPr lang="ru-RU" dirty="0"/>
              <a:t> за </a:t>
            </a:r>
            <a:r>
              <a:rPr lang="ru-RU" dirty="0" err="1"/>
              <a:t>исте</a:t>
            </a:r>
            <a:r>
              <a:rPr lang="ru-RU" dirty="0"/>
              <a:t> </a:t>
            </a:r>
            <a:r>
              <a:rPr lang="ru-RU" dirty="0" err="1"/>
              <a:t>ефекте</a:t>
            </a:r>
            <a:r>
              <a:rPr lang="ru-RU" dirty="0"/>
              <a:t> </a:t>
            </a:r>
            <a:r>
              <a:rPr lang="ru-RU" dirty="0" err="1"/>
              <a:t>добијене</a:t>
            </a:r>
            <a:r>
              <a:rPr lang="ru-RU" dirty="0"/>
              <a:t> из </a:t>
            </a:r>
            <a:r>
              <a:rPr lang="ru-RU" dirty="0" err="1"/>
              <a:t>истраживања</a:t>
            </a:r>
            <a:r>
              <a:rPr lang="ru-RU" dirty="0"/>
              <a:t> </a:t>
            </a:r>
            <a:r>
              <a:rPr lang="ru-RU" dirty="0" err="1"/>
              <a:t>са</a:t>
            </a:r>
            <a:r>
              <a:rPr lang="ru-RU" dirty="0"/>
              <a:t> </a:t>
            </a:r>
            <a:r>
              <a:rPr lang="ru-RU" dirty="0" err="1"/>
              <a:t>различитим</a:t>
            </a:r>
            <a:r>
              <a:rPr lang="ru-RU" dirty="0"/>
              <a:t> </a:t>
            </a:r>
            <a:r>
              <a:rPr lang="ru-RU" dirty="0" err="1"/>
              <a:t>дизајнима</a:t>
            </a:r>
            <a:endParaRPr lang="ru-RU" dirty="0"/>
          </a:p>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50</a:t>
            </a:fld>
            <a:endParaRPr lang="en-GB"/>
          </a:p>
        </p:txBody>
      </p:sp>
    </p:spTree>
    <p:extLst>
      <p:ext uri="{BB962C8B-B14F-4D97-AF65-F5344CB8AC3E}">
        <p14:creationId xmlns:p14="http://schemas.microsoft.com/office/powerpoint/2010/main" val="3814257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5819D-7518-8094-DDB5-0F0760F22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F0105-D9B9-3560-9128-209928835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3E6A5-D8B8-D2C1-8BF3-12B52DEE9D92}"/>
              </a:ext>
            </a:extLst>
          </p:cNvPr>
          <p:cNvSpPr>
            <a:spLocks noGrp="1"/>
          </p:cNvSpPr>
          <p:nvPr>
            <p:ph type="body" idx="1"/>
          </p:nvPr>
        </p:nvSpPr>
        <p:spPr/>
        <p:txBody>
          <a:bodyPr/>
          <a:lstStyle/>
          <a:p>
            <a:r>
              <a:rPr lang="en-GB" dirty="0" err="1"/>
              <a:t>Uvek</a:t>
            </a:r>
            <a:r>
              <a:rPr lang="en-GB" dirty="0"/>
              <a:t> </a:t>
            </a:r>
            <a:r>
              <a:rPr lang="en-GB" dirty="0" err="1"/>
              <a:t>malo</a:t>
            </a:r>
            <a:r>
              <a:rPr lang="en-GB" dirty="0"/>
              <a:t> </a:t>
            </a:r>
            <a:r>
              <a:rPr lang="en-GB" dirty="0" err="1"/>
              <a:t>manja</a:t>
            </a:r>
            <a:r>
              <a:rPr lang="en-GB" dirty="0"/>
              <a:t> od eta-</a:t>
            </a:r>
            <a:r>
              <a:rPr lang="en-GB" dirty="0" err="1"/>
              <a:t>kvadrata</a:t>
            </a:r>
            <a:endParaRPr lang="en-GB" dirty="0"/>
          </a:p>
        </p:txBody>
      </p:sp>
      <p:sp>
        <p:nvSpPr>
          <p:cNvPr id="4" name="Slide Number Placeholder 3">
            <a:extLst>
              <a:ext uri="{FF2B5EF4-FFF2-40B4-BE49-F238E27FC236}">
                <a16:creationId xmlns:a16="http://schemas.microsoft.com/office/drawing/2014/main" id="{C9465275-E30D-48BE-F46A-FE3416851377}"/>
              </a:ext>
            </a:extLst>
          </p:cNvPr>
          <p:cNvSpPr>
            <a:spLocks noGrp="1"/>
          </p:cNvSpPr>
          <p:nvPr>
            <p:ph type="sldNum" sz="quarter" idx="5"/>
          </p:nvPr>
        </p:nvSpPr>
        <p:spPr/>
        <p:txBody>
          <a:bodyPr/>
          <a:lstStyle/>
          <a:p>
            <a:fld id="{9AB1B3D9-F736-4220-894A-375127E70BE5}" type="slidenum">
              <a:rPr lang="en-GB" smtClean="0"/>
              <a:t>51</a:t>
            </a:fld>
            <a:endParaRPr lang="en-GB"/>
          </a:p>
        </p:txBody>
      </p:sp>
    </p:spTree>
    <p:extLst>
      <p:ext uri="{BB962C8B-B14F-4D97-AF65-F5344CB8AC3E}">
        <p14:creationId xmlns:p14="http://schemas.microsoft.com/office/powerpoint/2010/main" val="1710822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У СПСС – може се добити помоћу </a:t>
            </a:r>
            <a:r>
              <a:rPr lang="sr-Latn-RS" dirty="0" err="1"/>
              <a:t>Compute</a:t>
            </a:r>
            <a:r>
              <a:rPr lang="sr-Cyrl-RS" dirty="0"/>
              <a:t> кад се зна формула</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52</a:t>
            </a:fld>
            <a:endParaRPr lang="en-GB"/>
          </a:p>
        </p:txBody>
      </p:sp>
    </p:spTree>
    <p:extLst>
      <p:ext uri="{BB962C8B-B14F-4D97-AF65-F5344CB8AC3E}">
        <p14:creationId xmlns:p14="http://schemas.microsoft.com/office/powerpoint/2010/main" val="3708651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где има: ЈАСП, Р</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53</a:t>
            </a:fld>
            <a:endParaRPr lang="en-GB"/>
          </a:p>
        </p:txBody>
      </p:sp>
    </p:spTree>
    <p:extLst>
      <p:ext uri="{BB962C8B-B14F-4D97-AF65-F5344CB8AC3E}">
        <p14:creationId xmlns:p14="http://schemas.microsoft.com/office/powerpoint/2010/main" val="946863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sr-Cyrl-RS" dirty="0">
                <a:cs typeface="Arial"/>
              </a:rPr>
              <a:t>У литератури је уобичајено да се парцијална </a:t>
            </a:r>
            <a:r>
              <a:rPr lang="sr-Cyrl-RS" dirty="0" err="1">
                <a:cs typeface="Arial"/>
              </a:rPr>
              <a:t>квадрирана</a:t>
            </a:r>
            <a:r>
              <a:rPr lang="sr-Cyrl-RS" dirty="0">
                <a:cs typeface="Arial"/>
              </a:rPr>
              <a:t> ета пореди са истим праговима који су дефинисани за </a:t>
            </a:r>
            <a:r>
              <a:rPr lang="sr-Cyrl-RS" dirty="0" err="1">
                <a:cs typeface="Arial"/>
              </a:rPr>
              <a:t>квадрирану</a:t>
            </a:r>
            <a:r>
              <a:rPr lang="sr-Cyrl-RS" dirty="0">
                <a:cs typeface="Arial"/>
              </a:rPr>
              <a:t> </a:t>
            </a:r>
            <a:r>
              <a:rPr lang="sr-Cyrl-RS" dirty="0" err="1">
                <a:cs typeface="Arial"/>
              </a:rPr>
              <a:t>ету</a:t>
            </a:r>
            <a:r>
              <a:rPr lang="sr-Cyrl-RS" dirty="0">
                <a:cs typeface="Arial"/>
              </a:rPr>
              <a:t> у непоновљеним истраживањима. За </a:t>
            </a:r>
            <a:r>
              <a:rPr lang="sr-Cyrl-RS" dirty="0"/>
              <a:t>поновљена истраживања ови прагови су евентуално применљиви на укупну/генерализовану </a:t>
            </a:r>
            <a:r>
              <a:rPr lang="sr-Cyrl-RS" dirty="0" err="1"/>
              <a:t>ету</a:t>
            </a:r>
            <a:r>
              <a:rPr lang="sr-Cyrl-RS" dirty="0"/>
              <a:t> квадрат, али ни то није згодно решење јер није уобичајена пракса, и онда поредите свој резултат са другачијим прагом него у другим истраживањима.</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54</a:t>
            </a:fld>
            <a:endParaRPr lang="en-GB"/>
          </a:p>
        </p:txBody>
      </p:sp>
    </p:spTree>
    <p:extLst>
      <p:ext uri="{BB962C8B-B14F-4D97-AF65-F5344CB8AC3E}">
        <p14:creationId xmlns:p14="http://schemas.microsoft.com/office/powerpoint/2010/main" val="2341222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Тема истраживања: постоји ли преференција за своју расу, другу расу, или мешовита лица?</a:t>
            </a:r>
          </a:p>
          <a:p>
            <a:r>
              <a:rPr lang="sr-Cyrl-RS" dirty="0"/>
              <a:t>Претпоставка: припадници било које расе као најлепша процењиваће мешовита лица</a:t>
            </a:r>
          </a:p>
          <a:p>
            <a:r>
              <a:rPr lang="sr-Cyrl-RS" dirty="0"/>
              <a:t>Интерпретација: из еволуционо-психолошке перспективе, таква преференција била би сагласна са хипотезом да људи преферирају особе са већом генетском разноврсношћу</a:t>
            </a:r>
          </a:p>
          <a:p>
            <a:endParaRPr lang="en-GB" dirty="0"/>
          </a:p>
          <a:p>
            <a:pPr eaLnBrk="0" hangingPunct="0">
              <a:defRPr/>
            </a:pPr>
            <a:r>
              <a:rPr lang="sr-Cyrl-RS" dirty="0"/>
              <a:t>Лево: Бред Пит као прототип изразито белачког лица;</a:t>
            </a:r>
          </a:p>
          <a:p>
            <a:pPr eaLnBrk="0" hangingPunct="0">
              <a:defRPr/>
            </a:pPr>
            <a:r>
              <a:rPr lang="sr-Cyrl-RS" dirty="0"/>
              <a:t>Десно: Брус Ли као прототип изразито азијатског лица;</a:t>
            </a:r>
          </a:p>
          <a:p>
            <a:pPr eaLnBrk="0" hangingPunct="0">
              <a:defRPr/>
            </a:pPr>
            <a:r>
              <a:rPr lang="sr-Cyrl-RS" dirty="0"/>
              <a:t>Средина: </a:t>
            </a:r>
            <a:r>
              <a:rPr lang="sr-Cyrl-RS" dirty="0" err="1"/>
              <a:t>Кијану</a:t>
            </a:r>
            <a:r>
              <a:rPr lang="sr-Cyrl-RS" dirty="0"/>
              <a:t> Ривс као прототип мешаног (композитног белачко-азијатског) лица</a:t>
            </a:r>
          </a:p>
          <a:p>
            <a:pPr eaLnBrk="0" hangingPunct="0">
              <a:defRPr/>
            </a:pPr>
            <a:endParaRPr lang="en-US" dirty="0"/>
          </a:p>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59</a:t>
            </a:fld>
            <a:endParaRPr lang="en-GB"/>
          </a:p>
        </p:txBody>
      </p:sp>
    </p:spTree>
    <p:extLst>
      <p:ext uri="{BB962C8B-B14F-4D97-AF65-F5344CB8AC3E}">
        <p14:creationId xmlns:p14="http://schemas.microsoft.com/office/powerpoint/2010/main" val="4236067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altLang="en-US" sz="1200" b="0" dirty="0"/>
              <a:t>Овде имамо сет података инспирисан поменутим истраживањем. </a:t>
            </a:r>
          </a:p>
          <a:p>
            <a:pPr marL="0" marR="0" lvl="0" indent="0" algn="l" defTabSz="914400" rtl="0" eaLnBrk="1" fontAlgn="auto" latinLnBrk="0" hangingPunct="1">
              <a:lnSpc>
                <a:spcPct val="100000"/>
              </a:lnSpc>
              <a:spcBef>
                <a:spcPts val="0"/>
              </a:spcBef>
              <a:spcAft>
                <a:spcPts val="0"/>
              </a:spcAft>
              <a:buClrTx/>
              <a:buSzTx/>
              <a:buFontTx/>
              <a:buNone/>
              <a:tabLst/>
              <a:defRPr/>
            </a:pPr>
            <a:r>
              <a:rPr lang="sr-Cyrl-RS" altLang="en-US" sz="1200" b="0" dirty="0"/>
              <a:t>Наравно не можемо имати три лица… морамо имати процене за већи број лица… Зато:</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t>Л</a:t>
            </a:r>
            <a:r>
              <a:rPr lang="sr-Latn-CS" altLang="en-US" sz="1200" b="0" dirty="0" err="1"/>
              <a:t>ица</a:t>
            </a:r>
            <a:r>
              <a:rPr lang="sr-Latn-CS" altLang="en-US" sz="1200" b="0" dirty="0"/>
              <a:t> </a:t>
            </a:r>
            <a:r>
              <a:rPr lang="sr-Latn-CS" altLang="en-US" sz="1200" b="0" dirty="0" err="1"/>
              <a:t>трију</a:t>
            </a:r>
            <a:r>
              <a:rPr lang="sr-Latn-CS" altLang="en-US" sz="1200" b="0" dirty="0"/>
              <a:t> </a:t>
            </a:r>
            <a:r>
              <a:rPr lang="sr-Latn-CS" altLang="en-US" sz="1200" b="0" dirty="0" err="1"/>
              <a:t>категорија</a:t>
            </a:r>
            <a:r>
              <a:rPr lang="sr-Latn-CS" altLang="en-US" sz="1200" b="0" dirty="0"/>
              <a:t> (</a:t>
            </a:r>
            <a:r>
              <a:rPr lang="sr-Latn-CS" altLang="en-US" sz="1200" b="0" dirty="0" err="1"/>
              <a:t>изразито</a:t>
            </a:r>
            <a:r>
              <a:rPr lang="sr-Latn-CS" altLang="en-US" sz="1200" b="0" dirty="0"/>
              <a:t> </a:t>
            </a:r>
            <a:r>
              <a:rPr lang="sr-Latn-CS" altLang="en-US" sz="1200" b="0" dirty="0" err="1"/>
              <a:t>белачка</a:t>
            </a:r>
            <a:r>
              <a:rPr lang="sr-Latn-CS" altLang="en-US" sz="1200" b="0" dirty="0"/>
              <a:t>, </a:t>
            </a:r>
            <a:r>
              <a:rPr lang="sr-Latn-CS" altLang="en-US" sz="1200" b="0" dirty="0" err="1"/>
              <a:t>изразито</a:t>
            </a:r>
            <a:r>
              <a:rPr lang="sr-Latn-CS" altLang="en-US" sz="1200" b="0" dirty="0"/>
              <a:t> </a:t>
            </a:r>
            <a:r>
              <a:rPr lang="sr-Latn-CS" altLang="en-US" sz="1200" b="0" dirty="0" err="1"/>
              <a:t>азијатска</a:t>
            </a:r>
            <a:r>
              <a:rPr lang="sr-Latn-CS" altLang="en-US" sz="1200" b="0" dirty="0"/>
              <a:t> и </a:t>
            </a:r>
            <a:r>
              <a:rPr lang="sr-Latn-CS" altLang="en-US" sz="1200" b="0" dirty="0" err="1"/>
              <a:t>композитна</a:t>
            </a:r>
            <a:r>
              <a:rPr lang="sr-Latn-CS" altLang="en-US" sz="1200" b="0" dirty="0"/>
              <a:t> </a:t>
            </a:r>
            <a:r>
              <a:rPr lang="sr-Latn-CS" altLang="en-US" sz="1200" b="0" dirty="0" err="1"/>
              <a:t>белачко-азијатска</a:t>
            </a:r>
            <a:r>
              <a:rPr lang="sr-Latn-CS" altLang="en-US" sz="1200" b="0" dirty="0"/>
              <a:t> –</a:t>
            </a:r>
            <a:r>
              <a:rPr lang="sr-Latn-CS" altLang="en-US" sz="1200" b="0" dirty="0" err="1"/>
              <a:t>пола-пола</a:t>
            </a:r>
            <a:r>
              <a:rPr lang="sr-Latn-CS" altLang="en-US" sz="1200" b="0" dirty="0"/>
              <a:t>) </a:t>
            </a:r>
            <a:r>
              <a:rPr lang="sr-Latn-CS" altLang="en-US" sz="1200" b="0" dirty="0" err="1"/>
              <a:t>која</a:t>
            </a:r>
            <a:r>
              <a:rPr lang="sr-Latn-CS" altLang="en-US" sz="1200" b="0" dirty="0"/>
              <a:t> </a:t>
            </a:r>
            <a:r>
              <a:rPr lang="sr-Latn-CS" altLang="en-US" sz="1200" b="0" dirty="0" err="1"/>
              <a:t>су</a:t>
            </a:r>
            <a:r>
              <a:rPr lang="sr-Latn-CS" altLang="en-US" sz="1200" b="0" dirty="0"/>
              <a:t> </a:t>
            </a:r>
            <a:r>
              <a:rPr lang="sr-Latn-CS" altLang="en-US" sz="1200" b="0" dirty="0" err="1"/>
              <a:t>добијена</a:t>
            </a:r>
            <a:r>
              <a:rPr lang="sr-Latn-CS" altLang="en-US" sz="1200" b="0" dirty="0"/>
              <a:t> </a:t>
            </a:r>
            <a:r>
              <a:rPr lang="sr-Latn-CS" altLang="en-US" sz="1200" b="0" dirty="0" err="1"/>
              <a:t>упросечавањем</a:t>
            </a:r>
            <a:r>
              <a:rPr lang="sr-Latn-CS" altLang="en-US" sz="1200" b="0" dirty="0"/>
              <a:t> </a:t>
            </a:r>
            <a:r>
              <a:rPr lang="sr-Latn-CS" altLang="en-US" sz="1200" b="0" dirty="0" err="1"/>
              <a:t>великог</a:t>
            </a:r>
            <a:r>
              <a:rPr lang="sr-Latn-CS" altLang="en-US" sz="1200" b="0" dirty="0"/>
              <a:t> </a:t>
            </a:r>
            <a:r>
              <a:rPr lang="sr-Latn-CS" altLang="en-US" sz="1200" b="0" dirty="0" err="1"/>
              <a:t>броја</a:t>
            </a:r>
            <a:r>
              <a:rPr lang="sr-Latn-CS" altLang="en-US" sz="1200" b="0" dirty="0"/>
              <a:t> </a:t>
            </a:r>
            <a:r>
              <a:rPr lang="sr-Latn-CS" altLang="en-US" sz="1200" b="0" dirty="0" err="1"/>
              <a:t>појединачних</a:t>
            </a:r>
            <a:r>
              <a:rPr lang="sr-Latn-CS" altLang="en-US" sz="1200" b="0" dirty="0"/>
              <a:t> </a:t>
            </a:r>
            <a:r>
              <a:rPr lang="sr-Latn-CS" altLang="en-US" sz="1200" b="0" dirty="0" err="1"/>
              <a:t>лица</a:t>
            </a:r>
            <a:r>
              <a:rPr lang="sr-Latn-CS" altLang="en-US" sz="1200" b="0" dirty="0"/>
              <a:t> </a:t>
            </a:r>
            <a:r>
              <a:rPr lang="sr-Latn-CS" altLang="en-US" sz="1200" b="0" dirty="0" err="1"/>
              <a:t>процењивана</a:t>
            </a:r>
            <a:r>
              <a:rPr lang="sr-Latn-CS" altLang="en-US" sz="1200" b="0" dirty="0"/>
              <a:t> </a:t>
            </a:r>
            <a:r>
              <a:rPr lang="sr-Cyrl-CS" altLang="en-US" sz="1200" b="0" dirty="0"/>
              <a:t>од исте групе испитаника </a:t>
            </a:r>
            <a:r>
              <a:rPr lang="sr-Latn-CS" altLang="en-US" sz="1200" b="0" dirty="0"/>
              <a:t>у </a:t>
            </a:r>
            <a:r>
              <a:rPr lang="sr-Latn-CS" altLang="en-US" sz="1200" b="0" dirty="0" err="1"/>
              <a:t>погледу</a:t>
            </a:r>
            <a:r>
              <a:rPr lang="sr-Latn-CS" altLang="en-US" sz="1200" b="0" dirty="0"/>
              <a:t> </a:t>
            </a:r>
            <a:r>
              <a:rPr lang="sr-Latn-CS" altLang="en-US" sz="1200" b="0" dirty="0" err="1"/>
              <a:t>лепоте</a:t>
            </a:r>
            <a:r>
              <a:rPr lang="sr-Latn-CS" altLang="en-US" sz="1200" b="0" dirty="0"/>
              <a:t> </a:t>
            </a:r>
            <a:r>
              <a:rPr lang="sr-Latn-CS" altLang="en-US" sz="1200" b="0" dirty="0" err="1"/>
              <a:t>на</a:t>
            </a:r>
            <a:r>
              <a:rPr lang="sr-Latn-CS" altLang="en-US" sz="1200" b="0" dirty="0"/>
              <a:t> </a:t>
            </a:r>
            <a:r>
              <a:rPr lang="sr-Latn-CS" altLang="en-US" sz="1200" b="0" dirty="0" err="1"/>
              <a:t>скали</a:t>
            </a:r>
            <a:r>
              <a:rPr lang="sr-Latn-CS" altLang="en-US" sz="1200" b="0" dirty="0"/>
              <a:t> </a:t>
            </a:r>
            <a:r>
              <a:rPr lang="sr-Latn-CS" altLang="en-US" sz="1200" b="0" dirty="0" err="1"/>
              <a:t>од</a:t>
            </a:r>
            <a:r>
              <a:rPr lang="sr-Latn-CS" altLang="en-US" sz="1200" b="0" dirty="0"/>
              <a:t> 1 </a:t>
            </a:r>
            <a:r>
              <a:rPr lang="sr-Latn-CS" altLang="en-US" sz="1200" b="0" dirty="0" err="1"/>
              <a:t>до</a:t>
            </a:r>
            <a:r>
              <a:rPr lang="sr-Latn-CS" altLang="en-US" sz="1200" b="0" dirty="0"/>
              <a:t> 10. </a:t>
            </a:r>
            <a:r>
              <a:rPr lang="sr-Latn-CS" altLang="en-US" sz="1200" b="0" dirty="0" err="1"/>
              <a:t>Процене</a:t>
            </a:r>
            <a:r>
              <a:rPr lang="sr-Latn-CS" altLang="en-US" sz="1200" b="0" dirty="0"/>
              <a:t> (</a:t>
            </a:r>
            <a:r>
              <a:rPr lang="sr-Latn-CS" altLang="en-US" sz="1200" b="0" dirty="0" err="1"/>
              <a:t>добијене</a:t>
            </a:r>
            <a:r>
              <a:rPr lang="sr-Latn-CS" altLang="en-US" sz="1200" b="0" dirty="0"/>
              <a:t> </a:t>
            </a:r>
            <a:r>
              <a:rPr lang="sr-Latn-CS" altLang="en-US" sz="1200" b="0" dirty="0" err="1"/>
              <a:t>као</a:t>
            </a:r>
            <a:r>
              <a:rPr lang="sr-Latn-CS" altLang="en-US" sz="1200" b="0" dirty="0"/>
              <a:t> </a:t>
            </a:r>
            <a:r>
              <a:rPr lang="sr-Latn-CS" altLang="en-US" sz="1200" b="0" dirty="0" err="1"/>
              <a:t>просек</a:t>
            </a:r>
            <a:r>
              <a:rPr lang="sr-Latn-CS" altLang="en-US" sz="1200" b="0" dirty="0"/>
              <a:t> </a:t>
            </a:r>
            <a:r>
              <a:rPr lang="sr-Latn-CS" altLang="en-US" sz="1200" b="0" dirty="0" err="1"/>
              <a:t>одговора</a:t>
            </a:r>
            <a:r>
              <a:rPr lang="sr-Latn-CS" altLang="en-US" sz="1200" b="0" dirty="0"/>
              <a:t> </a:t>
            </a:r>
            <a:r>
              <a:rPr lang="sr-Latn-CS" altLang="en-US" sz="1200" b="0" dirty="0" err="1"/>
              <a:t>на</a:t>
            </a:r>
            <a:r>
              <a:rPr lang="sr-Latn-CS" altLang="en-US" sz="1200" b="0" dirty="0"/>
              <a:t> 10 </a:t>
            </a:r>
            <a:r>
              <a:rPr lang="sr-Latn-CS" altLang="en-US" sz="1200" b="0" dirty="0" err="1"/>
              <a:t>лица</a:t>
            </a:r>
            <a:r>
              <a:rPr lang="sr-Latn-CS" altLang="en-US" sz="1200" b="0" dirty="0"/>
              <a:t> </a:t>
            </a:r>
            <a:r>
              <a:rPr lang="sr-Latn-CS" altLang="en-US" sz="1200" b="0" dirty="0" err="1"/>
              <a:t>исте</a:t>
            </a:r>
            <a:r>
              <a:rPr lang="sr-Latn-CS" altLang="en-US" sz="1200" b="0" dirty="0"/>
              <a:t> </a:t>
            </a:r>
            <a:r>
              <a:rPr lang="sr-Latn-CS" altLang="en-US" sz="1200" b="0" dirty="0" err="1"/>
              <a:t>категорије</a:t>
            </a:r>
            <a:r>
              <a:rPr lang="sr-Latn-CS" altLang="en-US" sz="1200" b="0" dirty="0"/>
              <a:t>) </a:t>
            </a:r>
            <a:r>
              <a:rPr lang="sr-Latn-CS" altLang="en-US" sz="1200" b="0" dirty="0" err="1"/>
              <a:t>за</a:t>
            </a:r>
            <a:r>
              <a:rPr lang="sr-Latn-CS" altLang="en-US" sz="1200" b="0" dirty="0"/>
              <a:t> </a:t>
            </a:r>
            <a:r>
              <a:rPr lang="sr-Latn-CS" altLang="en-US" sz="1200" b="0" dirty="0" err="1"/>
              <a:t>сваког</a:t>
            </a:r>
            <a:r>
              <a:rPr lang="sr-Latn-CS" altLang="en-US" sz="1200" b="0" dirty="0"/>
              <a:t> </a:t>
            </a:r>
            <a:r>
              <a:rPr lang="sr-Latn-CS" altLang="en-US" sz="1200" b="0" dirty="0" err="1"/>
              <a:t>испитаника</a:t>
            </a:r>
            <a:r>
              <a:rPr lang="sr-Latn-CS" altLang="en-US" sz="1200" b="0" dirty="0"/>
              <a:t> </a:t>
            </a:r>
            <a:r>
              <a:rPr lang="sr-Latn-CS" altLang="en-US" sz="1200" b="0" dirty="0" err="1"/>
              <a:t>дате</a:t>
            </a:r>
            <a:r>
              <a:rPr lang="sr-Latn-CS" altLang="en-US" sz="1200" b="0" dirty="0"/>
              <a:t> </a:t>
            </a:r>
            <a:r>
              <a:rPr lang="sr-Latn-CS" altLang="en-US" sz="1200" b="0" dirty="0" err="1"/>
              <a:t>су</a:t>
            </a:r>
            <a:r>
              <a:rPr lang="sr-Latn-CS" altLang="en-US" sz="1200" b="0" dirty="0"/>
              <a:t> у </a:t>
            </a:r>
            <a:r>
              <a:rPr lang="sr-Latn-CS" altLang="en-US" sz="1200" b="0" dirty="0" err="1"/>
              <a:t>варијаблама</a:t>
            </a:r>
            <a:r>
              <a:rPr lang="sr-Latn-CS" altLang="en-US" sz="1200" b="0" dirty="0"/>
              <a:t> </a:t>
            </a:r>
            <a:r>
              <a:rPr lang="sr-Latn-CS" altLang="en-US" sz="1200" dirty="0" err="1"/>
              <a:t>belacko</a:t>
            </a:r>
            <a:r>
              <a:rPr lang="sr-Latn-CS" altLang="en-US" sz="1200" dirty="0"/>
              <a:t>, </a:t>
            </a:r>
            <a:r>
              <a:rPr lang="sr-Latn-CS" altLang="en-US" sz="1200" dirty="0" err="1"/>
              <a:t>mesano</a:t>
            </a:r>
            <a:r>
              <a:rPr lang="sr-Latn-CS" altLang="en-US" sz="1200" dirty="0"/>
              <a:t> </a:t>
            </a:r>
            <a:r>
              <a:rPr lang="sr-Latn-CS" altLang="en-US" sz="1200" b="0" dirty="0"/>
              <a:t>и </a:t>
            </a:r>
            <a:r>
              <a:rPr lang="sr-Latn-CS" altLang="en-US" sz="1200" dirty="0"/>
              <a:t>azijatsko</a:t>
            </a:r>
            <a:r>
              <a:rPr lang="sr-Latn-CS" altLang="en-US" sz="1200" b="0" dirty="0"/>
              <a:t>.</a:t>
            </a:r>
            <a:r>
              <a:rPr lang="sr-Latn-CS" altLang="en-US" sz="1200" dirty="0"/>
              <a:t> </a:t>
            </a:r>
          </a:p>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60</a:t>
            </a:fld>
            <a:endParaRPr lang="en-GB"/>
          </a:p>
        </p:txBody>
      </p:sp>
    </p:spTree>
    <p:extLst>
      <p:ext uri="{BB962C8B-B14F-4D97-AF65-F5344CB8AC3E}">
        <p14:creationId xmlns:p14="http://schemas.microsoft.com/office/powerpoint/2010/main" val="4231654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r-Latn-RS" dirty="0"/>
              <a:t>Uzorak je 20 ispitanika, ponovljenih u svakoj grupi</a:t>
            </a:r>
            <a:endParaRPr lang="sr-Cyrl-RS" dirty="0"/>
          </a:p>
          <a:p>
            <a:pPr marL="171450" indent="-171450">
              <a:buFontTx/>
              <a:buChar char="-"/>
            </a:pPr>
            <a:r>
              <a:rPr lang="sr-Latn-RS" dirty="0"/>
              <a:t>Nema nedostajućih podataka</a:t>
            </a:r>
          </a:p>
          <a:p>
            <a:pPr marL="171450" indent="-171450">
              <a:buFontTx/>
              <a:buChar char="-"/>
            </a:pPr>
            <a:r>
              <a:rPr lang="sr-Latn-RS" dirty="0"/>
              <a:t>Najviša procena za mešana lica</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61</a:t>
            </a:fld>
            <a:endParaRPr lang="en-GB"/>
          </a:p>
        </p:txBody>
      </p:sp>
    </p:spTree>
    <p:extLst>
      <p:ext uri="{BB962C8B-B14F-4D97-AF65-F5344CB8AC3E}">
        <p14:creationId xmlns:p14="http://schemas.microsoft.com/office/powerpoint/2010/main" val="81162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A1535-ACA1-EF97-3BB4-4B1291BE9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8F2A7-0BDF-C8A5-3BEF-ED33970E1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C2B3E-3B50-9F80-DE15-8EB79F9CD2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err="1"/>
              <a:t>slika</a:t>
            </a:r>
            <a:r>
              <a:rPr lang="en-GB"/>
              <a:t>: </a:t>
            </a:r>
            <a:r>
              <a:rPr lang="en-GB">
                <a:hlinkClick r:id="rId3"/>
              </a:rPr>
              <a:t>File:Rat litter.jpg - Wikimedia Commons</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r-Cyrl-RS"/>
              <a:t>групице упоредивих чланова или испитаници/ентитети одабрани намерно тако да буду упарени по важним карактеристикама: из већег </a:t>
            </a:r>
            <a:r>
              <a:rPr lang="sr-Cyrl-RS" err="1"/>
              <a:t>пула</a:t>
            </a:r>
            <a:r>
              <a:rPr lang="sr-Cyrl-RS"/>
              <a:t> на основу претходног мерења правимо тројке уједначених испитаника и онда их распоређујемо случајно ко иде у експерименталну а ко у једну од две врсте контролне групе</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r-Cyrl-RS"/>
              <a:t>природно постојеће г-</a:t>
            </a:r>
            <a:r>
              <a:rPr lang="sr-Cyrl-RS" err="1"/>
              <a:t>торке</a:t>
            </a:r>
            <a:r>
              <a:rPr lang="sr-Cyrl-RS"/>
              <a:t>: близанци, тројке, окот из истог легла…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r-Cyrl-R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r-Cyrl-RS"/>
              <a:t>суштина: практично се посматра као да имамо исту јединку сваки пут, јер на сваком месту имамо „клона“ од једног истог типа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r-Cyrl-R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r-Cyrl-RS"/>
              <a:t>не захтева да буду једнаки по свему, само по </a:t>
            </a:r>
            <a:r>
              <a:rPr lang="sr-Cyrl-RS" err="1"/>
              <a:t>конфундирајућим</a:t>
            </a:r>
            <a:r>
              <a:rPr lang="sr-Cyrl-RS"/>
              <a:t> варијаблама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r-Cyrl-RS"/>
          </a:p>
        </p:txBody>
      </p:sp>
      <p:sp>
        <p:nvSpPr>
          <p:cNvPr id="4" name="Slide Number Placeholder 3">
            <a:extLst>
              <a:ext uri="{FF2B5EF4-FFF2-40B4-BE49-F238E27FC236}">
                <a16:creationId xmlns:a16="http://schemas.microsoft.com/office/drawing/2014/main" id="{AB5389F0-C23F-47FE-88CA-11D55D2B0727}"/>
              </a:ext>
            </a:extLst>
          </p:cNvPr>
          <p:cNvSpPr>
            <a:spLocks noGrp="1"/>
          </p:cNvSpPr>
          <p:nvPr>
            <p:ph type="sldNum" sz="quarter" idx="5"/>
          </p:nvPr>
        </p:nvSpPr>
        <p:spPr/>
        <p:txBody>
          <a:bodyPr/>
          <a:lstStyle/>
          <a:p>
            <a:fld id="{9AB1B3D9-F736-4220-894A-375127E70BE5}" type="slidenum">
              <a:rPr lang="en-GB" smtClean="0"/>
              <a:t>8</a:t>
            </a:fld>
            <a:endParaRPr lang="en-GB"/>
          </a:p>
        </p:txBody>
      </p:sp>
    </p:spTree>
    <p:extLst>
      <p:ext uri="{BB962C8B-B14F-4D97-AF65-F5344CB8AC3E}">
        <p14:creationId xmlns:p14="http://schemas.microsoft.com/office/powerpoint/2010/main" val="1359981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62</a:t>
            </a:fld>
            <a:endParaRPr lang="en-GB"/>
          </a:p>
        </p:txBody>
      </p:sp>
    </p:spTree>
    <p:extLst>
      <p:ext uri="{BB962C8B-B14F-4D97-AF65-F5344CB8AC3E}">
        <p14:creationId xmlns:p14="http://schemas.microsoft.com/office/powerpoint/2010/main" val="1490610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Imamo četiri reda za svaki faktor, za četiri postupka (klasični – </a:t>
            </a:r>
            <a:r>
              <a:rPr lang="sr-Latn-RS" dirty="0" err="1"/>
              <a:t>sphericity</a:t>
            </a:r>
            <a:r>
              <a:rPr lang="sr-Latn-RS" dirty="0"/>
              <a:t> </a:t>
            </a:r>
            <a:r>
              <a:rPr lang="sr-Latn-RS" dirty="0" err="1"/>
              <a:t>assumed</a:t>
            </a:r>
            <a:r>
              <a:rPr lang="sr-Latn-RS" dirty="0"/>
              <a:t>, GG, HF, i </a:t>
            </a:r>
            <a:r>
              <a:rPr lang="sr-Latn-RS" dirty="0" err="1"/>
              <a:t>lower-bound</a:t>
            </a:r>
            <a:r>
              <a:rPr lang="sr-Latn-RS" dirty="0"/>
              <a:t> koji možete zanemariti). </a:t>
            </a:r>
          </a:p>
          <a:p>
            <a:endParaRPr lang="sr-Latn-RS" dirty="0"/>
          </a:p>
          <a:p>
            <a:r>
              <a:rPr lang="sr-Latn-RS" dirty="0" err="1"/>
              <a:t>Sum</a:t>
            </a:r>
            <a:r>
              <a:rPr lang="sr-Latn-RS" dirty="0"/>
              <a:t> of </a:t>
            </a:r>
            <a:r>
              <a:rPr lang="sr-Latn-RS" dirty="0" err="1"/>
              <a:t>Squares</a:t>
            </a:r>
            <a:r>
              <a:rPr lang="sr-Latn-RS" dirty="0"/>
              <a:t> – sume kvadrata – svaka ima u redu zatim broj stepeni kojim se deli da bi se dobio odgovarajući MS, takođe u istom redu.</a:t>
            </a:r>
          </a:p>
          <a:p>
            <a:r>
              <a:rPr lang="sr-Latn-RS" dirty="0"/>
              <a:t>Broj stepeni je umanjen ako se koriste GG i HF korekcije, i to više za GG</a:t>
            </a:r>
          </a:p>
          <a:p>
            <a:r>
              <a:rPr lang="sr-Latn-RS" dirty="0"/>
              <a:t>F </a:t>
            </a:r>
            <a:r>
              <a:rPr lang="sr-Latn-RS" dirty="0" err="1"/>
              <a:t>statistik</a:t>
            </a:r>
            <a:r>
              <a:rPr lang="sr-Latn-RS" dirty="0"/>
              <a:t> dobija se podelom MS efekta i MS greške (naravno dobijenih istim postupkom)</a:t>
            </a:r>
          </a:p>
          <a:p>
            <a:r>
              <a:rPr lang="sr-Latn-RS" dirty="0"/>
              <a:t>Na kraju je p vrednost</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63</a:t>
            </a:fld>
            <a:endParaRPr lang="en-GB"/>
          </a:p>
        </p:txBody>
      </p:sp>
    </p:spTree>
    <p:extLst>
      <p:ext uri="{BB962C8B-B14F-4D97-AF65-F5344CB8AC3E}">
        <p14:creationId xmlns:p14="http://schemas.microsoft.com/office/powerpoint/2010/main" val="2115163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Ако пратимо конвенцију, ово је велики ефекат</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64</a:t>
            </a:fld>
            <a:endParaRPr lang="en-GB"/>
          </a:p>
        </p:txBody>
      </p:sp>
    </p:spTree>
    <p:extLst>
      <p:ext uri="{BB962C8B-B14F-4D97-AF65-F5344CB8AC3E}">
        <p14:creationId xmlns:p14="http://schemas.microsoft.com/office/powerpoint/2010/main" val="1659122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Где се види: по </a:t>
            </a:r>
            <a:r>
              <a:rPr lang="sr-Latn-RS" dirty="0"/>
              <a:t>p </a:t>
            </a:r>
            <a:r>
              <a:rPr lang="sr-Cyrl-RS" dirty="0"/>
              <a:t>вредности, или по звездици поред разлике просека</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65</a:t>
            </a:fld>
            <a:endParaRPr lang="en-GB"/>
          </a:p>
        </p:txBody>
      </p:sp>
    </p:spTree>
    <p:extLst>
      <p:ext uri="{BB962C8B-B14F-4D97-AF65-F5344CB8AC3E}">
        <p14:creationId xmlns:p14="http://schemas.microsoft.com/office/powerpoint/2010/main" val="2434085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једна колона у којој вредности означавају групну припадност, а неколико колона за нивое поновљеног фактора у које се уписују вредности на зависној варијабли</a:t>
            </a:r>
          </a:p>
        </p:txBody>
      </p:sp>
      <p:sp>
        <p:nvSpPr>
          <p:cNvPr id="4" name="Slide Number Placeholder 3"/>
          <p:cNvSpPr>
            <a:spLocks noGrp="1"/>
          </p:cNvSpPr>
          <p:nvPr>
            <p:ph type="sldNum" sz="quarter" idx="5"/>
          </p:nvPr>
        </p:nvSpPr>
        <p:spPr/>
        <p:txBody>
          <a:bodyPr/>
          <a:lstStyle/>
          <a:p>
            <a:fld id="{9AB1B3D9-F736-4220-894A-375127E70BE5}" type="slidenum">
              <a:rPr lang="en-GB" smtClean="0"/>
              <a:t>68</a:t>
            </a:fld>
            <a:endParaRPr lang="en-GB"/>
          </a:p>
        </p:txBody>
      </p:sp>
    </p:spTree>
    <p:extLst>
      <p:ext uri="{BB962C8B-B14F-4D97-AF65-F5344CB8AC3E}">
        <p14:creationId xmlns:p14="http://schemas.microsoft.com/office/powerpoint/2010/main" val="1219753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0A0A5-3C69-1557-8407-1482952C1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32748-BED8-BE68-55E7-11077FA16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F1C4A-5508-B39A-1754-1042A444D8A2}"/>
              </a:ext>
            </a:extLst>
          </p:cNvPr>
          <p:cNvSpPr>
            <a:spLocks noGrp="1"/>
          </p:cNvSpPr>
          <p:nvPr>
            <p:ph type="body" idx="1"/>
          </p:nvPr>
        </p:nvSpPr>
        <p:spPr/>
        <p:txBody>
          <a:bodyPr/>
          <a:lstStyle/>
          <a:p>
            <a:r>
              <a:rPr lang="sr-Cyrl-RS" dirty="0"/>
              <a:t>једна колона у којој вредности означавају групну припадност, а неколико колона за нивое поновљеног фактора у које се уписују вредности на зависној варијабли. Један ред је или један ентитет, или једна г-</a:t>
            </a:r>
            <a:r>
              <a:rPr lang="sr-Cyrl-RS" dirty="0" err="1"/>
              <a:t>торка</a:t>
            </a:r>
            <a:r>
              <a:rPr lang="sr-Cyrl-RS" dirty="0"/>
              <a:t> ентитета ако није исти испитаник на сваком нивоу</a:t>
            </a:r>
          </a:p>
        </p:txBody>
      </p:sp>
      <p:sp>
        <p:nvSpPr>
          <p:cNvPr id="4" name="Slide Number Placeholder 3">
            <a:extLst>
              <a:ext uri="{FF2B5EF4-FFF2-40B4-BE49-F238E27FC236}">
                <a16:creationId xmlns:a16="http://schemas.microsoft.com/office/drawing/2014/main" id="{DA2D3DC7-574D-A1AE-6E1D-A61638BFC63A}"/>
              </a:ext>
            </a:extLst>
          </p:cNvPr>
          <p:cNvSpPr>
            <a:spLocks noGrp="1"/>
          </p:cNvSpPr>
          <p:nvPr>
            <p:ph type="sldNum" sz="quarter" idx="5"/>
          </p:nvPr>
        </p:nvSpPr>
        <p:spPr/>
        <p:txBody>
          <a:bodyPr/>
          <a:lstStyle/>
          <a:p>
            <a:fld id="{9AB1B3D9-F736-4220-894A-375127E70BE5}" type="slidenum">
              <a:rPr lang="en-GB" smtClean="0"/>
              <a:t>69</a:t>
            </a:fld>
            <a:endParaRPr lang="en-GB"/>
          </a:p>
        </p:txBody>
      </p:sp>
    </p:spTree>
    <p:extLst>
      <p:ext uri="{BB962C8B-B14F-4D97-AF65-F5344CB8AC3E}">
        <p14:creationId xmlns:p14="http://schemas.microsoft.com/office/powerpoint/2010/main" val="2275564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GB" dirty="0"/>
                  <a:t>alternativna </a:t>
                </a:r>
                <a:r>
                  <a:rPr lang="en-GB" dirty="0" err="1"/>
                  <a:t>oznaka</a:t>
                </a:r>
                <a:r>
                  <a:rPr lang="en-GB" dirty="0"/>
                  <a:t>: </a:t>
                </a:r>
                <a14:m>
                  <m:oMath xmlns:m="http://schemas.openxmlformats.org/officeDocument/2006/math">
                    <m:r>
                      <a:rPr lang="sr-Latn-RS" sz="1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1200" b="1" i="1" dirty="0" smtClean="0">
                            <a:solidFill>
                              <a:srgbClr val="C00000"/>
                            </a:solidFill>
                            <a:latin typeface="Cambria Math" panose="02040503050406030204" pitchFamily="18" charset="0"/>
                            <a:ea typeface="Cambria Math" panose="02040503050406030204" pitchFamily="18" charset="0"/>
                          </a:rPr>
                        </m:ctrlPr>
                      </m:sSubPr>
                      <m:e>
                        <m:r>
                          <a:rPr lang="sr-Latn-RS" sz="1200" b="1" i="1" dirty="0" smtClean="0">
                            <a:solidFill>
                              <a:srgbClr val="C00000"/>
                            </a:solidFill>
                            <a:latin typeface="Cambria Math" panose="02040503050406030204" pitchFamily="18" charset="0"/>
                            <a:ea typeface="Cambria Math" panose="02040503050406030204" pitchFamily="18" charset="0"/>
                          </a:rPr>
                          <m:t>𝝅</m:t>
                        </m:r>
                      </m:e>
                      <m:sub>
                        <m:r>
                          <a:rPr lang="sr-Latn-RS" sz="1200" b="1" i="1" dirty="0" smtClean="0">
                            <a:solidFill>
                              <a:srgbClr val="C00000"/>
                            </a:solidFill>
                            <a:latin typeface="Cambria Math" panose="02040503050406030204" pitchFamily="18" charset="0"/>
                            <a:ea typeface="Cambria Math" panose="02040503050406030204" pitchFamily="18" charset="0"/>
                          </a:rPr>
                          <m:t>𝒌𝒊</m:t>
                        </m:r>
                        <m:r>
                          <a:rPr lang="sr-Latn-RS" sz="1200" b="1" i="1" dirty="0" smtClean="0">
                            <a:solidFill>
                              <a:srgbClr val="C00000"/>
                            </a:solidFill>
                            <a:latin typeface="Cambria Math" panose="02040503050406030204" pitchFamily="18" charset="0"/>
                            <a:ea typeface="Cambria Math" panose="02040503050406030204" pitchFamily="18" charset="0"/>
                          </a:rPr>
                          <m:t>(</m:t>
                        </m:r>
                        <m:r>
                          <a:rPr lang="sr-Latn-RS" sz="1200" b="1" i="1" dirty="0" smtClean="0">
                            <a:solidFill>
                              <a:srgbClr val="C00000"/>
                            </a:solidFill>
                            <a:latin typeface="Cambria Math" panose="02040503050406030204" pitchFamily="18" charset="0"/>
                            <a:ea typeface="Cambria Math" panose="02040503050406030204" pitchFamily="18" charset="0"/>
                          </a:rPr>
                          <m:t>𝒋</m:t>
                        </m:r>
                        <m:r>
                          <a:rPr lang="sr-Latn-RS" sz="1200" b="1" i="1" dirty="0" smtClean="0">
                            <a:solidFill>
                              <a:srgbClr val="C00000"/>
                            </a:solidFill>
                            <a:latin typeface="Cambria Math" panose="02040503050406030204" pitchFamily="18" charset="0"/>
                            <a:ea typeface="Cambria Math" panose="02040503050406030204" pitchFamily="18" charset="0"/>
                          </a:rPr>
                          <m:t>)</m:t>
                        </m:r>
                      </m:sub>
                    </m:sSub>
                    <m:r>
                      <a:rPr lang="en-GB" sz="1200" b="1" i="1" dirty="0" smtClean="0">
                        <a:solidFill>
                          <a:srgbClr val="C00000"/>
                        </a:solidFill>
                        <a:latin typeface="Cambria Math" panose="02040503050406030204" pitchFamily="18" charset="0"/>
                      </a:rPr>
                      <m:t>=</m:t>
                    </m:r>
                    <m:sSub>
                      <m:sSubPr>
                        <m:ctrlPr>
                          <a:rPr lang="sr-Latn-RS" sz="1200" b="1" i="1" dirty="0" smtClean="0">
                            <a:solidFill>
                              <a:srgbClr val="C00000"/>
                            </a:solidFill>
                            <a:latin typeface="Cambria Math" panose="02040503050406030204" pitchFamily="18" charset="0"/>
                          </a:rPr>
                        </m:ctrlPr>
                      </m:sSubPr>
                      <m:e>
                        <m:r>
                          <a:rPr lang="sr-Latn-RS" sz="1200" b="1" i="1" dirty="0" smtClean="0">
                            <a:solidFill>
                              <a:srgbClr val="C00000"/>
                            </a:solidFill>
                            <a:latin typeface="Cambria Math" panose="02040503050406030204" pitchFamily="18" charset="0"/>
                            <a:ea typeface="Cambria Math" panose="02040503050406030204" pitchFamily="18" charset="0"/>
                          </a:rPr>
                          <m:t>𝜺</m:t>
                        </m:r>
                      </m:e>
                      <m:sub>
                        <m:r>
                          <a:rPr lang="sr-Latn-RS" sz="1200" b="1" i="1" dirty="0" smtClean="0">
                            <a:solidFill>
                              <a:srgbClr val="C00000"/>
                            </a:solidFill>
                            <a:latin typeface="Cambria Math" panose="02040503050406030204" pitchFamily="18" charset="0"/>
                          </a:rPr>
                          <m:t>𝒊</m:t>
                        </m:r>
                        <m:r>
                          <a:rPr lang="sr-Latn-RS" sz="1200" b="1" i="1" dirty="0" smtClean="0">
                            <a:solidFill>
                              <a:srgbClr val="C00000"/>
                            </a:solidFill>
                            <a:latin typeface="Cambria Math" panose="02040503050406030204" pitchFamily="18" charset="0"/>
                          </a:rPr>
                          <m:t>(</m:t>
                        </m:r>
                        <m:r>
                          <a:rPr lang="sr-Latn-RS" sz="1200" b="1" i="1" dirty="0" smtClean="0">
                            <a:solidFill>
                              <a:srgbClr val="C00000"/>
                            </a:solidFill>
                            <a:latin typeface="Cambria Math" panose="02040503050406030204" pitchFamily="18" charset="0"/>
                          </a:rPr>
                          <m:t>𝒋𝒌</m:t>
                        </m:r>
                        <m:r>
                          <a:rPr lang="sr-Latn-RS" sz="1200" b="1" i="1" dirty="0" smtClean="0">
                            <a:solidFill>
                              <a:srgbClr val="C00000"/>
                            </a:solidFill>
                            <a:latin typeface="Cambria Math" panose="02040503050406030204" pitchFamily="18" charset="0"/>
                          </a:rPr>
                          <m:t>)</m:t>
                        </m:r>
                      </m:sub>
                    </m:sSub>
                  </m:oMath>
                </a14:m>
                <a:endParaRPr lang="en-GB" dirty="0"/>
              </a:p>
            </p:txBody>
          </p:sp>
        </mc:Choice>
        <mc:Fallback>
          <p:sp>
            <p:nvSpPr>
              <p:cNvPr id="3" name="Notes Placeholder 2"/>
              <p:cNvSpPr>
                <a:spLocks noGrp="1"/>
              </p:cNvSpPr>
              <p:nvPr>
                <p:ph type="body" idx="1"/>
              </p:nvPr>
            </p:nvSpPr>
            <p:spPr/>
            <p:txBody>
              <a:bodyPr/>
              <a:lstStyle/>
              <a:p>
                <a:r>
                  <a:rPr lang="en-GB" dirty="0"/>
                  <a:t>alternativna </a:t>
                </a:r>
                <a:r>
                  <a:rPr lang="en-GB" dirty="0" err="1"/>
                  <a:t>oznaka</a:t>
                </a:r>
                <a:r>
                  <a:rPr lang="en-GB" dirty="0"/>
                  <a:t>: </a:t>
                </a:r>
                <a:r>
                  <a:rPr lang="sr-Latn-RS" sz="1200" b="1" i="0" dirty="0">
                    <a:solidFill>
                      <a:srgbClr val="C00000"/>
                    </a:solidFill>
                    <a:latin typeface="Cambria Math" panose="02040503050406030204" pitchFamily="18" charset="0"/>
                    <a:ea typeface="Cambria Math" panose="02040503050406030204" pitchFamily="18" charset="0"/>
                  </a:rPr>
                  <a:t>𝝉𝝅_(𝒌𝒊(𝒋))</a:t>
                </a:r>
                <a:r>
                  <a:rPr lang="en-GB" sz="1200" b="1" i="0" dirty="0">
                    <a:solidFill>
                      <a:srgbClr val="C00000"/>
                    </a:solidFill>
                    <a:latin typeface="Cambria Math" panose="02040503050406030204" pitchFamily="18" charset="0"/>
                  </a:rPr>
                  <a:t>=</a:t>
                </a:r>
                <a:r>
                  <a:rPr lang="sr-Latn-RS" sz="1200" b="1" i="0" dirty="0">
                    <a:solidFill>
                      <a:srgbClr val="C00000"/>
                    </a:solidFill>
                    <a:latin typeface="Cambria Math" panose="02040503050406030204" pitchFamily="18" charset="0"/>
                    <a:ea typeface="Cambria Math" panose="02040503050406030204" pitchFamily="18" charset="0"/>
                  </a:rPr>
                  <a:t>𝜺_(</a:t>
                </a:r>
                <a:r>
                  <a:rPr lang="sr-Latn-RS" sz="1200" b="1" i="0" dirty="0">
                    <a:solidFill>
                      <a:srgbClr val="C00000"/>
                    </a:solidFill>
                    <a:latin typeface="Cambria Math" panose="02040503050406030204" pitchFamily="18" charset="0"/>
                  </a:rPr>
                  <a:t>𝒊(𝒋𝒌))</a:t>
                </a:r>
                <a:endParaRPr lang="en-GB" dirty="0"/>
              </a:p>
            </p:txBody>
          </p:sp>
        </mc:Fallback>
      </mc:AlternateContent>
      <p:sp>
        <p:nvSpPr>
          <p:cNvPr id="4" name="Slide Number Placeholder 3"/>
          <p:cNvSpPr>
            <a:spLocks noGrp="1"/>
          </p:cNvSpPr>
          <p:nvPr>
            <p:ph type="sldNum" sz="quarter" idx="5"/>
          </p:nvPr>
        </p:nvSpPr>
        <p:spPr/>
        <p:txBody>
          <a:bodyPr/>
          <a:lstStyle/>
          <a:p>
            <a:fld id="{9AB1B3D9-F736-4220-894A-375127E70BE5}" type="slidenum">
              <a:rPr lang="en-GB" smtClean="0"/>
              <a:t>71</a:t>
            </a:fld>
            <a:endParaRPr lang="en-GB"/>
          </a:p>
        </p:txBody>
      </p:sp>
    </p:spTree>
    <p:extLst>
      <p:ext uri="{BB962C8B-B14F-4D97-AF65-F5344CB8AC3E}">
        <p14:creationId xmlns:p14="http://schemas.microsoft.com/office/powerpoint/2010/main" val="4239323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72</a:t>
            </a:fld>
            <a:endParaRPr lang="en-GB"/>
          </a:p>
        </p:txBody>
      </p:sp>
    </p:spTree>
    <p:extLst>
      <p:ext uri="{BB962C8B-B14F-4D97-AF65-F5344CB8AC3E}">
        <p14:creationId xmlns:p14="http://schemas.microsoft.com/office/powerpoint/2010/main" val="175916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4CFD2-6DFA-104D-3A55-DAFEE41B9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46A23-B21C-FB96-F7C8-AE930DE96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994C8-812C-5528-ADCF-6B5FF41785FD}"/>
              </a:ext>
            </a:extLst>
          </p:cNvPr>
          <p:cNvSpPr>
            <a:spLocks noGrp="1"/>
          </p:cNvSpPr>
          <p:nvPr>
            <p:ph type="body" idx="1"/>
          </p:nvPr>
        </p:nvSpPr>
        <p:spPr/>
        <p:txBody>
          <a:bodyPr/>
          <a:lstStyle/>
          <a:p>
            <a:r>
              <a:rPr lang="sr-Cyrl-RS" b="1" dirty="0">
                <a:latin typeface="Calibri"/>
                <a:ea typeface="Calibri"/>
                <a:cs typeface="Calibri"/>
              </a:rPr>
              <a:t>Објашњење:</a:t>
            </a:r>
          </a:p>
          <a:p>
            <a:endParaRPr lang="sr-Cyrl-RS" dirty="0">
              <a:latin typeface="Calibri"/>
              <a:ea typeface="Calibri"/>
              <a:cs typeface="Calibri"/>
            </a:endParaRPr>
          </a:p>
          <a:p>
            <a:r>
              <a:rPr lang="sr-Cyrl-RS" dirty="0">
                <a:latin typeface="Calibri"/>
                <a:ea typeface="Calibri"/>
                <a:cs typeface="Calibri"/>
              </a:rPr>
              <a:t>За сваког испитаника, ми можемо да раздвојимо </a:t>
            </a:r>
            <a:r>
              <a:rPr lang="sr-Cyrl-RS" u="sng" dirty="0">
                <a:latin typeface="Calibri"/>
                <a:ea typeface="Calibri"/>
                <a:cs typeface="Calibri"/>
              </a:rPr>
              <a:t>његов просечни резултат за сва мерења, који је последица стабилних карактеристика испитаника</a:t>
            </a:r>
            <a:r>
              <a:rPr lang="sr-Cyrl-RS" dirty="0">
                <a:latin typeface="Calibri"/>
                <a:ea typeface="Calibri"/>
                <a:cs typeface="Calibri"/>
              </a:rPr>
              <a:t> и </a:t>
            </a:r>
            <a:r>
              <a:rPr lang="sr-Cyrl-RS" u="sng" dirty="0">
                <a:latin typeface="Calibri"/>
                <a:ea typeface="Calibri"/>
                <a:cs typeface="Calibri"/>
              </a:rPr>
              <a:t>варирање резултата од нивоа до нивоа поновљеног фактора</a:t>
            </a:r>
            <a:r>
              <a:rPr lang="sr-Cyrl-RS" dirty="0">
                <a:latin typeface="Calibri"/>
                <a:ea typeface="Calibri"/>
                <a:cs typeface="Calibri"/>
              </a:rPr>
              <a:t>.</a:t>
            </a:r>
          </a:p>
          <a:p>
            <a:endParaRPr lang="en-US" dirty="0"/>
          </a:p>
        </p:txBody>
      </p:sp>
      <p:sp>
        <p:nvSpPr>
          <p:cNvPr id="4" name="Slide Number Placeholder 3">
            <a:extLst>
              <a:ext uri="{FF2B5EF4-FFF2-40B4-BE49-F238E27FC236}">
                <a16:creationId xmlns:a16="http://schemas.microsoft.com/office/drawing/2014/main" id="{D80ADCF7-8434-BA6F-591E-2CD09B4650BA}"/>
              </a:ext>
            </a:extLst>
          </p:cNvPr>
          <p:cNvSpPr>
            <a:spLocks noGrp="1"/>
          </p:cNvSpPr>
          <p:nvPr>
            <p:ph type="sldNum" sz="quarter" idx="5"/>
          </p:nvPr>
        </p:nvSpPr>
        <p:spPr/>
        <p:txBody>
          <a:bodyPr/>
          <a:lstStyle/>
          <a:p>
            <a:fld id="{9AB1B3D9-F736-4220-894A-375127E70BE5}" type="slidenum">
              <a:rPr lang="en-GB" smtClean="0"/>
              <a:t>73</a:t>
            </a:fld>
            <a:endParaRPr lang="en-GB"/>
          </a:p>
        </p:txBody>
      </p:sp>
    </p:spTree>
    <p:extLst>
      <p:ext uri="{BB962C8B-B14F-4D97-AF65-F5344CB8AC3E}">
        <p14:creationId xmlns:p14="http://schemas.microsoft.com/office/powerpoint/2010/main" val="1597379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latin typeface="Calibri"/>
                <a:ea typeface="Calibri"/>
                <a:cs typeface="Calibri"/>
              </a:rPr>
              <a:t>Просечни ниво за тог испитаника, делом је последица општег нивоа, оног заједничког свима, али делом је последица индивидуалних карактеристика сваког испитаника и зато немају сви исти резултат него се разликују од заједничког просека. То је оно што зовемо варирања између субјеката. Та варирања су стабилна кроз сва мерења поновљеног фактора (тј. то су оне разлике које су заједничке свим нивоима поновљеног фактора и „виде се“ кад се они </a:t>
            </a:r>
            <a:r>
              <a:rPr lang="sr-Cyrl-RS" dirty="0" err="1">
                <a:latin typeface="Calibri"/>
                <a:ea typeface="Calibri"/>
                <a:cs typeface="Calibri"/>
              </a:rPr>
              <a:t>упросече</a:t>
            </a:r>
            <a:r>
              <a:rPr lang="sr-Cyrl-RS" dirty="0">
                <a:latin typeface="Calibri"/>
                <a:ea typeface="Calibri"/>
                <a:cs typeface="Calibri"/>
              </a:rPr>
              <a:t>).</a:t>
            </a:r>
          </a:p>
          <a:p>
            <a:endParaRPr lang="sr-Cyrl-RS" dirty="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r-Cyrl-RS" i="1" dirty="0"/>
              <a:t>Опет подсетник</a:t>
            </a:r>
            <a:r>
              <a:rPr lang="sr-Cyrl-RS" dirty="0"/>
              <a:t>: овде намерно поједностављујем ситуацију говорећи о узрочно-последичним односима, али заправо је реч о повезаности са фактором, и то оној која је видљива поређењем просека (линеарној). Све што важи за линеарну корелацију и узрочност, важи и овде.</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74</a:t>
            </a:fld>
            <a:endParaRPr lang="en-GB"/>
          </a:p>
        </p:txBody>
      </p:sp>
    </p:spTree>
    <p:extLst>
      <p:ext uri="{BB962C8B-B14F-4D97-AF65-F5344CB8AC3E}">
        <p14:creationId xmlns:p14="http://schemas.microsoft.com/office/powerpoint/2010/main" val="233056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EBBF5-D3E7-3729-9481-20D8534B6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E0091-8322-308A-D4EF-3BD3677A9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31A7C-D134-2D7B-8A6A-FB49338B7F13}"/>
              </a:ext>
            </a:extLst>
          </p:cNvPr>
          <p:cNvSpPr>
            <a:spLocks noGrp="1"/>
          </p:cNvSpPr>
          <p:nvPr>
            <p:ph type="body" idx="1"/>
          </p:nvPr>
        </p:nvSpPr>
        <p:spPr/>
        <p:txBody>
          <a:bodyPr/>
          <a:lstStyle/>
          <a:p>
            <a:r>
              <a:rPr lang="sr-Cyrl-RS" i="1"/>
              <a:t>Напомене за напредније студенте:</a:t>
            </a:r>
            <a:endParaRPr lang="sr-Cyrl-RS"/>
          </a:p>
          <a:p>
            <a:pPr marL="171450" indent="-171450">
              <a:buFont typeface="Arial" panose="020B0604020202020204" pitchFamily="34" charset="0"/>
              <a:buChar char="•"/>
            </a:pPr>
            <a:r>
              <a:rPr lang="sr-Cyrl-RS"/>
              <a:t>У пракси се чланови група међусобно не могу потпуно изједначити – ми се трудимо да то буде што више. Ако је сличност чланова г-</a:t>
            </a:r>
            <a:r>
              <a:rPr lang="sr-Cyrl-RS" err="1"/>
              <a:t>торки</a:t>
            </a:r>
            <a:r>
              <a:rPr lang="sr-Cyrl-RS"/>
              <a:t> већа међусобно него да су исти чланови упарени са неким другим члановима а не са својим парњацима, онда то оправдава да се у АНОВА моделу груписање експлицитно представи поновљеним фактором (и да се та варијанса грешке „унутар субјекта/г-</a:t>
            </a:r>
            <a:r>
              <a:rPr lang="sr-Cyrl-RS" err="1"/>
              <a:t>торке</a:t>
            </a:r>
            <a:r>
              <a:rPr lang="sr-Cyrl-RS"/>
              <a:t>“ искључи из једначине и тиме добије на статистичкој снази).</a:t>
            </a:r>
          </a:p>
          <a:p>
            <a:pPr marL="171450" indent="-171450">
              <a:buFont typeface="Arial" panose="020B0604020202020204" pitchFamily="34" charset="0"/>
              <a:buChar char="•"/>
            </a:pPr>
            <a:r>
              <a:rPr lang="sr-Cyrl-RS"/>
              <a:t>Ако је корелација између г-</a:t>
            </a:r>
            <a:r>
              <a:rPr lang="sr-Cyrl-RS" err="1"/>
              <a:t>торки</a:t>
            </a:r>
            <a:r>
              <a:rPr lang="sr-Cyrl-RS"/>
              <a:t> занемарљива, онда немамо ни разлога да распоређујемо испитанике у организоване </a:t>
            </a:r>
            <a:r>
              <a:rPr lang="en-GB"/>
              <a:t>g-</a:t>
            </a:r>
            <a:r>
              <a:rPr lang="sr-Cyrl-RS" err="1"/>
              <a:t>торке</a:t>
            </a:r>
            <a:r>
              <a:rPr lang="sr-Cyrl-RS"/>
              <a:t> и да их тек онда придружујемо групама, просто свако може ићи у било коју групу.</a:t>
            </a:r>
          </a:p>
          <a:p>
            <a:pPr marL="171450" indent="-171450">
              <a:buFont typeface="Arial" panose="020B0604020202020204" pitchFamily="34" charset="0"/>
              <a:buChar char="•"/>
            </a:pPr>
            <a:r>
              <a:rPr lang="sr-Cyrl-RS" b="1"/>
              <a:t>У рандомизованим експерименталним истраживањима (па и са блоковима), каузалност почива на случајном распоређивању у групе (</a:t>
            </a:r>
            <a:r>
              <a:rPr lang="sr-Cyrl-RS" b="1" err="1"/>
              <a:t>рандомизацији</a:t>
            </a:r>
            <a:r>
              <a:rPr lang="sr-Cyrl-RS" b="1"/>
              <a:t>), а уједначавање г-</a:t>
            </a:r>
            <a:r>
              <a:rPr lang="sr-Cyrl-RS" b="1" err="1"/>
              <a:t>торки</a:t>
            </a:r>
            <a:r>
              <a:rPr lang="sr-Cyrl-RS" b="1"/>
              <a:t> које ће се распоредити омогућава да се повећа статистичка снага.</a:t>
            </a:r>
          </a:p>
          <a:p>
            <a:pPr marL="171450" indent="-171450">
              <a:buFont typeface="Arial" panose="020B0604020202020204" pitchFamily="34" charset="0"/>
              <a:buChar char="•"/>
            </a:pPr>
            <a:r>
              <a:rPr lang="sr-Cyrl-RS" b="0"/>
              <a:t>Шта ако нисмо сигурни да ли су групе довољно упоредиве, али имамо неку позитивну корелацију око које нисмо сигурни? Мања је грешка укључити </a:t>
            </a:r>
            <a:r>
              <a:rPr lang="sr-Cyrl-RS" b="0" err="1"/>
              <a:t>упарење</a:t>
            </a:r>
            <a:r>
              <a:rPr lang="sr-Cyrl-RS" b="0"/>
              <a:t> као експлицитни фактор него га искључити из АНОВА модела, тј. радити АНОВА за непоновљена мерења.</a:t>
            </a:r>
          </a:p>
          <a:p>
            <a:endParaRPr lang="sr-Cyrl-RS" b="0"/>
          </a:p>
          <a:p>
            <a:pPr marL="0" marR="0" lvl="0" indent="0" algn="l" defTabSz="914400" rtl="0" eaLnBrk="1" fontAlgn="auto" latinLnBrk="0" hangingPunct="1">
              <a:lnSpc>
                <a:spcPct val="100000"/>
              </a:lnSpc>
              <a:spcBef>
                <a:spcPts val="0"/>
              </a:spcBef>
              <a:spcAft>
                <a:spcPts val="0"/>
              </a:spcAft>
              <a:buClrTx/>
              <a:buSzTx/>
              <a:buFontTx/>
              <a:buNone/>
              <a:tabLst/>
              <a:defRPr/>
            </a:pPr>
            <a:r>
              <a:rPr lang="sr-Cyrl-RS" b="1"/>
              <a:t>Некада нас управо и степен те неуједначености занима – рецимо разлике између близанаца. Заменљиви су у смислу да ј</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b="1"/>
          </a:p>
          <a:p>
            <a:pPr marL="0" marR="0" lvl="0" indent="0" algn="l" defTabSz="914400" rtl="0" eaLnBrk="1" fontAlgn="auto" latinLnBrk="0" hangingPunct="1">
              <a:lnSpc>
                <a:spcPct val="100000"/>
              </a:lnSpc>
              <a:spcBef>
                <a:spcPts val="0"/>
              </a:spcBef>
              <a:spcAft>
                <a:spcPts val="0"/>
              </a:spcAft>
              <a:buClrTx/>
              <a:buSzTx/>
              <a:buFontTx/>
              <a:buNone/>
              <a:tabLst/>
              <a:defRPr/>
            </a:pPr>
            <a:r>
              <a:rPr lang="sr-Cyrl-RS" b="1"/>
              <a:t>Није ни исти човек кад учествује сваки пут потпуно исти – није једнако одморан итд.</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b="1"/>
          </a:p>
          <a:p>
            <a:endParaRPr lang="sr-Cyrl-RS" b="1"/>
          </a:p>
        </p:txBody>
      </p:sp>
      <p:sp>
        <p:nvSpPr>
          <p:cNvPr id="4" name="Slide Number Placeholder 3">
            <a:extLst>
              <a:ext uri="{FF2B5EF4-FFF2-40B4-BE49-F238E27FC236}">
                <a16:creationId xmlns:a16="http://schemas.microsoft.com/office/drawing/2014/main" id="{72281149-3FF7-0036-5181-88533EDC9FBC}"/>
              </a:ext>
            </a:extLst>
          </p:cNvPr>
          <p:cNvSpPr>
            <a:spLocks noGrp="1"/>
          </p:cNvSpPr>
          <p:nvPr>
            <p:ph type="sldNum" sz="quarter" idx="5"/>
          </p:nvPr>
        </p:nvSpPr>
        <p:spPr/>
        <p:txBody>
          <a:bodyPr/>
          <a:lstStyle/>
          <a:p>
            <a:fld id="{9AB1B3D9-F736-4220-894A-375127E70BE5}" type="slidenum">
              <a:rPr lang="en-GB" smtClean="0"/>
              <a:t>9</a:t>
            </a:fld>
            <a:endParaRPr lang="en-GB"/>
          </a:p>
        </p:txBody>
      </p:sp>
    </p:spTree>
    <p:extLst>
      <p:ext uri="{BB962C8B-B14F-4D97-AF65-F5344CB8AC3E}">
        <p14:creationId xmlns:p14="http://schemas.microsoft.com/office/powerpoint/2010/main" val="38669082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latin typeface="Calibri"/>
                <a:ea typeface="Calibri"/>
                <a:cs typeface="Calibri"/>
              </a:rPr>
              <a:t>То што се сваки испитаник разликује од осталих, делом је обликовано* припадношћу својој групи (ефекат групе), а делом је до његових индивидуалних карактеристика по којима се тај испитаник разликује од осталих припадника исте групе. То су ефекат </a:t>
            </a:r>
            <a:r>
              <a:rPr lang="sr-Cyrl-RS" dirty="0" err="1">
                <a:latin typeface="Calibri"/>
                <a:ea typeface="Calibri"/>
                <a:cs typeface="Calibri"/>
              </a:rPr>
              <a:t>међугрупног</a:t>
            </a:r>
            <a:r>
              <a:rPr lang="sr-Cyrl-RS" dirty="0">
                <a:latin typeface="Calibri"/>
                <a:ea typeface="Calibri"/>
                <a:cs typeface="Calibri"/>
              </a:rPr>
              <a:t> фактора, и </a:t>
            </a:r>
            <a:r>
              <a:rPr lang="sr-Cyrl-RS" dirty="0" err="1">
                <a:latin typeface="Calibri"/>
                <a:ea typeface="Calibri"/>
                <a:cs typeface="Calibri"/>
              </a:rPr>
              <a:t>унутаргрупних</a:t>
            </a:r>
            <a:r>
              <a:rPr lang="sr-Cyrl-RS" dirty="0">
                <a:latin typeface="Calibri"/>
                <a:ea typeface="Calibri"/>
                <a:cs typeface="Calibri"/>
              </a:rPr>
              <a:t> разлика, тј. грешке мерења </a:t>
            </a:r>
            <a:r>
              <a:rPr lang="sr-Cyrl-RS" dirty="0" err="1">
                <a:latin typeface="Calibri"/>
                <a:ea typeface="Calibri"/>
                <a:cs typeface="Calibri"/>
              </a:rPr>
              <a:t>међугрупног</a:t>
            </a:r>
            <a:r>
              <a:rPr lang="sr-Cyrl-RS" dirty="0">
                <a:latin typeface="Calibri"/>
                <a:ea typeface="Calibri"/>
                <a:cs typeface="Calibri"/>
              </a:rPr>
              <a:t> фактора.</a:t>
            </a:r>
          </a:p>
          <a:p>
            <a:endParaRPr lang="sr-Cyrl-RS" dirty="0"/>
          </a:p>
        </p:txBody>
      </p:sp>
      <p:sp>
        <p:nvSpPr>
          <p:cNvPr id="4" name="Slide Number Placeholder 3"/>
          <p:cNvSpPr>
            <a:spLocks noGrp="1"/>
          </p:cNvSpPr>
          <p:nvPr>
            <p:ph type="sldNum" sz="quarter" idx="5"/>
          </p:nvPr>
        </p:nvSpPr>
        <p:spPr/>
        <p:txBody>
          <a:bodyPr/>
          <a:lstStyle/>
          <a:p>
            <a:fld id="{9AB1B3D9-F736-4220-894A-375127E70BE5}" type="slidenum">
              <a:rPr lang="en-GB" smtClean="0"/>
              <a:t>75</a:t>
            </a:fld>
            <a:endParaRPr lang="en-GB"/>
          </a:p>
        </p:txBody>
      </p:sp>
    </p:spTree>
    <p:extLst>
      <p:ext uri="{BB962C8B-B14F-4D97-AF65-F5344CB8AC3E}">
        <p14:creationId xmlns:p14="http://schemas.microsoft.com/office/powerpoint/2010/main" val="3477407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5A88C-A83A-1063-EF2B-D83D68A78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56A58-D565-6287-2B7F-A7921597F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9EC03-291C-1A20-F5AF-41AF694FD5CC}"/>
              </a:ext>
            </a:extLst>
          </p:cNvPr>
          <p:cNvSpPr>
            <a:spLocks noGrp="1"/>
          </p:cNvSpPr>
          <p:nvPr>
            <p:ph type="body" idx="1"/>
          </p:nvPr>
        </p:nvSpPr>
        <p:spPr/>
        <p:txBody>
          <a:bodyPr/>
          <a:lstStyle/>
          <a:p>
            <a:r>
              <a:rPr lang="sr-Cyrl-RS" dirty="0">
                <a:latin typeface="Calibri"/>
                <a:ea typeface="Calibri"/>
                <a:cs typeface="Calibri"/>
              </a:rPr>
              <a:t>Вратимо се варирању резултата нашег испитаника од мерења до мерења.</a:t>
            </a:r>
            <a:endParaRPr lang="en-GB" dirty="0"/>
          </a:p>
        </p:txBody>
      </p:sp>
      <p:sp>
        <p:nvSpPr>
          <p:cNvPr id="4" name="Slide Number Placeholder 3">
            <a:extLst>
              <a:ext uri="{FF2B5EF4-FFF2-40B4-BE49-F238E27FC236}">
                <a16:creationId xmlns:a16="http://schemas.microsoft.com/office/drawing/2014/main" id="{1AFEC6FA-4228-6851-B143-6DF5E3CD2FFC}"/>
              </a:ext>
            </a:extLst>
          </p:cNvPr>
          <p:cNvSpPr>
            <a:spLocks noGrp="1"/>
          </p:cNvSpPr>
          <p:nvPr>
            <p:ph type="sldNum" sz="quarter" idx="5"/>
          </p:nvPr>
        </p:nvSpPr>
        <p:spPr/>
        <p:txBody>
          <a:bodyPr/>
          <a:lstStyle/>
          <a:p>
            <a:fld id="{9AB1B3D9-F736-4220-894A-375127E70BE5}" type="slidenum">
              <a:rPr lang="en-GB" smtClean="0"/>
              <a:t>76</a:t>
            </a:fld>
            <a:endParaRPr lang="en-GB"/>
          </a:p>
        </p:txBody>
      </p:sp>
    </p:spTree>
    <p:extLst>
      <p:ext uri="{BB962C8B-B14F-4D97-AF65-F5344CB8AC3E}">
        <p14:creationId xmlns:p14="http://schemas.microsoft.com/office/powerpoint/2010/main" val="1011306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Она је делом повезана са нашим поновљеним фактором. То су оне промене од мерења до мерења које су заједничке свим испитаницима и остају видљиве у просецима кад се сви испитаници </a:t>
            </a:r>
            <a:r>
              <a:rPr lang="sr-Cyrl-RS" dirty="0" err="1"/>
              <a:t>упросече</a:t>
            </a:r>
            <a:r>
              <a:rPr lang="sr-Cyrl-RS" dirty="0"/>
              <a:t>.</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77</a:t>
            </a:fld>
            <a:endParaRPr lang="en-GB"/>
          </a:p>
        </p:txBody>
      </p:sp>
    </p:spTree>
    <p:extLst>
      <p:ext uri="{BB962C8B-B14F-4D97-AF65-F5344CB8AC3E}">
        <p14:creationId xmlns:p14="http://schemas.microsoft.com/office/powerpoint/2010/main" val="28263129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Интеракција два фактора: да ли се разлике од једног до другог мерења за поновљени фактор разликују по групама поновљеног фактора?</a:t>
            </a:r>
          </a:p>
          <a:p>
            <a:endParaRPr lang="sr-Cyrl-RS" dirty="0"/>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Ако да, имамо промене од мерења до мерења које су заједничке припадницима исте групе, а по којима се они разликују од осталих група. Оне се виде кад се </a:t>
            </a:r>
            <a:r>
              <a:rPr lang="sr-Cyrl-RS" dirty="0" err="1"/>
              <a:t>упросече</a:t>
            </a:r>
            <a:r>
              <a:rPr lang="sr-Cyrl-RS" dirty="0"/>
              <a:t> резултати за свако мерење, али засебно за сваку групу испитаника.</a:t>
            </a:r>
          </a:p>
          <a:p>
            <a:endParaRPr lang="sr-Cyrl-RS" dirty="0"/>
          </a:p>
          <a:p>
            <a:r>
              <a:rPr lang="sr-Cyrl-RS" dirty="0"/>
              <a:t>То спада у варирања „унутар субјекта“ зато што причамо о разликама од мерења до мерења, а не о нечему што је стабилно,  заједничко свим мерењима.</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78</a:t>
            </a:fld>
            <a:endParaRPr lang="en-GB"/>
          </a:p>
        </p:txBody>
      </p:sp>
    </p:spTree>
    <p:extLst>
      <p:ext uri="{BB962C8B-B14F-4D97-AF65-F5344CB8AC3E}">
        <p14:creationId xmlns:p14="http://schemas.microsoft.com/office/powerpoint/2010/main" val="481444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latin typeface="Calibri"/>
                <a:ea typeface="Calibri"/>
                <a:cs typeface="Calibri"/>
              </a:rPr>
              <a:t>На крају, кад одузмемо стабилне карактеристике за сва мерења, ефекат поновљеног фактора какав је за све, и ефекат поновљеног фактора какав је специфично за дату групу, остаје само још: како се варирања од мерења до мерења за тог испитаника разликују чак и од припадника своје групе? </a:t>
            </a:r>
          </a:p>
          <a:p>
            <a:endParaRPr lang="sr-Cyrl-RS" dirty="0">
              <a:latin typeface="Calibri"/>
              <a:ea typeface="Calibri"/>
              <a:cs typeface="Calibri"/>
            </a:endParaRPr>
          </a:p>
          <a:p>
            <a:r>
              <a:rPr lang="sr-Cyrl-RS" dirty="0">
                <a:latin typeface="Calibri"/>
                <a:ea typeface="Calibri"/>
                <a:cs typeface="Calibri"/>
              </a:rPr>
              <a:t>То је грешка мерења за варирања унутар субјекта, а пошто се разликује за нивое поновљеног фактора, онда је она у ствари интеракција индивидуалних карактеристика испитаника (унутар-групне разлике) и поновљеног фактора.</a:t>
            </a:r>
            <a:endParaRPr lang="en-US" dirty="0"/>
          </a:p>
        </p:txBody>
      </p:sp>
      <p:sp>
        <p:nvSpPr>
          <p:cNvPr id="4" name="Slide Number Placeholder 3"/>
          <p:cNvSpPr>
            <a:spLocks noGrp="1"/>
          </p:cNvSpPr>
          <p:nvPr>
            <p:ph type="sldNum" sz="quarter" idx="5"/>
          </p:nvPr>
        </p:nvSpPr>
        <p:spPr/>
        <p:txBody>
          <a:bodyPr/>
          <a:lstStyle/>
          <a:p>
            <a:fld id="{9AB1B3D9-F736-4220-894A-375127E70BE5}" type="slidenum">
              <a:rPr lang="en-GB" smtClean="0"/>
              <a:t>79</a:t>
            </a:fld>
            <a:endParaRPr lang="en-GB"/>
          </a:p>
        </p:txBody>
      </p:sp>
    </p:spTree>
    <p:extLst>
      <p:ext uri="{BB962C8B-B14F-4D97-AF65-F5344CB8AC3E}">
        <p14:creationId xmlns:p14="http://schemas.microsoft.com/office/powerpoint/2010/main" val="3620887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FC99C-48DD-BB28-8E78-697801A5F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59495-D07F-B094-DDCC-7CBB8D47B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91A4D-B55B-F872-B34C-F8A2DC184739}"/>
              </a:ext>
            </a:extLst>
          </p:cNvPr>
          <p:cNvSpPr>
            <a:spLocks noGrp="1"/>
          </p:cNvSpPr>
          <p:nvPr>
            <p:ph type="body" idx="1"/>
          </p:nvPr>
        </p:nvSpPr>
        <p:spPr/>
        <p:txBody>
          <a:bodyPr/>
          <a:lstStyle/>
          <a:p>
            <a:r>
              <a:rPr lang="sr-Cyrl-RS" dirty="0"/>
              <a:t>Као и </a:t>
            </a:r>
            <a:endParaRPr lang="en-GB" dirty="0"/>
          </a:p>
        </p:txBody>
      </p:sp>
      <p:sp>
        <p:nvSpPr>
          <p:cNvPr id="4" name="Slide Number Placeholder 3">
            <a:extLst>
              <a:ext uri="{FF2B5EF4-FFF2-40B4-BE49-F238E27FC236}">
                <a16:creationId xmlns:a16="http://schemas.microsoft.com/office/drawing/2014/main" id="{159867C0-C035-1FC7-44E7-05D56426CEAE}"/>
              </a:ext>
            </a:extLst>
          </p:cNvPr>
          <p:cNvSpPr>
            <a:spLocks noGrp="1"/>
          </p:cNvSpPr>
          <p:nvPr>
            <p:ph type="sldNum" sz="quarter" idx="5"/>
          </p:nvPr>
        </p:nvSpPr>
        <p:spPr/>
        <p:txBody>
          <a:bodyPr/>
          <a:lstStyle/>
          <a:p>
            <a:fld id="{9AB1B3D9-F736-4220-894A-375127E70BE5}" type="slidenum">
              <a:rPr lang="en-GB" smtClean="0"/>
              <a:t>80</a:t>
            </a:fld>
            <a:endParaRPr lang="en-GB"/>
          </a:p>
        </p:txBody>
      </p:sp>
    </p:spTree>
    <p:extLst>
      <p:ext uri="{BB962C8B-B14F-4D97-AF65-F5344CB8AC3E}">
        <p14:creationId xmlns:p14="http://schemas.microsoft.com/office/powerpoint/2010/main" val="277311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015E1-9B65-FF03-4C42-50A0D9352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3B943-3AA3-212A-716C-C1B6E07A0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F1E6E-7091-F2B5-95C0-948E0CD70749}"/>
              </a:ext>
            </a:extLst>
          </p:cNvPr>
          <p:cNvSpPr>
            <a:spLocks noGrp="1"/>
          </p:cNvSpPr>
          <p:nvPr>
            <p:ph type="body" idx="1"/>
          </p:nvPr>
        </p:nvSpPr>
        <p:spPr/>
        <p:txBody>
          <a:bodyPr/>
          <a:lstStyle/>
          <a:p>
            <a:r>
              <a:rPr lang="sr-Cyrl-RS"/>
              <a:t>Као и </a:t>
            </a:r>
            <a:endParaRPr lang="en-GB"/>
          </a:p>
        </p:txBody>
      </p:sp>
      <p:sp>
        <p:nvSpPr>
          <p:cNvPr id="4" name="Slide Number Placeholder 3">
            <a:extLst>
              <a:ext uri="{FF2B5EF4-FFF2-40B4-BE49-F238E27FC236}">
                <a16:creationId xmlns:a16="http://schemas.microsoft.com/office/drawing/2014/main" id="{3E6536E4-0CE1-305A-CE69-FF515D9CE8BD}"/>
              </a:ext>
            </a:extLst>
          </p:cNvPr>
          <p:cNvSpPr>
            <a:spLocks noGrp="1"/>
          </p:cNvSpPr>
          <p:nvPr>
            <p:ph type="sldNum" sz="quarter" idx="5"/>
          </p:nvPr>
        </p:nvSpPr>
        <p:spPr/>
        <p:txBody>
          <a:bodyPr/>
          <a:lstStyle/>
          <a:p>
            <a:fld id="{9AB1B3D9-F736-4220-894A-375127E70BE5}" type="slidenum">
              <a:rPr lang="en-GB" smtClean="0"/>
              <a:t>81</a:t>
            </a:fld>
            <a:endParaRPr lang="en-GB"/>
          </a:p>
        </p:txBody>
      </p:sp>
    </p:spTree>
    <p:extLst>
      <p:ext uri="{BB962C8B-B14F-4D97-AF65-F5344CB8AC3E}">
        <p14:creationId xmlns:p14="http://schemas.microsoft.com/office/powerpoint/2010/main" val="929421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solidFill>
                  <a:srgbClr val="7E001B"/>
                </a:solidFill>
              </a:rPr>
              <a:t>како постављање дијагнозе тешке болести мења скор депресивности – поредимо депресивност (ЗВ) пре и после дијагнозе (поновљени фактор) – али одвојено за мушкарце, а одвојено за жене (непоновљени фактор)</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84</a:t>
            </a:fld>
            <a:endParaRPr lang="en-GB"/>
          </a:p>
        </p:txBody>
      </p:sp>
    </p:spTree>
    <p:extLst>
      <p:ext uri="{BB962C8B-B14F-4D97-AF65-F5344CB8AC3E}">
        <p14:creationId xmlns:p14="http://schemas.microsoft.com/office/powerpoint/2010/main" val="2798420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SPSS</a:t>
            </a:r>
            <a:r>
              <a:rPr lang="sr-Cyrl-RS" dirty="0"/>
              <a:t> има само парцијалну </a:t>
            </a:r>
            <a:r>
              <a:rPr lang="sr-Cyrl-RS" dirty="0" err="1"/>
              <a:t>ету</a:t>
            </a:r>
            <a:r>
              <a:rPr lang="sr-Cyrl-RS" dirty="0"/>
              <a:t> квадрат, што је најлошији од ова четири избора</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91</a:t>
            </a:fld>
            <a:endParaRPr lang="en-GB"/>
          </a:p>
        </p:txBody>
      </p:sp>
    </p:spTree>
    <p:extLst>
      <p:ext uri="{BB962C8B-B14F-4D97-AF65-F5344CB8AC3E}">
        <p14:creationId xmlns:p14="http://schemas.microsoft.com/office/powerpoint/2010/main" val="16340938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95</a:t>
            </a:fld>
            <a:endParaRPr lang="en-GB"/>
          </a:p>
        </p:txBody>
      </p:sp>
    </p:spTree>
    <p:extLst>
      <p:ext uri="{BB962C8B-B14F-4D97-AF65-F5344CB8AC3E}">
        <p14:creationId xmlns:p14="http://schemas.microsoft.com/office/powerpoint/2010/main" val="246364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err="1"/>
              <a:t>slika</a:t>
            </a:r>
            <a:r>
              <a:rPr lang="en-GB" u="sng"/>
              <a:t>: https://www.nature.com/articles/s41598-020-80590-w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a:p>
          <a:p>
            <a:pPr marL="0" marR="0" lvl="0" indent="0" algn="l" defTabSz="914400" rtl="0" eaLnBrk="1" fontAlgn="auto" latinLnBrk="0" hangingPunct="1">
              <a:lnSpc>
                <a:spcPct val="100000"/>
              </a:lnSpc>
              <a:spcBef>
                <a:spcPts val="0"/>
              </a:spcBef>
              <a:spcAft>
                <a:spcPts val="0"/>
              </a:spcAft>
              <a:buClrTx/>
              <a:buSzTx/>
              <a:buFontTx/>
              <a:buNone/>
              <a:tabLst/>
              <a:defRPr/>
            </a:pPr>
            <a:r>
              <a:rPr lang="sr-Cyrl-RS" u="sng"/>
              <a:t>постоји јасан критеријум ко иде у коју групу </a:t>
            </a:r>
            <a:r>
              <a:rPr lang="sr-Cyrl-RS" u="none"/>
              <a:t>– супротно од </a:t>
            </a:r>
            <a:r>
              <a:rPr lang="sr-Cyrl-RS" u="none" err="1"/>
              <a:t>рандомизације</a:t>
            </a:r>
            <a:r>
              <a:rPr lang="sr-Cyrl-RS" u="none"/>
              <a:t> где ми </a:t>
            </a:r>
            <a:r>
              <a:rPr lang="sr-Cyrl-RS" i="1" u="none"/>
              <a:t>случајно</a:t>
            </a:r>
            <a:r>
              <a:rPr lang="sr-Cyrl-RS" u="none"/>
              <a:t> распоређујемо практично речено идентичне примерке – сада тачно знамо кога где стављамо и не можемо заменити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u="sng"/>
          </a:p>
          <a:p>
            <a:pPr marL="0" marR="0" lvl="0" indent="0" algn="l" defTabSz="914400" rtl="0" eaLnBrk="1" fontAlgn="auto" latinLnBrk="0" hangingPunct="1">
              <a:lnSpc>
                <a:spcPct val="100000"/>
              </a:lnSpc>
              <a:spcBef>
                <a:spcPts val="0"/>
              </a:spcBef>
              <a:spcAft>
                <a:spcPts val="0"/>
              </a:spcAft>
              <a:buClrTx/>
              <a:buSzTx/>
              <a:buFontTx/>
              <a:buNone/>
              <a:tabLst/>
              <a:defRPr/>
            </a:pPr>
            <a:r>
              <a:rPr lang="sr-Cyrl-RS" u="none"/>
              <a:t>г-</a:t>
            </a:r>
            <a:r>
              <a:rPr lang="sr-Cyrl-RS" u="none" err="1"/>
              <a:t>торке</a:t>
            </a:r>
            <a:r>
              <a:rPr lang="sr-Cyrl-RS" u="none"/>
              <a:t> су постојеће, али повезане, и нас занимају разлике између чланова исте г-</a:t>
            </a:r>
            <a:r>
              <a:rPr lang="sr-Cyrl-RS" u="none" err="1"/>
              <a:t>торке</a:t>
            </a:r>
            <a:endParaRPr lang="sr-Cyrl-RS" u="none"/>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u="none"/>
          </a:p>
          <a:p>
            <a:pPr marL="0" marR="0" lvl="0" indent="0" algn="l" defTabSz="914400" rtl="0" eaLnBrk="1" fontAlgn="auto" latinLnBrk="0" hangingPunct="1">
              <a:lnSpc>
                <a:spcPct val="100000"/>
              </a:lnSpc>
              <a:spcBef>
                <a:spcPts val="0"/>
              </a:spcBef>
              <a:spcAft>
                <a:spcPts val="0"/>
              </a:spcAft>
              <a:buClrTx/>
              <a:buSzTx/>
              <a:buFontTx/>
              <a:buNone/>
              <a:tabLst/>
              <a:defRPr/>
            </a:pPr>
            <a:r>
              <a:rPr lang="sr-Cyrl-RS" u="none"/>
              <a:t>Пример истраживања: поредимо супружничке парове на склоности ка повлачењу у конфликту.</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u="none"/>
          </a:p>
          <a:p>
            <a:pPr marL="0" marR="0" lvl="0" indent="0" algn="l" defTabSz="914400" rtl="0" eaLnBrk="1" fontAlgn="auto" latinLnBrk="0" hangingPunct="1">
              <a:lnSpc>
                <a:spcPct val="100000"/>
              </a:lnSpc>
              <a:spcBef>
                <a:spcPts val="0"/>
              </a:spcBef>
              <a:spcAft>
                <a:spcPts val="0"/>
              </a:spcAft>
              <a:buClrTx/>
              <a:buSzTx/>
              <a:buFontTx/>
              <a:buNone/>
              <a:tabLst/>
              <a:defRPr/>
            </a:pPr>
            <a:r>
              <a:rPr lang="sr-Cyrl-RS" u="none" err="1"/>
              <a:t>Међугрупни</a:t>
            </a:r>
            <a:r>
              <a:rPr lang="sr-Cyrl-RS" u="none"/>
              <a:t> дизајн: поредимо ожењене мушкарце и удате жене генерално, независно од тога ко је са ким у браку – даје нам информацију о општим разликама између две групе.</a:t>
            </a:r>
          </a:p>
          <a:p>
            <a:pPr marL="0" marR="0" lvl="0" indent="0" algn="l" defTabSz="914400" rtl="0" eaLnBrk="1" fontAlgn="auto" latinLnBrk="0" hangingPunct="1">
              <a:lnSpc>
                <a:spcPct val="100000"/>
              </a:lnSpc>
              <a:spcBef>
                <a:spcPts val="0"/>
              </a:spcBef>
              <a:spcAft>
                <a:spcPts val="0"/>
              </a:spcAft>
              <a:buClrTx/>
              <a:buSzTx/>
              <a:buFontTx/>
              <a:buNone/>
              <a:tabLst/>
              <a:defRPr/>
            </a:pPr>
            <a:r>
              <a:rPr lang="sr-Cyrl-RS" u="none" err="1"/>
              <a:t>Унутаргрупни</a:t>
            </a:r>
            <a:r>
              <a:rPr lang="sr-Cyrl-RS" u="none"/>
              <a:t> дизајн: спојимо парове супружника. Сада можемо да гледамо унутар сваког пара ко је од њих двоје више склон повлачењу од конфликта. Искључујемо варијансу која се односи на цео пар (колико су њих двоје у просеку као пар склонији повлачењу из конфликта од осталих парова). Ово нам даје релациону информацију о браковима која није доступна на основу </a:t>
            </a:r>
            <a:r>
              <a:rPr lang="sr-Cyrl-RS" u="none" err="1"/>
              <a:t>међугрупног</a:t>
            </a:r>
            <a:r>
              <a:rPr lang="sr-Cyrl-RS" u="none"/>
              <a:t> поређења – не мора се исти резултат добити у </a:t>
            </a:r>
            <a:r>
              <a:rPr lang="sr-Cyrl-RS" u="none" err="1"/>
              <a:t>унутаргрупној</a:t>
            </a:r>
            <a:r>
              <a:rPr lang="sr-Cyrl-RS" u="none"/>
              <a:t> и </a:t>
            </a:r>
            <a:r>
              <a:rPr lang="sr-Cyrl-RS" u="none" err="1"/>
              <a:t>међугрупној</a:t>
            </a:r>
            <a:r>
              <a:rPr lang="sr-Cyrl-RS" u="none"/>
              <a:t> анализи.</a:t>
            </a:r>
          </a:p>
        </p:txBody>
      </p:sp>
      <p:sp>
        <p:nvSpPr>
          <p:cNvPr id="4" name="Slide Number Placeholder 3"/>
          <p:cNvSpPr>
            <a:spLocks noGrp="1"/>
          </p:cNvSpPr>
          <p:nvPr>
            <p:ph type="sldNum" sz="quarter" idx="5"/>
          </p:nvPr>
        </p:nvSpPr>
        <p:spPr/>
        <p:txBody>
          <a:bodyPr/>
          <a:lstStyle/>
          <a:p>
            <a:fld id="{9AB1B3D9-F736-4220-894A-375127E70BE5}" type="slidenum">
              <a:rPr lang="en-GB" smtClean="0"/>
              <a:t>10</a:t>
            </a:fld>
            <a:endParaRPr lang="en-GB"/>
          </a:p>
        </p:txBody>
      </p:sp>
    </p:spTree>
    <p:extLst>
      <p:ext uri="{BB962C8B-B14F-4D97-AF65-F5344CB8AC3E}">
        <p14:creationId xmlns:p14="http://schemas.microsoft.com/office/powerpoint/2010/main" val="17100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11</a:t>
            </a:fld>
            <a:endParaRPr lang="en-GB"/>
          </a:p>
        </p:txBody>
      </p:sp>
    </p:spTree>
    <p:extLst>
      <p:ext uri="{BB962C8B-B14F-4D97-AF65-F5344CB8AC3E}">
        <p14:creationId xmlns:p14="http://schemas.microsoft.com/office/powerpoint/2010/main" val="13028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12</a:t>
            </a:fld>
            <a:endParaRPr lang="en-GB"/>
          </a:p>
        </p:txBody>
      </p:sp>
    </p:spTree>
    <p:extLst>
      <p:ext uri="{BB962C8B-B14F-4D97-AF65-F5344CB8AC3E}">
        <p14:creationId xmlns:p14="http://schemas.microsoft.com/office/powerpoint/2010/main" val="312836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b="1"/>
              <a:t>Ово је један могући начин организације, какав нам треба у </a:t>
            </a:r>
            <a:r>
              <a:rPr lang="en-GB" b="1"/>
              <a:t>SPSS</a:t>
            </a:r>
            <a:r>
              <a:rPr lang="sr-Cyrl-RS" b="1"/>
              <a:t>.</a:t>
            </a:r>
          </a:p>
          <a:p>
            <a:endParaRPr lang="sr-Cyrl-RS"/>
          </a:p>
          <a:p>
            <a:r>
              <a:rPr lang="sr-Cyrl-RS"/>
              <a:t>Није више једна варијабла једна колона, него сад једна варијабла има онолико колона колико има категорија – 1 до </a:t>
            </a:r>
            <a:r>
              <a:rPr lang="en-GB"/>
              <a:t>g</a:t>
            </a:r>
            <a:r>
              <a:rPr lang="sr-Cyrl-RS"/>
              <a:t> су категорије</a:t>
            </a:r>
          </a:p>
          <a:p>
            <a:endParaRPr lang="sr-Cyrl-RS"/>
          </a:p>
          <a:p>
            <a:r>
              <a:rPr lang="sr-Cyrl-RS"/>
              <a:t>Један испитаник је и даље један ред, и он има онолико вредности колико има мерења.</a:t>
            </a:r>
            <a:endParaRPr lang="sr-Latn-RS"/>
          </a:p>
          <a:p>
            <a:endParaRPr lang="sr-Latn-RS" b="1"/>
          </a:p>
          <a:p>
            <a:r>
              <a:rPr lang="sr-Cyrl-RS" b="1"/>
              <a:t>Додатна напомена: ово је кад је један испитаник који учествује више пута, у противном један ред је једна </a:t>
            </a:r>
            <a:r>
              <a:rPr lang="en-GB" b="1"/>
              <a:t>g</a:t>
            </a:r>
            <a:r>
              <a:rPr lang="sr-Cyrl-RS" b="1"/>
              <a:t>-</a:t>
            </a:r>
            <a:r>
              <a:rPr lang="sr-Cyrl-RS" b="1" err="1"/>
              <a:t>торка</a:t>
            </a:r>
            <a:r>
              <a:rPr lang="sr-Cyrl-RS" b="1"/>
              <a:t> (блок). </a:t>
            </a:r>
            <a:r>
              <a:rPr lang="sr-Cyrl-RS" b="0"/>
              <a:t>У свакој колони је резултат по једног члана блока, оног који је придружен том нивоу фактора. На пример, ако су рандомизовани блокови формирани од близанаца, и онда једни били на једном програму, а други на другом, онда је један ред један близаначки пар, и има по једна колона за сваки програм. Резултат сваког близанца уписује се у колону код програма у коме је он био.</a:t>
            </a:r>
            <a:endParaRPr lang="en-GB" b="0"/>
          </a:p>
        </p:txBody>
      </p:sp>
      <p:sp>
        <p:nvSpPr>
          <p:cNvPr id="4" name="Slide Number Placeholder 3"/>
          <p:cNvSpPr>
            <a:spLocks noGrp="1"/>
          </p:cNvSpPr>
          <p:nvPr>
            <p:ph type="sldNum" sz="quarter" idx="5"/>
          </p:nvPr>
        </p:nvSpPr>
        <p:spPr/>
        <p:txBody>
          <a:bodyPr/>
          <a:lstStyle/>
          <a:p>
            <a:fld id="{9AB1B3D9-F736-4220-894A-375127E70BE5}" type="slidenum">
              <a:rPr lang="en-GB" smtClean="0"/>
              <a:t>15</a:t>
            </a:fld>
            <a:endParaRPr lang="en-GB"/>
          </a:p>
        </p:txBody>
      </p:sp>
    </p:spTree>
    <p:extLst>
      <p:ext uri="{BB962C8B-B14F-4D97-AF65-F5344CB8AC3E}">
        <p14:creationId xmlns:p14="http://schemas.microsoft.com/office/powerpoint/2010/main" val="335910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CD78-CE81-3755-6543-439A218734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3CF0367-854F-260D-9588-D84F16211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E64AAF-5EA1-0683-1F7A-D6FA842D94FE}"/>
              </a:ext>
            </a:extLst>
          </p:cNvPr>
          <p:cNvSpPr>
            <a:spLocks noGrp="1"/>
          </p:cNvSpPr>
          <p:nvPr>
            <p:ph type="dt" sz="half" idx="10"/>
          </p:nvPr>
        </p:nvSpPr>
        <p:spPr/>
        <p:txBody>
          <a:bodyPr/>
          <a:lstStyle/>
          <a:p>
            <a:fld id="{354249E2-A4CD-4F4A-8319-84491114F067}" type="datetimeFigureOut">
              <a:rPr lang="en-GB" smtClean="0"/>
              <a:t>24/03/2026</a:t>
            </a:fld>
            <a:endParaRPr lang="en-GB"/>
          </a:p>
        </p:txBody>
      </p:sp>
      <p:sp>
        <p:nvSpPr>
          <p:cNvPr id="5" name="Footer Placeholder 4">
            <a:extLst>
              <a:ext uri="{FF2B5EF4-FFF2-40B4-BE49-F238E27FC236}">
                <a16:creationId xmlns:a16="http://schemas.microsoft.com/office/drawing/2014/main" id="{F48D2F10-0674-829E-CA1D-98938E65B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A72F1-E149-CB5E-F264-3A23613E1F41}"/>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83690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5059-8536-B8BE-ADF2-9449AF9E539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BA3F741-0331-1FC4-4D41-4F50598F6E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8" name="Straight Connector 7">
            <a:extLst>
              <a:ext uri="{FF2B5EF4-FFF2-40B4-BE49-F238E27FC236}">
                <a16:creationId xmlns:a16="http://schemas.microsoft.com/office/drawing/2014/main" id="{C339C14A-9BC5-BB01-8C3B-C035FF8BDEA9}"/>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sp>
        <p:nvSpPr>
          <p:cNvPr id="10" name="Content Placeholder 10">
            <a:extLst>
              <a:ext uri="{FF2B5EF4-FFF2-40B4-BE49-F238E27FC236}">
                <a16:creationId xmlns:a16="http://schemas.microsoft.com/office/drawing/2014/main" id="{E6A00215-55A7-9128-3E5C-C324978FB6BA}"/>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a:t>Cl</a:t>
            </a:r>
            <a:r>
              <a:rPr lang="en-GB"/>
              <a:t>ick to edit Master text styles</a:t>
            </a:r>
          </a:p>
        </p:txBody>
      </p:sp>
      <p:pic>
        <p:nvPicPr>
          <p:cNvPr id="4" name="Picture 3">
            <a:extLst>
              <a:ext uri="{FF2B5EF4-FFF2-40B4-BE49-F238E27FC236}">
                <a16:creationId xmlns:a16="http://schemas.microsoft.com/office/drawing/2014/main" id="{0636DFB1-AFC0-8E6C-243C-052A33843B77}"/>
              </a:ext>
            </a:extLst>
          </p:cNvPr>
          <p:cNvPicPr>
            <a:picLocks noChangeAspect="1"/>
          </p:cNvPicPr>
          <p:nvPr userDrawn="1"/>
        </p:nvPicPr>
        <p:blipFill>
          <a:blip r:embed="rId2"/>
          <a:srcRect l="-2275" t="-1915" r="44651" b="7653"/>
          <a:stretch>
            <a:fillRect/>
          </a:stretch>
        </p:blipFill>
        <p:spPr>
          <a:xfrm>
            <a:off x="11301547" y="6002560"/>
            <a:ext cx="726507" cy="763997"/>
          </a:xfrm>
          <a:prstGeom prst="rect">
            <a:avLst/>
          </a:prstGeom>
          <a:ln w="28575">
            <a:solidFill>
              <a:srgbClr val="A04561"/>
            </a:solidFill>
          </a:ln>
        </p:spPr>
      </p:pic>
    </p:spTree>
    <p:extLst>
      <p:ext uri="{BB962C8B-B14F-4D97-AF65-F5344CB8AC3E}">
        <p14:creationId xmlns:p14="http://schemas.microsoft.com/office/powerpoint/2010/main" val="399930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1D37F-8BD9-1A9A-D84B-26EB3E6ED69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88D9835-DAA3-730E-FFB0-38ABC754C1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10">
            <a:extLst>
              <a:ext uri="{FF2B5EF4-FFF2-40B4-BE49-F238E27FC236}">
                <a16:creationId xmlns:a16="http://schemas.microsoft.com/office/drawing/2014/main" id="{2D1AB5BF-A564-5EC4-EE89-708929A5B840}"/>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a:t>Cl</a:t>
            </a:r>
            <a:r>
              <a:rPr lang="en-GB"/>
              <a:t>ick to edit Master text styles</a:t>
            </a:r>
          </a:p>
        </p:txBody>
      </p:sp>
      <p:cxnSp>
        <p:nvCxnSpPr>
          <p:cNvPr id="8" name="Straight Connector 7">
            <a:extLst>
              <a:ext uri="{FF2B5EF4-FFF2-40B4-BE49-F238E27FC236}">
                <a16:creationId xmlns:a16="http://schemas.microsoft.com/office/drawing/2014/main" id="{22D2E298-0E5E-9B5D-8A8F-C245CA7909D8}"/>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110C767A-5749-9D6A-EF5F-AAFB78E8402E}"/>
              </a:ext>
            </a:extLst>
          </p:cNvPr>
          <p:cNvPicPr>
            <a:picLocks noChangeAspect="1"/>
          </p:cNvPicPr>
          <p:nvPr userDrawn="1"/>
        </p:nvPicPr>
        <p:blipFill>
          <a:blip r:embed="rId2"/>
          <a:srcRect l="-2275" t="-1915" r="44651" b="7653"/>
          <a:stretch>
            <a:fillRect/>
          </a:stretch>
        </p:blipFill>
        <p:spPr>
          <a:xfrm>
            <a:off x="11301547" y="6002560"/>
            <a:ext cx="726507" cy="763997"/>
          </a:xfrm>
          <a:prstGeom prst="rect">
            <a:avLst/>
          </a:prstGeom>
          <a:ln w="28575">
            <a:solidFill>
              <a:srgbClr val="A04561"/>
            </a:solidFill>
          </a:ln>
        </p:spPr>
      </p:pic>
    </p:spTree>
    <p:extLst>
      <p:ext uri="{BB962C8B-B14F-4D97-AF65-F5344CB8AC3E}">
        <p14:creationId xmlns:p14="http://schemas.microsoft.com/office/powerpoint/2010/main" val="89146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46B5-B459-F307-3B06-D5B256E5EC0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BD57FEE-863C-CE57-12A3-34D9EB6CBD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8" name="Straight Connector 7">
            <a:extLst>
              <a:ext uri="{FF2B5EF4-FFF2-40B4-BE49-F238E27FC236}">
                <a16:creationId xmlns:a16="http://schemas.microsoft.com/office/drawing/2014/main" id="{421AC2A1-EA79-AB4D-5960-598E9D9EE03A}"/>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2685A0C-0D63-61EE-D598-48D91B8380D4}"/>
              </a:ext>
            </a:extLst>
          </p:cNvPr>
          <p:cNvPicPr>
            <a:picLocks noChangeAspect="1"/>
          </p:cNvPicPr>
          <p:nvPr userDrawn="1"/>
        </p:nvPicPr>
        <p:blipFill>
          <a:blip r:embed="rId2"/>
          <a:srcRect l="-2275" t="-1915" r="44651" b="7653"/>
          <a:stretch>
            <a:fillRect/>
          </a:stretch>
        </p:blipFill>
        <p:spPr>
          <a:xfrm>
            <a:off x="11301547" y="6002560"/>
            <a:ext cx="726507" cy="763997"/>
          </a:xfrm>
          <a:prstGeom prst="rect">
            <a:avLst/>
          </a:prstGeom>
          <a:ln w="28575">
            <a:solidFill>
              <a:srgbClr val="A04561"/>
            </a:solidFill>
          </a:ln>
        </p:spPr>
      </p:pic>
    </p:spTree>
    <p:extLst>
      <p:ext uri="{BB962C8B-B14F-4D97-AF65-F5344CB8AC3E}">
        <p14:creationId xmlns:p14="http://schemas.microsoft.com/office/powerpoint/2010/main" val="29766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1310-9A03-025B-3D59-EE79862D421C}"/>
              </a:ext>
            </a:extLst>
          </p:cNvPr>
          <p:cNvSpPr>
            <a:spLocks noGrp="1"/>
          </p:cNvSpPr>
          <p:nvPr>
            <p:ph type="title"/>
          </p:nvPr>
        </p:nvSpPr>
        <p:spPr>
          <a:xfrm>
            <a:off x="831850" y="1709738"/>
            <a:ext cx="6866304" cy="3737585"/>
          </a:xfrm>
        </p:spPr>
        <p:txBody>
          <a:bodyPr anchor="b"/>
          <a:lstStyle>
            <a:lvl1pPr>
              <a:defRPr sz="6000"/>
            </a:lvl1pPr>
          </a:lstStyle>
          <a:p>
            <a:r>
              <a:rPr lang="en-GB"/>
              <a:t>Click to edit Master title style</a:t>
            </a:r>
          </a:p>
        </p:txBody>
      </p:sp>
      <p:cxnSp>
        <p:nvCxnSpPr>
          <p:cNvPr id="7" name="Straight Connector 6">
            <a:extLst>
              <a:ext uri="{FF2B5EF4-FFF2-40B4-BE49-F238E27FC236}">
                <a16:creationId xmlns:a16="http://schemas.microsoft.com/office/drawing/2014/main" id="{6B16030D-2CA1-EE2D-232E-A222A5EAF17F}"/>
              </a:ext>
            </a:extLst>
          </p:cNvPr>
          <p:cNvCxnSpPr>
            <a:cxnSpLocks/>
          </p:cNvCxnSpPr>
          <p:nvPr userDrawn="1"/>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7144D25-2D64-4927-45F3-BE180A5F2F71}"/>
              </a:ext>
            </a:extLst>
          </p:cNvPr>
          <p:cNvCxnSpPr>
            <a:cxnSpLocks/>
          </p:cNvCxnSpPr>
          <p:nvPr userDrawn="1"/>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4AA2FC5-3A14-4653-EB77-087BC6086678}"/>
              </a:ext>
            </a:extLst>
          </p:cNvPr>
          <p:cNvPicPr>
            <a:picLocks noChangeAspect="1"/>
          </p:cNvPicPr>
          <p:nvPr userDrawn="1"/>
        </p:nvPicPr>
        <p:blipFill>
          <a:blip r:embed="rId2"/>
          <a:srcRect l="-2275" t="-1915" r="44651" b="7653"/>
          <a:stretch>
            <a:fillRect/>
          </a:stretch>
        </p:blipFill>
        <p:spPr>
          <a:xfrm>
            <a:off x="8776115" y="3200420"/>
            <a:ext cx="3304192" cy="3474698"/>
          </a:xfrm>
          <a:prstGeom prst="rect">
            <a:avLst/>
          </a:prstGeom>
          <a:ln w="28575">
            <a:solidFill>
              <a:srgbClr val="A04561"/>
            </a:solidFill>
          </a:ln>
        </p:spPr>
      </p:pic>
    </p:spTree>
    <p:extLst>
      <p:ext uri="{BB962C8B-B14F-4D97-AF65-F5344CB8AC3E}">
        <p14:creationId xmlns:p14="http://schemas.microsoft.com/office/powerpoint/2010/main" val="265655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758F-4BE2-06ED-DD55-1AF6796305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6928DA-FF14-22B3-E987-F70B6F32E2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6ED7D4D-CA3D-B173-7025-A7590AA79D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10">
            <a:extLst>
              <a:ext uri="{FF2B5EF4-FFF2-40B4-BE49-F238E27FC236}">
                <a16:creationId xmlns:a16="http://schemas.microsoft.com/office/drawing/2014/main" id="{1E895733-6C8D-8258-D84D-409999532CE1}"/>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a:t>Cl</a:t>
            </a:r>
            <a:r>
              <a:rPr lang="en-GB"/>
              <a:t>ick to edit Master text styles</a:t>
            </a:r>
          </a:p>
        </p:txBody>
      </p:sp>
      <p:cxnSp>
        <p:nvCxnSpPr>
          <p:cNvPr id="8" name="Straight Connector 7">
            <a:extLst>
              <a:ext uri="{FF2B5EF4-FFF2-40B4-BE49-F238E27FC236}">
                <a16:creationId xmlns:a16="http://schemas.microsoft.com/office/drawing/2014/main" id="{FD7AFB58-F5E1-1296-5E8E-6D02EB528CB8}"/>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FF62531B-2057-44A1-A53D-67E85B71DA79}"/>
              </a:ext>
            </a:extLst>
          </p:cNvPr>
          <p:cNvPicPr>
            <a:picLocks noChangeAspect="1"/>
          </p:cNvPicPr>
          <p:nvPr userDrawn="1"/>
        </p:nvPicPr>
        <p:blipFill>
          <a:blip r:embed="rId2"/>
          <a:srcRect l="-2275" t="-1915" r="44651" b="7653"/>
          <a:stretch>
            <a:fillRect/>
          </a:stretch>
        </p:blipFill>
        <p:spPr>
          <a:xfrm>
            <a:off x="11301547" y="6002560"/>
            <a:ext cx="726507" cy="763997"/>
          </a:xfrm>
          <a:prstGeom prst="rect">
            <a:avLst/>
          </a:prstGeom>
          <a:ln w="28575">
            <a:solidFill>
              <a:srgbClr val="A04561"/>
            </a:solidFill>
          </a:ln>
        </p:spPr>
      </p:pic>
    </p:spTree>
    <p:extLst>
      <p:ext uri="{BB962C8B-B14F-4D97-AF65-F5344CB8AC3E}">
        <p14:creationId xmlns:p14="http://schemas.microsoft.com/office/powerpoint/2010/main" val="159512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51ED-87DF-ADF9-E476-FB424695A67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B076DB2-D4D9-5D75-006B-5B45BAB7F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83E491-5589-DF65-40C6-BC24756721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269F18E-55A4-B7B2-CB28-CF31536CA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734958-144A-4FF1-4358-82FB271C2E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1" name="Straight Connector 10">
            <a:extLst>
              <a:ext uri="{FF2B5EF4-FFF2-40B4-BE49-F238E27FC236}">
                <a16:creationId xmlns:a16="http://schemas.microsoft.com/office/drawing/2014/main" id="{DCFAB501-4D23-6E4C-6694-C81B2CFB0785}"/>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6648334E-F3E8-D795-7173-2E73AA7B1B46}"/>
              </a:ext>
            </a:extLst>
          </p:cNvPr>
          <p:cNvPicPr>
            <a:picLocks noChangeAspect="1"/>
          </p:cNvPicPr>
          <p:nvPr userDrawn="1"/>
        </p:nvPicPr>
        <p:blipFill>
          <a:blip r:embed="rId2"/>
          <a:srcRect l="-2275" t="-1915" r="44651" b="7653"/>
          <a:stretch>
            <a:fillRect/>
          </a:stretch>
        </p:blipFill>
        <p:spPr>
          <a:xfrm>
            <a:off x="11301547" y="6002560"/>
            <a:ext cx="726507" cy="763997"/>
          </a:xfrm>
          <a:prstGeom prst="rect">
            <a:avLst/>
          </a:prstGeom>
          <a:ln w="28575">
            <a:solidFill>
              <a:srgbClr val="A04561"/>
            </a:solidFill>
          </a:ln>
        </p:spPr>
      </p:pic>
    </p:spTree>
    <p:extLst>
      <p:ext uri="{BB962C8B-B14F-4D97-AF65-F5344CB8AC3E}">
        <p14:creationId xmlns:p14="http://schemas.microsoft.com/office/powerpoint/2010/main" val="272452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CA80-FDD4-FE98-E6D0-0D694C3F117B}"/>
              </a:ext>
            </a:extLst>
          </p:cNvPr>
          <p:cNvSpPr>
            <a:spLocks noGrp="1"/>
          </p:cNvSpPr>
          <p:nvPr>
            <p:ph type="title"/>
          </p:nvPr>
        </p:nvSpPr>
        <p:spPr/>
        <p:txBody>
          <a:bodyPr/>
          <a:lstStyle/>
          <a:p>
            <a:r>
              <a:rPr lang="en-GB"/>
              <a:t>Click to edit Master title style</a:t>
            </a:r>
          </a:p>
        </p:txBody>
      </p:sp>
      <p:cxnSp>
        <p:nvCxnSpPr>
          <p:cNvPr id="7" name="Straight Connector 6">
            <a:extLst>
              <a:ext uri="{FF2B5EF4-FFF2-40B4-BE49-F238E27FC236}">
                <a16:creationId xmlns:a16="http://schemas.microsoft.com/office/drawing/2014/main" id="{374E2010-43FA-B6DB-CDE6-FE8D0DF73A69}"/>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sp>
        <p:nvSpPr>
          <p:cNvPr id="12" name="Content Placeholder 10">
            <a:extLst>
              <a:ext uri="{FF2B5EF4-FFF2-40B4-BE49-F238E27FC236}">
                <a16:creationId xmlns:a16="http://schemas.microsoft.com/office/drawing/2014/main" id="{3D958F0B-3E9A-451D-C4C3-8B37A286A734}"/>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a:t>Cl</a:t>
            </a:r>
            <a:r>
              <a:rPr lang="en-GB"/>
              <a:t>ick to edit Master text styles</a:t>
            </a:r>
          </a:p>
        </p:txBody>
      </p:sp>
      <p:pic>
        <p:nvPicPr>
          <p:cNvPr id="3" name="Picture 2">
            <a:extLst>
              <a:ext uri="{FF2B5EF4-FFF2-40B4-BE49-F238E27FC236}">
                <a16:creationId xmlns:a16="http://schemas.microsoft.com/office/drawing/2014/main" id="{28EFBB83-E7FF-95F5-7688-42E4EAF300E8}"/>
              </a:ext>
            </a:extLst>
          </p:cNvPr>
          <p:cNvPicPr>
            <a:picLocks noChangeAspect="1"/>
          </p:cNvPicPr>
          <p:nvPr userDrawn="1"/>
        </p:nvPicPr>
        <p:blipFill>
          <a:blip r:embed="rId2"/>
          <a:srcRect l="-2275" t="-1915" r="44651" b="7653"/>
          <a:stretch>
            <a:fillRect/>
          </a:stretch>
        </p:blipFill>
        <p:spPr>
          <a:xfrm>
            <a:off x="11301547" y="6002560"/>
            <a:ext cx="726507" cy="763997"/>
          </a:xfrm>
          <a:prstGeom prst="rect">
            <a:avLst/>
          </a:prstGeom>
          <a:ln w="28575">
            <a:solidFill>
              <a:srgbClr val="A04561"/>
            </a:solidFill>
          </a:ln>
        </p:spPr>
      </p:pic>
    </p:spTree>
    <p:extLst>
      <p:ext uri="{BB962C8B-B14F-4D97-AF65-F5344CB8AC3E}">
        <p14:creationId xmlns:p14="http://schemas.microsoft.com/office/powerpoint/2010/main" val="375097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2026AAD-8E65-3A2C-7BA2-13AFDF8467FC}"/>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sp>
        <p:nvSpPr>
          <p:cNvPr id="11" name="Content Placeholder 10">
            <a:extLst>
              <a:ext uri="{FF2B5EF4-FFF2-40B4-BE49-F238E27FC236}">
                <a16:creationId xmlns:a16="http://schemas.microsoft.com/office/drawing/2014/main" id="{6922905A-7CDC-6192-81C9-FAB1D7E67776}"/>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a:t>Cl</a:t>
            </a:r>
            <a:r>
              <a:rPr lang="en-GB"/>
              <a:t>ick to edit Master text styles</a:t>
            </a:r>
          </a:p>
        </p:txBody>
      </p:sp>
      <p:pic>
        <p:nvPicPr>
          <p:cNvPr id="2" name="Picture 1">
            <a:extLst>
              <a:ext uri="{FF2B5EF4-FFF2-40B4-BE49-F238E27FC236}">
                <a16:creationId xmlns:a16="http://schemas.microsoft.com/office/drawing/2014/main" id="{57600EEB-8FE2-3BFD-0722-CBFF1A1F8E6F}"/>
              </a:ext>
            </a:extLst>
          </p:cNvPr>
          <p:cNvPicPr>
            <a:picLocks noChangeAspect="1"/>
          </p:cNvPicPr>
          <p:nvPr userDrawn="1"/>
        </p:nvPicPr>
        <p:blipFill>
          <a:blip r:embed="rId2"/>
          <a:srcRect l="-2275" t="-1915" r="44651" b="7653"/>
          <a:stretch>
            <a:fillRect/>
          </a:stretch>
        </p:blipFill>
        <p:spPr>
          <a:xfrm>
            <a:off x="11301547" y="6002560"/>
            <a:ext cx="726507" cy="763997"/>
          </a:xfrm>
          <a:prstGeom prst="rect">
            <a:avLst/>
          </a:prstGeom>
          <a:ln w="28575">
            <a:solidFill>
              <a:srgbClr val="A04561"/>
            </a:solidFill>
          </a:ln>
        </p:spPr>
      </p:pic>
    </p:spTree>
    <p:extLst>
      <p:ext uri="{BB962C8B-B14F-4D97-AF65-F5344CB8AC3E}">
        <p14:creationId xmlns:p14="http://schemas.microsoft.com/office/powerpoint/2010/main" val="341505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1CE-2BB8-370D-67E4-5818BA80A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4787350-7743-11B8-20AA-A7803D6D8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FCBBF7-55D3-9B58-9D0E-6C10FA5B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9" name="Straight Connector 8">
            <a:extLst>
              <a:ext uri="{FF2B5EF4-FFF2-40B4-BE49-F238E27FC236}">
                <a16:creationId xmlns:a16="http://schemas.microsoft.com/office/drawing/2014/main" id="{68954536-DED1-C172-44F8-AD41320B7D9A}"/>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sp>
        <p:nvSpPr>
          <p:cNvPr id="11" name="Content Placeholder 10">
            <a:extLst>
              <a:ext uri="{FF2B5EF4-FFF2-40B4-BE49-F238E27FC236}">
                <a16:creationId xmlns:a16="http://schemas.microsoft.com/office/drawing/2014/main" id="{9F0F30C8-E0A2-C0D4-3B55-E95E3446D7C9}"/>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a:t>Cl</a:t>
            </a:r>
            <a:r>
              <a:rPr lang="en-GB"/>
              <a:t>ick to edit Master text styles</a:t>
            </a:r>
          </a:p>
        </p:txBody>
      </p:sp>
      <p:pic>
        <p:nvPicPr>
          <p:cNvPr id="5" name="Picture 4">
            <a:extLst>
              <a:ext uri="{FF2B5EF4-FFF2-40B4-BE49-F238E27FC236}">
                <a16:creationId xmlns:a16="http://schemas.microsoft.com/office/drawing/2014/main" id="{A7B15CBE-2E69-E31A-7D28-B85937A88B55}"/>
              </a:ext>
            </a:extLst>
          </p:cNvPr>
          <p:cNvPicPr>
            <a:picLocks noChangeAspect="1"/>
          </p:cNvPicPr>
          <p:nvPr userDrawn="1"/>
        </p:nvPicPr>
        <p:blipFill>
          <a:blip r:embed="rId2"/>
          <a:srcRect l="-2275" t="-1915" r="44651" b="7653"/>
          <a:stretch>
            <a:fillRect/>
          </a:stretch>
        </p:blipFill>
        <p:spPr>
          <a:xfrm>
            <a:off x="11301547" y="6002560"/>
            <a:ext cx="726507" cy="763997"/>
          </a:xfrm>
          <a:prstGeom prst="rect">
            <a:avLst/>
          </a:prstGeom>
          <a:ln w="28575">
            <a:solidFill>
              <a:srgbClr val="A04561"/>
            </a:solidFill>
          </a:ln>
        </p:spPr>
      </p:pic>
    </p:spTree>
    <p:extLst>
      <p:ext uri="{BB962C8B-B14F-4D97-AF65-F5344CB8AC3E}">
        <p14:creationId xmlns:p14="http://schemas.microsoft.com/office/powerpoint/2010/main" val="258342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422D-EB08-BEEC-ABB4-0E889CB45D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FBE9E97-AF25-9E16-0151-83D5DEDE0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8F089A-322E-E32F-331F-A51023D6F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9" name="Straight Connector 8">
            <a:extLst>
              <a:ext uri="{FF2B5EF4-FFF2-40B4-BE49-F238E27FC236}">
                <a16:creationId xmlns:a16="http://schemas.microsoft.com/office/drawing/2014/main" id="{FCCC9F59-2576-0083-DC6F-5B8B1599601E}"/>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sp>
        <p:nvSpPr>
          <p:cNvPr id="11" name="Content Placeholder 10">
            <a:extLst>
              <a:ext uri="{FF2B5EF4-FFF2-40B4-BE49-F238E27FC236}">
                <a16:creationId xmlns:a16="http://schemas.microsoft.com/office/drawing/2014/main" id="{EBBC7D0E-BC58-D8BA-2F8A-3757A19ECF23}"/>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a:t>Cl</a:t>
            </a:r>
            <a:r>
              <a:rPr lang="en-GB"/>
              <a:t>ick to edit Master text styles</a:t>
            </a:r>
          </a:p>
        </p:txBody>
      </p:sp>
      <p:pic>
        <p:nvPicPr>
          <p:cNvPr id="5" name="Picture 4">
            <a:extLst>
              <a:ext uri="{FF2B5EF4-FFF2-40B4-BE49-F238E27FC236}">
                <a16:creationId xmlns:a16="http://schemas.microsoft.com/office/drawing/2014/main" id="{14B6CEA0-FA7D-72BE-7A02-7AC38895A184}"/>
              </a:ext>
            </a:extLst>
          </p:cNvPr>
          <p:cNvPicPr>
            <a:picLocks noChangeAspect="1"/>
          </p:cNvPicPr>
          <p:nvPr userDrawn="1"/>
        </p:nvPicPr>
        <p:blipFill>
          <a:blip r:embed="rId2"/>
          <a:srcRect l="-2275" t="-1915" r="44651" b="7653"/>
          <a:stretch>
            <a:fillRect/>
          </a:stretch>
        </p:blipFill>
        <p:spPr>
          <a:xfrm>
            <a:off x="11301547" y="6002560"/>
            <a:ext cx="726507" cy="763997"/>
          </a:xfrm>
          <a:prstGeom prst="rect">
            <a:avLst/>
          </a:prstGeom>
          <a:ln w="28575">
            <a:solidFill>
              <a:srgbClr val="A04561"/>
            </a:solidFill>
          </a:ln>
        </p:spPr>
      </p:pic>
    </p:spTree>
    <p:extLst>
      <p:ext uri="{BB962C8B-B14F-4D97-AF65-F5344CB8AC3E}">
        <p14:creationId xmlns:p14="http://schemas.microsoft.com/office/powerpoint/2010/main" val="25858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923A2-0B5A-462D-F69D-FF5B5CEC3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67A010-3991-E88D-0B58-A359D6086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AA1893-0F2A-7A7B-5566-4D4AB5809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4249E2-A4CD-4F4A-8319-84491114F067}" type="datetimeFigureOut">
              <a:rPr lang="en-GB" smtClean="0"/>
              <a:t>24/03/2026</a:t>
            </a:fld>
            <a:endParaRPr lang="en-GB"/>
          </a:p>
        </p:txBody>
      </p:sp>
      <p:sp>
        <p:nvSpPr>
          <p:cNvPr id="5" name="Footer Placeholder 4">
            <a:extLst>
              <a:ext uri="{FF2B5EF4-FFF2-40B4-BE49-F238E27FC236}">
                <a16:creationId xmlns:a16="http://schemas.microsoft.com/office/drawing/2014/main" id="{50E192CB-9ABD-2D51-3834-F71370A7D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CE8067A-4807-51D8-665D-5E99DFF50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5B824-F700-4F5E-9E04-BF0800173536}" type="slidenum">
              <a:rPr lang="en-GB" smtClean="0"/>
              <a:t>‹#›</a:t>
            </a:fld>
            <a:endParaRPr lang="en-GB"/>
          </a:p>
        </p:txBody>
      </p:sp>
    </p:spTree>
    <p:extLst>
      <p:ext uri="{BB962C8B-B14F-4D97-AF65-F5344CB8AC3E}">
        <p14:creationId xmlns:p14="http://schemas.microsoft.com/office/powerpoint/2010/main" val="342413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oomlab.shinyapps.io/mot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aggieerin.com/shiny-server/tests/gosrmss.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doomlab.shinyapps.io/mot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aggieerin.com/shiny-server/tests/gosrmss.html"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E34F-7C7F-5762-0AC6-8B2D2C46095A}"/>
              </a:ext>
            </a:extLst>
          </p:cNvPr>
          <p:cNvSpPr>
            <a:spLocks noGrp="1"/>
          </p:cNvSpPr>
          <p:nvPr>
            <p:ph type="ctrTitle"/>
          </p:nvPr>
        </p:nvSpPr>
        <p:spPr>
          <a:xfrm>
            <a:off x="1747037" y="1589517"/>
            <a:ext cx="9144000" cy="4674549"/>
          </a:xfrm>
        </p:spPr>
        <p:txBody>
          <a:bodyPr>
            <a:noAutofit/>
          </a:bodyPr>
          <a:lstStyle/>
          <a:p>
            <a:r>
              <a:rPr lang="sr-Cyrl-RS" b="1">
                <a:latin typeface="Arial Narrow" panose="020B0606020202030204" pitchFamily="34" charset="0"/>
                <a:ea typeface="Verdana" panose="020B0604030504040204" pitchFamily="34" charset="0"/>
                <a:cs typeface="Tahoma" panose="020B0604030504040204" pitchFamily="34" charset="0"/>
              </a:rPr>
              <a:t>Анализа варијансе у нацртима са поновљеним мерењима</a:t>
            </a:r>
            <a:br>
              <a:rPr lang="sr-Cyrl-RS" sz="5400" b="1">
                <a:latin typeface="Arial Narrow" panose="020B0606020202030204" pitchFamily="34" charset="0"/>
                <a:ea typeface="Verdana" panose="020B0604030504040204" pitchFamily="34" charset="0"/>
                <a:cs typeface="Tahoma" panose="020B0604030504040204" pitchFamily="34" charset="0"/>
              </a:rPr>
            </a:br>
            <a:r>
              <a:rPr lang="sr-Cyrl-RS" sz="20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 </a:t>
            </a:r>
            <a:br>
              <a:rPr lang="sr-Cyrl-RS" sz="36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br>
            <a:r>
              <a:rPr lang="sr-Cyrl-RS" sz="3600" b="1" err="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униваријациона</a:t>
            </a:r>
            <a:r>
              <a:rPr lang="sr-Cyrl-RS" sz="36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 </a:t>
            </a:r>
            <a:r>
              <a:rPr lang="sr-Cyrl-RS" sz="3600" b="1" err="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једнофакторска</a:t>
            </a:r>
            <a:br>
              <a:rPr lang="sr-Cyrl-RS" sz="36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br>
            <a:r>
              <a:rPr kumimoji="0" lang="sr-Cyrl-RS" sz="2000" b="1" i="0" u="none" strike="noStrike" kern="1200" cap="none" spc="0" normalizeH="0" baseline="0" noProof="0">
                <a:ln>
                  <a:noFill/>
                </a:ln>
                <a:solidFill>
                  <a:srgbClr val="E8E8E8">
                    <a:lumMod val="90000"/>
                  </a:srgbClr>
                </a:solidFill>
                <a:effectLst/>
                <a:uLnTx/>
                <a:uFillTx/>
                <a:latin typeface="Arial Narrow" panose="020B0606020202030204" pitchFamily="34" charset="0"/>
                <a:ea typeface="Verdana" panose="020B0604030504040204" pitchFamily="34" charset="0"/>
                <a:cs typeface="Tahoma" panose="020B0604030504040204" pitchFamily="34" charset="0"/>
              </a:rPr>
              <a:t> </a:t>
            </a:r>
            <a:br>
              <a:rPr lang="sr-Cyrl-RS" sz="36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br>
            <a:r>
              <a:rPr lang="sr-Cyrl-RS" sz="3600" b="1" err="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униваријациона</a:t>
            </a:r>
            <a:r>
              <a:rPr lang="sr-Cyrl-RS" sz="36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 </a:t>
            </a:r>
            <a:r>
              <a:rPr lang="sr-Cyrl-RS" sz="3600" b="1" err="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двофакторска</a:t>
            </a:r>
            <a:r>
              <a:rPr lang="sr-Cyrl-RS" sz="36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 мешовита</a:t>
            </a:r>
            <a:endParaRPr lang="en-GB" sz="54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endParaRPr>
          </a:p>
        </p:txBody>
      </p:sp>
      <p:pic>
        <p:nvPicPr>
          <p:cNvPr id="1026" name="Picture 2" descr="Odeljenje za psihologiju Filozofskog fakulteta u Beogradu: Saveti za ...">
            <a:extLst>
              <a:ext uri="{FF2B5EF4-FFF2-40B4-BE49-F238E27FC236}">
                <a16:creationId xmlns:a16="http://schemas.microsoft.com/office/drawing/2014/main" id="{91AF1F76-ABDF-D651-1DF9-4953D0755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4818" cy="128988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2A1BE624-BE88-BAA6-C078-A4AE7594F242}"/>
              </a:ext>
            </a:extLst>
          </p:cNvPr>
          <p:cNvSpPr txBox="1">
            <a:spLocks/>
          </p:cNvSpPr>
          <p:nvPr/>
        </p:nvSpPr>
        <p:spPr>
          <a:xfrm>
            <a:off x="1747037" y="0"/>
            <a:ext cx="9144000" cy="1289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r-Cyrl-RS" sz="2800">
                <a:solidFill>
                  <a:srgbClr val="9E9FA0"/>
                </a:solidFill>
                <a:latin typeface="Georgia" panose="02040502050405020303" pitchFamily="18" charset="0"/>
                <a:ea typeface="Cambria" panose="02040503050406030204" pitchFamily="18" charset="0"/>
                <a:cs typeface="Aptos Serif" panose="02020604070405020304" pitchFamily="18" charset="0"/>
              </a:rPr>
              <a:t>Статистика у психологији 2</a:t>
            </a:r>
          </a:p>
          <a:p>
            <a:pPr algn="l"/>
            <a:r>
              <a:rPr lang="sr-Cyrl-RS" sz="2000" err="1">
                <a:solidFill>
                  <a:srgbClr val="9E9FA0"/>
                </a:solidFill>
                <a:latin typeface="Georgia" panose="02040502050405020303" pitchFamily="18" charset="0"/>
                <a:ea typeface="Cambria" panose="02040503050406030204" pitchFamily="18" charset="0"/>
                <a:cs typeface="Aptos Serif" panose="02020604070405020304" pitchFamily="18" charset="0"/>
              </a:rPr>
              <a:t>доц</a:t>
            </a:r>
            <a:r>
              <a:rPr lang="sr-Cyrl-RS" sz="2000">
                <a:solidFill>
                  <a:srgbClr val="9E9FA0"/>
                </a:solidFill>
                <a:latin typeface="Georgia" panose="02040502050405020303" pitchFamily="18" charset="0"/>
                <a:ea typeface="Cambria" panose="02040503050406030204" pitchFamily="18" charset="0"/>
                <a:cs typeface="Aptos Serif" panose="02020604070405020304" pitchFamily="18" charset="0"/>
              </a:rPr>
              <a:t>. др Анђела Шошкић, 24.03.2026.</a:t>
            </a:r>
          </a:p>
        </p:txBody>
      </p:sp>
    </p:spTree>
    <p:extLst>
      <p:ext uri="{BB962C8B-B14F-4D97-AF65-F5344CB8AC3E}">
        <p14:creationId xmlns:p14="http://schemas.microsoft.com/office/powerpoint/2010/main" val="330644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73CB-93C4-2676-CE7A-70F24428FCFF}"/>
              </a:ext>
            </a:extLst>
          </p:cNvPr>
          <p:cNvSpPr>
            <a:spLocks noGrp="1"/>
          </p:cNvSpPr>
          <p:nvPr>
            <p:ph type="title"/>
          </p:nvPr>
        </p:nvSpPr>
        <p:spPr>
          <a:xfrm>
            <a:off x="838200" y="365125"/>
            <a:ext cx="10515600" cy="1325563"/>
          </a:xfrm>
        </p:spPr>
        <p:txBody>
          <a:bodyPr anchor="ctr">
            <a:normAutofit/>
          </a:bodyPr>
          <a:lstStyle/>
          <a:p>
            <a:r>
              <a:rPr lang="sr-Cyrl-RS"/>
              <a:t>Типови поновљених мерења</a:t>
            </a:r>
            <a:endParaRPr lang="en-GB"/>
          </a:p>
        </p:txBody>
      </p:sp>
      <p:sp>
        <p:nvSpPr>
          <p:cNvPr id="3" name="Content Placeholder 2">
            <a:extLst>
              <a:ext uri="{FF2B5EF4-FFF2-40B4-BE49-F238E27FC236}">
                <a16:creationId xmlns:a16="http://schemas.microsoft.com/office/drawing/2014/main" id="{95527CF6-B902-BF1A-E146-C90716F2100C}"/>
              </a:ext>
            </a:extLst>
          </p:cNvPr>
          <p:cNvSpPr>
            <a:spLocks noGrp="1"/>
          </p:cNvSpPr>
          <p:nvPr>
            <p:ph sz="half" idx="1"/>
          </p:nvPr>
        </p:nvSpPr>
        <p:spPr>
          <a:xfrm>
            <a:off x="838200" y="1825625"/>
            <a:ext cx="5181600" cy="4351338"/>
          </a:xfrm>
        </p:spPr>
        <p:txBody>
          <a:bodyPr>
            <a:normAutofit lnSpcReduction="10000"/>
          </a:bodyPr>
          <a:lstStyle/>
          <a:p>
            <a:pPr marL="0" indent="0">
              <a:buNone/>
            </a:pPr>
            <a:r>
              <a:rPr lang="sr-Cyrl-RS" sz="2600" b="1"/>
              <a:t>3. </a:t>
            </a:r>
            <a:r>
              <a:rPr lang="sr-Cyrl-RS" sz="2600" b="1" u="sng"/>
              <a:t>Повезане </a:t>
            </a:r>
            <a:r>
              <a:rPr lang="en-GB" sz="2600" b="1" u="sng"/>
              <a:t>g-</a:t>
            </a:r>
            <a:r>
              <a:rPr lang="sr-Cyrl-RS" sz="2600" b="1" u="sng" err="1"/>
              <a:t>торке</a:t>
            </a:r>
            <a:r>
              <a:rPr lang="sr-Cyrl-RS" sz="2600" b="1" u="sng"/>
              <a:t> чији чланови нису међусобно заменљиви</a:t>
            </a:r>
          </a:p>
          <a:p>
            <a:pPr lvl="1"/>
            <a:r>
              <a:rPr lang="sr-Cyrl-RS" sz="2600">
                <a:solidFill>
                  <a:srgbClr val="7E001B"/>
                </a:solidFill>
              </a:rPr>
              <a:t>нпр. мужеви и жене, браћа и сестре из </a:t>
            </a:r>
            <a:r>
              <a:rPr lang="sr-Cyrl-RS" sz="2600" err="1">
                <a:solidFill>
                  <a:srgbClr val="7E001B"/>
                </a:solidFill>
              </a:rPr>
              <a:t>источланих</a:t>
            </a:r>
            <a:r>
              <a:rPr lang="sr-Cyrl-RS" sz="2600">
                <a:solidFill>
                  <a:srgbClr val="7E001B"/>
                </a:solidFill>
              </a:rPr>
              <a:t> породица распоређени по редоследу рођења</a:t>
            </a:r>
            <a:r>
              <a:rPr lang="en-GB" sz="2600">
                <a:solidFill>
                  <a:srgbClr val="7E001B"/>
                </a:solidFill>
              </a:rPr>
              <a:t>, </a:t>
            </a:r>
            <a:r>
              <a:rPr lang="sr-Cyrl-RS" sz="2600">
                <a:solidFill>
                  <a:srgbClr val="7E001B"/>
                </a:solidFill>
              </a:rPr>
              <a:t>родитељ и дете, давалац процене (</a:t>
            </a:r>
            <a:r>
              <a:rPr lang="sr-Cyrl-RS" sz="2600" err="1">
                <a:solidFill>
                  <a:srgbClr val="7E001B"/>
                </a:solidFill>
              </a:rPr>
              <a:t>самопроцена</a:t>
            </a:r>
            <a:r>
              <a:rPr lang="sr-Cyrl-RS" sz="2600">
                <a:solidFill>
                  <a:srgbClr val="7E001B"/>
                </a:solidFill>
              </a:rPr>
              <a:t>, пријатељ, и родитељ)…</a:t>
            </a:r>
          </a:p>
          <a:p>
            <a:pPr lvl="1"/>
            <a:r>
              <a:rPr lang="sr-Cyrl-RS" sz="2600" u="sng"/>
              <a:t>постоји јасан критеријум ко иде у коју групу</a:t>
            </a:r>
          </a:p>
        </p:txBody>
      </p:sp>
      <p:pic>
        <p:nvPicPr>
          <p:cNvPr id="5" name="Picture 4">
            <a:extLst>
              <a:ext uri="{FF2B5EF4-FFF2-40B4-BE49-F238E27FC236}">
                <a16:creationId xmlns:a16="http://schemas.microsoft.com/office/drawing/2014/main" id="{8E2841C4-D39D-71EE-DC45-0E6432862AED}"/>
              </a:ext>
            </a:extLst>
          </p:cNvPr>
          <p:cNvPicPr>
            <a:picLocks noChangeAspect="1"/>
          </p:cNvPicPr>
          <p:nvPr/>
        </p:nvPicPr>
        <p:blipFill>
          <a:blip r:embed="rId3"/>
          <a:srcRect t="3041" r="52123" b="68844"/>
          <a:stretch>
            <a:fillRect/>
          </a:stretch>
        </p:blipFill>
        <p:spPr>
          <a:xfrm>
            <a:off x="6199634" y="1825625"/>
            <a:ext cx="4909090" cy="4351338"/>
          </a:xfrm>
          <a:prstGeom prst="rect">
            <a:avLst/>
          </a:prstGeom>
          <a:noFill/>
        </p:spPr>
      </p:pic>
    </p:spTree>
    <p:extLst>
      <p:ext uri="{BB962C8B-B14F-4D97-AF65-F5344CB8AC3E}">
        <p14:creationId xmlns:p14="http://schemas.microsoft.com/office/powerpoint/2010/main" val="290590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D6DC39-CFF4-18E4-3131-5FF906AAFF83}"/>
              </a:ext>
            </a:extLst>
          </p:cNvPr>
          <p:cNvSpPr>
            <a:spLocks noGrp="1"/>
          </p:cNvSpPr>
          <p:nvPr>
            <p:ph type="title"/>
          </p:nvPr>
        </p:nvSpPr>
        <p:spPr/>
        <p:txBody>
          <a:bodyPr/>
          <a:lstStyle/>
          <a:p>
            <a:r>
              <a:rPr lang="sr-Cyrl-RS"/>
              <a:t>Величина узорка</a:t>
            </a:r>
            <a:endParaRPr lang="en-GB"/>
          </a:p>
        </p:txBody>
      </p:sp>
      <p:sp>
        <p:nvSpPr>
          <p:cNvPr id="7" name="Content Placeholder 6">
            <a:extLst>
              <a:ext uri="{FF2B5EF4-FFF2-40B4-BE49-F238E27FC236}">
                <a16:creationId xmlns:a16="http://schemas.microsoft.com/office/drawing/2014/main" id="{5E38560A-7461-C92B-6D9E-E9752081F16C}"/>
              </a:ext>
            </a:extLst>
          </p:cNvPr>
          <p:cNvSpPr>
            <a:spLocks noGrp="1"/>
          </p:cNvSpPr>
          <p:nvPr>
            <p:ph idx="1"/>
          </p:nvPr>
        </p:nvSpPr>
        <p:spPr/>
        <p:txBody>
          <a:bodyPr/>
          <a:lstStyle/>
          <a:p>
            <a:r>
              <a:rPr lang="sr-Cyrl-RS"/>
              <a:t>За узорак од </a:t>
            </a:r>
            <a:r>
              <a:rPr lang="sr-Latn-RS" b="1"/>
              <a:t>n</a:t>
            </a:r>
            <a:r>
              <a:rPr lang="sr-Latn-RS"/>
              <a:t>, </a:t>
            </a:r>
            <a:r>
              <a:rPr lang="sr-Cyrl-RS"/>
              <a:t>треба нам</a:t>
            </a:r>
          </a:p>
          <a:p>
            <a:pPr lvl="1"/>
            <a:endParaRPr lang="sr-Cyrl-RS"/>
          </a:p>
          <a:p>
            <a:pPr lvl="1"/>
            <a:r>
              <a:rPr lang="sr-Latn-RS" b="1"/>
              <a:t>n</a:t>
            </a:r>
            <a:r>
              <a:rPr lang="sr-Latn-RS"/>
              <a:t> </a:t>
            </a:r>
            <a:r>
              <a:rPr lang="sr-Cyrl-RS"/>
              <a:t>испитаника ако исти испитаник више учествује</a:t>
            </a:r>
          </a:p>
          <a:p>
            <a:pPr lvl="1"/>
            <a:endParaRPr lang="sr-Cyrl-RS"/>
          </a:p>
          <a:p>
            <a:pPr lvl="1"/>
            <a:r>
              <a:rPr lang="sr-Latn-RS" b="1">
                <a:solidFill>
                  <a:srgbClr val="C00000"/>
                </a:solidFill>
              </a:rPr>
              <a:t>n*g </a:t>
            </a:r>
            <a:r>
              <a:rPr lang="sr-Cyrl-RS" b="1">
                <a:solidFill>
                  <a:srgbClr val="C00000"/>
                </a:solidFill>
              </a:rPr>
              <a:t>испитаника </a:t>
            </a:r>
            <a:r>
              <a:rPr lang="sr-Cyrl-RS"/>
              <a:t>да се формира </a:t>
            </a:r>
            <a:r>
              <a:rPr lang="sr-Latn-RS" b="1"/>
              <a:t>n </a:t>
            </a:r>
            <a:r>
              <a:rPr lang="sr-Cyrl-RS" b="1"/>
              <a:t>блокова </a:t>
            </a:r>
            <a:r>
              <a:rPr lang="sr-Cyrl-RS"/>
              <a:t>(</a:t>
            </a:r>
            <a:r>
              <a:rPr lang="sr-Latn-RS"/>
              <a:t>g</a:t>
            </a:r>
            <a:r>
              <a:rPr lang="sr-Cyrl-RS"/>
              <a:t>-</a:t>
            </a:r>
            <a:r>
              <a:rPr lang="sr-Cyrl-RS" err="1"/>
              <a:t>торки</a:t>
            </a:r>
            <a:r>
              <a:rPr lang="sr-Cyrl-RS"/>
              <a:t>), ако није исти испитаник на сваком нивоу</a:t>
            </a:r>
            <a:endParaRPr lang="en-GB"/>
          </a:p>
        </p:txBody>
      </p:sp>
    </p:spTree>
    <p:extLst>
      <p:ext uri="{BB962C8B-B14F-4D97-AF65-F5344CB8AC3E}">
        <p14:creationId xmlns:p14="http://schemas.microsoft.com/office/powerpoint/2010/main" val="33800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90E8-EEAF-8161-5B0F-0E5628132FA1}"/>
              </a:ext>
            </a:extLst>
          </p:cNvPr>
          <p:cNvSpPr>
            <a:spLocks noGrp="1"/>
          </p:cNvSpPr>
          <p:nvPr>
            <p:ph type="title"/>
          </p:nvPr>
        </p:nvSpPr>
        <p:spPr/>
        <p:txBody>
          <a:bodyPr/>
          <a:lstStyle/>
          <a:p>
            <a:r>
              <a:rPr lang="sr-Cyrl-RS"/>
              <a:t>Напомена о нотацији	</a:t>
            </a:r>
            <a:endParaRPr lang="en-GB"/>
          </a:p>
        </p:txBody>
      </p:sp>
      <p:sp>
        <p:nvSpPr>
          <p:cNvPr id="3" name="Content Placeholder 2">
            <a:extLst>
              <a:ext uri="{FF2B5EF4-FFF2-40B4-BE49-F238E27FC236}">
                <a16:creationId xmlns:a16="http://schemas.microsoft.com/office/drawing/2014/main" id="{16270E3F-7935-A686-CBED-B6B369A902EE}"/>
              </a:ext>
            </a:extLst>
          </p:cNvPr>
          <p:cNvSpPr>
            <a:spLocks noGrp="1"/>
          </p:cNvSpPr>
          <p:nvPr>
            <p:ph idx="1"/>
          </p:nvPr>
        </p:nvSpPr>
        <p:spPr/>
        <p:txBody>
          <a:bodyPr/>
          <a:lstStyle/>
          <a:p>
            <a:r>
              <a:rPr lang="sr-Cyrl-RS"/>
              <a:t>Статистичка анализа је иста без обзира о ком типу поновљених мерења је реч, али се нотација и објашњење разликују</a:t>
            </a:r>
          </a:p>
          <a:p>
            <a:endParaRPr lang="sr-Cyrl-RS"/>
          </a:p>
          <a:p>
            <a:r>
              <a:rPr lang="sr-Cyrl-RS" b="1" u="sng"/>
              <a:t>Ми ћемо надаље подразумевати да имамо исте испитанике на сваком нивоу</a:t>
            </a:r>
            <a:r>
              <a:rPr lang="sr-Cyrl-RS"/>
              <a:t>, јер су једноставнији и нотација и формулације за објашњења</a:t>
            </a:r>
            <a:endParaRPr lang="en-GB"/>
          </a:p>
        </p:txBody>
      </p:sp>
    </p:spTree>
    <p:extLst>
      <p:ext uri="{BB962C8B-B14F-4D97-AF65-F5344CB8AC3E}">
        <p14:creationId xmlns:p14="http://schemas.microsoft.com/office/powerpoint/2010/main" val="32958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F38218-4A98-5E9A-B4F8-399705CF5C60}"/>
              </a:ext>
            </a:extLst>
          </p:cNvPr>
          <p:cNvSpPr>
            <a:spLocks noGrp="1"/>
          </p:cNvSpPr>
          <p:nvPr>
            <p:ph type="title"/>
          </p:nvPr>
        </p:nvSpPr>
        <p:spPr/>
        <p:txBody>
          <a:bodyPr/>
          <a:lstStyle/>
          <a:p>
            <a:r>
              <a:rPr lang="sr-Cyrl-RS"/>
              <a:t>2. Једнофакторска</a:t>
            </a:r>
            <a:r>
              <a:rPr lang="sr-Cyrl-RS" dirty="0"/>
              <a:t> анализа варијансе са поновљеним мерењима</a:t>
            </a:r>
            <a:endParaRPr lang="en-GB" dirty="0"/>
          </a:p>
        </p:txBody>
      </p:sp>
    </p:spTree>
    <p:extLst>
      <p:ext uri="{BB962C8B-B14F-4D97-AF65-F5344CB8AC3E}">
        <p14:creationId xmlns:p14="http://schemas.microsoft.com/office/powerpoint/2010/main" val="325568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B5051-D2D2-2B74-72D7-45EBEA23F90A}"/>
              </a:ext>
            </a:extLst>
          </p:cNvPr>
          <p:cNvSpPr>
            <a:spLocks noGrp="1"/>
          </p:cNvSpPr>
          <p:nvPr>
            <p:ph type="title"/>
          </p:nvPr>
        </p:nvSpPr>
        <p:spPr/>
        <p:txBody>
          <a:bodyPr/>
          <a:lstStyle/>
          <a:p>
            <a:r>
              <a:rPr lang="sr-Cyrl-RS" dirty="0"/>
              <a:t>Општи нацрт</a:t>
            </a:r>
            <a:endParaRPr lang="en-GB" dirty="0"/>
          </a:p>
        </p:txBody>
      </p:sp>
      <p:sp>
        <p:nvSpPr>
          <p:cNvPr id="4" name="Content Placeholder 3">
            <a:extLst>
              <a:ext uri="{FF2B5EF4-FFF2-40B4-BE49-F238E27FC236}">
                <a16:creationId xmlns:a16="http://schemas.microsoft.com/office/drawing/2014/main" id="{B78740B9-66A1-358C-9B0D-E7D2CFA515C7}"/>
              </a:ext>
            </a:extLst>
          </p:cNvPr>
          <p:cNvSpPr>
            <a:spLocks noGrp="1"/>
          </p:cNvSpPr>
          <p:nvPr>
            <p:ph idx="1"/>
          </p:nvPr>
        </p:nvSpPr>
        <p:spPr/>
        <p:txBody>
          <a:bodyPr/>
          <a:lstStyle/>
          <a:p>
            <a:r>
              <a:rPr lang="sr-Cyrl-RS" dirty="0"/>
              <a:t>Једна независна категоричка варијабла са поновљеним мерењима</a:t>
            </a:r>
          </a:p>
          <a:p>
            <a:endParaRPr lang="sr-Cyrl-RS" dirty="0"/>
          </a:p>
          <a:p>
            <a:r>
              <a:rPr lang="sr-Cyrl-RS" dirty="0"/>
              <a:t>Једна независна нумеричка варијабла</a:t>
            </a:r>
            <a:endParaRPr lang="en-GB" dirty="0"/>
          </a:p>
        </p:txBody>
      </p:sp>
    </p:spTree>
    <p:extLst>
      <p:ext uri="{BB962C8B-B14F-4D97-AF65-F5344CB8AC3E}">
        <p14:creationId xmlns:p14="http://schemas.microsoft.com/office/powerpoint/2010/main" val="145101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F48B-58C2-3B19-5624-1F1D98B689A9}"/>
              </a:ext>
            </a:extLst>
          </p:cNvPr>
          <p:cNvSpPr>
            <a:spLocks noGrp="1"/>
          </p:cNvSpPr>
          <p:nvPr>
            <p:ph type="title"/>
          </p:nvPr>
        </p:nvSpPr>
        <p:spPr/>
        <p:txBody>
          <a:bodyPr/>
          <a:lstStyle/>
          <a:p>
            <a:r>
              <a:rPr lang="sr-Cyrl-RS"/>
              <a:t>Организација табеле за поновљене факторе</a:t>
            </a:r>
            <a:endParaRPr lang="en-GB"/>
          </a:p>
        </p:txBody>
      </p:sp>
      <p:pic>
        <p:nvPicPr>
          <p:cNvPr id="4" name="Picture 10">
            <a:extLst>
              <a:ext uri="{FF2B5EF4-FFF2-40B4-BE49-F238E27FC236}">
                <a16:creationId xmlns:a16="http://schemas.microsoft.com/office/drawing/2014/main" id="{E591A75D-D1DC-7F19-310F-EEB9679439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52914"/>
            <a:ext cx="9797939" cy="396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Rectangle 4">
            <a:extLst>
              <a:ext uri="{FF2B5EF4-FFF2-40B4-BE49-F238E27FC236}">
                <a16:creationId xmlns:a16="http://schemas.microsoft.com/office/drawing/2014/main" id="{3A6281C5-BFAE-1C4F-3DF4-4DB088F6310E}"/>
              </a:ext>
            </a:extLst>
          </p:cNvPr>
          <p:cNvSpPr/>
          <p:nvPr/>
        </p:nvSpPr>
        <p:spPr>
          <a:xfrm>
            <a:off x="3299254" y="1852914"/>
            <a:ext cx="7451123" cy="146208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7D206D-B26B-445D-E56F-3BB9A62E77F9}"/>
              </a:ext>
            </a:extLst>
          </p:cNvPr>
          <p:cNvSpPr/>
          <p:nvPr/>
        </p:nvSpPr>
        <p:spPr>
          <a:xfrm>
            <a:off x="952438" y="4359616"/>
            <a:ext cx="9797939" cy="49659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B6F4CD0-43AE-971F-85C9-873B68610E22}"/>
              </a:ext>
            </a:extLst>
          </p:cNvPr>
          <p:cNvSpPr/>
          <p:nvPr/>
        </p:nvSpPr>
        <p:spPr>
          <a:xfrm>
            <a:off x="3526762" y="3301155"/>
            <a:ext cx="1230589" cy="229645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52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D45A3-11C7-51C9-6246-075F28EE3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178B0-2BC8-35CC-F308-8BBF6368B9E2}"/>
              </a:ext>
            </a:extLst>
          </p:cNvPr>
          <p:cNvSpPr>
            <a:spLocks noGrp="1"/>
          </p:cNvSpPr>
          <p:nvPr>
            <p:ph type="title"/>
          </p:nvPr>
        </p:nvSpPr>
        <p:spPr/>
        <p:txBody>
          <a:bodyPr/>
          <a:lstStyle/>
          <a:p>
            <a:r>
              <a:rPr lang="sr-Cyrl-RS"/>
              <a:t>Организација табеле за поновљене факторе</a:t>
            </a:r>
            <a:endParaRPr lang="en-GB"/>
          </a:p>
        </p:txBody>
      </p:sp>
      <p:pic>
        <p:nvPicPr>
          <p:cNvPr id="4" name="Picture 10">
            <a:extLst>
              <a:ext uri="{FF2B5EF4-FFF2-40B4-BE49-F238E27FC236}">
                <a16:creationId xmlns:a16="http://schemas.microsoft.com/office/drawing/2014/main" id="{3972026B-9A4E-BB43-0345-51809D9588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52914"/>
            <a:ext cx="9797939" cy="396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Rectangle 4">
            <a:extLst>
              <a:ext uri="{FF2B5EF4-FFF2-40B4-BE49-F238E27FC236}">
                <a16:creationId xmlns:a16="http://schemas.microsoft.com/office/drawing/2014/main" id="{97BF4011-7850-7B52-154F-BD5921309D3C}"/>
              </a:ext>
            </a:extLst>
          </p:cNvPr>
          <p:cNvSpPr/>
          <p:nvPr/>
        </p:nvSpPr>
        <p:spPr>
          <a:xfrm>
            <a:off x="6956854" y="4138915"/>
            <a:ext cx="1025611" cy="95207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788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D6FDD-07B2-DC15-2840-CAC4911F04AE}"/>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32DDD9F-711C-60B1-1CB5-61F26BF255D7}"/>
              </a:ext>
            </a:extLst>
          </p:cNvPr>
          <p:cNvGraphicFramePr>
            <a:graphicFrameLocks noGrp="1"/>
          </p:cNvGraphicFramePr>
          <p:nvPr>
            <p:ph idx="1"/>
            <p:extLst>
              <p:ext uri="{D42A27DB-BD31-4B8C-83A1-F6EECF244321}">
                <p14:modId xmlns:p14="http://schemas.microsoft.com/office/powerpoint/2010/main" val="577233232"/>
              </p:ext>
            </p:extLst>
          </p:nvPr>
        </p:nvGraphicFramePr>
        <p:xfrm>
          <a:off x="838200" y="1825624"/>
          <a:ext cx="10515600" cy="43404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19982973"/>
                    </a:ext>
                  </a:extLst>
                </a:gridCol>
                <a:gridCol w="2628900">
                  <a:extLst>
                    <a:ext uri="{9D8B030D-6E8A-4147-A177-3AD203B41FA5}">
                      <a16:colId xmlns:a16="http://schemas.microsoft.com/office/drawing/2014/main" val="3758926911"/>
                    </a:ext>
                  </a:extLst>
                </a:gridCol>
                <a:gridCol w="2628900">
                  <a:extLst>
                    <a:ext uri="{9D8B030D-6E8A-4147-A177-3AD203B41FA5}">
                      <a16:colId xmlns:a16="http://schemas.microsoft.com/office/drawing/2014/main" val="3665471490"/>
                    </a:ext>
                  </a:extLst>
                </a:gridCol>
                <a:gridCol w="2628900">
                  <a:extLst>
                    <a:ext uri="{9D8B030D-6E8A-4147-A177-3AD203B41FA5}">
                      <a16:colId xmlns:a16="http://schemas.microsoft.com/office/drawing/2014/main" val="2950484667"/>
                    </a:ext>
                  </a:extLst>
                </a:gridCol>
              </a:tblGrid>
              <a:tr h="723400">
                <a:tc>
                  <a:txBody>
                    <a:bodyPr/>
                    <a:lstStyle/>
                    <a:p>
                      <a:r>
                        <a:rPr lang="sr-Cyrl-RS"/>
                        <a:t>Испитаник</a:t>
                      </a:r>
                      <a:endParaRPr lang="en-GB"/>
                    </a:p>
                  </a:txBody>
                  <a:tcPr/>
                </a:tc>
                <a:tc>
                  <a:txBody>
                    <a:bodyPr/>
                    <a:lstStyle/>
                    <a:p>
                      <a:r>
                        <a:rPr lang="sr-Cyrl-RS"/>
                        <a:t>На почетку школске године</a:t>
                      </a:r>
                      <a:endParaRPr lang="en-GB"/>
                    </a:p>
                  </a:txBody>
                  <a:tcPr/>
                </a:tc>
                <a:tc>
                  <a:txBody>
                    <a:bodyPr/>
                    <a:lstStyle/>
                    <a:p>
                      <a:r>
                        <a:rPr lang="sr-Cyrl-RS"/>
                        <a:t>На полугодишту</a:t>
                      </a:r>
                      <a:endParaRPr lang="en-GB"/>
                    </a:p>
                  </a:txBody>
                  <a:tcPr/>
                </a:tc>
                <a:tc>
                  <a:txBody>
                    <a:bodyPr/>
                    <a:lstStyle/>
                    <a:p>
                      <a:r>
                        <a:rPr lang="sr-Cyrl-RS"/>
                        <a:t>На крају школске године</a:t>
                      </a:r>
                      <a:endParaRPr lang="en-GB"/>
                    </a:p>
                  </a:txBody>
                  <a:tcPr/>
                </a:tc>
                <a:extLst>
                  <a:ext uri="{0D108BD9-81ED-4DB2-BD59-A6C34878D82A}">
                    <a16:rowId xmlns:a16="http://schemas.microsoft.com/office/drawing/2014/main" val="876447767"/>
                  </a:ext>
                </a:extLst>
              </a:tr>
              <a:tr h="723400">
                <a:tc>
                  <a:txBody>
                    <a:bodyPr/>
                    <a:lstStyle/>
                    <a:p>
                      <a:r>
                        <a:rPr lang="sr-Cyrl-RS"/>
                        <a:t>Петар</a:t>
                      </a:r>
                      <a:endParaRPr lang="en-GB"/>
                    </a:p>
                  </a:txBody>
                  <a:tcPr/>
                </a:tc>
                <a:tc>
                  <a:txBody>
                    <a:bodyPr/>
                    <a:lstStyle/>
                    <a:p>
                      <a:r>
                        <a:rPr lang="sr-Cyrl-RS"/>
                        <a:t>12</a:t>
                      </a:r>
                      <a:endParaRPr lang="en-GB"/>
                    </a:p>
                  </a:txBody>
                  <a:tcPr/>
                </a:tc>
                <a:tc>
                  <a:txBody>
                    <a:bodyPr/>
                    <a:lstStyle/>
                    <a:p>
                      <a:r>
                        <a:rPr lang="sr-Cyrl-RS"/>
                        <a:t>16</a:t>
                      </a:r>
                      <a:endParaRPr lang="en-GB"/>
                    </a:p>
                  </a:txBody>
                  <a:tcPr/>
                </a:tc>
                <a:tc>
                  <a:txBody>
                    <a:bodyPr/>
                    <a:lstStyle/>
                    <a:p>
                      <a:r>
                        <a:rPr lang="sr-Cyrl-RS"/>
                        <a:t>16</a:t>
                      </a:r>
                      <a:endParaRPr lang="en-GB"/>
                    </a:p>
                  </a:txBody>
                  <a:tcPr/>
                </a:tc>
                <a:extLst>
                  <a:ext uri="{0D108BD9-81ED-4DB2-BD59-A6C34878D82A}">
                    <a16:rowId xmlns:a16="http://schemas.microsoft.com/office/drawing/2014/main" val="3023691"/>
                  </a:ext>
                </a:extLst>
              </a:tr>
              <a:tr h="723400">
                <a:tc>
                  <a:txBody>
                    <a:bodyPr/>
                    <a:lstStyle/>
                    <a:p>
                      <a:r>
                        <a:rPr lang="sr-Cyrl-RS"/>
                        <a:t>Марко</a:t>
                      </a:r>
                    </a:p>
                  </a:txBody>
                  <a:tcPr/>
                </a:tc>
                <a:tc>
                  <a:txBody>
                    <a:bodyPr/>
                    <a:lstStyle/>
                    <a:p>
                      <a:r>
                        <a:rPr lang="sr-Cyrl-RS"/>
                        <a:t>14</a:t>
                      </a:r>
                      <a:endParaRPr lang="en-GB"/>
                    </a:p>
                  </a:txBody>
                  <a:tcPr/>
                </a:tc>
                <a:tc>
                  <a:txBody>
                    <a:bodyPr/>
                    <a:lstStyle/>
                    <a:p>
                      <a:r>
                        <a:rPr lang="sr-Cyrl-RS"/>
                        <a:t>18</a:t>
                      </a:r>
                      <a:endParaRPr lang="en-GB"/>
                    </a:p>
                  </a:txBody>
                  <a:tcPr/>
                </a:tc>
                <a:tc>
                  <a:txBody>
                    <a:bodyPr/>
                    <a:lstStyle/>
                    <a:p>
                      <a:r>
                        <a:rPr lang="sr-Cyrl-RS"/>
                        <a:t>20</a:t>
                      </a:r>
                      <a:endParaRPr lang="en-GB"/>
                    </a:p>
                  </a:txBody>
                  <a:tcPr/>
                </a:tc>
                <a:extLst>
                  <a:ext uri="{0D108BD9-81ED-4DB2-BD59-A6C34878D82A}">
                    <a16:rowId xmlns:a16="http://schemas.microsoft.com/office/drawing/2014/main" val="2274259460"/>
                  </a:ext>
                </a:extLst>
              </a:tr>
              <a:tr h="723400">
                <a:tc>
                  <a:txBody>
                    <a:bodyPr/>
                    <a:lstStyle/>
                    <a:p>
                      <a:r>
                        <a:rPr lang="sr-Cyrl-RS"/>
                        <a:t>Драгана</a:t>
                      </a:r>
                      <a:endParaRPr lang="en-GB"/>
                    </a:p>
                  </a:txBody>
                  <a:tcPr/>
                </a:tc>
                <a:tc>
                  <a:txBody>
                    <a:bodyPr/>
                    <a:lstStyle/>
                    <a:p>
                      <a:r>
                        <a:rPr lang="sr-Cyrl-RS"/>
                        <a:t>20</a:t>
                      </a:r>
                      <a:endParaRPr lang="en-GB"/>
                    </a:p>
                  </a:txBody>
                  <a:tcPr/>
                </a:tc>
                <a:tc>
                  <a:txBody>
                    <a:bodyPr/>
                    <a:lstStyle/>
                    <a:p>
                      <a:r>
                        <a:rPr lang="sr-Cyrl-RS"/>
                        <a:t>20</a:t>
                      </a:r>
                      <a:endParaRPr lang="en-GB"/>
                    </a:p>
                  </a:txBody>
                  <a:tcPr/>
                </a:tc>
                <a:tc>
                  <a:txBody>
                    <a:bodyPr/>
                    <a:lstStyle/>
                    <a:p>
                      <a:r>
                        <a:rPr lang="sr-Cyrl-RS"/>
                        <a:t>20</a:t>
                      </a:r>
                      <a:endParaRPr lang="en-GB"/>
                    </a:p>
                  </a:txBody>
                  <a:tcPr/>
                </a:tc>
                <a:extLst>
                  <a:ext uri="{0D108BD9-81ED-4DB2-BD59-A6C34878D82A}">
                    <a16:rowId xmlns:a16="http://schemas.microsoft.com/office/drawing/2014/main" val="2204565446"/>
                  </a:ext>
                </a:extLst>
              </a:tr>
              <a:tr h="723400">
                <a:tc>
                  <a:txBody>
                    <a:bodyPr/>
                    <a:lstStyle/>
                    <a:p>
                      <a:r>
                        <a:rPr lang="sr-Cyrl-RS"/>
                        <a:t>Бошко</a:t>
                      </a:r>
                      <a:endParaRPr lang="en-GB"/>
                    </a:p>
                  </a:txBody>
                  <a:tcPr/>
                </a:tc>
                <a:tc>
                  <a:txBody>
                    <a:bodyPr/>
                    <a:lstStyle/>
                    <a:p>
                      <a:r>
                        <a:rPr lang="sr-Cyrl-RS"/>
                        <a:t>11</a:t>
                      </a:r>
                      <a:endParaRPr lang="en-GB"/>
                    </a:p>
                  </a:txBody>
                  <a:tcPr/>
                </a:tc>
                <a:tc>
                  <a:txBody>
                    <a:bodyPr/>
                    <a:lstStyle/>
                    <a:p>
                      <a:r>
                        <a:rPr lang="sr-Cyrl-RS"/>
                        <a:t>14</a:t>
                      </a:r>
                      <a:endParaRPr lang="en-GB"/>
                    </a:p>
                  </a:txBody>
                  <a:tcPr/>
                </a:tc>
                <a:tc>
                  <a:txBody>
                    <a:bodyPr/>
                    <a:lstStyle/>
                    <a:p>
                      <a:r>
                        <a:rPr lang="sr-Cyrl-RS"/>
                        <a:t>19</a:t>
                      </a:r>
                      <a:endParaRPr lang="en-GB"/>
                    </a:p>
                  </a:txBody>
                  <a:tcPr/>
                </a:tc>
                <a:extLst>
                  <a:ext uri="{0D108BD9-81ED-4DB2-BD59-A6C34878D82A}">
                    <a16:rowId xmlns:a16="http://schemas.microsoft.com/office/drawing/2014/main" val="3808498913"/>
                  </a:ext>
                </a:extLst>
              </a:tr>
              <a:tr h="723400">
                <a:tc>
                  <a:txBody>
                    <a:bodyPr/>
                    <a:lstStyle/>
                    <a:p>
                      <a:r>
                        <a:rPr lang="sr-Cyrl-RS"/>
                        <a:t>Даница</a:t>
                      </a:r>
                      <a:endParaRPr lang="en-GB"/>
                    </a:p>
                  </a:txBody>
                  <a:tcPr/>
                </a:tc>
                <a:tc>
                  <a:txBody>
                    <a:bodyPr/>
                    <a:lstStyle/>
                    <a:p>
                      <a:r>
                        <a:rPr lang="sr-Cyrl-RS"/>
                        <a:t>13</a:t>
                      </a:r>
                      <a:endParaRPr lang="en-GB"/>
                    </a:p>
                  </a:txBody>
                  <a:tcPr/>
                </a:tc>
                <a:tc>
                  <a:txBody>
                    <a:bodyPr/>
                    <a:lstStyle/>
                    <a:p>
                      <a:r>
                        <a:rPr lang="sr-Cyrl-RS"/>
                        <a:t>17</a:t>
                      </a:r>
                      <a:endParaRPr lang="en-GB"/>
                    </a:p>
                  </a:txBody>
                  <a:tcPr/>
                </a:tc>
                <a:tc>
                  <a:txBody>
                    <a:bodyPr/>
                    <a:lstStyle/>
                    <a:p>
                      <a:r>
                        <a:rPr lang="sr-Cyrl-RS"/>
                        <a:t>1</a:t>
                      </a:r>
                      <a:r>
                        <a:rPr lang="en-GB"/>
                        <a:t>9</a:t>
                      </a:r>
                    </a:p>
                  </a:txBody>
                  <a:tcPr/>
                </a:tc>
                <a:extLst>
                  <a:ext uri="{0D108BD9-81ED-4DB2-BD59-A6C34878D82A}">
                    <a16:rowId xmlns:a16="http://schemas.microsoft.com/office/drawing/2014/main" val="4164607933"/>
                  </a:ext>
                </a:extLst>
              </a:tr>
            </a:tbl>
          </a:graphicData>
        </a:graphic>
      </p:graphicFrame>
      <p:sp>
        <p:nvSpPr>
          <p:cNvPr id="2" name="Title 1">
            <a:extLst>
              <a:ext uri="{FF2B5EF4-FFF2-40B4-BE49-F238E27FC236}">
                <a16:creationId xmlns:a16="http://schemas.microsoft.com/office/drawing/2014/main" id="{F5551F62-1183-E66E-64A0-25BDCA8C5576}"/>
              </a:ext>
            </a:extLst>
          </p:cNvPr>
          <p:cNvSpPr>
            <a:spLocks noGrp="1"/>
          </p:cNvSpPr>
          <p:nvPr>
            <p:ph type="title"/>
          </p:nvPr>
        </p:nvSpPr>
        <p:spPr/>
        <p:txBody>
          <a:bodyPr/>
          <a:lstStyle/>
          <a:p>
            <a:r>
              <a:rPr lang="sr-Cyrl-RS"/>
              <a:t>Организација табеле за поновљене факторе</a:t>
            </a:r>
            <a:endParaRPr lang="en-GB"/>
          </a:p>
        </p:txBody>
      </p:sp>
      <p:sp>
        <p:nvSpPr>
          <p:cNvPr id="5" name="Rectangle 4">
            <a:extLst>
              <a:ext uri="{FF2B5EF4-FFF2-40B4-BE49-F238E27FC236}">
                <a16:creationId xmlns:a16="http://schemas.microsoft.com/office/drawing/2014/main" id="{7570F5E0-5F50-08A5-A6BC-B42773DF95C1}"/>
              </a:ext>
            </a:extLst>
          </p:cNvPr>
          <p:cNvSpPr/>
          <p:nvPr/>
        </p:nvSpPr>
        <p:spPr>
          <a:xfrm>
            <a:off x="3422821" y="3995824"/>
            <a:ext cx="2137720" cy="59289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013F00B-4112-4294-2143-C3D899CFB4F4}"/>
              </a:ext>
            </a:extLst>
          </p:cNvPr>
          <p:cNvSpPr txBox="1"/>
          <p:nvPr/>
        </p:nvSpPr>
        <p:spPr>
          <a:xfrm>
            <a:off x="2248930" y="4037369"/>
            <a:ext cx="527709" cy="461665"/>
          </a:xfrm>
          <a:prstGeom prst="rect">
            <a:avLst/>
          </a:prstGeom>
          <a:noFill/>
        </p:spPr>
        <p:txBody>
          <a:bodyPr wrap="none" rtlCol="0">
            <a:spAutoFit/>
          </a:bodyPr>
          <a:lstStyle/>
          <a:p>
            <a:r>
              <a:rPr lang="sr-Cyrl-RS" sz="2400" b="1">
                <a:solidFill>
                  <a:srgbClr val="C00000"/>
                </a:solidFill>
              </a:rPr>
              <a:t>е3</a:t>
            </a:r>
            <a:endParaRPr lang="en-GB" sz="2400" b="1">
              <a:solidFill>
                <a:srgbClr val="C00000"/>
              </a:solidFill>
            </a:endParaRPr>
          </a:p>
        </p:txBody>
      </p:sp>
      <p:sp>
        <p:nvSpPr>
          <p:cNvPr id="9" name="TextBox 8">
            <a:extLst>
              <a:ext uri="{FF2B5EF4-FFF2-40B4-BE49-F238E27FC236}">
                <a16:creationId xmlns:a16="http://schemas.microsoft.com/office/drawing/2014/main" id="{D956E544-2A79-C966-C4EA-F1247433F49F}"/>
              </a:ext>
            </a:extLst>
          </p:cNvPr>
          <p:cNvSpPr txBox="1"/>
          <p:nvPr/>
        </p:nvSpPr>
        <p:spPr>
          <a:xfrm>
            <a:off x="5739812" y="2039400"/>
            <a:ext cx="356188" cy="461665"/>
          </a:xfrm>
          <a:prstGeom prst="rect">
            <a:avLst/>
          </a:prstGeom>
          <a:noFill/>
        </p:spPr>
        <p:txBody>
          <a:bodyPr wrap="none" rtlCol="0">
            <a:spAutoFit/>
          </a:bodyPr>
          <a:lstStyle/>
          <a:p>
            <a:r>
              <a:rPr lang="sr-Cyrl-RS" sz="2400" b="1">
                <a:solidFill>
                  <a:srgbClr val="C00000"/>
                </a:solidFill>
              </a:rPr>
              <a:t>1</a:t>
            </a:r>
            <a:endParaRPr lang="en-GB" sz="2400" b="1">
              <a:solidFill>
                <a:srgbClr val="C00000"/>
              </a:solidFill>
            </a:endParaRPr>
          </a:p>
        </p:txBody>
      </p:sp>
      <p:sp>
        <p:nvSpPr>
          <p:cNvPr id="11" name="TextBox 10">
            <a:extLst>
              <a:ext uri="{FF2B5EF4-FFF2-40B4-BE49-F238E27FC236}">
                <a16:creationId xmlns:a16="http://schemas.microsoft.com/office/drawing/2014/main" id="{DBF24079-9662-483B-623E-EA1D1AC9CCEC}"/>
              </a:ext>
            </a:extLst>
          </p:cNvPr>
          <p:cNvSpPr txBox="1"/>
          <p:nvPr/>
        </p:nvSpPr>
        <p:spPr>
          <a:xfrm>
            <a:off x="4881705" y="3995824"/>
            <a:ext cx="583814" cy="461665"/>
          </a:xfrm>
          <a:prstGeom prst="rect">
            <a:avLst/>
          </a:prstGeom>
          <a:noFill/>
        </p:spPr>
        <p:txBody>
          <a:bodyPr wrap="none" rtlCol="0">
            <a:spAutoFit/>
          </a:bodyPr>
          <a:lstStyle/>
          <a:p>
            <a:r>
              <a:rPr lang="en-GB" sz="2400" b="1">
                <a:solidFill>
                  <a:srgbClr val="C00000"/>
                </a:solidFill>
              </a:rPr>
              <a:t>x</a:t>
            </a:r>
            <a:r>
              <a:rPr lang="en-GB" sz="2400" b="1" baseline="-25000">
                <a:solidFill>
                  <a:srgbClr val="C00000"/>
                </a:solidFill>
              </a:rPr>
              <a:t>31</a:t>
            </a:r>
          </a:p>
        </p:txBody>
      </p:sp>
    </p:spTree>
    <p:extLst>
      <p:ext uri="{BB962C8B-B14F-4D97-AF65-F5344CB8AC3E}">
        <p14:creationId xmlns:p14="http://schemas.microsoft.com/office/powerpoint/2010/main" val="205915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5E075-73C7-6FF7-BBE5-3F978DCD4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370C5-EC6B-6ECD-A86E-B44869EB20EB}"/>
              </a:ext>
            </a:extLst>
          </p:cNvPr>
          <p:cNvSpPr>
            <a:spLocks noGrp="1"/>
          </p:cNvSpPr>
          <p:nvPr>
            <p:ph type="title"/>
          </p:nvPr>
        </p:nvSpPr>
        <p:spPr/>
        <p:txBody>
          <a:bodyPr/>
          <a:lstStyle/>
          <a:p>
            <a:r>
              <a:rPr lang="sr-Cyrl-RS" dirty="0"/>
              <a:t>Како поновљена мерења изгледају визуелно, поједностављено?</a:t>
            </a:r>
            <a:endParaRPr lang="en-GB" dirty="0"/>
          </a:p>
        </p:txBody>
      </p:sp>
      <p:pic>
        <p:nvPicPr>
          <p:cNvPr id="14" name="Picture 13">
            <a:extLst>
              <a:ext uri="{FF2B5EF4-FFF2-40B4-BE49-F238E27FC236}">
                <a16:creationId xmlns:a16="http://schemas.microsoft.com/office/drawing/2014/main" id="{495F1882-CCDC-DADA-1F3C-F9DAF656808F}"/>
              </a:ext>
            </a:extLst>
          </p:cNvPr>
          <p:cNvPicPr>
            <a:picLocks noChangeAspect="1"/>
          </p:cNvPicPr>
          <p:nvPr/>
        </p:nvPicPr>
        <p:blipFill>
          <a:blip r:embed="rId2"/>
          <a:stretch>
            <a:fillRect/>
          </a:stretch>
        </p:blipFill>
        <p:spPr>
          <a:xfrm>
            <a:off x="1967477" y="1458097"/>
            <a:ext cx="9030037" cy="5034778"/>
          </a:xfrm>
          <a:prstGeom prst="rect">
            <a:avLst/>
          </a:prstGeom>
        </p:spPr>
      </p:pic>
    </p:spTree>
    <p:extLst>
      <p:ext uri="{BB962C8B-B14F-4D97-AF65-F5344CB8AC3E}">
        <p14:creationId xmlns:p14="http://schemas.microsoft.com/office/powerpoint/2010/main" val="3197567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AEDF2-CA49-FB0C-21C8-2CA8DDCEA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653DC-FA79-6BCD-2A75-065078E2A0EF}"/>
              </a:ext>
            </a:extLst>
          </p:cNvPr>
          <p:cNvSpPr>
            <a:spLocks noGrp="1"/>
          </p:cNvSpPr>
          <p:nvPr>
            <p:ph type="title"/>
          </p:nvPr>
        </p:nvSpPr>
        <p:spPr/>
        <p:txBody>
          <a:bodyPr/>
          <a:lstStyle/>
          <a:p>
            <a:r>
              <a:rPr lang="sr-Cyrl-RS" dirty="0"/>
              <a:t>Како поновљена мерења изгледају визуелно, реално?</a:t>
            </a:r>
            <a:endParaRPr lang="en-GB" dirty="0"/>
          </a:p>
        </p:txBody>
      </p:sp>
      <p:pic>
        <p:nvPicPr>
          <p:cNvPr id="16" name="Picture 15">
            <a:extLst>
              <a:ext uri="{FF2B5EF4-FFF2-40B4-BE49-F238E27FC236}">
                <a16:creationId xmlns:a16="http://schemas.microsoft.com/office/drawing/2014/main" id="{9B1784E0-4BC7-722C-FF31-79B75749F81F}"/>
              </a:ext>
            </a:extLst>
          </p:cNvPr>
          <p:cNvPicPr>
            <a:picLocks noChangeAspect="1"/>
          </p:cNvPicPr>
          <p:nvPr/>
        </p:nvPicPr>
        <p:blipFill>
          <a:blip r:embed="rId2"/>
          <a:srcRect l="-2275" t="-1915" r="44651" b="7653"/>
          <a:stretch>
            <a:fillRect/>
          </a:stretch>
        </p:blipFill>
        <p:spPr>
          <a:xfrm>
            <a:off x="3871617" y="1690688"/>
            <a:ext cx="4448765" cy="4678334"/>
          </a:xfrm>
          <a:prstGeom prst="rect">
            <a:avLst/>
          </a:prstGeom>
          <a:ln w="28575">
            <a:solidFill>
              <a:srgbClr val="A04561"/>
            </a:solidFill>
          </a:ln>
        </p:spPr>
      </p:pic>
    </p:spTree>
    <p:extLst>
      <p:ext uri="{BB962C8B-B14F-4D97-AF65-F5344CB8AC3E}">
        <p14:creationId xmlns:p14="http://schemas.microsoft.com/office/powerpoint/2010/main" val="97574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1F6B-7EB2-483D-FBC1-BC80584E0E82}"/>
              </a:ext>
            </a:extLst>
          </p:cNvPr>
          <p:cNvSpPr>
            <a:spLocks noGrp="1"/>
          </p:cNvSpPr>
          <p:nvPr>
            <p:ph type="title"/>
          </p:nvPr>
        </p:nvSpPr>
        <p:spPr/>
        <p:txBody>
          <a:bodyPr/>
          <a:lstStyle/>
          <a:p>
            <a:r>
              <a:rPr lang="sr-Cyrl-RS"/>
              <a:t>Пре него што почнемо</a:t>
            </a:r>
            <a:endParaRPr lang="en-GB"/>
          </a:p>
        </p:txBody>
      </p:sp>
      <p:sp>
        <p:nvSpPr>
          <p:cNvPr id="3" name="Content Placeholder 2">
            <a:extLst>
              <a:ext uri="{FF2B5EF4-FFF2-40B4-BE49-F238E27FC236}">
                <a16:creationId xmlns:a16="http://schemas.microsoft.com/office/drawing/2014/main" id="{C0ABBE2D-F939-5925-B770-6487FCEFD311}"/>
              </a:ext>
            </a:extLst>
          </p:cNvPr>
          <p:cNvSpPr>
            <a:spLocks noGrp="1"/>
          </p:cNvSpPr>
          <p:nvPr>
            <p:ph idx="1"/>
          </p:nvPr>
        </p:nvSpPr>
        <p:spPr/>
        <p:txBody>
          <a:bodyPr>
            <a:normAutofit/>
          </a:bodyPr>
          <a:lstStyle/>
          <a:p>
            <a:pPr>
              <a:lnSpc>
                <a:spcPct val="150000"/>
              </a:lnSpc>
            </a:pPr>
            <a:r>
              <a:rPr lang="sr-Cyrl-RS" b="1">
                <a:solidFill>
                  <a:srgbClr val="7E001B"/>
                </a:solidFill>
              </a:rPr>
              <a:t>Подсетник:</a:t>
            </a:r>
          </a:p>
          <a:p>
            <a:pPr lvl="1">
              <a:lnSpc>
                <a:spcPct val="150000"/>
              </a:lnSpc>
            </a:pPr>
            <a:r>
              <a:rPr lang="sr-Cyrl-RS"/>
              <a:t>Шта су нулта и алтернативна хипотеза у статистичким тестовима у </a:t>
            </a:r>
            <a:r>
              <a:rPr lang="sr-Cyrl-RS" err="1"/>
              <a:t>фреквентистичком</a:t>
            </a:r>
            <a:r>
              <a:rPr lang="sr-Cyrl-RS"/>
              <a:t> приступу?</a:t>
            </a:r>
          </a:p>
          <a:p>
            <a:pPr lvl="1">
              <a:lnSpc>
                <a:spcPct val="150000"/>
              </a:lnSpc>
            </a:pPr>
            <a:r>
              <a:rPr lang="sr-Cyrl-RS"/>
              <a:t>Шта означава вероватноћа </a:t>
            </a:r>
            <a:r>
              <a:rPr lang="sr-Latn-RS"/>
              <a:t>p</a:t>
            </a:r>
            <a:r>
              <a:rPr lang="sr-Cyrl-RS"/>
              <a:t> у статистичким тестовима?</a:t>
            </a:r>
          </a:p>
          <a:p>
            <a:pPr lvl="1">
              <a:lnSpc>
                <a:spcPct val="150000"/>
              </a:lnSpc>
            </a:pPr>
            <a:r>
              <a:rPr lang="sr-Cyrl-RS"/>
              <a:t>Шта закључујемо ако је мања од жељеног прага (нпр. 0,05)?</a:t>
            </a:r>
          </a:p>
          <a:p>
            <a:pPr lvl="1">
              <a:lnSpc>
                <a:spcPct val="150000"/>
              </a:lnSpc>
            </a:pPr>
            <a:r>
              <a:rPr lang="sr-Cyrl-RS"/>
              <a:t>Шта закључујемо ако је већа од жељеног прага?</a:t>
            </a:r>
          </a:p>
        </p:txBody>
      </p:sp>
    </p:spTree>
    <p:extLst>
      <p:ext uri="{BB962C8B-B14F-4D97-AF65-F5344CB8AC3E}">
        <p14:creationId xmlns:p14="http://schemas.microsoft.com/office/powerpoint/2010/main" val="33210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C10B6-59EA-0486-EB42-7C0FA92D9C54}"/>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D528BD8-52BC-BF45-3E3F-BCB3D1B014C8}"/>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E08539F7-C8C6-7581-50D9-0B8C4FC1DC71}"/>
              </a:ext>
            </a:extLst>
          </p:cNvPr>
          <p:cNvSpPr>
            <a:spLocks noGrp="1"/>
          </p:cNvSpPr>
          <p:nvPr>
            <p:ph type="title"/>
          </p:nvPr>
        </p:nvSpPr>
        <p:spPr>
          <a:xfrm>
            <a:off x="197956" y="2019631"/>
            <a:ext cx="8578160" cy="3611883"/>
          </a:xfrm>
        </p:spPr>
        <p:txBody>
          <a:bodyPr>
            <a:normAutofit/>
          </a:bodyPr>
          <a:lstStyle/>
          <a:p>
            <a:r>
              <a:rPr lang="sr-Cyrl-RS" dirty="0"/>
              <a:t>3. Разлагање </a:t>
            </a:r>
            <a:r>
              <a:rPr lang="sr-Cyrl-RS" dirty="0" err="1"/>
              <a:t>варијабилитета</a:t>
            </a:r>
            <a:r>
              <a:rPr lang="sr-Cyrl-RS" dirty="0"/>
              <a:t> за један поновљени фактор</a:t>
            </a:r>
            <a:endParaRPr lang="en-GB" dirty="0">
              <a:solidFill>
                <a:schemeClr val="bg2">
                  <a:lumMod val="90000"/>
                </a:schemeClr>
              </a:solidFill>
            </a:endParaRPr>
          </a:p>
        </p:txBody>
      </p:sp>
      <p:cxnSp>
        <p:nvCxnSpPr>
          <p:cNvPr id="11" name="Straight Connector 10">
            <a:extLst>
              <a:ext uri="{FF2B5EF4-FFF2-40B4-BE49-F238E27FC236}">
                <a16:creationId xmlns:a16="http://schemas.microsoft.com/office/drawing/2014/main" id="{F4B6E1B0-9A3D-DDC3-75B8-3A548B2940E7}"/>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34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1AFE-3E0F-2047-2BA6-F9AAD246E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E19D7-B961-A94B-209B-A094BB9C6459}"/>
              </a:ext>
            </a:extLst>
          </p:cNvPr>
          <p:cNvSpPr>
            <a:spLocks noGrp="1"/>
          </p:cNvSpPr>
          <p:nvPr>
            <p:ph type="title"/>
          </p:nvPr>
        </p:nvSpPr>
        <p:spPr/>
        <p:txBody>
          <a:bodyPr/>
          <a:lstStyle/>
          <a:p>
            <a:r>
              <a:rPr lang="sr-Cyrl-RS"/>
              <a:t>Организација табеле за поновљене факторе</a:t>
            </a:r>
            <a:endParaRPr lang="en-GB"/>
          </a:p>
        </p:txBody>
      </p:sp>
      <p:pic>
        <p:nvPicPr>
          <p:cNvPr id="4" name="Picture 10">
            <a:extLst>
              <a:ext uri="{FF2B5EF4-FFF2-40B4-BE49-F238E27FC236}">
                <a16:creationId xmlns:a16="http://schemas.microsoft.com/office/drawing/2014/main" id="{5F3F1D28-2EE8-5273-8095-FB4AC2EBD5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52914"/>
            <a:ext cx="9797939" cy="396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Rectangle 4">
            <a:extLst>
              <a:ext uri="{FF2B5EF4-FFF2-40B4-BE49-F238E27FC236}">
                <a16:creationId xmlns:a16="http://schemas.microsoft.com/office/drawing/2014/main" id="{C49E9D0E-D25D-8A6F-F4B7-8B38686C12DE}"/>
              </a:ext>
            </a:extLst>
          </p:cNvPr>
          <p:cNvSpPr/>
          <p:nvPr/>
        </p:nvSpPr>
        <p:spPr>
          <a:xfrm>
            <a:off x="6956854" y="4138915"/>
            <a:ext cx="1025611" cy="95207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3EF77C-8F84-3EFD-2D3F-4ED9C2E7C041}"/>
              </a:ext>
            </a:extLst>
          </p:cNvPr>
          <p:cNvSpPr txBox="1"/>
          <p:nvPr/>
        </p:nvSpPr>
        <p:spPr>
          <a:xfrm>
            <a:off x="10503244" y="3198167"/>
            <a:ext cx="554960" cy="461665"/>
          </a:xfrm>
          <a:prstGeom prst="rect">
            <a:avLst/>
          </a:prstGeom>
          <a:noFill/>
        </p:spPr>
        <p:txBody>
          <a:bodyPr wrap="none" rtlCol="0">
            <a:spAutoFit/>
          </a:bodyPr>
          <a:lstStyle/>
          <a:p>
            <a:r>
              <a:rPr lang="sr-Cyrl-RS" sz="2400" b="1">
                <a:solidFill>
                  <a:srgbClr val="C00000"/>
                </a:solidFill>
              </a:rPr>
              <a:t>М</a:t>
            </a:r>
            <a:r>
              <a:rPr lang="sr-Cyrl-RS" sz="2400" b="1" baseline="-25000">
                <a:solidFill>
                  <a:srgbClr val="C00000"/>
                </a:solidFill>
              </a:rPr>
              <a:t>1</a:t>
            </a:r>
            <a:endParaRPr lang="en-GB" sz="2400" b="1" baseline="-25000">
              <a:solidFill>
                <a:srgbClr val="C00000"/>
              </a:solidFill>
            </a:endParaRPr>
          </a:p>
        </p:txBody>
      </p:sp>
      <p:sp>
        <p:nvSpPr>
          <p:cNvPr id="6" name="TextBox 5">
            <a:extLst>
              <a:ext uri="{FF2B5EF4-FFF2-40B4-BE49-F238E27FC236}">
                <a16:creationId xmlns:a16="http://schemas.microsoft.com/office/drawing/2014/main" id="{2A84F612-4ED8-3067-B25C-701EACAE353E}"/>
              </a:ext>
            </a:extLst>
          </p:cNvPr>
          <p:cNvSpPr txBox="1"/>
          <p:nvPr/>
        </p:nvSpPr>
        <p:spPr>
          <a:xfrm>
            <a:off x="10503244" y="3591225"/>
            <a:ext cx="554960" cy="461665"/>
          </a:xfrm>
          <a:prstGeom prst="rect">
            <a:avLst/>
          </a:prstGeom>
          <a:noFill/>
        </p:spPr>
        <p:txBody>
          <a:bodyPr wrap="none" rtlCol="0">
            <a:spAutoFit/>
          </a:bodyPr>
          <a:lstStyle/>
          <a:p>
            <a:r>
              <a:rPr lang="sr-Cyrl-RS" sz="2400" b="1">
                <a:solidFill>
                  <a:srgbClr val="C00000"/>
                </a:solidFill>
              </a:rPr>
              <a:t>М</a:t>
            </a:r>
            <a:r>
              <a:rPr lang="sr-Cyrl-RS" sz="2400" b="1" baseline="-25000">
                <a:solidFill>
                  <a:srgbClr val="C00000"/>
                </a:solidFill>
              </a:rPr>
              <a:t>2</a:t>
            </a:r>
            <a:endParaRPr lang="en-GB" sz="2400" b="1" baseline="-25000">
              <a:solidFill>
                <a:srgbClr val="C00000"/>
              </a:solidFill>
            </a:endParaRPr>
          </a:p>
        </p:txBody>
      </p:sp>
      <p:sp>
        <p:nvSpPr>
          <p:cNvPr id="7" name="TextBox 6">
            <a:extLst>
              <a:ext uri="{FF2B5EF4-FFF2-40B4-BE49-F238E27FC236}">
                <a16:creationId xmlns:a16="http://schemas.microsoft.com/office/drawing/2014/main" id="{1B821385-8DDB-7C44-1E08-82C6070952B1}"/>
              </a:ext>
            </a:extLst>
          </p:cNvPr>
          <p:cNvSpPr txBox="1"/>
          <p:nvPr/>
        </p:nvSpPr>
        <p:spPr>
          <a:xfrm>
            <a:off x="10503244" y="4445948"/>
            <a:ext cx="498855" cy="461665"/>
          </a:xfrm>
          <a:prstGeom prst="rect">
            <a:avLst/>
          </a:prstGeom>
          <a:noFill/>
        </p:spPr>
        <p:txBody>
          <a:bodyPr wrap="none" rtlCol="0">
            <a:spAutoFit/>
          </a:bodyPr>
          <a:lstStyle/>
          <a:p>
            <a:r>
              <a:rPr lang="sr-Cyrl-RS" sz="2400" b="1">
                <a:solidFill>
                  <a:srgbClr val="C00000"/>
                </a:solidFill>
              </a:rPr>
              <a:t>М</a:t>
            </a:r>
            <a:r>
              <a:rPr lang="sr-Latn-RS" sz="2400" b="1" baseline="-25000">
                <a:solidFill>
                  <a:srgbClr val="C00000"/>
                </a:solidFill>
              </a:rPr>
              <a:t>i</a:t>
            </a:r>
            <a:endParaRPr lang="en-GB" sz="2400" b="1" baseline="-25000">
              <a:solidFill>
                <a:srgbClr val="C00000"/>
              </a:solidFill>
            </a:endParaRPr>
          </a:p>
        </p:txBody>
      </p:sp>
      <p:sp>
        <p:nvSpPr>
          <p:cNvPr id="8" name="TextBox 7">
            <a:extLst>
              <a:ext uri="{FF2B5EF4-FFF2-40B4-BE49-F238E27FC236}">
                <a16:creationId xmlns:a16="http://schemas.microsoft.com/office/drawing/2014/main" id="{D718A56F-485C-8892-1ED9-DB8599DDEC6B}"/>
              </a:ext>
            </a:extLst>
          </p:cNvPr>
          <p:cNvSpPr txBox="1"/>
          <p:nvPr/>
        </p:nvSpPr>
        <p:spPr>
          <a:xfrm>
            <a:off x="10503244" y="5167311"/>
            <a:ext cx="566181" cy="461665"/>
          </a:xfrm>
          <a:prstGeom prst="rect">
            <a:avLst/>
          </a:prstGeom>
          <a:noFill/>
        </p:spPr>
        <p:txBody>
          <a:bodyPr wrap="none" rtlCol="0">
            <a:spAutoFit/>
          </a:bodyPr>
          <a:lstStyle/>
          <a:p>
            <a:r>
              <a:rPr lang="sr-Cyrl-RS" sz="2400" b="1">
                <a:solidFill>
                  <a:srgbClr val="C00000"/>
                </a:solidFill>
              </a:rPr>
              <a:t>М</a:t>
            </a:r>
            <a:r>
              <a:rPr lang="sr-Latn-RS" sz="2400" b="1" baseline="-25000">
                <a:solidFill>
                  <a:srgbClr val="C00000"/>
                </a:solidFill>
              </a:rPr>
              <a:t>n</a:t>
            </a:r>
            <a:endParaRPr lang="en-GB" sz="2400" b="1" baseline="-25000">
              <a:solidFill>
                <a:srgbClr val="C00000"/>
              </a:solidFill>
            </a:endParaRPr>
          </a:p>
        </p:txBody>
      </p:sp>
      <p:sp>
        <p:nvSpPr>
          <p:cNvPr id="9" name="TextBox 8">
            <a:extLst>
              <a:ext uri="{FF2B5EF4-FFF2-40B4-BE49-F238E27FC236}">
                <a16:creationId xmlns:a16="http://schemas.microsoft.com/office/drawing/2014/main" id="{2FEB86D5-6869-2593-A940-396A400AA697}"/>
              </a:ext>
            </a:extLst>
          </p:cNvPr>
          <p:cNvSpPr txBox="1"/>
          <p:nvPr/>
        </p:nvSpPr>
        <p:spPr>
          <a:xfrm>
            <a:off x="10503244" y="5722698"/>
            <a:ext cx="526106" cy="584775"/>
          </a:xfrm>
          <a:prstGeom prst="rect">
            <a:avLst/>
          </a:prstGeom>
          <a:noFill/>
        </p:spPr>
        <p:txBody>
          <a:bodyPr wrap="none" rtlCol="0">
            <a:spAutoFit/>
          </a:bodyPr>
          <a:lstStyle/>
          <a:p>
            <a:r>
              <a:rPr lang="sr-Cyrl-RS" sz="3200" b="1">
                <a:solidFill>
                  <a:srgbClr val="C00000"/>
                </a:solidFill>
              </a:rPr>
              <a:t>М</a:t>
            </a:r>
            <a:endParaRPr lang="en-GB" sz="2400" b="1" baseline="-25000">
              <a:solidFill>
                <a:srgbClr val="C00000"/>
              </a:solidFill>
            </a:endParaRPr>
          </a:p>
        </p:txBody>
      </p:sp>
      <p:sp>
        <p:nvSpPr>
          <p:cNvPr id="10" name="Rectangle 9">
            <a:extLst>
              <a:ext uri="{FF2B5EF4-FFF2-40B4-BE49-F238E27FC236}">
                <a16:creationId xmlns:a16="http://schemas.microsoft.com/office/drawing/2014/main" id="{2428F01C-BA11-7FBD-77CA-28F439D3B4F5}"/>
              </a:ext>
            </a:extLst>
          </p:cNvPr>
          <p:cNvSpPr/>
          <p:nvPr/>
        </p:nvSpPr>
        <p:spPr>
          <a:xfrm>
            <a:off x="3587579" y="4445947"/>
            <a:ext cx="7632356" cy="46166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594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20741-31F4-8AF7-E6A9-D612557D8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28D63-2311-DC62-CA28-A175D81036C4}"/>
              </a:ext>
            </a:extLst>
          </p:cNvPr>
          <p:cNvSpPr>
            <a:spLocks noGrp="1"/>
          </p:cNvSpPr>
          <p:nvPr>
            <p:ph type="title"/>
          </p:nvPr>
        </p:nvSpPr>
        <p:spPr/>
        <p:txBody>
          <a:bodyPr>
            <a:normAutofit/>
          </a:bodyPr>
          <a:lstStyle/>
          <a:p>
            <a:r>
              <a:rPr lang="sr-Cyrl-RS" sz="4000"/>
              <a:t>Из чега се „састоји“ резултат једног испитаника?</a:t>
            </a:r>
            <a:endParaRPr lang="en-GB" sz="4000"/>
          </a:p>
        </p:txBody>
      </p:sp>
      <p:pic>
        <p:nvPicPr>
          <p:cNvPr id="14" name="Picture 13">
            <a:extLst>
              <a:ext uri="{FF2B5EF4-FFF2-40B4-BE49-F238E27FC236}">
                <a16:creationId xmlns:a16="http://schemas.microsoft.com/office/drawing/2014/main" id="{9155D2AC-FAE3-2C95-8CF1-5216C80CB6AC}"/>
              </a:ext>
            </a:extLst>
          </p:cNvPr>
          <p:cNvPicPr>
            <a:picLocks noChangeAspect="1"/>
          </p:cNvPicPr>
          <p:nvPr/>
        </p:nvPicPr>
        <p:blipFill>
          <a:blip r:embed="rId2"/>
          <a:stretch>
            <a:fillRect/>
          </a:stretch>
        </p:blipFill>
        <p:spPr>
          <a:xfrm>
            <a:off x="1967477" y="1458097"/>
            <a:ext cx="9030037" cy="5034778"/>
          </a:xfrm>
          <a:prstGeom prst="rect">
            <a:avLst/>
          </a:prstGeom>
        </p:spPr>
      </p:pic>
      <p:sp>
        <p:nvSpPr>
          <p:cNvPr id="15" name="TextBox 14">
            <a:extLst>
              <a:ext uri="{FF2B5EF4-FFF2-40B4-BE49-F238E27FC236}">
                <a16:creationId xmlns:a16="http://schemas.microsoft.com/office/drawing/2014/main" id="{C0FE8F9A-7B7C-9BDA-DE12-C5FD3E33287F}"/>
              </a:ext>
            </a:extLst>
          </p:cNvPr>
          <p:cNvSpPr txBox="1"/>
          <p:nvPr/>
        </p:nvSpPr>
        <p:spPr>
          <a:xfrm>
            <a:off x="2466328" y="3399284"/>
            <a:ext cx="441146" cy="461665"/>
          </a:xfrm>
          <a:prstGeom prst="rect">
            <a:avLst/>
          </a:prstGeom>
          <a:noFill/>
        </p:spPr>
        <p:txBody>
          <a:bodyPr wrap="none" rtlCol="0">
            <a:spAutoFit/>
          </a:bodyPr>
          <a:lstStyle/>
          <a:p>
            <a:r>
              <a:rPr lang="en-GB" sz="2400" b="1">
                <a:solidFill>
                  <a:srgbClr val="C00000"/>
                </a:solidFill>
              </a:rPr>
              <a:t>M</a:t>
            </a:r>
          </a:p>
        </p:txBody>
      </p:sp>
    </p:spTree>
    <p:extLst>
      <p:ext uri="{BB962C8B-B14F-4D97-AF65-F5344CB8AC3E}">
        <p14:creationId xmlns:p14="http://schemas.microsoft.com/office/powerpoint/2010/main" val="3782175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E700-1691-750F-F2F4-07C44E5809B7}"/>
              </a:ext>
            </a:extLst>
          </p:cNvPr>
          <p:cNvSpPr>
            <a:spLocks noGrp="1"/>
          </p:cNvSpPr>
          <p:nvPr>
            <p:ph type="title"/>
          </p:nvPr>
        </p:nvSpPr>
        <p:spPr/>
        <p:txBody>
          <a:bodyPr>
            <a:normAutofit/>
          </a:bodyPr>
          <a:lstStyle/>
          <a:p>
            <a:r>
              <a:rPr lang="sr-Cyrl-RS" sz="4000"/>
              <a:t>Из чега се „састоји“ резултат једног испитаника?</a:t>
            </a:r>
            <a:endParaRPr lang="en-GB" sz="4000"/>
          </a:p>
        </p:txBody>
      </p:sp>
      <p:pic>
        <p:nvPicPr>
          <p:cNvPr id="23" name="Content Placeholder 22">
            <a:extLst>
              <a:ext uri="{FF2B5EF4-FFF2-40B4-BE49-F238E27FC236}">
                <a16:creationId xmlns:a16="http://schemas.microsoft.com/office/drawing/2014/main" id="{D46E9F35-BB57-9437-945C-00B3C631DFE5}"/>
              </a:ext>
            </a:extLst>
          </p:cNvPr>
          <p:cNvPicPr>
            <a:picLocks noGrp="1" noChangeAspect="1"/>
          </p:cNvPicPr>
          <p:nvPr>
            <p:ph idx="1"/>
          </p:nvPr>
        </p:nvPicPr>
        <p:blipFill>
          <a:blip r:embed="rId2"/>
          <a:stretch>
            <a:fillRect/>
          </a:stretch>
        </p:blipFill>
        <p:spPr>
          <a:xfrm>
            <a:off x="838200" y="1257062"/>
            <a:ext cx="8395866" cy="5356587"/>
          </a:xfrm>
          <a:prstGeom prst="rect">
            <a:avLst/>
          </a:prstGeom>
        </p:spPr>
      </p:pic>
      <p:sp>
        <p:nvSpPr>
          <p:cNvPr id="24" name="TextBox 23">
            <a:extLst>
              <a:ext uri="{FF2B5EF4-FFF2-40B4-BE49-F238E27FC236}">
                <a16:creationId xmlns:a16="http://schemas.microsoft.com/office/drawing/2014/main" id="{A22509BD-CB42-080E-5868-6B9A04555DAC}"/>
              </a:ext>
            </a:extLst>
          </p:cNvPr>
          <p:cNvSpPr txBox="1"/>
          <p:nvPr/>
        </p:nvSpPr>
        <p:spPr>
          <a:xfrm>
            <a:off x="9418155" y="5390254"/>
            <a:ext cx="441146" cy="461665"/>
          </a:xfrm>
          <a:prstGeom prst="rect">
            <a:avLst/>
          </a:prstGeom>
          <a:noFill/>
        </p:spPr>
        <p:txBody>
          <a:bodyPr wrap="none" rtlCol="0">
            <a:spAutoFit/>
          </a:bodyPr>
          <a:lstStyle/>
          <a:p>
            <a:r>
              <a:rPr lang="en-GB" sz="2400" b="1">
                <a:solidFill>
                  <a:srgbClr val="7E001B"/>
                </a:solidFill>
              </a:rPr>
              <a:t>M</a:t>
            </a:r>
          </a:p>
        </p:txBody>
      </p:sp>
      <p:sp>
        <p:nvSpPr>
          <p:cNvPr id="25" name="TextBox 24">
            <a:extLst>
              <a:ext uri="{FF2B5EF4-FFF2-40B4-BE49-F238E27FC236}">
                <a16:creationId xmlns:a16="http://schemas.microsoft.com/office/drawing/2014/main" id="{DB742BFB-79A8-603B-C95A-C2C2AB475B78}"/>
              </a:ext>
            </a:extLst>
          </p:cNvPr>
          <p:cNvSpPr txBox="1"/>
          <p:nvPr/>
        </p:nvSpPr>
        <p:spPr>
          <a:xfrm>
            <a:off x="9362585" y="3373137"/>
            <a:ext cx="1230604" cy="461665"/>
          </a:xfrm>
          <a:prstGeom prst="rect">
            <a:avLst/>
          </a:prstGeom>
          <a:noFill/>
        </p:spPr>
        <p:txBody>
          <a:bodyPr wrap="square" rtlCol="0">
            <a:spAutoFit/>
          </a:bodyPr>
          <a:lstStyle/>
          <a:p>
            <a:r>
              <a:rPr lang="en-GB" sz="2400" b="1">
                <a:solidFill>
                  <a:srgbClr val="7E001B"/>
                </a:solidFill>
              </a:rPr>
              <a:t>M</a:t>
            </a:r>
            <a:r>
              <a:rPr lang="sr-Cyrl-RS" sz="2400" b="1" baseline="-25000">
                <a:solidFill>
                  <a:srgbClr val="7E001B"/>
                </a:solidFill>
              </a:rPr>
              <a:t>Марко</a:t>
            </a:r>
            <a:endParaRPr lang="en-GB" sz="2400" b="1" baseline="-25000">
              <a:solidFill>
                <a:srgbClr val="7E001B"/>
              </a:solidFill>
            </a:endParaRPr>
          </a:p>
        </p:txBody>
      </p:sp>
      <p:sp>
        <p:nvSpPr>
          <p:cNvPr id="26" name="TextBox 25">
            <a:extLst>
              <a:ext uri="{FF2B5EF4-FFF2-40B4-BE49-F238E27FC236}">
                <a16:creationId xmlns:a16="http://schemas.microsoft.com/office/drawing/2014/main" id="{F33C1D80-3C3F-8737-CBF7-1CE0A9296227}"/>
              </a:ext>
            </a:extLst>
          </p:cNvPr>
          <p:cNvSpPr txBox="1"/>
          <p:nvPr/>
        </p:nvSpPr>
        <p:spPr>
          <a:xfrm>
            <a:off x="9319165" y="2512399"/>
            <a:ext cx="1250471" cy="461665"/>
          </a:xfrm>
          <a:prstGeom prst="rect">
            <a:avLst/>
          </a:prstGeom>
          <a:noFill/>
        </p:spPr>
        <p:txBody>
          <a:bodyPr wrap="none" rtlCol="0">
            <a:spAutoFit/>
          </a:bodyPr>
          <a:lstStyle/>
          <a:p>
            <a:r>
              <a:rPr lang="en-GB" sz="2400" b="1">
                <a:solidFill>
                  <a:srgbClr val="7E001B"/>
                </a:solidFill>
              </a:rPr>
              <a:t>M</a:t>
            </a:r>
            <a:r>
              <a:rPr lang="sr-Cyrl-RS" sz="2400" b="1" baseline="-25000">
                <a:solidFill>
                  <a:srgbClr val="7E001B"/>
                </a:solidFill>
              </a:rPr>
              <a:t>Марко,3</a:t>
            </a:r>
            <a:endParaRPr lang="en-GB" sz="2400" b="1" baseline="-25000">
              <a:solidFill>
                <a:srgbClr val="7E001B"/>
              </a:solidFill>
            </a:endParaRPr>
          </a:p>
        </p:txBody>
      </p:sp>
      <p:cxnSp>
        <p:nvCxnSpPr>
          <p:cNvPr id="28" name="Straight Arrow Connector 27">
            <a:extLst>
              <a:ext uri="{FF2B5EF4-FFF2-40B4-BE49-F238E27FC236}">
                <a16:creationId xmlns:a16="http://schemas.microsoft.com/office/drawing/2014/main" id="{2B65B80D-C319-6E6F-4983-44D69EE8C4BA}"/>
              </a:ext>
            </a:extLst>
          </p:cNvPr>
          <p:cNvCxnSpPr>
            <a:cxnSpLocks/>
          </p:cNvCxnSpPr>
          <p:nvPr/>
        </p:nvCxnSpPr>
        <p:spPr>
          <a:xfrm flipH="1">
            <a:off x="8327220" y="2764061"/>
            <a:ext cx="1009374" cy="17296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83B6977-8DFB-D665-6EB6-CAEF4228FE5D}"/>
              </a:ext>
            </a:extLst>
          </p:cNvPr>
          <p:cNvCxnSpPr>
            <a:cxnSpLocks/>
          </p:cNvCxnSpPr>
          <p:nvPr/>
        </p:nvCxnSpPr>
        <p:spPr>
          <a:xfrm flipH="1">
            <a:off x="8260500" y="3603970"/>
            <a:ext cx="993433" cy="4203"/>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BDEB8C9-6DC9-3851-C34F-C8257A69FB9F}"/>
              </a:ext>
            </a:extLst>
          </p:cNvPr>
          <p:cNvCxnSpPr>
            <a:cxnSpLocks/>
          </p:cNvCxnSpPr>
          <p:nvPr/>
        </p:nvCxnSpPr>
        <p:spPr>
          <a:xfrm flipH="1" flipV="1">
            <a:off x="8260500" y="3795775"/>
            <a:ext cx="1157655" cy="1721476"/>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16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C9605-7749-C6C6-11B7-68A959959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123BD-C8D1-1485-B426-FC33FE7A152B}"/>
              </a:ext>
            </a:extLst>
          </p:cNvPr>
          <p:cNvSpPr>
            <a:spLocks noGrp="1"/>
          </p:cNvSpPr>
          <p:nvPr>
            <p:ph type="title"/>
          </p:nvPr>
        </p:nvSpPr>
        <p:spPr/>
        <p:txBody>
          <a:bodyPr>
            <a:normAutofit/>
          </a:bodyPr>
          <a:lstStyle/>
          <a:p>
            <a:r>
              <a:rPr lang="sr-Cyrl-RS" sz="4000"/>
              <a:t>Из чега се „састоји“ резултат једног испитаника?</a:t>
            </a:r>
            <a:endParaRPr lang="en-GB" sz="4000"/>
          </a:p>
        </p:txBody>
      </p:sp>
      <p:pic>
        <p:nvPicPr>
          <p:cNvPr id="23" name="Content Placeholder 22">
            <a:extLst>
              <a:ext uri="{FF2B5EF4-FFF2-40B4-BE49-F238E27FC236}">
                <a16:creationId xmlns:a16="http://schemas.microsoft.com/office/drawing/2014/main" id="{4529A622-7656-074D-C44D-7A75068AF445}"/>
              </a:ext>
            </a:extLst>
          </p:cNvPr>
          <p:cNvPicPr>
            <a:picLocks noGrp="1" noChangeAspect="1"/>
          </p:cNvPicPr>
          <p:nvPr>
            <p:ph idx="1"/>
          </p:nvPr>
        </p:nvPicPr>
        <p:blipFill>
          <a:blip r:embed="rId2"/>
          <a:stretch>
            <a:fillRect/>
          </a:stretch>
        </p:blipFill>
        <p:spPr>
          <a:xfrm>
            <a:off x="838200" y="1331202"/>
            <a:ext cx="8395866" cy="5356587"/>
          </a:xfrm>
          <a:prstGeom prst="rect">
            <a:avLst/>
          </a:prstGeom>
        </p:spPr>
      </p:pic>
      <p:sp>
        <p:nvSpPr>
          <p:cNvPr id="24" name="TextBox 23">
            <a:extLst>
              <a:ext uri="{FF2B5EF4-FFF2-40B4-BE49-F238E27FC236}">
                <a16:creationId xmlns:a16="http://schemas.microsoft.com/office/drawing/2014/main" id="{270ACBB8-5AB2-F2C9-9063-1B0F4015B79D}"/>
              </a:ext>
            </a:extLst>
          </p:cNvPr>
          <p:cNvSpPr txBox="1"/>
          <p:nvPr/>
        </p:nvSpPr>
        <p:spPr>
          <a:xfrm>
            <a:off x="8907944" y="4866057"/>
            <a:ext cx="441146" cy="461665"/>
          </a:xfrm>
          <a:prstGeom prst="rect">
            <a:avLst/>
          </a:prstGeom>
          <a:noFill/>
        </p:spPr>
        <p:txBody>
          <a:bodyPr wrap="none" rtlCol="0">
            <a:spAutoFit/>
          </a:bodyPr>
          <a:lstStyle/>
          <a:p>
            <a:r>
              <a:rPr lang="en-GB" sz="2400" b="1">
                <a:solidFill>
                  <a:srgbClr val="7E001B"/>
                </a:solidFill>
              </a:rPr>
              <a:t>M</a:t>
            </a:r>
          </a:p>
        </p:txBody>
      </p:sp>
      <p:sp>
        <p:nvSpPr>
          <p:cNvPr id="25" name="TextBox 24">
            <a:extLst>
              <a:ext uri="{FF2B5EF4-FFF2-40B4-BE49-F238E27FC236}">
                <a16:creationId xmlns:a16="http://schemas.microsoft.com/office/drawing/2014/main" id="{493B95F9-39FD-D425-8979-3D81FD9440B9}"/>
              </a:ext>
            </a:extLst>
          </p:cNvPr>
          <p:cNvSpPr txBox="1"/>
          <p:nvPr/>
        </p:nvSpPr>
        <p:spPr>
          <a:xfrm>
            <a:off x="8820713" y="3598048"/>
            <a:ext cx="1607941" cy="461665"/>
          </a:xfrm>
          <a:prstGeom prst="rect">
            <a:avLst/>
          </a:prstGeom>
          <a:noFill/>
        </p:spPr>
        <p:txBody>
          <a:bodyPr wrap="none" rtlCol="0">
            <a:spAutoFit/>
          </a:bodyPr>
          <a:lstStyle/>
          <a:p>
            <a:r>
              <a:rPr lang="en-GB" sz="2400" b="1">
                <a:solidFill>
                  <a:srgbClr val="7E001B"/>
                </a:solidFill>
              </a:rPr>
              <a:t>M</a:t>
            </a:r>
            <a:r>
              <a:rPr lang="sr-Cyrl-RS" sz="2400" b="1" baseline="-25000">
                <a:solidFill>
                  <a:srgbClr val="7E001B"/>
                </a:solidFill>
              </a:rPr>
              <a:t>Марко</a:t>
            </a:r>
            <a:r>
              <a:rPr lang="sr-Cyrl-RS" sz="2400" b="1">
                <a:solidFill>
                  <a:srgbClr val="7E001B"/>
                </a:solidFill>
              </a:rPr>
              <a:t> - М</a:t>
            </a:r>
            <a:endParaRPr lang="en-GB" sz="2400" b="1" baseline="-25000">
              <a:solidFill>
                <a:srgbClr val="7E001B"/>
              </a:solidFill>
            </a:endParaRPr>
          </a:p>
        </p:txBody>
      </p:sp>
      <p:sp>
        <p:nvSpPr>
          <p:cNvPr id="26" name="TextBox 25">
            <a:extLst>
              <a:ext uri="{FF2B5EF4-FFF2-40B4-BE49-F238E27FC236}">
                <a16:creationId xmlns:a16="http://schemas.microsoft.com/office/drawing/2014/main" id="{5B742F15-4C65-4CDC-E2FD-D6196D185A04}"/>
              </a:ext>
            </a:extLst>
          </p:cNvPr>
          <p:cNvSpPr txBox="1"/>
          <p:nvPr/>
        </p:nvSpPr>
        <p:spPr>
          <a:xfrm>
            <a:off x="8820713" y="3056682"/>
            <a:ext cx="2390013" cy="461665"/>
          </a:xfrm>
          <a:prstGeom prst="rect">
            <a:avLst/>
          </a:prstGeom>
          <a:noFill/>
        </p:spPr>
        <p:txBody>
          <a:bodyPr wrap="none" rtlCol="0">
            <a:spAutoFit/>
          </a:bodyPr>
          <a:lstStyle/>
          <a:p>
            <a:r>
              <a:rPr lang="en-GB" sz="2400" b="1">
                <a:solidFill>
                  <a:srgbClr val="7E001B"/>
                </a:solidFill>
              </a:rPr>
              <a:t>M</a:t>
            </a:r>
            <a:r>
              <a:rPr lang="sr-Cyrl-RS" sz="2400" b="1" baseline="-25000">
                <a:solidFill>
                  <a:srgbClr val="7E001B"/>
                </a:solidFill>
              </a:rPr>
              <a:t>Марко,3</a:t>
            </a:r>
            <a:r>
              <a:rPr lang="sr-Cyrl-RS" sz="2400" b="1" i="1" baseline="-25000">
                <a:solidFill>
                  <a:srgbClr val="7E001B"/>
                </a:solidFill>
              </a:rPr>
              <a:t> </a:t>
            </a:r>
            <a:r>
              <a:rPr lang="sr-Cyrl-RS" sz="2400" b="1">
                <a:solidFill>
                  <a:srgbClr val="7E001B"/>
                </a:solidFill>
              </a:rPr>
              <a:t>- </a:t>
            </a:r>
            <a:r>
              <a:rPr lang="sr-Cyrl-RS" sz="2400" b="1" err="1">
                <a:solidFill>
                  <a:srgbClr val="7E001B"/>
                </a:solidFill>
              </a:rPr>
              <a:t>М</a:t>
            </a:r>
            <a:r>
              <a:rPr lang="sr-Cyrl-RS" sz="2400" b="1" baseline="-25000" err="1">
                <a:solidFill>
                  <a:srgbClr val="7E001B"/>
                </a:solidFill>
              </a:rPr>
              <a:t>Марко</a:t>
            </a:r>
            <a:endParaRPr lang="en-GB" sz="2400" b="1" baseline="-25000">
              <a:solidFill>
                <a:srgbClr val="7E001B"/>
              </a:solidFill>
            </a:endParaRPr>
          </a:p>
        </p:txBody>
      </p:sp>
      <p:sp>
        <p:nvSpPr>
          <p:cNvPr id="3" name="Right Brace 2">
            <a:extLst>
              <a:ext uri="{FF2B5EF4-FFF2-40B4-BE49-F238E27FC236}">
                <a16:creationId xmlns:a16="http://schemas.microsoft.com/office/drawing/2014/main" id="{92E5C213-8CD6-C772-4879-03EB5AE326F9}"/>
              </a:ext>
            </a:extLst>
          </p:cNvPr>
          <p:cNvSpPr/>
          <p:nvPr/>
        </p:nvSpPr>
        <p:spPr>
          <a:xfrm>
            <a:off x="8497702" y="2953265"/>
            <a:ext cx="288000" cy="729048"/>
          </a:xfrm>
          <a:prstGeom prst="rightBrace">
            <a:avLst/>
          </a:prstGeom>
          <a:ln>
            <a:solidFill>
              <a:srgbClr val="7E001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7E001B"/>
              </a:solidFill>
            </a:endParaRPr>
          </a:p>
        </p:txBody>
      </p:sp>
      <p:sp>
        <p:nvSpPr>
          <p:cNvPr id="4" name="Right Brace 3">
            <a:extLst>
              <a:ext uri="{FF2B5EF4-FFF2-40B4-BE49-F238E27FC236}">
                <a16:creationId xmlns:a16="http://schemas.microsoft.com/office/drawing/2014/main" id="{2079C2C4-359A-E0E2-61CA-B1162EAD3ADE}"/>
              </a:ext>
            </a:extLst>
          </p:cNvPr>
          <p:cNvSpPr/>
          <p:nvPr/>
        </p:nvSpPr>
        <p:spPr>
          <a:xfrm>
            <a:off x="8497702" y="3678887"/>
            <a:ext cx="288000" cy="299988"/>
          </a:xfrm>
          <a:prstGeom prst="rightBrace">
            <a:avLst/>
          </a:prstGeom>
          <a:ln>
            <a:solidFill>
              <a:srgbClr val="7E001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7E001B"/>
              </a:solidFill>
            </a:endParaRPr>
          </a:p>
        </p:txBody>
      </p:sp>
      <p:sp>
        <p:nvSpPr>
          <p:cNvPr id="5" name="Right Brace 4">
            <a:extLst>
              <a:ext uri="{FF2B5EF4-FFF2-40B4-BE49-F238E27FC236}">
                <a16:creationId xmlns:a16="http://schemas.microsoft.com/office/drawing/2014/main" id="{2DA90E8C-6A4F-98FA-C8D2-6B483776EF44}"/>
              </a:ext>
            </a:extLst>
          </p:cNvPr>
          <p:cNvSpPr/>
          <p:nvPr/>
        </p:nvSpPr>
        <p:spPr>
          <a:xfrm>
            <a:off x="8497702" y="3965975"/>
            <a:ext cx="288000" cy="2261830"/>
          </a:xfrm>
          <a:prstGeom prst="rightBrace">
            <a:avLst/>
          </a:prstGeom>
          <a:ln>
            <a:solidFill>
              <a:srgbClr val="7E001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7E001B"/>
              </a:solidFill>
            </a:endParaRPr>
          </a:p>
        </p:txBody>
      </p:sp>
    </p:spTree>
    <p:extLst>
      <p:ext uri="{BB962C8B-B14F-4D97-AF65-F5344CB8AC3E}">
        <p14:creationId xmlns:p14="http://schemas.microsoft.com/office/powerpoint/2010/main" val="259403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7123-FFF9-D928-1CE8-23095245F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C5E4B-8427-5D67-BFC9-525F20436C56}"/>
              </a:ext>
            </a:extLst>
          </p:cNvPr>
          <p:cNvSpPr>
            <a:spLocks noGrp="1"/>
          </p:cNvSpPr>
          <p:nvPr>
            <p:ph type="title"/>
          </p:nvPr>
        </p:nvSpPr>
        <p:spPr/>
        <p:txBody>
          <a:bodyPr/>
          <a:lstStyle/>
          <a:p>
            <a:r>
              <a:rPr lang="sr-Cyrl-RS"/>
              <a:t>Структурални модел</a:t>
            </a:r>
            <a:endParaRPr lang="en-GB"/>
          </a:p>
        </p:txBody>
      </p:sp>
      <p:sp>
        <p:nvSpPr>
          <p:cNvPr id="3" name="Content Placeholder 2">
            <a:extLst>
              <a:ext uri="{FF2B5EF4-FFF2-40B4-BE49-F238E27FC236}">
                <a16:creationId xmlns:a16="http://schemas.microsoft.com/office/drawing/2014/main" id="{9608EE01-1551-E19A-2E1A-34C1EDCD3A70}"/>
              </a:ext>
            </a:extLst>
          </p:cNvPr>
          <p:cNvSpPr>
            <a:spLocks noGrp="1"/>
          </p:cNvSpPr>
          <p:nvPr>
            <p:ph idx="1"/>
          </p:nvPr>
        </p:nvSpPr>
        <p:spPr/>
        <p:txBody>
          <a:bodyPr/>
          <a:lstStyle/>
          <a:p>
            <a:r>
              <a:rPr lang="sr-Cyrl-RS"/>
              <a:t>На нивоу узорка важи:</a:t>
            </a:r>
            <a:endParaRPr lang="en-GB"/>
          </a:p>
          <a:p>
            <a:pPr marL="0" indent="0" algn="ctr">
              <a:buNone/>
            </a:pP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M + (</a:t>
            </a:r>
            <a:r>
              <a:rPr lang="sr-Cyrl-CS" sz="3600" b="1" err="1">
                <a:solidFill>
                  <a:srgbClr val="C00000"/>
                </a:solidFill>
              </a:rPr>
              <a:t>M</a:t>
            </a:r>
            <a:r>
              <a:rPr lang="sr-Cyrl-CS" sz="3600" b="1" i="1" baseline="-25000" err="1">
                <a:solidFill>
                  <a:srgbClr val="C00000"/>
                </a:solidFill>
              </a:rPr>
              <a:t>i</a:t>
            </a:r>
            <a:r>
              <a:rPr lang="sr-Cyrl-CS" sz="3600" b="1" i="1">
                <a:solidFill>
                  <a:srgbClr val="C00000"/>
                </a:solidFill>
              </a:rPr>
              <a:t> </a:t>
            </a:r>
            <a:r>
              <a:rPr lang="sr-Cyrl-CS" sz="3600" b="1">
                <a:solidFill>
                  <a:srgbClr val="C00000"/>
                </a:solidFill>
              </a:rPr>
              <a:t>- M) + (</a:t>
            </a: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a:t>
            </a:r>
            <a:r>
              <a:rPr lang="sr-Cyrl-CS" sz="3600" b="1" err="1">
                <a:solidFill>
                  <a:srgbClr val="C00000"/>
                </a:solidFill>
              </a:rPr>
              <a:t>M</a:t>
            </a:r>
            <a:r>
              <a:rPr lang="sr-Cyrl-CS" sz="3600" b="1" i="1" baseline="-25000" err="1">
                <a:solidFill>
                  <a:srgbClr val="C00000"/>
                </a:solidFill>
              </a:rPr>
              <a:t>i</a:t>
            </a:r>
            <a:r>
              <a:rPr lang="sr-Cyrl-CS" sz="3600" b="1">
                <a:solidFill>
                  <a:srgbClr val="C00000"/>
                </a:solidFill>
              </a:rPr>
              <a:t>)</a:t>
            </a:r>
            <a:endParaRPr lang="sr-Cyrl-RS" sz="3600" b="1">
              <a:solidFill>
                <a:srgbClr val="C00000"/>
              </a:solidFill>
            </a:endParaRPr>
          </a:p>
          <a:p>
            <a:pPr lvl="1"/>
            <a:endParaRPr lang="sr-Cyrl-RS" sz="3200"/>
          </a:p>
          <a:p>
            <a:endParaRPr lang="sr-Cyrl-RS" sz="3200"/>
          </a:p>
        </p:txBody>
      </p:sp>
    </p:spTree>
    <p:extLst>
      <p:ext uri="{BB962C8B-B14F-4D97-AF65-F5344CB8AC3E}">
        <p14:creationId xmlns:p14="http://schemas.microsoft.com/office/powerpoint/2010/main" val="1755734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28228-2CB1-0249-D385-F03EF7BBC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1914C-22FD-D3C2-EBC0-8FFF002658D0}"/>
              </a:ext>
            </a:extLst>
          </p:cNvPr>
          <p:cNvSpPr>
            <a:spLocks noGrp="1"/>
          </p:cNvSpPr>
          <p:nvPr>
            <p:ph type="title"/>
          </p:nvPr>
        </p:nvSpPr>
        <p:spPr/>
        <p:txBody>
          <a:bodyPr/>
          <a:lstStyle/>
          <a:p>
            <a:r>
              <a:rPr lang="sr-Cyrl-RS"/>
              <a:t>Структурални модел</a:t>
            </a:r>
            <a:endParaRPr lang="en-GB"/>
          </a:p>
        </p:txBody>
      </p:sp>
      <p:sp>
        <p:nvSpPr>
          <p:cNvPr id="3" name="Content Placeholder 2">
            <a:extLst>
              <a:ext uri="{FF2B5EF4-FFF2-40B4-BE49-F238E27FC236}">
                <a16:creationId xmlns:a16="http://schemas.microsoft.com/office/drawing/2014/main" id="{9D751DBF-BC3B-E3EA-9590-9DF035BB1BC7}"/>
              </a:ext>
            </a:extLst>
          </p:cNvPr>
          <p:cNvSpPr>
            <a:spLocks noGrp="1"/>
          </p:cNvSpPr>
          <p:nvPr>
            <p:ph idx="1"/>
          </p:nvPr>
        </p:nvSpPr>
        <p:spPr/>
        <p:txBody>
          <a:bodyPr/>
          <a:lstStyle/>
          <a:p>
            <a:r>
              <a:rPr lang="sr-Cyrl-RS"/>
              <a:t>На нивоу узорка важи:</a:t>
            </a:r>
            <a:endParaRPr lang="en-GB"/>
          </a:p>
          <a:p>
            <a:pPr marL="0" indent="0" algn="ctr">
              <a:buNone/>
            </a:pP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M + (</a:t>
            </a:r>
            <a:r>
              <a:rPr lang="sr-Cyrl-CS" sz="3600" b="1" err="1">
                <a:solidFill>
                  <a:srgbClr val="C00000"/>
                </a:solidFill>
              </a:rPr>
              <a:t>M</a:t>
            </a:r>
            <a:r>
              <a:rPr lang="sr-Cyrl-CS" sz="3600" b="1" i="1" baseline="-25000" err="1">
                <a:solidFill>
                  <a:srgbClr val="C00000"/>
                </a:solidFill>
              </a:rPr>
              <a:t>i</a:t>
            </a:r>
            <a:r>
              <a:rPr lang="sr-Cyrl-CS" sz="3600" b="1" i="1">
                <a:solidFill>
                  <a:srgbClr val="C00000"/>
                </a:solidFill>
              </a:rPr>
              <a:t> </a:t>
            </a:r>
            <a:r>
              <a:rPr lang="sr-Cyrl-CS" sz="3600" b="1">
                <a:solidFill>
                  <a:srgbClr val="C00000"/>
                </a:solidFill>
              </a:rPr>
              <a:t>- M) + (</a:t>
            </a: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a:t>
            </a:r>
            <a:r>
              <a:rPr lang="sr-Cyrl-CS" sz="3600" b="1" err="1">
                <a:solidFill>
                  <a:srgbClr val="C00000"/>
                </a:solidFill>
              </a:rPr>
              <a:t>M</a:t>
            </a:r>
            <a:r>
              <a:rPr lang="sr-Cyrl-CS" sz="3600" b="1" i="1" baseline="-25000" err="1">
                <a:solidFill>
                  <a:srgbClr val="C00000"/>
                </a:solidFill>
              </a:rPr>
              <a:t>i</a:t>
            </a:r>
            <a:r>
              <a:rPr lang="sr-Cyrl-CS" sz="3600" b="1">
                <a:solidFill>
                  <a:srgbClr val="C00000"/>
                </a:solidFill>
              </a:rPr>
              <a:t>)</a:t>
            </a:r>
            <a:endParaRPr lang="sr-Cyrl-RS" sz="3600" b="1">
              <a:solidFill>
                <a:srgbClr val="C00000"/>
              </a:solidFill>
            </a:endParaRPr>
          </a:p>
          <a:p>
            <a:pPr lvl="1"/>
            <a:endParaRPr lang="sr-Cyrl-RS" sz="3200"/>
          </a:p>
          <a:p>
            <a:endParaRPr lang="sr-Cyrl-RS" sz="3200"/>
          </a:p>
        </p:txBody>
      </p:sp>
      <p:sp>
        <p:nvSpPr>
          <p:cNvPr id="4" name="Oval 3">
            <a:extLst>
              <a:ext uri="{FF2B5EF4-FFF2-40B4-BE49-F238E27FC236}">
                <a16:creationId xmlns:a16="http://schemas.microsoft.com/office/drawing/2014/main" id="{09A773A5-7EC4-4DAA-BECD-1AF2D09B4A21}"/>
              </a:ext>
            </a:extLst>
          </p:cNvPr>
          <p:cNvSpPr/>
          <p:nvPr/>
        </p:nvSpPr>
        <p:spPr>
          <a:xfrm>
            <a:off x="3927393" y="1917773"/>
            <a:ext cx="972982" cy="1414849"/>
          </a:xfrm>
          <a:prstGeom prst="ellipse">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6" name="TextBox 5">
            <a:extLst>
              <a:ext uri="{FF2B5EF4-FFF2-40B4-BE49-F238E27FC236}">
                <a16:creationId xmlns:a16="http://schemas.microsoft.com/office/drawing/2014/main" id="{D0F49FBE-41B1-7DC5-14B9-15399C3C181E}"/>
              </a:ext>
            </a:extLst>
          </p:cNvPr>
          <p:cNvSpPr txBox="1"/>
          <p:nvPr/>
        </p:nvSpPr>
        <p:spPr>
          <a:xfrm>
            <a:off x="1408670" y="4504680"/>
            <a:ext cx="6010428" cy="461665"/>
          </a:xfrm>
          <a:prstGeom prst="rect">
            <a:avLst/>
          </a:prstGeom>
          <a:noFill/>
        </p:spPr>
        <p:txBody>
          <a:bodyPr wrap="none" rtlCol="0">
            <a:spAutoFit/>
          </a:bodyPr>
          <a:lstStyle/>
          <a:p>
            <a:r>
              <a:rPr lang="sr-Cyrl-RS" sz="2400"/>
              <a:t>заједнички просек, општи просечни ниво</a:t>
            </a:r>
            <a:endParaRPr lang="en-GB" sz="2400"/>
          </a:p>
        </p:txBody>
      </p:sp>
      <p:cxnSp>
        <p:nvCxnSpPr>
          <p:cNvPr id="8" name="Straight Arrow Connector 7">
            <a:extLst>
              <a:ext uri="{FF2B5EF4-FFF2-40B4-BE49-F238E27FC236}">
                <a16:creationId xmlns:a16="http://schemas.microsoft.com/office/drawing/2014/main" id="{50EE0DB8-203E-210A-4B4D-BAD093697798}"/>
              </a:ext>
            </a:extLst>
          </p:cNvPr>
          <p:cNvCxnSpPr>
            <a:cxnSpLocks/>
          </p:cNvCxnSpPr>
          <p:nvPr/>
        </p:nvCxnSpPr>
        <p:spPr>
          <a:xfrm flipV="1">
            <a:off x="3463095" y="3086863"/>
            <a:ext cx="557562" cy="141781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13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81F0-715E-0282-D505-9241F5EEC737}"/>
              </a:ext>
            </a:extLst>
          </p:cNvPr>
          <p:cNvSpPr>
            <a:spLocks noGrp="1"/>
          </p:cNvSpPr>
          <p:nvPr>
            <p:ph type="title"/>
          </p:nvPr>
        </p:nvSpPr>
        <p:spPr/>
        <p:txBody>
          <a:bodyPr/>
          <a:lstStyle/>
          <a:p>
            <a:r>
              <a:rPr lang="sr-Cyrl-RS"/>
              <a:t>Структурални модел</a:t>
            </a:r>
            <a:endParaRPr lang="en-GB"/>
          </a:p>
        </p:txBody>
      </p:sp>
      <p:sp>
        <p:nvSpPr>
          <p:cNvPr id="3" name="Content Placeholder 2">
            <a:extLst>
              <a:ext uri="{FF2B5EF4-FFF2-40B4-BE49-F238E27FC236}">
                <a16:creationId xmlns:a16="http://schemas.microsoft.com/office/drawing/2014/main" id="{5471002B-29A4-4B9A-0D0B-190F987A3D0A}"/>
              </a:ext>
            </a:extLst>
          </p:cNvPr>
          <p:cNvSpPr>
            <a:spLocks noGrp="1"/>
          </p:cNvSpPr>
          <p:nvPr>
            <p:ph idx="1"/>
          </p:nvPr>
        </p:nvSpPr>
        <p:spPr/>
        <p:txBody>
          <a:bodyPr/>
          <a:lstStyle/>
          <a:p>
            <a:r>
              <a:rPr lang="sr-Cyrl-RS"/>
              <a:t>На нивоу узорка важи:</a:t>
            </a:r>
            <a:endParaRPr lang="en-GB"/>
          </a:p>
          <a:p>
            <a:pPr marL="0" indent="0" algn="ctr">
              <a:buNone/>
            </a:pP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M + (</a:t>
            </a:r>
            <a:r>
              <a:rPr lang="sr-Cyrl-CS" sz="3600" b="1" err="1">
                <a:solidFill>
                  <a:srgbClr val="C00000"/>
                </a:solidFill>
              </a:rPr>
              <a:t>M</a:t>
            </a:r>
            <a:r>
              <a:rPr lang="sr-Cyrl-CS" sz="3600" b="1" i="1" baseline="-25000" err="1">
                <a:solidFill>
                  <a:srgbClr val="C00000"/>
                </a:solidFill>
              </a:rPr>
              <a:t>i</a:t>
            </a:r>
            <a:r>
              <a:rPr lang="sr-Cyrl-CS" sz="3600" b="1" i="1">
                <a:solidFill>
                  <a:srgbClr val="C00000"/>
                </a:solidFill>
              </a:rPr>
              <a:t> </a:t>
            </a:r>
            <a:r>
              <a:rPr lang="sr-Cyrl-CS" sz="3600" b="1">
                <a:solidFill>
                  <a:srgbClr val="C00000"/>
                </a:solidFill>
              </a:rPr>
              <a:t>- M) + (</a:t>
            </a: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a:t>
            </a:r>
            <a:r>
              <a:rPr lang="sr-Cyrl-CS" sz="3600" b="1" err="1">
                <a:solidFill>
                  <a:srgbClr val="C00000"/>
                </a:solidFill>
              </a:rPr>
              <a:t>M</a:t>
            </a:r>
            <a:r>
              <a:rPr lang="sr-Cyrl-CS" sz="3600" b="1" i="1" baseline="-25000" err="1">
                <a:solidFill>
                  <a:srgbClr val="C00000"/>
                </a:solidFill>
              </a:rPr>
              <a:t>i</a:t>
            </a:r>
            <a:r>
              <a:rPr lang="sr-Cyrl-CS" sz="3600" b="1">
                <a:solidFill>
                  <a:srgbClr val="C00000"/>
                </a:solidFill>
              </a:rPr>
              <a:t>)</a:t>
            </a:r>
            <a:endParaRPr lang="sr-Cyrl-RS" sz="3600" b="1">
              <a:solidFill>
                <a:srgbClr val="C00000"/>
              </a:solidFill>
            </a:endParaRPr>
          </a:p>
          <a:p>
            <a:pPr lvl="1"/>
            <a:endParaRPr lang="sr-Cyrl-RS" sz="3200"/>
          </a:p>
          <a:p>
            <a:endParaRPr lang="sr-Cyrl-RS" sz="3200"/>
          </a:p>
        </p:txBody>
      </p:sp>
      <p:sp>
        <p:nvSpPr>
          <p:cNvPr id="4" name="Oval 3">
            <a:extLst>
              <a:ext uri="{FF2B5EF4-FFF2-40B4-BE49-F238E27FC236}">
                <a16:creationId xmlns:a16="http://schemas.microsoft.com/office/drawing/2014/main" id="{F083DC17-8E2E-5F50-FBA8-9CCEEDBA5218}"/>
              </a:ext>
            </a:extLst>
          </p:cNvPr>
          <p:cNvSpPr/>
          <p:nvPr/>
        </p:nvSpPr>
        <p:spPr>
          <a:xfrm>
            <a:off x="4992130" y="1879214"/>
            <a:ext cx="1804086" cy="1414849"/>
          </a:xfrm>
          <a:prstGeom prst="ellipse">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6" name="TextBox 5">
            <a:extLst>
              <a:ext uri="{FF2B5EF4-FFF2-40B4-BE49-F238E27FC236}">
                <a16:creationId xmlns:a16="http://schemas.microsoft.com/office/drawing/2014/main" id="{FC8FCAB8-393E-FE5A-6995-4F399B380751}"/>
              </a:ext>
            </a:extLst>
          </p:cNvPr>
          <p:cNvSpPr txBox="1"/>
          <p:nvPr/>
        </p:nvSpPr>
        <p:spPr>
          <a:xfrm>
            <a:off x="1408670" y="4504680"/>
            <a:ext cx="6580199" cy="461665"/>
          </a:xfrm>
          <a:prstGeom prst="rect">
            <a:avLst/>
          </a:prstGeom>
          <a:noFill/>
        </p:spPr>
        <p:txBody>
          <a:bodyPr wrap="none" rtlCol="0">
            <a:spAutoFit/>
          </a:bodyPr>
          <a:lstStyle/>
          <a:p>
            <a:r>
              <a:rPr lang="sr-Cyrl-RS" sz="2400"/>
              <a:t>ефекат испитаника (индивидуалне разлике)</a:t>
            </a:r>
            <a:endParaRPr lang="en-GB" sz="2400"/>
          </a:p>
        </p:txBody>
      </p:sp>
      <p:cxnSp>
        <p:nvCxnSpPr>
          <p:cNvPr id="8" name="Straight Arrow Connector 7">
            <a:extLst>
              <a:ext uri="{FF2B5EF4-FFF2-40B4-BE49-F238E27FC236}">
                <a16:creationId xmlns:a16="http://schemas.microsoft.com/office/drawing/2014/main" id="{8343AF5F-2C4A-E5DF-7CE2-F389B08BB203}"/>
              </a:ext>
            </a:extLst>
          </p:cNvPr>
          <p:cNvCxnSpPr>
            <a:stCxn id="6" idx="0"/>
            <a:endCxn id="4" idx="3"/>
          </p:cNvCxnSpPr>
          <p:nvPr/>
        </p:nvCxnSpPr>
        <p:spPr>
          <a:xfrm flipV="1">
            <a:off x="4698770" y="3086863"/>
            <a:ext cx="557562" cy="141781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278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303D5-DAA9-2B29-8242-A1C6ADD47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42A1A-665D-C146-B290-5B9096B7611C}"/>
              </a:ext>
            </a:extLst>
          </p:cNvPr>
          <p:cNvSpPr>
            <a:spLocks noGrp="1"/>
          </p:cNvSpPr>
          <p:nvPr>
            <p:ph type="title"/>
          </p:nvPr>
        </p:nvSpPr>
        <p:spPr/>
        <p:txBody>
          <a:bodyPr/>
          <a:lstStyle/>
          <a:p>
            <a:r>
              <a:rPr lang="sr-Cyrl-RS"/>
              <a:t>Структурални модел</a:t>
            </a:r>
            <a:endParaRPr lang="en-GB"/>
          </a:p>
        </p:txBody>
      </p:sp>
      <p:sp>
        <p:nvSpPr>
          <p:cNvPr id="3" name="Content Placeholder 2">
            <a:extLst>
              <a:ext uri="{FF2B5EF4-FFF2-40B4-BE49-F238E27FC236}">
                <a16:creationId xmlns:a16="http://schemas.microsoft.com/office/drawing/2014/main" id="{45471D12-7FD0-FB0E-3B26-A4AD2BD032C2}"/>
              </a:ext>
            </a:extLst>
          </p:cNvPr>
          <p:cNvSpPr>
            <a:spLocks noGrp="1"/>
          </p:cNvSpPr>
          <p:nvPr>
            <p:ph idx="1"/>
          </p:nvPr>
        </p:nvSpPr>
        <p:spPr/>
        <p:txBody>
          <a:bodyPr/>
          <a:lstStyle/>
          <a:p>
            <a:r>
              <a:rPr lang="sr-Cyrl-RS"/>
              <a:t>На нивоу узорка важи:</a:t>
            </a:r>
            <a:endParaRPr lang="en-GB"/>
          </a:p>
          <a:p>
            <a:pPr marL="0" indent="0" algn="ctr">
              <a:buNone/>
            </a:pP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M + (</a:t>
            </a:r>
            <a:r>
              <a:rPr lang="sr-Cyrl-CS" sz="3600" b="1" err="1">
                <a:solidFill>
                  <a:srgbClr val="C00000"/>
                </a:solidFill>
              </a:rPr>
              <a:t>M</a:t>
            </a:r>
            <a:r>
              <a:rPr lang="sr-Cyrl-CS" sz="3600" b="1" i="1" baseline="-25000" err="1">
                <a:solidFill>
                  <a:srgbClr val="C00000"/>
                </a:solidFill>
              </a:rPr>
              <a:t>i</a:t>
            </a:r>
            <a:r>
              <a:rPr lang="sr-Cyrl-CS" sz="3600" b="1" i="1">
                <a:solidFill>
                  <a:srgbClr val="C00000"/>
                </a:solidFill>
              </a:rPr>
              <a:t> </a:t>
            </a:r>
            <a:r>
              <a:rPr lang="sr-Cyrl-CS" sz="3600" b="1">
                <a:solidFill>
                  <a:srgbClr val="C00000"/>
                </a:solidFill>
              </a:rPr>
              <a:t>- M) + (</a:t>
            </a: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a:t>
            </a:r>
            <a:r>
              <a:rPr lang="sr-Cyrl-CS" sz="3600" b="1" err="1">
                <a:solidFill>
                  <a:srgbClr val="C00000"/>
                </a:solidFill>
              </a:rPr>
              <a:t>M</a:t>
            </a:r>
            <a:r>
              <a:rPr lang="sr-Cyrl-CS" sz="3600" b="1" i="1" baseline="-25000" err="1">
                <a:solidFill>
                  <a:srgbClr val="C00000"/>
                </a:solidFill>
              </a:rPr>
              <a:t>i</a:t>
            </a:r>
            <a:r>
              <a:rPr lang="sr-Cyrl-CS" sz="3600" b="1">
                <a:solidFill>
                  <a:srgbClr val="C00000"/>
                </a:solidFill>
              </a:rPr>
              <a:t>)</a:t>
            </a:r>
            <a:endParaRPr lang="sr-Cyrl-RS" sz="3600" b="1">
              <a:solidFill>
                <a:srgbClr val="C00000"/>
              </a:solidFill>
            </a:endParaRPr>
          </a:p>
          <a:p>
            <a:pPr lvl="1"/>
            <a:endParaRPr lang="sr-Cyrl-RS" sz="3200"/>
          </a:p>
          <a:p>
            <a:endParaRPr lang="sr-Cyrl-RS" sz="3200"/>
          </a:p>
        </p:txBody>
      </p:sp>
      <p:sp>
        <p:nvSpPr>
          <p:cNvPr id="5" name="Oval 4">
            <a:extLst>
              <a:ext uri="{FF2B5EF4-FFF2-40B4-BE49-F238E27FC236}">
                <a16:creationId xmlns:a16="http://schemas.microsoft.com/office/drawing/2014/main" id="{8773A2E7-93D8-6893-6518-0F1324F326A2}"/>
              </a:ext>
            </a:extLst>
          </p:cNvPr>
          <p:cNvSpPr/>
          <p:nvPr/>
        </p:nvSpPr>
        <p:spPr>
          <a:xfrm>
            <a:off x="7096897" y="1879214"/>
            <a:ext cx="2096530" cy="1414849"/>
          </a:xfrm>
          <a:prstGeom prst="ellipse">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6" name="TextBox 5">
            <a:extLst>
              <a:ext uri="{FF2B5EF4-FFF2-40B4-BE49-F238E27FC236}">
                <a16:creationId xmlns:a16="http://schemas.microsoft.com/office/drawing/2014/main" id="{870F03DD-90FD-8371-4A85-B9FC3825FDFC}"/>
              </a:ext>
            </a:extLst>
          </p:cNvPr>
          <p:cNvSpPr txBox="1"/>
          <p:nvPr/>
        </p:nvSpPr>
        <p:spPr>
          <a:xfrm>
            <a:off x="1544595" y="4408784"/>
            <a:ext cx="6762877" cy="830997"/>
          </a:xfrm>
          <a:prstGeom prst="rect">
            <a:avLst/>
          </a:prstGeom>
          <a:noFill/>
        </p:spPr>
        <p:txBody>
          <a:bodyPr wrap="none" rtlCol="0">
            <a:spAutoFit/>
          </a:bodyPr>
          <a:lstStyle/>
          <a:p>
            <a:r>
              <a:rPr lang="sr-Cyrl-RS" sz="2400"/>
              <a:t>разлике за испитаника од мерења до мерења</a:t>
            </a:r>
          </a:p>
          <a:p>
            <a:r>
              <a:rPr lang="sr-Cyrl-RS" sz="2400" b="1"/>
              <a:t>у односу на ниво тог испитаника</a:t>
            </a:r>
            <a:endParaRPr lang="en-GB" sz="2400"/>
          </a:p>
        </p:txBody>
      </p:sp>
      <p:cxnSp>
        <p:nvCxnSpPr>
          <p:cNvPr id="8" name="Straight Arrow Connector 7">
            <a:extLst>
              <a:ext uri="{FF2B5EF4-FFF2-40B4-BE49-F238E27FC236}">
                <a16:creationId xmlns:a16="http://schemas.microsoft.com/office/drawing/2014/main" id="{BBD54520-12E1-A9E4-FEB2-477D2795671A}"/>
              </a:ext>
            </a:extLst>
          </p:cNvPr>
          <p:cNvCxnSpPr>
            <a:cxnSpLocks/>
          </p:cNvCxnSpPr>
          <p:nvPr/>
        </p:nvCxnSpPr>
        <p:spPr>
          <a:xfrm flipV="1">
            <a:off x="6818116" y="3086863"/>
            <a:ext cx="557562" cy="141781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925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01E27-5073-D1FD-0D69-F71BD348E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3B2C5-4115-1F83-BCC3-AC8F5A973C4E}"/>
              </a:ext>
            </a:extLst>
          </p:cNvPr>
          <p:cNvSpPr>
            <a:spLocks noGrp="1"/>
          </p:cNvSpPr>
          <p:nvPr>
            <p:ph type="title"/>
          </p:nvPr>
        </p:nvSpPr>
        <p:spPr/>
        <p:txBody>
          <a:bodyPr/>
          <a:lstStyle/>
          <a:p>
            <a:r>
              <a:rPr lang="sr-Cyrl-RS"/>
              <a:t>Структурални модел</a:t>
            </a:r>
            <a:endParaRPr lang="en-GB"/>
          </a:p>
        </p:txBody>
      </p:sp>
      <p:sp>
        <p:nvSpPr>
          <p:cNvPr id="3" name="Content Placeholder 2">
            <a:extLst>
              <a:ext uri="{FF2B5EF4-FFF2-40B4-BE49-F238E27FC236}">
                <a16:creationId xmlns:a16="http://schemas.microsoft.com/office/drawing/2014/main" id="{FF445339-8DA4-1AFB-5A5E-8906DFEE2F02}"/>
              </a:ext>
            </a:extLst>
          </p:cNvPr>
          <p:cNvSpPr>
            <a:spLocks noGrp="1"/>
          </p:cNvSpPr>
          <p:nvPr>
            <p:ph idx="1"/>
          </p:nvPr>
        </p:nvSpPr>
        <p:spPr/>
        <p:txBody>
          <a:bodyPr/>
          <a:lstStyle/>
          <a:p>
            <a:r>
              <a:rPr lang="sr-Cyrl-RS"/>
              <a:t>На нивоу узорка важи:</a:t>
            </a:r>
            <a:endParaRPr lang="en-GB"/>
          </a:p>
          <a:p>
            <a:pPr marL="0" indent="0" algn="ctr">
              <a:buNone/>
            </a:pP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M + (</a:t>
            </a:r>
            <a:r>
              <a:rPr lang="sr-Cyrl-CS" sz="3600" b="1" err="1">
                <a:solidFill>
                  <a:srgbClr val="C00000"/>
                </a:solidFill>
              </a:rPr>
              <a:t>M</a:t>
            </a:r>
            <a:r>
              <a:rPr lang="sr-Cyrl-CS" sz="3600" b="1" i="1" baseline="-25000" err="1">
                <a:solidFill>
                  <a:srgbClr val="C00000"/>
                </a:solidFill>
              </a:rPr>
              <a:t>i</a:t>
            </a:r>
            <a:r>
              <a:rPr lang="sr-Cyrl-CS" sz="3600" b="1" i="1">
                <a:solidFill>
                  <a:srgbClr val="C00000"/>
                </a:solidFill>
              </a:rPr>
              <a:t> </a:t>
            </a:r>
            <a:r>
              <a:rPr lang="sr-Cyrl-CS" sz="3600" b="1">
                <a:solidFill>
                  <a:srgbClr val="C00000"/>
                </a:solidFill>
              </a:rPr>
              <a:t>- M) + (</a:t>
            </a: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a:t>
            </a:r>
            <a:r>
              <a:rPr lang="sr-Cyrl-CS" sz="3600" b="1" err="1">
                <a:solidFill>
                  <a:srgbClr val="C00000"/>
                </a:solidFill>
              </a:rPr>
              <a:t>M</a:t>
            </a:r>
            <a:r>
              <a:rPr lang="sr-Cyrl-CS" sz="3600" b="1" i="1" baseline="-25000" err="1">
                <a:solidFill>
                  <a:srgbClr val="C00000"/>
                </a:solidFill>
              </a:rPr>
              <a:t>i</a:t>
            </a:r>
            <a:r>
              <a:rPr lang="sr-Cyrl-CS" sz="3600" b="1">
                <a:solidFill>
                  <a:srgbClr val="C00000"/>
                </a:solidFill>
              </a:rPr>
              <a:t>)</a:t>
            </a:r>
            <a:endParaRPr lang="sr-Cyrl-RS" sz="3600" b="1">
              <a:solidFill>
                <a:srgbClr val="C00000"/>
              </a:solidFill>
            </a:endParaRPr>
          </a:p>
          <a:p>
            <a:pPr marL="0" indent="0" algn="ctr">
              <a:buNone/>
            </a:pPr>
            <a:endParaRPr lang="sr-Cyrl-CS" sz="3600" b="1">
              <a:solidFill>
                <a:srgbClr val="C00000"/>
              </a:solidFill>
            </a:endParaRPr>
          </a:p>
          <a:p>
            <a:pPr marL="0" indent="0" algn="ctr">
              <a:buNone/>
            </a:pPr>
            <a:endParaRPr lang="sr-Cyrl-RS" sz="3600" b="1">
              <a:solidFill>
                <a:srgbClr val="C00000"/>
              </a:solidFill>
            </a:endParaRPr>
          </a:p>
          <a:p>
            <a:pPr marL="0" indent="0" algn="ctr">
              <a:buNone/>
            </a:pPr>
            <a:endParaRPr lang="sr-Cyrl-RS" sz="3600" b="1">
              <a:solidFill>
                <a:srgbClr val="C00000"/>
              </a:solidFill>
            </a:endParaRPr>
          </a:p>
          <a:p>
            <a:endParaRPr lang="sr-Cyrl-RS" sz="3200"/>
          </a:p>
        </p:txBody>
      </p:sp>
      <p:sp>
        <p:nvSpPr>
          <p:cNvPr id="5" name="Oval 4">
            <a:extLst>
              <a:ext uri="{FF2B5EF4-FFF2-40B4-BE49-F238E27FC236}">
                <a16:creationId xmlns:a16="http://schemas.microsoft.com/office/drawing/2014/main" id="{1B625DAB-8108-7956-5CCF-73EAA51572DC}"/>
              </a:ext>
            </a:extLst>
          </p:cNvPr>
          <p:cNvSpPr/>
          <p:nvPr/>
        </p:nvSpPr>
        <p:spPr>
          <a:xfrm>
            <a:off x="7096897" y="1879214"/>
            <a:ext cx="2096530" cy="1414849"/>
          </a:xfrm>
          <a:prstGeom prst="ellipse">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87E3F4DC-D61A-6E58-E9B4-08056A3EC0DB}"/>
              </a:ext>
            </a:extLst>
          </p:cNvPr>
          <p:cNvCxnSpPr>
            <a:cxnSpLocks/>
          </p:cNvCxnSpPr>
          <p:nvPr/>
        </p:nvCxnSpPr>
        <p:spPr>
          <a:xfrm flipV="1">
            <a:off x="6818116" y="3086863"/>
            <a:ext cx="557562" cy="141781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80602A6-E2A3-1ADE-021D-495276D43F15}"/>
              </a:ext>
            </a:extLst>
          </p:cNvPr>
          <p:cNvSpPr txBox="1"/>
          <p:nvPr/>
        </p:nvSpPr>
        <p:spPr>
          <a:xfrm>
            <a:off x="1544595" y="4408784"/>
            <a:ext cx="6762877" cy="1938992"/>
          </a:xfrm>
          <a:prstGeom prst="rect">
            <a:avLst/>
          </a:prstGeom>
          <a:noFill/>
        </p:spPr>
        <p:txBody>
          <a:bodyPr wrap="none" rtlCol="0">
            <a:spAutoFit/>
          </a:bodyPr>
          <a:lstStyle/>
          <a:p>
            <a:r>
              <a:rPr lang="sr-Cyrl-RS" sz="2400"/>
              <a:t>разлике за испитаника од мерења до мерења</a:t>
            </a:r>
          </a:p>
          <a:p>
            <a:r>
              <a:rPr lang="sr-Cyrl-RS" sz="2400" b="1"/>
              <a:t>у односу на ниво тог испитаника:</a:t>
            </a:r>
          </a:p>
          <a:p>
            <a:pPr marL="457200" indent="-457200">
              <a:buAutoNum type="arabicPeriod"/>
            </a:pPr>
            <a:endParaRPr lang="sr-Cyrl-RS" sz="2400"/>
          </a:p>
          <a:p>
            <a:pPr marL="457200" indent="-457200">
              <a:buAutoNum type="arabicPeriod"/>
            </a:pPr>
            <a:r>
              <a:rPr lang="sr-Cyrl-RS" sz="2400" b="1">
                <a:solidFill>
                  <a:srgbClr val="C00000"/>
                </a:solidFill>
              </a:rPr>
              <a:t>ефекат поновљеног фактора</a:t>
            </a:r>
          </a:p>
          <a:p>
            <a:pPr marL="457200" indent="-457200">
              <a:buAutoNum type="arabicPeriod"/>
            </a:pPr>
            <a:r>
              <a:rPr lang="sr-Cyrl-RS" sz="2400" b="1">
                <a:solidFill>
                  <a:srgbClr val="C00000"/>
                </a:solidFill>
              </a:rPr>
              <a:t>грешка мерења</a:t>
            </a:r>
            <a:endParaRPr lang="en-GB" sz="2400" b="1">
              <a:solidFill>
                <a:srgbClr val="C00000"/>
              </a:solidFill>
            </a:endParaRPr>
          </a:p>
        </p:txBody>
      </p:sp>
    </p:spTree>
    <p:extLst>
      <p:ext uri="{BB962C8B-B14F-4D97-AF65-F5344CB8AC3E}">
        <p14:creationId xmlns:p14="http://schemas.microsoft.com/office/powerpoint/2010/main" val="338338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1A38B-A40C-15E7-ECF5-06FECA49F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9CBD5-CC55-3580-D595-CEFDBCE23126}"/>
              </a:ext>
            </a:extLst>
          </p:cNvPr>
          <p:cNvSpPr>
            <a:spLocks noGrp="1"/>
          </p:cNvSpPr>
          <p:nvPr>
            <p:ph type="title"/>
          </p:nvPr>
        </p:nvSpPr>
        <p:spPr/>
        <p:txBody>
          <a:bodyPr/>
          <a:lstStyle/>
          <a:p>
            <a:r>
              <a:rPr lang="sr-Cyrl-RS"/>
              <a:t>Пре него што почнемо</a:t>
            </a:r>
            <a:endParaRPr lang="en-GB"/>
          </a:p>
        </p:txBody>
      </p:sp>
      <p:sp>
        <p:nvSpPr>
          <p:cNvPr id="3" name="Content Placeholder 2">
            <a:extLst>
              <a:ext uri="{FF2B5EF4-FFF2-40B4-BE49-F238E27FC236}">
                <a16:creationId xmlns:a16="http://schemas.microsoft.com/office/drawing/2014/main" id="{2F6C04BC-9D7D-CA90-FF3B-D857F3F5C76E}"/>
              </a:ext>
            </a:extLst>
          </p:cNvPr>
          <p:cNvSpPr>
            <a:spLocks noGrp="1"/>
          </p:cNvSpPr>
          <p:nvPr>
            <p:ph idx="1"/>
          </p:nvPr>
        </p:nvSpPr>
        <p:spPr/>
        <p:txBody>
          <a:bodyPr>
            <a:normAutofit/>
          </a:bodyPr>
          <a:lstStyle/>
          <a:p>
            <a:pPr>
              <a:lnSpc>
                <a:spcPct val="150000"/>
              </a:lnSpc>
            </a:pPr>
            <a:r>
              <a:rPr lang="sr-Cyrl-RS" b="1">
                <a:solidFill>
                  <a:srgbClr val="7E001B"/>
                </a:solidFill>
              </a:rPr>
              <a:t>Подсетник:</a:t>
            </a:r>
          </a:p>
          <a:p>
            <a:pPr lvl="1">
              <a:lnSpc>
                <a:spcPct val="150000"/>
              </a:lnSpc>
            </a:pPr>
            <a:r>
              <a:rPr lang="sr-Cyrl-RS"/>
              <a:t>Које су зависне, а које су независне варијабле у </a:t>
            </a:r>
            <a:r>
              <a:rPr lang="sr-Cyrl-RS" err="1"/>
              <a:t>униваријационој</a:t>
            </a:r>
            <a:r>
              <a:rPr lang="sr-Cyrl-RS"/>
              <a:t> анализи варијансе?</a:t>
            </a:r>
          </a:p>
          <a:p>
            <a:pPr lvl="1">
              <a:lnSpc>
                <a:spcPct val="150000"/>
              </a:lnSpc>
            </a:pPr>
            <a:r>
              <a:rPr lang="sr-Cyrl-RS"/>
              <a:t>Шта се пореди анализом варијансе, уопштено?</a:t>
            </a:r>
          </a:p>
          <a:p>
            <a:pPr lvl="1">
              <a:lnSpc>
                <a:spcPct val="150000"/>
              </a:lnSpc>
            </a:pPr>
            <a:r>
              <a:rPr lang="sr-Cyrl-RS"/>
              <a:t>Шта је нулта хипотеза у </a:t>
            </a:r>
            <a:r>
              <a:rPr lang="sr-Cyrl-RS" err="1"/>
              <a:t>једнофакторској</a:t>
            </a:r>
            <a:r>
              <a:rPr lang="sr-Cyrl-RS"/>
              <a:t> анализи варијансе?</a:t>
            </a:r>
          </a:p>
          <a:p>
            <a:pPr lvl="1">
              <a:lnSpc>
                <a:spcPct val="150000"/>
              </a:lnSpc>
            </a:pPr>
            <a:r>
              <a:rPr lang="sr-Cyrl-RS"/>
              <a:t>Шта су нулте хипотезе у </a:t>
            </a:r>
            <a:r>
              <a:rPr lang="sr-Cyrl-RS" err="1"/>
              <a:t>двофакторској</a:t>
            </a:r>
            <a:r>
              <a:rPr lang="sr-Cyrl-RS"/>
              <a:t> анализи варијансе?</a:t>
            </a:r>
          </a:p>
        </p:txBody>
      </p:sp>
    </p:spTree>
    <p:extLst>
      <p:ext uri="{BB962C8B-B14F-4D97-AF65-F5344CB8AC3E}">
        <p14:creationId xmlns:p14="http://schemas.microsoft.com/office/powerpoint/2010/main" val="14289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B63E-E4A3-9F42-024D-641BA36CB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1D105-1E6C-901C-02A4-45600C0E0852}"/>
              </a:ext>
            </a:extLst>
          </p:cNvPr>
          <p:cNvSpPr>
            <a:spLocks noGrp="1"/>
          </p:cNvSpPr>
          <p:nvPr>
            <p:ph type="title"/>
          </p:nvPr>
        </p:nvSpPr>
        <p:spPr/>
        <p:txBody>
          <a:bodyPr/>
          <a:lstStyle/>
          <a:p>
            <a:r>
              <a:rPr lang="sr-Cyrl-RS"/>
              <a:t>Структурални модел</a:t>
            </a:r>
            <a:endParaRPr lang="en-GB"/>
          </a:p>
        </p:txBody>
      </p:sp>
      <p:sp>
        <p:nvSpPr>
          <p:cNvPr id="3" name="Content Placeholder 2">
            <a:extLst>
              <a:ext uri="{FF2B5EF4-FFF2-40B4-BE49-F238E27FC236}">
                <a16:creationId xmlns:a16="http://schemas.microsoft.com/office/drawing/2014/main" id="{C7FEAA14-E31E-DE9F-ABD3-F9028AE8B8BE}"/>
              </a:ext>
            </a:extLst>
          </p:cNvPr>
          <p:cNvSpPr>
            <a:spLocks noGrp="1"/>
          </p:cNvSpPr>
          <p:nvPr>
            <p:ph idx="1"/>
          </p:nvPr>
        </p:nvSpPr>
        <p:spPr/>
        <p:txBody>
          <a:bodyPr>
            <a:normAutofit/>
          </a:bodyPr>
          <a:lstStyle/>
          <a:p>
            <a:r>
              <a:rPr lang="sr-Cyrl-RS"/>
              <a:t>На нивоу узорка важи:</a:t>
            </a:r>
            <a:endParaRPr lang="en-GB"/>
          </a:p>
          <a:p>
            <a:pPr marL="0" indent="0" algn="ctr">
              <a:buNone/>
            </a:pP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M + (</a:t>
            </a:r>
            <a:r>
              <a:rPr lang="sr-Cyrl-CS" sz="3600" b="1" err="1">
                <a:solidFill>
                  <a:srgbClr val="C00000"/>
                </a:solidFill>
              </a:rPr>
              <a:t>M</a:t>
            </a:r>
            <a:r>
              <a:rPr lang="sr-Cyrl-CS" sz="3600" b="1" i="1" baseline="-25000" err="1">
                <a:solidFill>
                  <a:srgbClr val="C00000"/>
                </a:solidFill>
              </a:rPr>
              <a:t>i</a:t>
            </a:r>
            <a:r>
              <a:rPr lang="sr-Cyrl-CS" sz="3600" b="1" i="1">
                <a:solidFill>
                  <a:srgbClr val="C00000"/>
                </a:solidFill>
              </a:rPr>
              <a:t> </a:t>
            </a:r>
            <a:r>
              <a:rPr lang="sr-Cyrl-CS" sz="3600" b="1">
                <a:solidFill>
                  <a:srgbClr val="C00000"/>
                </a:solidFill>
              </a:rPr>
              <a:t>- M) + (</a:t>
            </a:r>
            <a:r>
              <a:rPr lang="sr-Cyrl-CS" sz="3600" b="1" err="1">
                <a:solidFill>
                  <a:srgbClr val="C00000"/>
                </a:solidFill>
              </a:rPr>
              <a:t>x</a:t>
            </a:r>
            <a:r>
              <a:rPr lang="sr-Cyrl-CS" sz="3600" b="1" i="1" baseline="-25000" err="1">
                <a:solidFill>
                  <a:srgbClr val="C00000"/>
                </a:solidFill>
              </a:rPr>
              <a:t>ik</a:t>
            </a:r>
            <a:r>
              <a:rPr lang="sr-Cyrl-CS" sz="3600" b="1" i="1">
                <a:solidFill>
                  <a:srgbClr val="C00000"/>
                </a:solidFill>
              </a:rPr>
              <a:t> </a:t>
            </a:r>
            <a:r>
              <a:rPr lang="sr-Cyrl-CS" sz="3600" b="1">
                <a:solidFill>
                  <a:srgbClr val="C00000"/>
                </a:solidFill>
              </a:rPr>
              <a:t>– </a:t>
            </a:r>
            <a:r>
              <a:rPr lang="sr-Cyrl-CS" sz="3600" b="1" err="1">
                <a:solidFill>
                  <a:srgbClr val="C00000"/>
                </a:solidFill>
              </a:rPr>
              <a:t>M</a:t>
            </a:r>
            <a:r>
              <a:rPr lang="sr-Cyrl-CS" sz="3600" b="1" i="1" baseline="-25000" err="1">
                <a:solidFill>
                  <a:srgbClr val="C00000"/>
                </a:solidFill>
              </a:rPr>
              <a:t>i</a:t>
            </a:r>
            <a:r>
              <a:rPr lang="sr-Cyrl-CS" sz="3600" b="1">
                <a:solidFill>
                  <a:srgbClr val="C00000"/>
                </a:solidFill>
              </a:rPr>
              <a:t>)</a:t>
            </a:r>
          </a:p>
          <a:p>
            <a:pPr marL="0" indent="0" algn="ctr">
              <a:buNone/>
            </a:pPr>
            <a:endParaRPr lang="en-GB" sz="3600" b="1">
              <a:solidFill>
                <a:srgbClr val="C00000"/>
              </a:solidFill>
            </a:endParaRPr>
          </a:p>
          <a:p>
            <a:pPr marL="0" indent="0" algn="ctr">
              <a:buNone/>
            </a:pPr>
            <a:r>
              <a:rPr lang="sr-Cyrl-CS" err="1"/>
              <a:t>x</a:t>
            </a:r>
            <a:r>
              <a:rPr lang="sr-Cyrl-CS" i="1" baseline="-25000" err="1"/>
              <a:t>ik</a:t>
            </a:r>
            <a:r>
              <a:rPr lang="sr-Cyrl-CS" i="1"/>
              <a:t> </a:t>
            </a:r>
            <a:r>
              <a:rPr lang="sr-Cyrl-CS"/>
              <a:t>– </a:t>
            </a:r>
            <a:r>
              <a:rPr lang="sr-Cyrl-CS" err="1"/>
              <a:t>M</a:t>
            </a:r>
            <a:r>
              <a:rPr lang="sr-Cyrl-CS" i="1" baseline="-25000" err="1"/>
              <a:t>i</a:t>
            </a:r>
            <a:r>
              <a:rPr lang="en-GB"/>
              <a:t> = </a:t>
            </a:r>
            <a:r>
              <a:rPr lang="sr-Cyrl-CS" err="1"/>
              <a:t>x</a:t>
            </a:r>
            <a:r>
              <a:rPr lang="sr-Cyrl-CS" i="1" baseline="-25000" err="1"/>
              <a:t>ik</a:t>
            </a:r>
            <a:r>
              <a:rPr lang="sr-Cyrl-CS" i="1"/>
              <a:t> </a:t>
            </a:r>
            <a:r>
              <a:rPr lang="sr-Cyrl-CS"/>
              <a:t>– </a:t>
            </a:r>
            <a:r>
              <a:rPr lang="sr-Cyrl-CS" err="1"/>
              <a:t>M</a:t>
            </a:r>
            <a:r>
              <a:rPr lang="sr-Cyrl-CS" i="1" baseline="-25000" err="1"/>
              <a:t>i</a:t>
            </a:r>
            <a:r>
              <a:rPr lang="en-GB"/>
              <a:t> </a:t>
            </a:r>
            <a:r>
              <a:rPr lang="en-GB">
                <a:solidFill>
                  <a:schemeClr val="accent2"/>
                </a:solidFill>
              </a:rPr>
              <a:t>+ M – M</a:t>
            </a:r>
            <a:r>
              <a:rPr lang="sr-Cyrl-RS">
                <a:solidFill>
                  <a:schemeClr val="accent2"/>
                </a:solidFill>
              </a:rPr>
              <a:t> </a:t>
            </a:r>
            <a:r>
              <a:rPr lang="en-GB">
                <a:solidFill>
                  <a:schemeClr val="accent3"/>
                </a:solidFill>
              </a:rPr>
              <a:t>+ Mk – Mk </a:t>
            </a:r>
            <a:r>
              <a:rPr lang="en-GB">
                <a:solidFill>
                  <a:schemeClr val="accent6"/>
                </a:solidFill>
              </a:rPr>
              <a:t>+ M – M</a:t>
            </a:r>
            <a:r>
              <a:rPr lang="sr-Cyrl-RS">
                <a:solidFill>
                  <a:schemeClr val="accent6"/>
                </a:solidFill>
              </a:rPr>
              <a:t> </a:t>
            </a:r>
            <a:endParaRPr lang="sr-Cyrl-CS">
              <a:solidFill>
                <a:schemeClr val="accent6"/>
              </a:solidFill>
            </a:endParaRPr>
          </a:p>
          <a:p>
            <a:pPr marL="0" indent="0" algn="ctr">
              <a:buNone/>
            </a:pPr>
            <a:r>
              <a:rPr lang="sr-Cyrl-CS" err="1"/>
              <a:t>x</a:t>
            </a:r>
            <a:r>
              <a:rPr lang="sr-Cyrl-CS" i="1" baseline="-25000" err="1"/>
              <a:t>ik</a:t>
            </a:r>
            <a:r>
              <a:rPr lang="sr-Cyrl-CS" i="1"/>
              <a:t> </a:t>
            </a:r>
            <a:r>
              <a:rPr lang="sr-Cyrl-CS"/>
              <a:t>– </a:t>
            </a:r>
            <a:r>
              <a:rPr lang="sr-Cyrl-CS" err="1"/>
              <a:t>M</a:t>
            </a:r>
            <a:r>
              <a:rPr lang="sr-Cyrl-CS" i="1" baseline="-25000" err="1"/>
              <a:t>i</a:t>
            </a:r>
            <a:r>
              <a:rPr lang="en-GB"/>
              <a:t> =</a:t>
            </a:r>
            <a:r>
              <a:rPr lang="sr-Cyrl-RS"/>
              <a:t> </a:t>
            </a:r>
            <a:r>
              <a:rPr lang="sr-Latn-RS" err="1"/>
              <a:t>M</a:t>
            </a:r>
            <a:r>
              <a:rPr lang="sr-Latn-RS" baseline="-25000" err="1"/>
              <a:t>k</a:t>
            </a:r>
            <a:r>
              <a:rPr lang="sr-Latn-RS"/>
              <a:t> – M</a:t>
            </a:r>
            <a:r>
              <a:rPr lang="en-GB"/>
              <a:t> </a:t>
            </a:r>
            <a:r>
              <a:rPr lang="sr-Latn-RS"/>
              <a:t>+ </a:t>
            </a:r>
            <a:r>
              <a:rPr lang="sr-Cyrl-CS" err="1"/>
              <a:t>x</a:t>
            </a:r>
            <a:r>
              <a:rPr lang="sr-Cyrl-CS" i="1" baseline="-25000" err="1"/>
              <a:t>ik</a:t>
            </a:r>
            <a:r>
              <a:rPr lang="sr-Cyrl-CS" i="1"/>
              <a:t> </a:t>
            </a:r>
            <a:r>
              <a:rPr lang="sr-Cyrl-CS"/>
              <a:t>– М + М – </a:t>
            </a:r>
            <a:r>
              <a:rPr lang="sr-Cyrl-CS" err="1"/>
              <a:t>M</a:t>
            </a:r>
            <a:r>
              <a:rPr lang="sr-Cyrl-CS" i="1" baseline="-25000" err="1"/>
              <a:t>i</a:t>
            </a:r>
            <a:r>
              <a:rPr lang="en-GB"/>
              <a:t> + M</a:t>
            </a:r>
            <a:r>
              <a:rPr lang="sr-Cyrl-RS"/>
              <a:t> </a:t>
            </a:r>
            <a:r>
              <a:rPr lang="en-GB"/>
              <a:t>– M</a:t>
            </a:r>
            <a:r>
              <a:rPr lang="en-GB" baseline="-25000"/>
              <a:t>k</a:t>
            </a:r>
            <a:r>
              <a:rPr lang="sr-Latn-RS"/>
              <a:t> </a:t>
            </a:r>
            <a:endParaRPr lang="en-GB"/>
          </a:p>
          <a:p>
            <a:pPr marL="0" indent="0" algn="ctr">
              <a:buNone/>
            </a:pPr>
            <a:endParaRPr lang="sr-Latn-RS" sz="3600"/>
          </a:p>
          <a:p>
            <a:pPr marL="0" indent="0" algn="ctr">
              <a:buNone/>
            </a:pPr>
            <a:r>
              <a:rPr lang="sr-Cyrl-CS" sz="3200" b="1" err="1"/>
              <a:t>x</a:t>
            </a:r>
            <a:r>
              <a:rPr lang="sr-Cyrl-CS" sz="3200" b="1" i="1" baseline="-25000" err="1"/>
              <a:t>ik</a:t>
            </a:r>
            <a:r>
              <a:rPr lang="sr-Cyrl-CS" sz="3200" b="1" i="1"/>
              <a:t> </a:t>
            </a:r>
            <a:r>
              <a:rPr lang="sr-Cyrl-CS" sz="3200" b="1"/>
              <a:t>– </a:t>
            </a:r>
            <a:r>
              <a:rPr lang="sr-Cyrl-CS" sz="3200" b="1" err="1"/>
              <a:t>M</a:t>
            </a:r>
            <a:r>
              <a:rPr lang="sr-Cyrl-CS" sz="3200" b="1" i="1" baseline="-25000" err="1"/>
              <a:t>i</a:t>
            </a:r>
            <a:r>
              <a:rPr lang="en-GB" sz="3200" b="1"/>
              <a:t> =</a:t>
            </a:r>
            <a:r>
              <a:rPr lang="sr-Cyrl-RS" sz="3200" b="1"/>
              <a:t> </a:t>
            </a:r>
            <a:r>
              <a:rPr lang="sr-Latn-RS" sz="3200" b="1"/>
              <a:t>(</a:t>
            </a:r>
            <a:r>
              <a:rPr lang="sr-Latn-RS" sz="3200" b="1" err="1"/>
              <a:t>M</a:t>
            </a:r>
            <a:r>
              <a:rPr lang="sr-Latn-RS" sz="3200" b="1" baseline="-25000" err="1"/>
              <a:t>k</a:t>
            </a:r>
            <a:r>
              <a:rPr lang="sr-Latn-RS" sz="3200" b="1"/>
              <a:t> – M)</a:t>
            </a:r>
            <a:r>
              <a:rPr lang="en-GB" sz="3200" b="1"/>
              <a:t> </a:t>
            </a:r>
            <a:r>
              <a:rPr lang="sr-Latn-RS" sz="3200" b="1"/>
              <a:t>+ (</a:t>
            </a:r>
            <a:r>
              <a:rPr lang="sr-Cyrl-RS" sz="3200" b="1"/>
              <a:t>(</a:t>
            </a:r>
            <a:r>
              <a:rPr lang="pl-PL" sz="3200" b="1" err="1"/>
              <a:t>x</a:t>
            </a:r>
            <a:r>
              <a:rPr lang="pl-PL" sz="3200" b="1" baseline="-25000" err="1"/>
              <a:t>ik</a:t>
            </a:r>
            <a:r>
              <a:rPr lang="pl-PL" sz="3200" b="1"/>
              <a:t> – М</a:t>
            </a:r>
            <a:r>
              <a:rPr lang="sr-Cyrl-RS" sz="3200" b="1"/>
              <a:t>)</a:t>
            </a:r>
            <a:r>
              <a:rPr lang="pl-PL" sz="3200" b="1"/>
              <a:t> – </a:t>
            </a:r>
            <a:r>
              <a:rPr lang="sr-Cyrl-RS" sz="3200" b="1"/>
              <a:t>(</a:t>
            </a:r>
            <a:r>
              <a:rPr lang="pl-PL" sz="3200" b="1" err="1"/>
              <a:t>М</a:t>
            </a:r>
            <a:r>
              <a:rPr lang="pl-PL" sz="3200" b="1" baseline="-25000" err="1"/>
              <a:t>i</a:t>
            </a:r>
            <a:r>
              <a:rPr lang="pl-PL" sz="3200" b="1"/>
              <a:t> –  M</a:t>
            </a:r>
            <a:r>
              <a:rPr lang="sr-Cyrl-RS" sz="3200" b="1"/>
              <a:t>)</a:t>
            </a:r>
            <a:r>
              <a:rPr lang="pl-PL" sz="3200" b="1"/>
              <a:t> </a:t>
            </a:r>
            <a:r>
              <a:rPr lang="sr-Cyrl-RS" sz="3200" b="1"/>
              <a:t>–</a:t>
            </a:r>
            <a:r>
              <a:rPr lang="pl-PL" sz="3200" b="1"/>
              <a:t> </a:t>
            </a:r>
            <a:r>
              <a:rPr lang="sr-Cyrl-RS" sz="3200" b="1"/>
              <a:t>(</a:t>
            </a:r>
            <a:r>
              <a:rPr lang="pl-PL" sz="3200" b="1"/>
              <a:t>M</a:t>
            </a:r>
            <a:r>
              <a:rPr lang="sr-Cyrl-RS" sz="3200" b="1" baseline="-25000"/>
              <a:t>к</a:t>
            </a:r>
            <a:r>
              <a:rPr lang="pl-PL" sz="3200" b="1"/>
              <a:t> – M</a:t>
            </a:r>
            <a:r>
              <a:rPr lang="sr-Latn-RS" sz="3200" b="1"/>
              <a:t>)</a:t>
            </a:r>
            <a:endParaRPr lang="en-GB" sz="3200" b="1"/>
          </a:p>
          <a:p>
            <a:pPr marL="0" indent="0" algn="ctr">
              <a:buNone/>
            </a:pPr>
            <a:endParaRPr lang="sr-Cyrl-RS" sz="3600" b="1">
              <a:solidFill>
                <a:srgbClr val="C00000"/>
              </a:solidFill>
            </a:endParaRPr>
          </a:p>
          <a:p>
            <a:pPr lvl="1"/>
            <a:endParaRPr lang="sr-Cyrl-RS" sz="3200"/>
          </a:p>
          <a:p>
            <a:endParaRPr lang="sr-Cyrl-RS" sz="3200"/>
          </a:p>
        </p:txBody>
      </p:sp>
      <p:sp>
        <p:nvSpPr>
          <p:cNvPr id="5" name="Oval 4">
            <a:extLst>
              <a:ext uri="{FF2B5EF4-FFF2-40B4-BE49-F238E27FC236}">
                <a16:creationId xmlns:a16="http://schemas.microsoft.com/office/drawing/2014/main" id="{DC2345DB-7572-4D60-5EFF-3D1AEB7E55C8}"/>
              </a:ext>
            </a:extLst>
          </p:cNvPr>
          <p:cNvSpPr/>
          <p:nvPr/>
        </p:nvSpPr>
        <p:spPr>
          <a:xfrm>
            <a:off x="2883243" y="4762113"/>
            <a:ext cx="2096530" cy="1414849"/>
          </a:xfrm>
          <a:prstGeom prst="ellipse">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6" name="Oval 5">
            <a:extLst>
              <a:ext uri="{FF2B5EF4-FFF2-40B4-BE49-F238E27FC236}">
                <a16:creationId xmlns:a16="http://schemas.microsoft.com/office/drawing/2014/main" id="{727CC979-9D14-F846-0E46-8DB2B32FDBFF}"/>
              </a:ext>
            </a:extLst>
          </p:cNvPr>
          <p:cNvSpPr/>
          <p:nvPr/>
        </p:nvSpPr>
        <p:spPr>
          <a:xfrm>
            <a:off x="7162799" y="1879020"/>
            <a:ext cx="2096530" cy="1414849"/>
          </a:xfrm>
          <a:prstGeom prst="ellipse">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7" name="Oval 6">
            <a:extLst>
              <a:ext uri="{FF2B5EF4-FFF2-40B4-BE49-F238E27FC236}">
                <a16:creationId xmlns:a16="http://schemas.microsoft.com/office/drawing/2014/main" id="{5A4C88F9-307B-401E-3FDF-C6304896E6BC}"/>
              </a:ext>
            </a:extLst>
          </p:cNvPr>
          <p:cNvSpPr/>
          <p:nvPr/>
        </p:nvSpPr>
        <p:spPr>
          <a:xfrm>
            <a:off x="5177481" y="4762114"/>
            <a:ext cx="5844745" cy="1414849"/>
          </a:xfrm>
          <a:prstGeom prst="ellipse">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315252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F4987-E8AF-1006-4CF7-90531C964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5D6B7-B2EF-A8BA-01B1-8180B51A9005}"/>
              </a:ext>
            </a:extLst>
          </p:cNvPr>
          <p:cNvSpPr>
            <a:spLocks noGrp="1"/>
          </p:cNvSpPr>
          <p:nvPr>
            <p:ph type="title"/>
          </p:nvPr>
        </p:nvSpPr>
        <p:spPr/>
        <p:txBody>
          <a:bodyPr/>
          <a:lstStyle/>
          <a:p>
            <a:r>
              <a:rPr lang="sr-Cyrl-RS"/>
              <a:t>Структурални модел</a:t>
            </a:r>
            <a:endParaRPr lang="en-GB"/>
          </a:p>
        </p:txBody>
      </p:sp>
      <p:sp>
        <p:nvSpPr>
          <p:cNvPr id="3" name="Content Placeholder 2">
            <a:extLst>
              <a:ext uri="{FF2B5EF4-FFF2-40B4-BE49-F238E27FC236}">
                <a16:creationId xmlns:a16="http://schemas.microsoft.com/office/drawing/2014/main" id="{0D47585D-8009-2AEB-AEBB-25C01BB72F8F}"/>
              </a:ext>
            </a:extLst>
          </p:cNvPr>
          <p:cNvSpPr>
            <a:spLocks noGrp="1"/>
          </p:cNvSpPr>
          <p:nvPr>
            <p:ph idx="1"/>
          </p:nvPr>
        </p:nvSpPr>
        <p:spPr>
          <a:xfrm>
            <a:off x="838200" y="1825624"/>
            <a:ext cx="10515600" cy="4575175"/>
          </a:xfrm>
        </p:spPr>
        <p:txBody>
          <a:bodyPr>
            <a:normAutofit lnSpcReduction="10000"/>
          </a:bodyPr>
          <a:lstStyle/>
          <a:p>
            <a:r>
              <a:rPr lang="sr-Cyrl-RS" dirty="0"/>
              <a:t>На нивоу популације (структурални</a:t>
            </a:r>
            <a:r>
              <a:rPr lang="sr-Latn-RS" dirty="0"/>
              <a:t> </a:t>
            </a:r>
            <a:r>
              <a:rPr lang="sr-Cyrl-RS" dirty="0"/>
              <a:t>модел):</a:t>
            </a:r>
            <a:endParaRPr lang="en-GB" dirty="0"/>
          </a:p>
          <a:p>
            <a:pPr marL="0" indent="0" algn="ctr">
              <a:buNone/>
            </a:pPr>
            <a:r>
              <a:rPr lang="sr-Cyrl-CS" sz="3600" b="1" dirty="0" err="1">
                <a:solidFill>
                  <a:srgbClr val="C00000"/>
                </a:solidFill>
              </a:rPr>
              <a:t>x</a:t>
            </a:r>
            <a:r>
              <a:rPr lang="sr-Cyrl-CS" sz="3600" b="1" i="1" baseline="-25000" dirty="0" err="1">
                <a:solidFill>
                  <a:srgbClr val="C00000"/>
                </a:solidFill>
              </a:rPr>
              <a:t>ik</a:t>
            </a:r>
            <a:r>
              <a:rPr lang="sr-Cyrl-CS" sz="3600" b="1" i="1" dirty="0">
                <a:solidFill>
                  <a:srgbClr val="C00000"/>
                </a:solidFill>
              </a:rPr>
              <a:t> </a:t>
            </a:r>
            <a:r>
              <a:rPr lang="sr-Cyrl-CS" sz="3600" b="1" dirty="0">
                <a:solidFill>
                  <a:srgbClr val="C00000"/>
                </a:solidFill>
              </a:rPr>
              <a:t>= </a:t>
            </a:r>
            <a:r>
              <a:rPr lang="el-GR" sz="3600" b="1" dirty="0">
                <a:solidFill>
                  <a:srgbClr val="C00000"/>
                </a:solidFill>
              </a:rPr>
              <a:t>μ</a:t>
            </a:r>
            <a:r>
              <a:rPr lang="en-GB" sz="3600" b="1" dirty="0">
                <a:solidFill>
                  <a:srgbClr val="C00000"/>
                </a:solidFill>
              </a:rPr>
              <a:t> + </a:t>
            </a:r>
            <a:r>
              <a:rPr lang="el-GR" sz="3600" b="1" dirty="0">
                <a:solidFill>
                  <a:srgbClr val="C00000"/>
                </a:solidFill>
              </a:rPr>
              <a:t>π</a:t>
            </a:r>
            <a:r>
              <a:rPr lang="en-GB" sz="3600" b="1" baseline="-25000" dirty="0" err="1">
                <a:solidFill>
                  <a:srgbClr val="C00000"/>
                </a:solidFill>
              </a:rPr>
              <a:t>i</a:t>
            </a:r>
            <a:r>
              <a:rPr lang="en-GB" sz="3600" b="1" dirty="0">
                <a:solidFill>
                  <a:srgbClr val="C00000"/>
                </a:solidFill>
              </a:rPr>
              <a:t> + </a:t>
            </a:r>
            <a:r>
              <a:rPr lang="el-GR" sz="3600" b="1" dirty="0">
                <a:solidFill>
                  <a:srgbClr val="C00000"/>
                </a:solidFill>
              </a:rPr>
              <a:t>τ</a:t>
            </a:r>
            <a:r>
              <a:rPr lang="en-GB" sz="3600" b="1" baseline="-25000" dirty="0">
                <a:solidFill>
                  <a:srgbClr val="C00000"/>
                </a:solidFill>
              </a:rPr>
              <a:t>k</a:t>
            </a:r>
            <a:r>
              <a:rPr lang="en-GB" sz="3600" b="1" dirty="0">
                <a:solidFill>
                  <a:srgbClr val="C00000"/>
                </a:solidFill>
              </a:rPr>
              <a:t> + </a:t>
            </a:r>
            <a:r>
              <a:rPr lang="el-GR" sz="3600" b="1" dirty="0">
                <a:solidFill>
                  <a:srgbClr val="C00000"/>
                </a:solidFill>
              </a:rPr>
              <a:t>ε</a:t>
            </a:r>
            <a:r>
              <a:rPr lang="en-GB" sz="3600" b="1" baseline="-25000" dirty="0" err="1">
                <a:solidFill>
                  <a:srgbClr val="C00000"/>
                </a:solidFill>
              </a:rPr>
              <a:t>ik</a:t>
            </a:r>
            <a:endParaRPr lang="en-GB" sz="3600" b="1" baseline="-25000" dirty="0">
              <a:solidFill>
                <a:srgbClr val="C00000"/>
              </a:solidFill>
            </a:endParaRPr>
          </a:p>
          <a:p>
            <a:endParaRPr lang="sr-Latn-RS" sz="3200" b="1" dirty="0">
              <a:solidFill>
                <a:srgbClr val="C00000"/>
              </a:solidFill>
            </a:endParaRPr>
          </a:p>
          <a:p>
            <a:endParaRPr lang="sr-Latn-RS" sz="3200" b="1" dirty="0">
              <a:solidFill>
                <a:srgbClr val="C00000"/>
              </a:solidFill>
            </a:endParaRPr>
          </a:p>
          <a:p>
            <a:r>
              <a:rPr lang="sr-Cyrl-RS" sz="3200" b="1" dirty="0">
                <a:solidFill>
                  <a:srgbClr val="C00000"/>
                </a:solidFill>
              </a:rPr>
              <a:t>Закључак: </a:t>
            </a:r>
            <a:r>
              <a:rPr lang="sr-Cyrl-RS" sz="3200" dirty="0"/>
              <a:t>можемо поред ефекта поновљеног фактора, да из разлика од једне временске тачке до друге изолујемо допринос стабилних карактеристика испитаника</a:t>
            </a:r>
          </a:p>
          <a:p>
            <a:pPr lvl="1"/>
            <a:r>
              <a:rPr lang="sr-Cyrl-RS" sz="2800" dirty="0">
                <a:solidFill>
                  <a:srgbClr val="C00000"/>
                </a:solidFill>
              </a:rPr>
              <a:t>мање нам остаје варијансе необјашњене* нашим моделом</a:t>
            </a:r>
            <a:r>
              <a:rPr lang="en-GB" sz="2800" dirty="0">
                <a:solidFill>
                  <a:srgbClr val="C00000"/>
                </a:solidFill>
              </a:rPr>
              <a:t> </a:t>
            </a:r>
            <a:endParaRPr lang="sr-Cyrl-RS" sz="2800" dirty="0">
              <a:solidFill>
                <a:srgbClr val="C00000"/>
              </a:solidFill>
            </a:endParaRPr>
          </a:p>
        </p:txBody>
      </p:sp>
    </p:spTree>
    <p:extLst>
      <p:ext uri="{BB962C8B-B14F-4D97-AF65-F5344CB8AC3E}">
        <p14:creationId xmlns:p14="http://schemas.microsoft.com/office/powerpoint/2010/main" val="343376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28EC7-F123-0685-A77F-AFF332D0EF4F}"/>
              </a:ext>
            </a:extLst>
          </p:cNvPr>
          <p:cNvSpPr>
            <a:spLocks noGrp="1"/>
          </p:cNvSpPr>
          <p:nvPr>
            <p:ph type="title"/>
          </p:nvPr>
        </p:nvSpPr>
        <p:spPr/>
        <p:txBody>
          <a:bodyPr/>
          <a:lstStyle/>
          <a:p>
            <a:r>
              <a:rPr lang="sr-Cyrl-RS"/>
              <a:t>Разлагање сума квадрата</a:t>
            </a:r>
            <a:endParaRPr lang="en-GB"/>
          </a:p>
        </p:txBody>
      </p:sp>
      <p:graphicFrame>
        <p:nvGraphicFramePr>
          <p:cNvPr id="4" name="Object 16">
            <a:extLst>
              <a:ext uri="{FF2B5EF4-FFF2-40B4-BE49-F238E27FC236}">
                <a16:creationId xmlns:a16="http://schemas.microsoft.com/office/drawing/2014/main" id="{059BB57B-42B1-88AB-EED9-9ECC0D9543BB}"/>
              </a:ext>
            </a:extLst>
          </p:cNvPr>
          <p:cNvGraphicFramePr>
            <a:graphicFrameLocks noChangeAspect="1"/>
          </p:cNvGraphicFramePr>
          <p:nvPr>
            <p:extLst>
              <p:ext uri="{D42A27DB-BD31-4B8C-83A1-F6EECF244321}">
                <p14:modId xmlns:p14="http://schemas.microsoft.com/office/powerpoint/2010/main" val="715976220"/>
              </p:ext>
            </p:extLst>
          </p:nvPr>
        </p:nvGraphicFramePr>
        <p:xfrm>
          <a:off x="1907575" y="1690688"/>
          <a:ext cx="8286750" cy="1358900"/>
        </p:xfrm>
        <a:graphic>
          <a:graphicData uri="http://schemas.openxmlformats.org/presentationml/2006/ole">
            <mc:AlternateContent xmlns:mc="http://schemas.openxmlformats.org/markup-compatibility/2006">
              <mc:Choice xmlns:v="urn:schemas-microsoft-com:vml" Requires="v">
                <p:oleObj name="Equation" r:id="rId2" imgW="3377880" imgH="444240" progId="Equation.3">
                  <p:embed/>
                </p:oleObj>
              </mc:Choice>
              <mc:Fallback>
                <p:oleObj name="Equation" r:id="rId2" imgW="3377880" imgH="444240" progId="Equation.3">
                  <p:embed/>
                  <p:pic>
                    <p:nvPicPr>
                      <p:cNvPr id="4" name="Object 16">
                        <a:extLst>
                          <a:ext uri="{FF2B5EF4-FFF2-40B4-BE49-F238E27FC236}">
                            <a16:creationId xmlns:a16="http://schemas.microsoft.com/office/drawing/2014/main" id="{059BB57B-42B1-88AB-EED9-9ECC0D954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575" y="1690688"/>
                        <a:ext cx="828675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16">
            <a:extLst>
              <a:ext uri="{FF2B5EF4-FFF2-40B4-BE49-F238E27FC236}">
                <a16:creationId xmlns:a16="http://schemas.microsoft.com/office/drawing/2014/main" id="{97AB2F20-B2DF-29ED-B09C-BD8D372DA51A}"/>
              </a:ext>
            </a:extLst>
          </p:cNvPr>
          <p:cNvGrpSpPr>
            <a:grpSpLocks/>
          </p:cNvGrpSpPr>
          <p:nvPr/>
        </p:nvGrpSpPr>
        <p:grpSpPr bwMode="auto">
          <a:xfrm>
            <a:off x="3122013" y="2835275"/>
            <a:ext cx="4929187" cy="1928813"/>
            <a:chOff x="2071670" y="2857496"/>
            <a:chExt cx="4929222" cy="1928826"/>
          </a:xfrm>
        </p:grpSpPr>
        <p:graphicFrame>
          <p:nvGraphicFramePr>
            <p:cNvPr id="6" name="Object 19">
              <a:extLst>
                <a:ext uri="{FF2B5EF4-FFF2-40B4-BE49-F238E27FC236}">
                  <a16:creationId xmlns:a16="http://schemas.microsoft.com/office/drawing/2014/main" id="{25C6C890-2765-B40A-18CF-2EC7BE013102}"/>
                </a:ext>
              </a:extLst>
            </p:cNvPr>
            <p:cNvGraphicFramePr>
              <a:graphicFrameLocks noChangeAspect="1"/>
            </p:cNvGraphicFramePr>
            <p:nvPr/>
          </p:nvGraphicFramePr>
          <p:xfrm>
            <a:off x="2738454" y="3840172"/>
            <a:ext cx="4262438" cy="946150"/>
          </p:xfrm>
          <a:graphic>
            <a:graphicData uri="http://schemas.openxmlformats.org/presentationml/2006/ole">
              <mc:AlternateContent xmlns:mc="http://schemas.openxmlformats.org/markup-compatibility/2006">
                <mc:Choice xmlns:v="urn:schemas-microsoft-com:vml" Requires="v">
                  <p:oleObj name="Equation" r:id="rId4" imgW="1028520" imgH="228600" progId="Equation.3">
                    <p:embed/>
                  </p:oleObj>
                </mc:Choice>
                <mc:Fallback>
                  <p:oleObj name="Equation" r:id="rId4" imgW="1028520" imgH="228600" progId="Equation.3">
                    <p:embed/>
                    <p:pic>
                      <p:nvPicPr>
                        <p:cNvPr id="6" name="Object 19">
                          <a:extLst>
                            <a:ext uri="{FF2B5EF4-FFF2-40B4-BE49-F238E27FC236}">
                              <a16:creationId xmlns:a16="http://schemas.microsoft.com/office/drawing/2014/main" id="{25C6C890-2765-B40A-18CF-2EC7BE0131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54" y="3840172"/>
                          <a:ext cx="4262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14">
              <a:extLst>
                <a:ext uri="{FF2B5EF4-FFF2-40B4-BE49-F238E27FC236}">
                  <a16:creationId xmlns:a16="http://schemas.microsoft.com/office/drawing/2014/main" id="{6B41499D-5DBA-757A-B07F-7A7E030B3E3A}"/>
                </a:ext>
              </a:extLst>
            </p:cNvPr>
            <p:cNvGrpSpPr>
              <a:grpSpLocks/>
            </p:cNvGrpSpPr>
            <p:nvPr/>
          </p:nvGrpSpPr>
          <p:grpSpPr bwMode="auto">
            <a:xfrm>
              <a:off x="2071670" y="2857496"/>
              <a:ext cx="4929222" cy="1000132"/>
              <a:chOff x="2071670" y="2857496"/>
              <a:chExt cx="4929222" cy="1000132"/>
            </a:xfrm>
          </p:grpSpPr>
          <p:sp>
            <p:nvSpPr>
              <p:cNvPr id="8" name="Line 37">
                <a:extLst>
                  <a:ext uri="{FF2B5EF4-FFF2-40B4-BE49-F238E27FC236}">
                    <a16:creationId xmlns:a16="http://schemas.microsoft.com/office/drawing/2014/main" id="{ECB525EE-DD80-F057-2815-48B3E8069A90}"/>
                  </a:ext>
                </a:extLst>
              </p:cNvPr>
              <p:cNvSpPr>
                <a:spLocks noChangeShapeType="1"/>
              </p:cNvSpPr>
              <p:nvPr/>
            </p:nvSpPr>
            <p:spPr bwMode="auto">
              <a:xfrm>
                <a:off x="2071670" y="3071810"/>
                <a:ext cx="928694" cy="7858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Line 37">
                <a:extLst>
                  <a:ext uri="{FF2B5EF4-FFF2-40B4-BE49-F238E27FC236}">
                    <a16:creationId xmlns:a16="http://schemas.microsoft.com/office/drawing/2014/main" id="{B210CBE8-B6AB-367B-8EB4-1084A1897C2E}"/>
                  </a:ext>
                </a:extLst>
              </p:cNvPr>
              <p:cNvSpPr>
                <a:spLocks noChangeShapeType="1"/>
              </p:cNvSpPr>
              <p:nvPr/>
            </p:nvSpPr>
            <p:spPr bwMode="auto">
              <a:xfrm>
                <a:off x="4714876" y="2857496"/>
                <a:ext cx="71438" cy="9286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Line 37">
                <a:extLst>
                  <a:ext uri="{FF2B5EF4-FFF2-40B4-BE49-F238E27FC236}">
                    <a16:creationId xmlns:a16="http://schemas.microsoft.com/office/drawing/2014/main" id="{749385DA-3601-20F8-E300-A35A664BC302}"/>
                  </a:ext>
                </a:extLst>
              </p:cNvPr>
              <p:cNvSpPr>
                <a:spLocks noChangeShapeType="1"/>
              </p:cNvSpPr>
              <p:nvPr/>
            </p:nvSpPr>
            <p:spPr bwMode="auto">
              <a:xfrm flipH="1">
                <a:off x="6429388" y="3071810"/>
                <a:ext cx="571504" cy="7143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11" name="Group 17">
            <a:extLst>
              <a:ext uri="{FF2B5EF4-FFF2-40B4-BE49-F238E27FC236}">
                <a16:creationId xmlns:a16="http://schemas.microsoft.com/office/drawing/2014/main" id="{71C5E916-A400-FEF9-8D17-042C31EDF0CE}"/>
              </a:ext>
            </a:extLst>
          </p:cNvPr>
          <p:cNvGrpSpPr>
            <a:grpSpLocks/>
          </p:cNvGrpSpPr>
          <p:nvPr/>
        </p:nvGrpSpPr>
        <p:grpSpPr bwMode="auto">
          <a:xfrm>
            <a:off x="1050325" y="4621213"/>
            <a:ext cx="9144000" cy="1857375"/>
            <a:chOff x="0" y="4643446"/>
            <a:chExt cx="9144000" cy="1857388"/>
          </a:xfrm>
        </p:grpSpPr>
        <p:graphicFrame>
          <p:nvGraphicFramePr>
            <p:cNvPr id="12" name="Object 16">
              <a:extLst>
                <a:ext uri="{FF2B5EF4-FFF2-40B4-BE49-F238E27FC236}">
                  <a16:creationId xmlns:a16="http://schemas.microsoft.com/office/drawing/2014/main" id="{1DC330A6-ABEF-15B4-52E2-E60FD6AC0778}"/>
                </a:ext>
              </a:extLst>
            </p:cNvPr>
            <p:cNvGraphicFramePr>
              <a:graphicFrameLocks noChangeAspect="1"/>
            </p:cNvGraphicFramePr>
            <p:nvPr/>
          </p:nvGraphicFramePr>
          <p:xfrm>
            <a:off x="0" y="5570552"/>
            <a:ext cx="9144000" cy="930282"/>
          </p:xfrm>
          <a:graphic>
            <a:graphicData uri="http://schemas.openxmlformats.org/presentationml/2006/ole">
              <mc:AlternateContent xmlns:mc="http://schemas.openxmlformats.org/markup-compatibility/2006">
                <mc:Choice xmlns:v="urn:schemas-microsoft-com:vml" Requires="v">
                  <p:oleObj name="Equation" r:id="rId6" imgW="4914720" imgH="444240" progId="Equation.3">
                    <p:embed/>
                  </p:oleObj>
                </mc:Choice>
                <mc:Fallback>
                  <p:oleObj name="Equation" r:id="rId6" imgW="4914720" imgH="444240" progId="Equation.3">
                    <p:embed/>
                    <p:pic>
                      <p:nvPicPr>
                        <p:cNvPr id="12" name="Object 16">
                          <a:extLst>
                            <a:ext uri="{FF2B5EF4-FFF2-40B4-BE49-F238E27FC236}">
                              <a16:creationId xmlns:a16="http://schemas.microsoft.com/office/drawing/2014/main" id="{1DC330A6-ABEF-15B4-52E2-E60FD6AC07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0552"/>
                          <a:ext cx="9144000" cy="93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Down Arrow 15">
              <a:extLst>
                <a:ext uri="{FF2B5EF4-FFF2-40B4-BE49-F238E27FC236}">
                  <a16:creationId xmlns:a16="http://schemas.microsoft.com/office/drawing/2014/main" id="{0A981A12-5F9A-CCA5-0EF4-C88A1239390D}"/>
                </a:ext>
              </a:extLst>
            </p:cNvPr>
            <p:cNvSpPr/>
            <p:nvPr/>
          </p:nvSpPr>
          <p:spPr>
            <a:xfrm>
              <a:off x="5643563" y="4643446"/>
              <a:ext cx="1000125" cy="10001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261610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7840-8DD1-D995-6F90-6C905E5A6018}"/>
              </a:ext>
            </a:extLst>
          </p:cNvPr>
          <p:cNvSpPr>
            <a:spLocks noGrp="1"/>
          </p:cNvSpPr>
          <p:nvPr>
            <p:ph type="title"/>
          </p:nvPr>
        </p:nvSpPr>
        <p:spPr/>
        <p:txBody>
          <a:bodyPr/>
          <a:lstStyle/>
          <a:p>
            <a:r>
              <a:rPr lang="sr-Cyrl-RS"/>
              <a:t>Разлагање сума квадрата</a:t>
            </a:r>
            <a:endParaRPr lang="en-GB"/>
          </a:p>
        </p:txBody>
      </p:sp>
      <p:graphicFrame>
        <p:nvGraphicFramePr>
          <p:cNvPr id="7" name="Content Placeholder 6">
            <a:extLst>
              <a:ext uri="{FF2B5EF4-FFF2-40B4-BE49-F238E27FC236}">
                <a16:creationId xmlns:a16="http://schemas.microsoft.com/office/drawing/2014/main" id="{9AD7956D-3BCB-E4F0-EEED-6E41FEDC98FD}"/>
              </a:ext>
            </a:extLst>
          </p:cNvPr>
          <p:cNvGraphicFramePr>
            <a:graphicFrameLocks noGrp="1"/>
          </p:cNvGraphicFramePr>
          <p:nvPr>
            <p:ph idx="1"/>
            <p:extLst>
              <p:ext uri="{D42A27DB-BD31-4B8C-83A1-F6EECF244321}">
                <p14:modId xmlns:p14="http://schemas.microsoft.com/office/powerpoint/2010/main" val="29159558"/>
              </p:ext>
            </p:extLst>
          </p:nvPr>
        </p:nvGraphicFramePr>
        <p:xfrm>
          <a:off x="838200" y="1578490"/>
          <a:ext cx="10515600"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0171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D97CB-6413-4828-7E0B-0A811CF65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06710-C036-0CE5-D23E-81A774A2986F}"/>
              </a:ext>
            </a:extLst>
          </p:cNvPr>
          <p:cNvSpPr>
            <a:spLocks noGrp="1"/>
          </p:cNvSpPr>
          <p:nvPr>
            <p:ph type="title"/>
          </p:nvPr>
        </p:nvSpPr>
        <p:spPr/>
        <p:txBody>
          <a:bodyPr/>
          <a:lstStyle/>
          <a:p>
            <a:r>
              <a:rPr lang="sr-Cyrl-RS"/>
              <a:t>Разлагање степени слободе</a:t>
            </a:r>
            <a:endParaRPr lang="en-GB"/>
          </a:p>
        </p:txBody>
      </p:sp>
      <p:graphicFrame>
        <p:nvGraphicFramePr>
          <p:cNvPr id="7" name="Content Placeholder 6">
            <a:extLst>
              <a:ext uri="{FF2B5EF4-FFF2-40B4-BE49-F238E27FC236}">
                <a16:creationId xmlns:a16="http://schemas.microsoft.com/office/drawing/2014/main" id="{BF5BA8FF-20FF-D7E0-E82D-C42A3F99B599}"/>
              </a:ext>
            </a:extLst>
          </p:cNvPr>
          <p:cNvGraphicFramePr>
            <a:graphicFrameLocks noGrp="1"/>
          </p:cNvGraphicFramePr>
          <p:nvPr>
            <p:ph idx="1"/>
            <p:extLst>
              <p:ext uri="{D42A27DB-BD31-4B8C-83A1-F6EECF244321}">
                <p14:modId xmlns:p14="http://schemas.microsoft.com/office/powerpoint/2010/main" val="4121593590"/>
              </p:ext>
            </p:extLst>
          </p:nvPr>
        </p:nvGraphicFramePr>
        <p:xfrm>
          <a:off x="838200" y="1589645"/>
          <a:ext cx="10515600"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125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4663-415C-B045-E2CF-2EAE188BAFB0}"/>
              </a:ext>
            </a:extLst>
          </p:cNvPr>
          <p:cNvSpPr>
            <a:spLocks noGrp="1"/>
          </p:cNvSpPr>
          <p:nvPr>
            <p:ph type="title"/>
          </p:nvPr>
        </p:nvSpPr>
        <p:spPr/>
        <p:txBody>
          <a:bodyPr/>
          <a:lstStyle/>
          <a:p>
            <a:r>
              <a:rPr lang="sr-Cyrl-RS"/>
              <a:t>Дељењем </a:t>
            </a:r>
            <a:r>
              <a:rPr lang="en-GB"/>
              <a:t>SS </a:t>
            </a:r>
            <a:r>
              <a:rPr lang="sr-Cyrl-RS"/>
              <a:t>одговарајућим степенима слободе добијају се оцене варијанси</a:t>
            </a:r>
            <a:endParaRPr lang="en-GB"/>
          </a:p>
        </p:txBody>
      </p:sp>
      <p:graphicFrame>
        <p:nvGraphicFramePr>
          <p:cNvPr id="4" name="Object 19">
            <a:extLst>
              <a:ext uri="{FF2B5EF4-FFF2-40B4-BE49-F238E27FC236}">
                <a16:creationId xmlns:a16="http://schemas.microsoft.com/office/drawing/2014/main" id="{02181A09-9799-B33F-79DA-6060BE541296}"/>
              </a:ext>
            </a:extLst>
          </p:cNvPr>
          <p:cNvGraphicFramePr>
            <a:graphicFrameLocks noChangeAspect="1"/>
          </p:cNvGraphicFramePr>
          <p:nvPr>
            <p:extLst>
              <p:ext uri="{D42A27DB-BD31-4B8C-83A1-F6EECF244321}">
                <p14:modId xmlns:p14="http://schemas.microsoft.com/office/powerpoint/2010/main" val="2166935504"/>
              </p:ext>
            </p:extLst>
          </p:nvPr>
        </p:nvGraphicFramePr>
        <p:xfrm>
          <a:off x="2960301" y="1690688"/>
          <a:ext cx="6842125" cy="946150"/>
        </p:xfrm>
        <a:graphic>
          <a:graphicData uri="http://schemas.openxmlformats.org/presentationml/2006/ole">
            <mc:AlternateContent xmlns:mc="http://schemas.openxmlformats.org/markup-compatibility/2006">
              <mc:Choice xmlns:v="urn:schemas-microsoft-com:vml" Requires="v">
                <p:oleObj name="Equation" r:id="rId2" imgW="1650960" imgH="228600" progId="Equation.3">
                  <p:embed/>
                </p:oleObj>
              </mc:Choice>
              <mc:Fallback>
                <p:oleObj name="Equation" r:id="rId2" imgW="1650960" imgH="228600" progId="Equation.3">
                  <p:embed/>
                  <p:pic>
                    <p:nvPicPr>
                      <p:cNvPr id="4" name="Object 19">
                        <a:extLst>
                          <a:ext uri="{FF2B5EF4-FFF2-40B4-BE49-F238E27FC236}">
                            <a16:creationId xmlns:a16="http://schemas.microsoft.com/office/drawing/2014/main" id="{02181A09-9799-B33F-79DA-6060BE541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301" y="1690688"/>
                        <a:ext cx="6842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21">
            <a:extLst>
              <a:ext uri="{FF2B5EF4-FFF2-40B4-BE49-F238E27FC236}">
                <a16:creationId xmlns:a16="http://schemas.microsoft.com/office/drawing/2014/main" id="{281A474F-F0AC-9194-4EC8-DB90755C0709}"/>
              </a:ext>
            </a:extLst>
          </p:cNvPr>
          <p:cNvGrpSpPr>
            <a:grpSpLocks/>
          </p:cNvGrpSpPr>
          <p:nvPr/>
        </p:nvGrpSpPr>
        <p:grpSpPr bwMode="auto">
          <a:xfrm>
            <a:off x="2842826" y="4833938"/>
            <a:ext cx="6786563" cy="1641475"/>
            <a:chOff x="1285852" y="4643446"/>
            <a:chExt cx="6786610" cy="1641480"/>
          </a:xfrm>
        </p:grpSpPr>
        <p:graphicFrame>
          <p:nvGraphicFramePr>
            <p:cNvPr id="6" name="Object 19">
              <a:extLst>
                <a:ext uri="{FF2B5EF4-FFF2-40B4-BE49-F238E27FC236}">
                  <a16:creationId xmlns:a16="http://schemas.microsoft.com/office/drawing/2014/main" id="{7C962378-B972-B398-F60C-7815F8B694A2}"/>
                </a:ext>
              </a:extLst>
            </p:cNvPr>
            <p:cNvGraphicFramePr>
              <a:graphicFrameLocks noChangeAspect="1"/>
            </p:cNvGraphicFramePr>
            <p:nvPr/>
          </p:nvGraphicFramePr>
          <p:xfrm>
            <a:off x="1285852" y="5286388"/>
            <a:ext cx="6786610" cy="998538"/>
          </p:xfrm>
          <a:graphic>
            <a:graphicData uri="http://schemas.openxmlformats.org/presentationml/2006/ole">
              <mc:AlternateContent xmlns:mc="http://schemas.openxmlformats.org/markup-compatibility/2006">
                <mc:Choice xmlns:v="urn:schemas-microsoft-com:vml" Requires="v">
                  <p:oleObj name="Equation" r:id="rId4" imgW="1041120" imgH="241200" progId="Equation.3">
                    <p:embed/>
                  </p:oleObj>
                </mc:Choice>
                <mc:Fallback>
                  <p:oleObj name="Equation" r:id="rId4" imgW="1041120" imgH="241200" progId="Equation.3">
                    <p:embed/>
                    <p:pic>
                      <p:nvPicPr>
                        <p:cNvPr id="6" name="Object 19">
                          <a:extLst>
                            <a:ext uri="{FF2B5EF4-FFF2-40B4-BE49-F238E27FC236}">
                              <a16:creationId xmlns:a16="http://schemas.microsoft.com/office/drawing/2014/main" id="{7C962378-B972-B398-F60C-7815F8B69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52" y="5286388"/>
                          <a:ext cx="678661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Up Arrow 12">
              <a:extLst>
                <a:ext uri="{FF2B5EF4-FFF2-40B4-BE49-F238E27FC236}">
                  <a16:creationId xmlns:a16="http://schemas.microsoft.com/office/drawing/2014/main" id="{D04B668B-BF8F-DA58-E87C-EAA797C3B5CB}"/>
                </a:ext>
              </a:extLst>
            </p:cNvPr>
            <p:cNvSpPr/>
            <p:nvPr/>
          </p:nvSpPr>
          <p:spPr>
            <a:xfrm rot="10800000">
              <a:off x="4643438" y="4643446"/>
              <a:ext cx="642941" cy="7143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Up Arrow 13">
              <a:extLst>
                <a:ext uri="{FF2B5EF4-FFF2-40B4-BE49-F238E27FC236}">
                  <a16:creationId xmlns:a16="http://schemas.microsoft.com/office/drawing/2014/main" id="{8502F9C5-D1B0-D958-506E-34A37DA3211E}"/>
                </a:ext>
              </a:extLst>
            </p:cNvPr>
            <p:cNvSpPr/>
            <p:nvPr/>
          </p:nvSpPr>
          <p:spPr>
            <a:xfrm rot="10800000">
              <a:off x="6429388" y="4643446"/>
              <a:ext cx="642942" cy="7143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Up Arrow 14">
              <a:extLst>
                <a:ext uri="{FF2B5EF4-FFF2-40B4-BE49-F238E27FC236}">
                  <a16:creationId xmlns:a16="http://schemas.microsoft.com/office/drawing/2014/main" id="{C58CC1BE-C791-7140-9253-0C9CDB9AB0FD}"/>
                </a:ext>
              </a:extLst>
            </p:cNvPr>
            <p:cNvSpPr/>
            <p:nvPr/>
          </p:nvSpPr>
          <p:spPr>
            <a:xfrm rot="10800000">
              <a:off x="3071802" y="4643446"/>
              <a:ext cx="642941" cy="7143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Up Arrow 15">
              <a:extLst>
                <a:ext uri="{FF2B5EF4-FFF2-40B4-BE49-F238E27FC236}">
                  <a16:creationId xmlns:a16="http://schemas.microsoft.com/office/drawing/2014/main" id="{BF1F0431-47DF-0692-7987-377C063FC683}"/>
                </a:ext>
              </a:extLst>
            </p:cNvPr>
            <p:cNvSpPr/>
            <p:nvPr/>
          </p:nvSpPr>
          <p:spPr>
            <a:xfrm rot="10800000">
              <a:off x="1500166" y="4643446"/>
              <a:ext cx="642941" cy="7143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1" name="Group 20">
            <a:extLst>
              <a:ext uri="{FF2B5EF4-FFF2-40B4-BE49-F238E27FC236}">
                <a16:creationId xmlns:a16="http://schemas.microsoft.com/office/drawing/2014/main" id="{F04C782C-719F-A3DA-FF27-3125236219D9}"/>
              </a:ext>
            </a:extLst>
          </p:cNvPr>
          <p:cNvGrpSpPr>
            <a:grpSpLocks/>
          </p:cNvGrpSpPr>
          <p:nvPr/>
        </p:nvGrpSpPr>
        <p:grpSpPr bwMode="auto">
          <a:xfrm>
            <a:off x="2579301" y="2619375"/>
            <a:ext cx="7813675" cy="2125663"/>
            <a:chOff x="1022350" y="2428868"/>
            <a:chExt cx="7813675" cy="2125670"/>
          </a:xfrm>
        </p:grpSpPr>
        <p:graphicFrame>
          <p:nvGraphicFramePr>
            <p:cNvPr id="12" name="Object 19">
              <a:extLst>
                <a:ext uri="{FF2B5EF4-FFF2-40B4-BE49-F238E27FC236}">
                  <a16:creationId xmlns:a16="http://schemas.microsoft.com/office/drawing/2014/main" id="{2FB0D638-82F5-643F-C3DB-97E6139251F3}"/>
                </a:ext>
              </a:extLst>
            </p:cNvPr>
            <p:cNvGraphicFramePr>
              <a:graphicFrameLocks noChangeAspect="1"/>
            </p:cNvGraphicFramePr>
            <p:nvPr/>
          </p:nvGraphicFramePr>
          <p:xfrm>
            <a:off x="1022350" y="3143250"/>
            <a:ext cx="7813675" cy="1411288"/>
          </p:xfrm>
          <a:graphic>
            <a:graphicData uri="http://schemas.openxmlformats.org/presentationml/2006/ole">
              <mc:AlternateContent xmlns:mc="http://schemas.openxmlformats.org/markup-compatibility/2006">
                <mc:Choice xmlns:v="urn:schemas-microsoft-com:vml" Requires="v">
                  <p:oleObj name="Equation" r:id="rId6" imgW="2286000" imgH="419040" progId="Equation.3">
                    <p:embed/>
                  </p:oleObj>
                </mc:Choice>
                <mc:Fallback>
                  <p:oleObj name="Equation" r:id="rId6" imgW="2286000" imgH="419040" progId="Equation.3">
                    <p:embed/>
                    <p:pic>
                      <p:nvPicPr>
                        <p:cNvPr id="12" name="Object 19">
                          <a:extLst>
                            <a:ext uri="{FF2B5EF4-FFF2-40B4-BE49-F238E27FC236}">
                              <a16:creationId xmlns:a16="http://schemas.microsoft.com/office/drawing/2014/main" id="{2FB0D638-82F5-643F-C3DB-97E6139251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350" y="3143250"/>
                          <a:ext cx="7813675"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Up Arrow 16">
              <a:extLst>
                <a:ext uri="{FF2B5EF4-FFF2-40B4-BE49-F238E27FC236}">
                  <a16:creationId xmlns:a16="http://schemas.microsoft.com/office/drawing/2014/main" id="{D2C00B12-B962-148E-428A-AFF3602E786E}"/>
                </a:ext>
              </a:extLst>
            </p:cNvPr>
            <p:cNvSpPr/>
            <p:nvPr/>
          </p:nvSpPr>
          <p:spPr>
            <a:xfrm rot="10800000">
              <a:off x="4572000" y="2428868"/>
              <a:ext cx="642938" cy="7143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Up Arrow 17">
              <a:extLst>
                <a:ext uri="{FF2B5EF4-FFF2-40B4-BE49-F238E27FC236}">
                  <a16:creationId xmlns:a16="http://schemas.microsoft.com/office/drawing/2014/main" id="{BEA238EA-BE3A-589E-6B6E-74B75D9524B7}"/>
                </a:ext>
              </a:extLst>
            </p:cNvPr>
            <p:cNvSpPr/>
            <p:nvPr/>
          </p:nvSpPr>
          <p:spPr>
            <a:xfrm rot="10800000">
              <a:off x="6357938" y="2428868"/>
              <a:ext cx="642937" cy="7143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Up Arrow 18">
              <a:extLst>
                <a:ext uri="{FF2B5EF4-FFF2-40B4-BE49-F238E27FC236}">
                  <a16:creationId xmlns:a16="http://schemas.microsoft.com/office/drawing/2014/main" id="{1AB47D02-0CA9-4EF9-95C4-503C7EFBCB2B}"/>
                </a:ext>
              </a:extLst>
            </p:cNvPr>
            <p:cNvSpPr/>
            <p:nvPr/>
          </p:nvSpPr>
          <p:spPr>
            <a:xfrm rot="10800000">
              <a:off x="3000375" y="2428868"/>
              <a:ext cx="642938" cy="7143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Up Arrow 19">
              <a:extLst>
                <a:ext uri="{FF2B5EF4-FFF2-40B4-BE49-F238E27FC236}">
                  <a16:creationId xmlns:a16="http://schemas.microsoft.com/office/drawing/2014/main" id="{0EAF21C0-465E-FA28-E393-546E3DDD7416}"/>
                </a:ext>
              </a:extLst>
            </p:cNvPr>
            <p:cNvSpPr/>
            <p:nvPr/>
          </p:nvSpPr>
          <p:spPr>
            <a:xfrm rot="10800000">
              <a:off x="1428750" y="2428868"/>
              <a:ext cx="642938" cy="7143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21640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D728-5F39-65C7-7FDF-20F43D9FAE9D}"/>
              </a:ext>
            </a:extLst>
          </p:cNvPr>
          <p:cNvSpPr>
            <a:spLocks noGrp="1"/>
          </p:cNvSpPr>
          <p:nvPr>
            <p:ph type="title"/>
          </p:nvPr>
        </p:nvSpPr>
        <p:spPr/>
        <p:txBody>
          <a:bodyPr/>
          <a:lstStyle/>
          <a:p>
            <a:r>
              <a:rPr lang="sr-Cyrl-RS"/>
              <a:t>Још једном преглед</a:t>
            </a:r>
            <a:endParaRPr lang="en-GB"/>
          </a:p>
        </p:txBody>
      </p:sp>
      <p:pic>
        <p:nvPicPr>
          <p:cNvPr id="4" name="Picture 9">
            <a:extLst>
              <a:ext uri="{FF2B5EF4-FFF2-40B4-BE49-F238E27FC236}">
                <a16:creationId xmlns:a16="http://schemas.microsoft.com/office/drawing/2014/main" id="{0BD64B82-3B96-DB7B-C6B1-0E05D61160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768" y="2224216"/>
            <a:ext cx="11052755" cy="316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869190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259F2-1109-2595-F5DF-B0CF00371585}"/>
              </a:ext>
            </a:extLst>
          </p:cNvPr>
          <p:cNvSpPr>
            <a:spLocks noGrp="1"/>
          </p:cNvSpPr>
          <p:nvPr>
            <p:ph type="title"/>
          </p:nvPr>
        </p:nvSpPr>
        <p:spPr/>
        <p:txBody>
          <a:bodyPr/>
          <a:lstStyle/>
          <a:p>
            <a:r>
              <a:rPr lang="sr-Cyrl-RS" dirty="0"/>
              <a:t>4. Омнибус тест за поновљени фактор</a:t>
            </a:r>
            <a:endParaRPr lang="en-GB" dirty="0"/>
          </a:p>
        </p:txBody>
      </p:sp>
    </p:spTree>
    <p:extLst>
      <p:ext uri="{BB962C8B-B14F-4D97-AF65-F5344CB8AC3E}">
        <p14:creationId xmlns:p14="http://schemas.microsoft.com/office/powerpoint/2010/main" val="2611638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2D46-4CE5-54D0-6460-DF0F6FDE697C}"/>
              </a:ext>
            </a:extLst>
          </p:cNvPr>
          <p:cNvSpPr>
            <a:spLocks noGrp="1"/>
          </p:cNvSpPr>
          <p:nvPr>
            <p:ph type="title"/>
          </p:nvPr>
        </p:nvSpPr>
        <p:spPr/>
        <p:txBody>
          <a:bodyPr/>
          <a:lstStyle/>
          <a:p>
            <a:r>
              <a:rPr lang="sr-Cyrl-RS"/>
              <a:t>Нулта хипотеза</a:t>
            </a:r>
            <a:endParaRPr lang="en-GB"/>
          </a:p>
        </p:txBody>
      </p:sp>
      <p:sp>
        <p:nvSpPr>
          <p:cNvPr id="3" name="Content Placeholder 2">
            <a:extLst>
              <a:ext uri="{FF2B5EF4-FFF2-40B4-BE49-F238E27FC236}">
                <a16:creationId xmlns:a16="http://schemas.microsoft.com/office/drawing/2014/main" id="{7B1E4A2F-2FBA-5647-D708-62537C9C1818}"/>
              </a:ext>
            </a:extLst>
          </p:cNvPr>
          <p:cNvSpPr>
            <a:spLocks noGrp="1"/>
          </p:cNvSpPr>
          <p:nvPr>
            <p:ph idx="1"/>
          </p:nvPr>
        </p:nvSpPr>
        <p:spPr/>
        <p:txBody>
          <a:bodyPr/>
          <a:lstStyle/>
          <a:p>
            <a:pPr marL="0" indent="0" algn="ctr">
              <a:buNone/>
            </a:pPr>
            <a:r>
              <a:rPr lang="sr-Latn-CS" altLang="en-US" sz="4400" dirty="0"/>
              <a:t>H</a:t>
            </a:r>
            <a:r>
              <a:rPr lang="sr-Latn-CS" altLang="en-US" sz="4400" baseline="-25000" dirty="0"/>
              <a:t>0</a:t>
            </a:r>
            <a:r>
              <a:rPr lang="sr-Latn-CS" altLang="en-US" sz="4400" dirty="0"/>
              <a:t>: </a:t>
            </a:r>
            <a:r>
              <a:rPr lang="hr-HR" altLang="en-US" sz="4400" b="1" dirty="0">
                <a:sym typeface="Symbol" panose="05050102010706020507" pitchFamily="18" charset="2"/>
              </a:rPr>
              <a:t></a:t>
            </a:r>
            <a:r>
              <a:rPr lang="hr-HR" altLang="en-US" sz="4400" b="1" i="1" baseline="-25000" dirty="0"/>
              <a:t>k</a:t>
            </a:r>
            <a:r>
              <a:rPr lang="hr-HR" altLang="en-US" sz="4400" b="1" dirty="0"/>
              <a:t> = 0, </a:t>
            </a:r>
            <a:r>
              <a:rPr lang="hr-HR" altLang="en-US" sz="4400" b="1" dirty="0">
                <a:sym typeface="Symbol" panose="05050102010706020507" pitchFamily="18" charset="2"/>
              </a:rPr>
              <a:t></a:t>
            </a:r>
            <a:r>
              <a:rPr lang="hr-HR" altLang="en-US" sz="4400" b="1" dirty="0"/>
              <a:t> </a:t>
            </a:r>
            <a:r>
              <a:rPr lang="hr-HR" altLang="en-US" sz="4400" b="1" i="1" dirty="0"/>
              <a:t>k</a:t>
            </a:r>
            <a:endParaRPr lang="sr-Cyrl-RS" altLang="en-US" sz="4400" b="1" i="1" dirty="0"/>
          </a:p>
          <a:p>
            <a:pPr marL="0" indent="0" algn="ctr">
              <a:buNone/>
            </a:pPr>
            <a:endParaRPr lang="sr-Cyrl-RS" altLang="en-US" dirty="0"/>
          </a:p>
          <a:p>
            <a:pPr marL="0" indent="0" algn="ctr">
              <a:buNone/>
            </a:pPr>
            <a:endParaRPr lang="sr-Cyrl-RS" altLang="en-US" dirty="0"/>
          </a:p>
          <a:p>
            <a:pPr marL="0" indent="0" algn="ctr">
              <a:buNone/>
            </a:pPr>
            <a:r>
              <a:rPr lang="sr-Cyrl-RS" altLang="en-US" sz="3200" dirty="0" err="1"/>
              <a:t>тј</a:t>
            </a:r>
            <a:r>
              <a:rPr lang="hr-HR" altLang="en-US" sz="3200" dirty="0"/>
              <a:t>.</a:t>
            </a:r>
            <a:endParaRPr lang="sr-Cyrl-RS" altLang="en-US" sz="3200" dirty="0"/>
          </a:p>
          <a:p>
            <a:pPr marL="0" indent="0" algn="ctr">
              <a:buNone/>
            </a:pPr>
            <a:endParaRPr lang="sr-Cyrl-RS" altLang="en-US" dirty="0">
              <a:sym typeface="Symbol" panose="05050102010706020507" pitchFamily="18" charset="2"/>
            </a:endParaRPr>
          </a:p>
          <a:p>
            <a:pPr marL="0" indent="0" algn="ctr">
              <a:buNone/>
            </a:pPr>
            <a:r>
              <a:rPr lang="hr-HR" altLang="en-US" sz="4400" b="1" dirty="0">
                <a:sym typeface="Symbol" panose="05050102010706020507" pitchFamily="18" charset="2"/>
              </a:rPr>
              <a:t></a:t>
            </a:r>
            <a:r>
              <a:rPr lang="hr-HR" altLang="en-US" sz="4400" b="1" baseline="-25000" dirty="0"/>
              <a:t>1</a:t>
            </a:r>
            <a:r>
              <a:rPr lang="hr-HR" altLang="en-US" sz="4400" b="1" dirty="0"/>
              <a:t> = </a:t>
            </a:r>
            <a:r>
              <a:rPr lang="hr-HR" altLang="en-US" sz="4400" b="1" dirty="0">
                <a:sym typeface="Symbol" panose="05050102010706020507" pitchFamily="18" charset="2"/>
              </a:rPr>
              <a:t></a:t>
            </a:r>
            <a:r>
              <a:rPr lang="hr-HR" altLang="en-US" sz="4400" b="1" i="1" baseline="-25000" dirty="0"/>
              <a:t>2</a:t>
            </a:r>
            <a:r>
              <a:rPr lang="hr-HR" altLang="en-US" sz="4400" b="1" dirty="0"/>
              <a:t> = </a:t>
            </a:r>
            <a:r>
              <a:rPr lang="hr-HR" altLang="en-US" sz="4400" b="1" dirty="0">
                <a:sym typeface="MT Extra" panose="05050102010205020202" pitchFamily="18" charset="2"/>
              </a:rPr>
              <a:t></a:t>
            </a:r>
            <a:r>
              <a:rPr lang="hr-HR" altLang="en-US" sz="4400" b="1" dirty="0"/>
              <a:t>= </a:t>
            </a:r>
            <a:r>
              <a:rPr lang="hr-HR" altLang="en-US" sz="4400" b="1" dirty="0">
                <a:sym typeface="Symbol" panose="05050102010706020507" pitchFamily="18" charset="2"/>
              </a:rPr>
              <a:t></a:t>
            </a:r>
            <a:r>
              <a:rPr lang="hr-HR" altLang="en-US" sz="4400" b="1" i="1" baseline="-25000" dirty="0"/>
              <a:t>g</a:t>
            </a:r>
            <a:r>
              <a:rPr lang="hr-HR" altLang="en-US" sz="4400" b="1" dirty="0"/>
              <a:t> </a:t>
            </a:r>
            <a:endParaRPr lang="sr-Cyrl-CS" altLang="en-US" sz="4400" b="1" dirty="0"/>
          </a:p>
          <a:p>
            <a:endParaRPr lang="en-GB" dirty="0"/>
          </a:p>
        </p:txBody>
      </p:sp>
    </p:spTree>
    <p:extLst>
      <p:ext uri="{BB962C8B-B14F-4D97-AF65-F5344CB8AC3E}">
        <p14:creationId xmlns:p14="http://schemas.microsoft.com/office/powerpoint/2010/main" val="1561852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9788F-35D3-B402-CC92-65CD7014C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8B81D-778E-DC4A-AA27-69C09414A880}"/>
              </a:ext>
            </a:extLst>
          </p:cNvPr>
          <p:cNvSpPr>
            <a:spLocks noGrp="1"/>
          </p:cNvSpPr>
          <p:nvPr>
            <p:ph type="title"/>
          </p:nvPr>
        </p:nvSpPr>
        <p:spPr/>
        <p:txBody>
          <a:bodyPr/>
          <a:lstStyle/>
          <a:p>
            <a:r>
              <a:rPr lang="sr-Cyrl-RS" err="1"/>
              <a:t>Статистик</a:t>
            </a:r>
            <a:r>
              <a:rPr lang="sr-Cyrl-RS"/>
              <a:t> за тестирање нулте хипотезе</a:t>
            </a:r>
            <a:endParaRPr lang="en-GB"/>
          </a:p>
        </p:txBody>
      </p:sp>
      <p:sp>
        <p:nvSpPr>
          <p:cNvPr id="3" name="Content Placeholder 2">
            <a:extLst>
              <a:ext uri="{FF2B5EF4-FFF2-40B4-BE49-F238E27FC236}">
                <a16:creationId xmlns:a16="http://schemas.microsoft.com/office/drawing/2014/main" id="{6D7DDDB9-88E1-8CAA-642E-8D42EFC7C4F4}"/>
              </a:ext>
            </a:extLst>
          </p:cNvPr>
          <p:cNvSpPr>
            <a:spLocks noGrp="1"/>
          </p:cNvSpPr>
          <p:nvPr>
            <p:ph idx="1"/>
          </p:nvPr>
        </p:nvSpPr>
        <p:spPr>
          <a:xfrm>
            <a:off x="838200" y="1825625"/>
            <a:ext cx="10515600" cy="4513392"/>
          </a:xfrm>
        </p:spPr>
        <p:txBody>
          <a:bodyPr>
            <a:normAutofit/>
          </a:bodyPr>
          <a:lstStyle/>
          <a:p>
            <a:r>
              <a:rPr lang="sr-Cyrl-RS" dirty="0"/>
              <a:t>Као и увек за анализу варијансе: однос ефекта и грешке</a:t>
            </a:r>
          </a:p>
          <a:p>
            <a:pPr lvl="1"/>
            <a:r>
              <a:rPr lang="sr-Cyrl-RS" b="1" dirty="0"/>
              <a:t>колико пута је ефекат већи од грешке</a:t>
            </a:r>
          </a:p>
          <a:p>
            <a:pPr lvl="1"/>
            <a:endParaRPr lang="sr-Cyrl-RS" b="1" dirty="0"/>
          </a:p>
          <a:p>
            <a:pPr lvl="1"/>
            <a:endParaRPr lang="sr-Cyrl-RS" b="1" dirty="0"/>
          </a:p>
          <a:p>
            <a:pPr lvl="1"/>
            <a:endParaRPr lang="sr-Cyrl-RS" b="1" dirty="0"/>
          </a:p>
          <a:p>
            <a:pPr lvl="1"/>
            <a:endParaRPr lang="sr-Cyrl-RS" b="1" dirty="0"/>
          </a:p>
          <a:p>
            <a:pPr lvl="1"/>
            <a:endParaRPr lang="sr-Cyrl-RS" b="1" dirty="0"/>
          </a:p>
          <a:p>
            <a:endParaRPr lang="sr-Cyrl-RS" dirty="0"/>
          </a:p>
        </p:txBody>
      </p:sp>
      <p:graphicFrame>
        <p:nvGraphicFramePr>
          <p:cNvPr id="7" name="Object 4">
            <a:extLst>
              <a:ext uri="{FF2B5EF4-FFF2-40B4-BE49-F238E27FC236}">
                <a16:creationId xmlns:a16="http://schemas.microsoft.com/office/drawing/2014/main" id="{A2419FA7-C732-C454-7980-1E27127BC01E}"/>
              </a:ext>
            </a:extLst>
          </p:cNvPr>
          <p:cNvGraphicFramePr>
            <a:graphicFrameLocks noChangeAspect="1"/>
          </p:cNvGraphicFramePr>
          <p:nvPr>
            <p:extLst>
              <p:ext uri="{D42A27DB-BD31-4B8C-83A1-F6EECF244321}">
                <p14:modId xmlns:p14="http://schemas.microsoft.com/office/powerpoint/2010/main" val="3246047612"/>
              </p:ext>
            </p:extLst>
          </p:nvPr>
        </p:nvGraphicFramePr>
        <p:xfrm>
          <a:off x="4816518" y="2609121"/>
          <a:ext cx="1800225" cy="1473200"/>
        </p:xfrm>
        <a:graphic>
          <a:graphicData uri="http://schemas.openxmlformats.org/presentationml/2006/ole">
            <mc:AlternateContent xmlns:mc="http://schemas.openxmlformats.org/markup-compatibility/2006">
              <mc:Choice xmlns:v="urn:schemas-microsoft-com:vml" Requires="v">
                <p:oleObj name="Equation" r:id="rId3" imgW="558720" imgH="457200" progId="Equation.3">
                  <p:embed/>
                </p:oleObj>
              </mc:Choice>
              <mc:Fallback>
                <p:oleObj name="Equation" r:id="rId3" imgW="558720" imgH="457200" progId="Equation.3">
                  <p:embed/>
                  <p:pic>
                    <p:nvPicPr>
                      <p:cNvPr id="7" name="Object 4">
                        <a:extLst>
                          <a:ext uri="{FF2B5EF4-FFF2-40B4-BE49-F238E27FC236}">
                            <a16:creationId xmlns:a16="http://schemas.microsoft.com/office/drawing/2014/main" id="{A2419FA7-C732-C454-7980-1E27127BC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518" y="2609121"/>
                        <a:ext cx="1800225"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8205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03B4-95CB-FBDC-595C-FFD449B7F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E39CD-66E4-EF6C-9933-D7293945952D}"/>
              </a:ext>
            </a:extLst>
          </p:cNvPr>
          <p:cNvSpPr>
            <a:spLocks noGrp="1"/>
          </p:cNvSpPr>
          <p:nvPr>
            <p:ph type="title"/>
          </p:nvPr>
        </p:nvSpPr>
        <p:spPr/>
        <p:txBody>
          <a:bodyPr/>
          <a:lstStyle/>
          <a:p>
            <a:r>
              <a:rPr lang="sr-Cyrl-RS"/>
              <a:t>Теме за данас</a:t>
            </a:r>
            <a:endParaRPr lang="en-GB"/>
          </a:p>
        </p:txBody>
      </p:sp>
      <p:sp>
        <p:nvSpPr>
          <p:cNvPr id="3" name="Content Placeholder 2">
            <a:extLst>
              <a:ext uri="{FF2B5EF4-FFF2-40B4-BE49-F238E27FC236}">
                <a16:creationId xmlns:a16="http://schemas.microsoft.com/office/drawing/2014/main" id="{7DB6C15D-B14F-488E-B441-D4630E6F146F}"/>
              </a:ext>
            </a:extLst>
          </p:cNvPr>
          <p:cNvSpPr>
            <a:spLocks noGrp="1"/>
          </p:cNvSpPr>
          <p:nvPr>
            <p:ph idx="1"/>
          </p:nvPr>
        </p:nvSpPr>
        <p:spPr/>
        <p:txBody>
          <a:bodyPr vert="horz" lIns="91440" tIns="45720" rIns="91440" bIns="45720" rtlCol="0" anchor="t">
            <a:normAutofit fontScale="47500" lnSpcReduction="20000"/>
          </a:bodyPr>
          <a:lstStyle/>
          <a:p>
            <a:pPr marL="514350" indent="-514350">
              <a:lnSpc>
                <a:spcPct val="150000"/>
              </a:lnSpc>
              <a:buFont typeface="+mj-lt"/>
              <a:buAutoNum type="arabicPeriod"/>
            </a:pPr>
            <a:r>
              <a:rPr lang="sr-Cyrl-RS"/>
              <a:t>Поновљени фактор</a:t>
            </a:r>
          </a:p>
          <a:p>
            <a:pPr marL="514350" indent="-514350">
              <a:lnSpc>
                <a:spcPct val="150000"/>
              </a:lnSpc>
              <a:buAutoNum type="arabicPeriod"/>
            </a:pPr>
            <a:r>
              <a:rPr lang="sr-Cyrl-RS"/>
              <a:t>Једнофакторска анализа варијансе са поновљеним мерењима</a:t>
            </a:r>
          </a:p>
          <a:p>
            <a:pPr marL="514350" indent="-514350">
              <a:lnSpc>
                <a:spcPct val="150000"/>
              </a:lnSpc>
              <a:buAutoNum type="arabicPeriod"/>
            </a:pPr>
            <a:r>
              <a:rPr lang="sr-Cyrl-RS"/>
              <a:t>Организација података</a:t>
            </a:r>
          </a:p>
          <a:p>
            <a:pPr marL="514350" indent="-514350">
              <a:lnSpc>
                <a:spcPct val="150000"/>
              </a:lnSpc>
              <a:buFont typeface="+mj-lt"/>
              <a:buAutoNum type="arabicPeriod"/>
            </a:pPr>
            <a:r>
              <a:rPr lang="sr-Cyrl-RS">
                <a:cs typeface="Arial"/>
              </a:rPr>
              <a:t>Како поновљена мерења изгледају, визуелно</a:t>
            </a:r>
            <a:endParaRPr lang="sr-Cyrl-RS" dirty="0"/>
          </a:p>
          <a:p>
            <a:pPr marL="514350" indent="-514350">
              <a:lnSpc>
                <a:spcPct val="150000"/>
              </a:lnSpc>
              <a:buAutoNum type="arabicPeriod"/>
            </a:pPr>
            <a:r>
              <a:rPr lang="sr-Cyrl-RS">
                <a:cs typeface="Arial"/>
              </a:rPr>
              <a:t>Разлагање варијабилности за један поновљени фактор</a:t>
            </a:r>
            <a:endParaRPr lang="sr-Cyrl-RS" dirty="0"/>
          </a:p>
          <a:p>
            <a:pPr marL="514350" indent="-514350">
              <a:lnSpc>
                <a:spcPct val="150000"/>
              </a:lnSpc>
              <a:buAutoNum type="arabicPeriod"/>
            </a:pPr>
            <a:r>
              <a:rPr lang="sr-Cyrl-RS"/>
              <a:t>Провера испуњености предуслова</a:t>
            </a:r>
            <a:endParaRPr lang="en-GB">
              <a:cs typeface="Arial"/>
            </a:endParaRPr>
          </a:p>
          <a:p>
            <a:pPr marL="514350" indent="-514350">
              <a:lnSpc>
                <a:spcPct val="150000"/>
              </a:lnSpc>
              <a:buFont typeface="+mj-lt"/>
              <a:buAutoNum type="arabicPeriod"/>
            </a:pPr>
            <a:r>
              <a:rPr lang="en-GB" dirty="0" err="1"/>
              <a:t>Величина</a:t>
            </a:r>
            <a:r>
              <a:rPr lang="en-GB" dirty="0"/>
              <a:t> </a:t>
            </a:r>
            <a:r>
              <a:rPr lang="en-GB" dirty="0" err="1"/>
              <a:t>ефекта</a:t>
            </a:r>
            <a:endParaRPr lang="sr-Cyrl-RS" dirty="0"/>
          </a:p>
          <a:p>
            <a:pPr marL="514350" indent="-514350">
              <a:lnSpc>
                <a:spcPct val="150000"/>
              </a:lnSpc>
              <a:buFont typeface="+mj-lt"/>
              <a:buAutoNum type="arabicPeriod"/>
            </a:pPr>
            <a:r>
              <a:rPr lang="sr-Cyrl-RS"/>
              <a:t>Накнадна поређења парова</a:t>
            </a:r>
            <a:endParaRPr lang="en-GB">
              <a:cs typeface="Arial"/>
            </a:endParaRPr>
          </a:p>
          <a:p>
            <a:pPr marL="514350" indent="-514350">
              <a:lnSpc>
                <a:spcPct val="150000"/>
              </a:lnSpc>
              <a:buFont typeface="+mj-lt"/>
              <a:buAutoNum type="arabicPeriod"/>
            </a:pPr>
            <a:r>
              <a:rPr lang="sr-Cyrl-RS" dirty="0"/>
              <a:t>Пример из праксе</a:t>
            </a:r>
          </a:p>
          <a:p>
            <a:pPr marL="514350" indent="-514350">
              <a:lnSpc>
                <a:spcPct val="150000"/>
              </a:lnSpc>
              <a:buFont typeface="+mj-lt"/>
              <a:buAutoNum type="arabicPeriod"/>
            </a:pPr>
            <a:r>
              <a:rPr lang="en-GB" dirty="0" err="1"/>
              <a:t>Двофакторска</a:t>
            </a:r>
            <a:r>
              <a:rPr lang="en-GB" dirty="0"/>
              <a:t> </a:t>
            </a:r>
            <a:r>
              <a:rPr lang="en-GB" dirty="0" err="1"/>
              <a:t>мешовита</a:t>
            </a:r>
            <a:r>
              <a:rPr lang="en-GB" dirty="0"/>
              <a:t> </a:t>
            </a:r>
            <a:r>
              <a:rPr lang="en-GB" dirty="0" err="1"/>
              <a:t>анализа</a:t>
            </a:r>
            <a:r>
              <a:rPr lang="en-GB" dirty="0"/>
              <a:t> </a:t>
            </a:r>
            <a:r>
              <a:rPr lang="en-GB" dirty="0" err="1"/>
              <a:t>варијансе</a:t>
            </a:r>
            <a:endParaRPr lang="sr-Cyrl-RS" dirty="0"/>
          </a:p>
          <a:p>
            <a:pPr marL="514350" indent="-514350">
              <a:lnSpc>
                <a:spcPct val="150000"/>
              </a:lnSpc>
              <a:buFont typeface="+mj-lt"/>
              <a:buAutoNum type="arabicPeriod"/>
            </a:pPr>
            <a:r>
              <a:rPr lang="sr-Cyrl-RS"/>
              <a:t>Да сумирамо…</a:t>
            </a:r>
          </a:p>
        </p:txBody>
      </p:sp>
      <p:cxnSp>
        <p:nvCxnSpPr>
          <p:cNvPr id="5" name="Straight Connector 4">
            <a:extLst>
              <a:ext uri="{FF2B5EF4-FFF2-40B4-BE49-F238E27FC236}">
                <a16:creationId xmlns:a16="http://schemas.microsoft.com/office/drawing/2014/main" id="{F2643AB6-2979-1100-190B-F25F9408841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B0CC75C7-1984-9BAF-5BD9-D8528AA13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atistical Methods to Analyze Parametric Data: ANOVA">
            <a:extLst>
              <a:ext uri="{FF2B5EF4-FFF2-40B4-BE49-F238E27FC236}">
                <a16:creationId xmlns:a16="http://schemas.microsoft.com/office/drawing/2014/main" id="{31705CF7-3231-9DCA-913C-A17A7564BC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60E3-155F-BB5F-C9CC-1A5B36AE5703}"/>
              </a:ext>
            </a:extLst>
          </p:cNvPr>
          <p:cNvSpPr>
            <a:spLocks noGrp="1"/>
          </p:cNvSpPr>
          <p:nvPr>
            <p:ph type="title"/>
          </p:nvPr>
        </p:nvSpPr>
        <p:spPr/>
        <p:txBody>
          <a:bodyPr/>
          <a:lstStyle/>
          <a:p>
            <a:r>
              <a:rPr lang="sr-Cyrl-RS" err="1"/>
              <a:t>Статистик</a:t>
            </a:r>
            <a:r>
              <a:rPr lang="sr-Cyrl-RS"/>
              <a:t> за тестирање нулте хипотезе</a:t>
            </a:r>
            <a:endParaRPr lang="en-GB"/>
          </a:p>
        </p:txBody>
      </p:sp>
      <p:sp>
        <p:nvSpPr>
          <p:cNvPr id="3" name="Content Placeholder 2">
            <a:extLst>
              <a:ext uri="{FF2B5EF4-FFF2-40B4-BE49-F238E27FC236}">
                <a16:creationId xmlns:a16="http://schemas.microsoft.com/office/drawing/2014/main" id="{C0F16EBE-E02F-DF4B-FCA4-0468121D4FE3}"/>
              </a:ext>
            </a:extLst>
          </p:cNvPr>
          <p:cNvSpPr>
            <a:spLocks noGrp="1"/>
          </p:cNvSpPr>
          <p:nvPr>
            <p:ph idx="1"/>
          </p:nvPr>
        </p:nvSpPr>
        <p:spPr>
          <a:xfrm>
            <a:off x="838200" y="1825625"/>
            <a:ext cx="10515600" cy="4513392"/>
          </a:xfrm>
        </p:spPr>
        <p:txBody>
          <a:bodyPr>
            <a:normAutofit lnSpcReduction="10000"/>
          </a:bodyPr>
          <a:lstStyle/>
          <a:p>
            <a:r>
              <a:rPr lang="sr-Cyrl-RS" dirty="0"/>
              <a:t>Као и увек за анализу варијансе: однос ефекта и грешке</a:t>
            </a:r>
          </a:p>
          <a:p>
            <a:pPr lvl="1"/>
            <a:r>
              <a:rPr lang="sr-Cyrl-RS" b="1" dirty="0"/>
              <a:t>колико пута је ефекат већи од грешке</a:t>
            </a:r>
          </a:p>
          <a:p>
            <a:pPr lvl="1"/>
            <a:endParaRPr lang="sr-Cyrl-RS" b="1" dirty="0"/>
          </a:p>
          <a:p>
            <a:pPr lvl="1"/>
            <a:endParaRPr lang="sr-Cyrl-RS" b="1" dirty="0"/>
          </a:p>
          <a:p>
            <a:pPr lvl="1"/>
            <a:endParaRPr lang="sr-Cyrl-RS" b="1" dirty="0"/>
          </a:p>
          <a:p>
            <a:pPr lvl="1"/>
            <a:endParaRPr lang="sr-Cyrl-RS" b="1" dirty="0"/>
          </a:p>
          <a:p>
            <a:pPr lvl="1"/>
            <a:endParaRPr lang="sr-Cyrl-RS" b="1" dirty="0"/>
          </a:p>
          <a:p>
            <a:r>
              <a:rPr lang="sr-Cyrl-RS" b="1" dirty="0">
                <a:solidFill>
                  <a:srgbClr val="C00000"/>
                </a:solidFill>
              </a:rPr>
              <a:t>Важно – у поређењу са непоновљеним нацртима, ефекат се рачуна исто, </a:t>
            </a:r>
            <a:r>
              <a:rPr lang="sr-Cyrl-RS" b="1" u="sng" dirty="0">
                <a:solidFill>
                  <a:srgbClr val="C00000"/>
                </a:solidFill>
              </a:rPr>
              <a:t>али грешка не</a:t>
            </a:r>
          </a:p>
          <a:p>
            <a:pPr marL="914400" lvl="1" indent="-457200">
              <a:buFont typeface="+mj-lt"/>
              <a:buAutoNum type="arabicPeriod"/>
            </a:pPr>
            <a:r>
              <a:rPr lang="sr-Cyrl-RS" dirty="0"/>
              <a:t>Искључује варирања од субјекта до субјекта – мања грешка</a:t>
            </a:r>
          </a:p>
          <a:p>
            <a:pPr marL="914400" lvl="1" indent="-457200">
              <a:buFont typeface="+mj-lt"/>
              <a:buAutoNum type="arabicPeriod"/>
            </a:pPr>
            <a:r>
              <a:rPr lang="sr-Cyrl-RS" dirty="0"/>
              <a:t>Дакле, већи </a:t>
            </a:r>
            <a:r>
              <a:rPr lang="en-GB" dirty="0"/>
              <a:t>F </a:t>
            </a:r>
            <a:r>
              <a:rPr lang="sr-Cyrl-RS" dirty="0"/>
              <a:t>количник него у непоновљеним нацртима</a:t>
            </a:r>
          </a:p>
          <a:p>
            <a:pPr marL="914400" lvl="1" indent="-457200">
              <a:buFont typeface="+mj-lt"/>
              <a:buAutoNum type="arabicPeriod"/>
            </a:pPr>
            <a:r>
              <a:rPr lang="sr-Cyrl-RS" dirty="0"/>
              <a:t>Дакле – већа статистичка снага!</a:t>
            </a:r>
          </a:p>
        </p:txBody>
      </p:sp>
      <p:graphicFrame>
        <p:nvGraphicFramePr>
          <p:cNvPr id="4" name="Object 4">
            <a:extLst>
              <a:ext uri="{FF2B5EF4-FFF2-40B4-BE49-F238E27FC236}">
                <a16:creationId xmlns:a16="http://schemas.microsoft.com/office/drawing/2014/main" id="{FA44E5D6-3D7C-37E9-9903-F8909687F9ED}"/>
              </a:ext>
            </a:extLst>
          </p:cNvPr>
          <p:cNvGraphicFramePr>
            <a:graphicFrameLocks noChangeAspect="1"/>
          </p:cNvGraphicFramePr>
          <p:nvPr>
            <p:extLst>
              <p:ext uri="{D42A27DB-BD31-4B8C-83A1-F6EECF244321}">
                <p14:modId xmlns:p14="http://schemas.microsoft.com/office/powerpoint/2010/main" val="770842684"/>
              </p:ext>
            </p:extLst>
          </p:nvPr>
        </p:nvGraphicFramePr>
        <p:xfrm>
          <a:off x="4816518" y="2609121"/>
          <a:ext cx="1800225" cy="1473200"/>
        </p:xfrm>
        <a:graphic>
          <a:graphicData uri="http://schemas.openxmlformats.org/presentationml/2006/ole">
            <mc:AlternateContent xmlns:mc="http://schemas.openxmlformats.org/markup-compatibility/2006">
              <mc:Choice xmlns:v="urn:schemas-microsoft-com:vml" Requires="v">
                <p:oleObj name="Equation" r:id="rId3" imgW="558720" imgH="457200" progId="Equation.3">
                  <p:embed/>
                </p:oleObj>
              </mc:Choice>
              <mc:Fallback>
                <p:oleObj name="Equation" r:id="rId3" imgW="558720" imgH="457200" progId="Equation.3">
                  <p:embed/>
                  <p:pic>
                    <p:nvPicPr>
                      <p:cNvPr id="4" name="Object 4">
                        <a:extLst>
                          <a:ext uri="{FF2B5EF4-FFF2-40B4-BE49-F238E27FC236}">
                            <a16:creationId xmlns:a16="http://schemas.microsoft.com/office/drawing/2014/main" id="{FA44E5D6-3D7C-37E9-9903-F8909687F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518" y="2609121"/>
                        <a:ext cx="1800225"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Oval 4">
            <a:extLst>
              <a:ext uri="{FF2B5EF4-FFF2-40B4-BE49-F238E27FC236}">
                <a16:creationId xmlns:a16="http://schemas.microsoft.com/office/drawing/2014/main" id="{FD9A855A-030A-B04A-8E9F-695C4048A5FD}"/>
              </a:ext>
            </a:extLst>
          </p:cNvPr>
          <p:cNvSpPr/>
          <p:nvPr/>
        </p:nvSpPr>
        <p:spPr>
          <a:xfrm>
            <a:off x="5410200" y="3279132"/>
            <a:ext cx="1371600" cy="942717"/>
          </a:xfrm>
          <a:prstGeom prst="ellipse">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30602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DB960-5C7B-5DB2-E4BF-2FFF8245E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2C357-04BE-4AA6-C58B-75F9F6ACCD8A}"/>
              </a:ext>
            </a:extLst>
          </p:cNvPr>
          <p:cNvSpPr>
            <a:spLocks noGrp="1"/>
          </p:cNvSpPr>
          <p:nvPr>
            <p:ph type="title"/>
          </p:nvPr>
        </p:nvSpPr>
        <p:spPr/>
        <p:txBody>
          <a:bodyPr/>
          <a:lstStyle/>
          <a:p>
            <a:r>
              <a:rPr lang="sr-Cyrl-RS" err="1"/>
              <a:t>Снидикорова</a:t>
            </a:r>
            <a:r>
              <a:rPr lang="sr-Cyrl-RS"/>
              <a:t> (</a:t>
            </a:r>
            <a:r>
              <a:rPr lang="en-GB"/>
              <a:t>F</a:t>
            </a:r>
            <a:r>
              <a:rPr lang="sr-Cyrl-RS"/>
              <a:t>)</a:t>
            </a:r>
            <a:r>
              <a:rPr lang="en-GB"/>
              <a:t> </a:t>
            </a:r>
            <a:r>
              <a:rPr lang="sr-Cyrl-RS"/>
              <a:t>дистрибуција</a:t>
            </a:r>
            <a:endParaRPr lang="en-GB"/>
          </a:p>
        </p:txBody>
      </p:sp>
      <p:sp>
        <p:nvSpPr>
          <p:cNvPr id="3" name="Content Placeholder 2">
            <a:extLst>
              <a:ext uri="{FF2B5EF4-FFF2-40B4-BE49-F238E27FC236}">
                <a16:creationId xmlns:a16="http://schemas.microsoft.com/office/drawing/2014/main" id="{53596C5C-B9E4-1B2F-982B-DB96764D2BDF}"/>
              </a:ext>
            </a:extLst>
          </p:cNvPr>
          <p:cNvSpPr>
            <a:spLocks noGrp="1"/>
          </p:cNvSpPr>
          <p:nvPr>
            <p:ph idx="1"/>
          </p:nvPr>
        </p:nvSpPr>
        <p:spPr>
          <a:xfrm>
            <a:off x="838200" y="1796442"/>
            <a:ext cx="10515600" cy="4351338"/>
          </a:xfrm>
        </p:spPr>
        <p:txBody>
          <a:bodyPr>
            <a:normAutofit/>
          </a:bodyPr>
          <a:lstStyle/>
          <a:p>
            <a:r>
              <a:rPr lang="sr-Cyrl-RS"/>
              <a:t>Ако је нулта хипотеза тачна и </a:t>
            </a:r>
            <a:r>
              <a:rPr lang="sr-Cyrl-RS" b="1"/>
              <a:t>испуњени су додатни услови,</a:t>
            </a:r>
            <a:br>
              <a:rPr lang="sr-Cyrl-RS" b="1"/>
            </a:br>
            <a:br>
              <a:rPr lang="sr-Cyrl-RS" b="1"/>
            </a:br>
            <a:r>
              <a:rPr lang="sr-Cyrl-RS" err="1"/>
              <a:t>статистик</a:t>
            </a:r>
            <a:r>
              <a:rPr lang="sr-Cyrl-RS"/>
              <a:t> </a:t>
            </a:r>
            <a:r>
              <a:rPr lang="en-GB"/>
              <a:t>F</a:t>
            </a:r>
            <a:r>
              <a:rPr lang="sr-Cyrl-RS"/>
              <a:t> има </a:t>
            </a:r>
            <a:r>
              <a:rPr lang="sr-Cyrl-RS" err="1"/>
              <a:t>Снидикорову</a:t>
            </a:r>
            <a:r>
              <a:rPr lang="sr-Cyrl-RS"/>
              <a:t> (</a:t>
            </a:r>
            <a:r>
              <a:rPr lang="en-GB"/>
              <a:t>F</a:t>
            </a:r>
            <a:r>
              <a:rPr lang="sr-Cyrl-RS"/>
              <a:t>, Фишер-</a:t>
            </a:r>
            <a:r>
              <a:rPr lang="sr-Cyrl-RS" err="1"/>
              <a:t>Снидикорову</a:t>
            </a:r>
            <a:r>
              <a:rPr lang="sr-Cyrl-RS"/>
              <a:t>) дистрибуцију са параметрима </a:t>
            </a:r>
            <a:r>
              <a:rPr lang="sr-Cyrl-CS" altLang="en-US" b="1">
                <a:sym typeface="Symbol" panose="05050102010706020507" pitchFamily="18" charset="2"/>
              </a:rPr>
              <a:t></a:t>
            </a:r>
            <a:r>
              <a:rPr lang="en-GB" altLang="en-US" b="1" baseline="-25000">
                <a:sym typeface="Symbol" panose="05050102010706020507" pitchFamily="18" charset="2"/>
              </a:rPr>
              <a:t>1</a:t>
            </a:r>
            <a:r>
              <a:rPr lang="sr-Cyrl-CS" altLang="en-US" b="1">
                <a:sym typeface="Symbol" panose="05050102010706020507" pitchFamily="18" charset="2"/>
              </a:rPr>
              <a:t> </a:t>
            </a:r>
            <a:r>
              <a:rPr lang="en-GB" altLang="en-US" b="1">
                <a:sym typeface="Symbol" panose="05050102010706020507" pitchFamily="18" charset="2"/>
              </a:rPr>
              <a:t>= </a:t>
            </a:r>
            <a:r>
              <a:rPr lang="en-GB" b="1" err="1"/>
              <a:t>df</a:t>
            </a:r>
            <a:r>
              <a:rPr lang="en-GB" b="1" baseline="-25000" err="1"/>
              <a:t>B</a:t>
            </a:r>
            <a:r>
              <a:rPr lang="en-GB" b="1" baseline="-25000"/>
              <a:t> </a:t>
            </a:r>
            <a:r>
              <a:rPr lang="sr-Cyrl-RS" b="1"/>
              <a:t>и </a:t>
            </a:r>
            <a:r>
              <a:rPr lang="sr-Cyrl-CS" altLang="en-US" b="1">
                <a:sym typeface="Symbol" panose="05050102010706020507" pitchFamily="18" charset="2"/>
              </a:rPr>
              <a:t></a:t>
            </a:r>
            <a:r>
              <a:rPr lang="en-GB" altLang="en-US" b="1" baseline="-25000">
                <a:sym typeface="Symbol" panose="05050102010706020507" pitchFamily="18" charset="2"/>
              </a:rPr>
              <a:t>2</a:t>
            </a:r>
            <a:r>
              <a:rPr lang="sr-Cyrl-CS" altLang="en-US" b="1">
                <a:sym typeface="Symbol" panose="05050102010706020507" pitchFamily="18" charset="2"/>
              </a:rPr>
              <a:t> </a:t>
            </a:r>
            <a:r>
              <a:rPr lang="en-GB" altLang="en-US" b="1">
                <a:sym typeface="Symbol" panose="05050102010706020507" pitchFamily="18" charset="2"/>
              </a:rPr>
              <a:t>= </a:t>
            </a:r>
            <a:r>
              <a:rPr lang="en-GB" b="1" err="1"/>
              <a:t>df</a:t>
            </a:r>
            <a:r>
              <a:rPr lang="en-GB" b="1" baseline="-25000" err="1"/>
              <a:t>res</a:t>
            </a:r>
            <a:endParaRPr lang="sr-Cyrl-RS" b="1" baseline="-25000"/>
          </a:p>
          <a:p>
            <a:endParaRPr lang="sr-Cyrl-RS" b="1" baseline="-25000"/>
          </a:p>
          <a:p>
            <a:endParaRPr lang="sr-Cyrl-RS" b="1" baseline="-25000"/>
          </a:p>
          <a:p>
            <a:r>
              <a:rPr lang="sr-Cyrl-RS"/>
              <a:t>Најважнији додатни услов: </a:t>
            </a:r>
            <a:r>
              <a:rPr lang="sr-Cyrl-RS" b="1" err="1"/>
              <a:t>сферичност</a:t>
            </a:r>
            <a:endParaRPr lang="en-GB"/>
          </a:p>
        </p:txBody>
      </p:sp>
    </p:spTree>
    <p:extLst>
      <p:ext uri="{BB962C8B-B14F-4D97-AF65-F5344CB8AC3E}">
        <p14:creationId xmlns:p14="http://schemas.microsoft.com/office/powerpoint/2010/main" val="1218340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338AF-8355-C5D8-262F-BD3A969BE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D4149-F4A9-BA38-0CF5-7C3A972E2C75}"/>
              </a:ext>
            </a:extLst>
          </p:cNvPr>
          <p:cNvSpPr>
            <a:spLocks noGrp="1"/>
          </p:cNvSpPr>
          <p:nvPr>
            <p:ph type="title"/>
          </p:nvPr>
        </p:nvSpPr>
        <p:spPr/>
        <p:txBody>
          <a:bodyPr/>
          <a:lstStyle/>
          <a:p>
            <a:r>
              <a:rPr lang="sr-Cyrl-RS" err="1"/>
              <a:t>Снидикорова</a:t>
            </a:r>
            <a:r>
              <a:rPr lang="sr-Cyrl-RS"/>
              <a:t> (</a:t>
            </a:r>
            <a:r>
              <a:rPr lang="en-GB"/>
              <a:t>F</a:t>
            </a:r>
            <a:r>
              <a:rPr lang="sr-Cyrl-RS"/>
              <a:t>)</a:t>
            </a:r>
            <a:r>
              <a:rPr lang="en-GB"/>
              <a:t> </a:t>
            </a:r>
            <a:r>
              <a:rPr lang="sr-Cyrl-RS"/>
              <a:t>дистрибуција</a:t>
            </a:r>
            <a:r>
              <a:rPr lang="en-GB"/>
              <a:t> (</a:t>
            </a:r>
            <a:r>
              <a:rPr lang="sr-Cyrl-RS"/>
              <a:t>подсетник)</a:t>
            </a:r>
            <a:endParaRPr lang="en-GB"/>
          </a:p>
        </p:txBody>
      </p:sp>
      <p:sp>
        <p:nvSpPr>
          <p:cNvPr id="3" name="Content Placeholder 2">
            <a:extLst>
              <a:ext uri="{FF2B5EF4-FFF2-40B4-BE49-F238E27FC236}">
                <a16:creationId xmlns:a16="http://schemas.microsoft.com/office/drawing/2014/main" id="{69A242B4-8A3C-0230-E8D1-3CA541E93DD9}"/>
              </a:ext>
            </a:extLst>
          </p:cNvPr>
          <p:cNvSpPr>
            <a:spLocks noGrp="1"/>
          </p:cNvSpPr>
          <p:nvPr>
            <p:ph idx="1"/>
          </p:nvPr>
        </p:nvSpPr>
        <p:spPr/>
        <p:txBody>
          <a:bodyPr/>
          <a:lstStyle/>
          <a:p>
            <a:r>
              <a:rPr lang="sr-Cyrl-RS"/>
              <a:t>Из </a:t>
            </a:r>
            <a:r>
              <a:rPr lang="sr-Cyrl-RS" err="1"/>
              <a:t>Снидикорове</a:t>
            </a:r>
            <a:r>
              <a:rPr lang="sr-Cyrl-RS"/>
              <a:t> расподеле, рачунамо вероватноћу да смо добили тај </a:t>
            </a:r>
            <a:r>
              <a:rPr lang="sr-Cyrl-RS" err="1"/>
              <a:t>статистик</a:t>
            </a:r>
            <a:r>
              <a:rPr lang="sr-Cyrl-RS"/>
              <a:t> </a:t>
            </a:r>
            <a:r>
              <a:rPr lang="sr-Latn-RS"/>
              <a:t>F</a:t>
            </a:r>
            <a:r>
              <a:rPr lang="sr-Cyrl-RS"/>
              <a:t> или већи ако је нулта хипотеза тачна</a:t>
            </a:r>
            <a:endParaRPr lang="en-GB"/>
          </a:p>
        </p:txBody>
      </p:sp>
      <p:pic>
        <p:nvPicPr>
          <p:cNvPr id="5" name="Picture 15">
            <a:extLst>
              <a:ext uri="{FF2B5EF4-FFF2-40B4-BE49-F238E27FC236}">
                <a16:creationId xmlns:a16="http://schemas.microsoft.com/office/drawing/2014/main" id="{79944DB7-15AD-D738-6EF7-1734EDB7F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006" y="3944938"/>
            <a:ext cx="6480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503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8693-A969-948F-FE6B-D2BBB65E3393}"/>
              </a:ext>
            </a:extLst>
          </p:cNvPr>
          <p:cNvSpPr>
            <a:spLocks noGrp="1"/>
          </p:cNvSpPr>
          <p:nvPr>
            <p:ph type="title"/>
          </p:nvPr>
        </p:nvSpPr>
        <p:spPr/>
        <p:txBody>
          <a:bodyPr/>
          <a:lstStyle/>
          <a:p>
            <a:r>
              <a:rPr lang="sr-Cyrl-RS"/>
              <a:t>Провера услова за поновљени фактор</a:t>
            </a:r>
            <a:endParaRPr lang="en-GB"/>
          </a:p>
        </p:txBody>
      </p:sp>
    </p:spTree>
    <p:extLst>
      <p:ext uri="{BB962C8B-B14F-4D97-AF65-F5344CB8AC3E}">
        <p14:creationId xmlns:p14="http://schemas.microsoft.com/office/powerpoint/2010/main" val="616747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AFA77-2053-664B-604C-D4DA05F9E059}"/>
              </a:ext>
            </a:extLst>
          </p:cNvPr>
          <p:cNvSpPr>
            <a:spLocks noGrp="1"/>
          </p:cNvSpPr>
          <p:nvPr>
            <p:ph type="title"/>
          </p:nvPr>
        </p:nvSpPr>
        <p:spPr/>
        <p:txBody>
          <a:bodyPr/>
          <a:lstStyle/>
          <a:p>
            <a:r>
              <a:rPr lang="sr-Cyrl-RS" err="1"/>
              <a:t>Сферичност</a:t>
            </a:r>
            <a:r>
              <a:rPr lang="sr-Cyrl-RS"/>
              <a:t>: најважнији услов</a:t>
            </a:r>
            <a:endParaRPr lang="en-GB"/>
          </a:p>
        </p:txBody>
      </p:sp>
      <p:sp>
        <p:nvSpPr>
          <p:cNvPr id="4" name="Content Placeholder 3">
            <a:extLst>
              <a:ext uri="{FF2B5EF4-FFF2-40B4-BE49-F238E27FC236}">
                <a16:creationId xmlns:a16="http://schemas.microsoft.com/office/drawing/2014/main" id="{36D9805C-3D4C-0BE7-FDFC-3F438B85F5CD}"/>
              </a:ext>
            </a:extLst>
          </p:cNvPr>
          <p:cNvSpPr>
            <a:spLocks noGrp="1"/>
          </p:cNvSpPr>
          <p:nvPr>
            <p:ph idx="1"/>
          </p:nvPr>
        </p:nvSpPr>
        <p:spPr/>
        <p:txBody>
          <a:bodyPr>
            <a:normAutofit lnSpcReduction="10000"/>
          </a:bodyPr>
          <a:lstStyle/>
          <a:p>
            <a:r>
              <a:rPr lang="sr-Cyrl-RS" b="1" dirty="0"/>
              <a:t>Суштина: на нивоу популације, потребно је да буду једнаке варијансе свих разлика међу паровима ситуација</a:t>
            </a:r>
          </a:p>
          <a:p>
            <a:pPr lvl="1"/>
            <a:r>
              <a:rPr lang="sr-Cyrl-RS" dirty="0"/>
              <a:t>аналогно </a:t>
            </a:r>
            <a:r>
              <a:rPr lang="sr-Cyrl-RS" dirty="0" err="1"/>
              <a:t>хомосцедастичности</a:t>
            </a:r>
            <a:r>
              <a:rPr lang="sr-Cyrl-RS" dirty="0"/>
              <a:t> за непоновљена мерења</a:t>
            </a:r>
            <a:endParaRPr lang="sr-Cyrl-RS" b="1" dirty="0"/>
          </a:p>
          <a:p>
            <a:endParaRPr lang="sr-Cyrl-RS" dirty="0"/>
          </a:p>
          <a:p>
            <a:r>
              <a:rPr lang="sr-Cyrl-RS" dirty="0"/>
              <a:t>Математички, </a:t>
            </a:r>
            <a:r>
              <a:rPr lang="sr-Cyrl-RS" dirty="0" err="1"/>
              <a:t>сферичност</a:t>
            </a:r>
            <a:r>
              <a:rPr lang="sr-Cyrl-RS" dirty="0"/>
              <a:t> је особина матрице варијанси и </a:t>
            </a:r>
            <a:r>
              <a:rPr lang="sr-Cyrl-RS" dirty="0" err="1"/>
              <a:t>коваријанси</a:t>
            </a:r>
            <a:r>
              <a:rPr lang="sr-Cyrl-RS" dirty="0"/>
              <a:t> диференцијалних скорова</a:t>
            </a:r>
          </a:p>
          <a:p>
            <a:endParaRPr lang="sr-Cyrl-RS" dirty="0"/>
          </a:p>
          <a:p>
            <a:r>
              <a:rPr lang="sr-Cyrl-RS" b="1" dirty="0">
                <a:solidFill>
                  <a:srgbClr val="C00000"/>
                </a:solidFill>
              </a:rPr>
              <a:t>Ако не важи </a:t>
            </a:r>
            <a:r>
              <a:rPr lang="sr-Cyrl-RS" b="1" dirty="0" err="1">
                <a:solidFill>
                  <a:srgbClr val="C00000"/>
                </a:solidFill>
              </a:rPr>
              <a:t>сферичност</a:t>
            </a:r>
            <a:r>
              <a:rPr lang="sr-Cyrl-RS" b="1" dirty="0">
                <a:solidFill>
                  <a:srgbClr val="C00000"/>
                </a:solidFill>
              </a:rPr>
              <a:t>, вероватноћа грешке типа </a:t>
            </a:r>
            <a:r>
              <a:rPr lang="en-GB" b="1" dirty="0">
                <a:solidFill>
                  <a:srgbClr val="C00000"/>
                </a:solidFill>
              </a:rPr>
              <a:t>I </a:t>
            </a:r>
            <a:r>
              <a:rPr lang="sr-Cyrl-RS" b="1" dirty="0">
                <a:solidFill>
                  <a:srgbClr val="C00000"/>
                </a:solidFill>
              </a:rPr>
              <a:t>је већа него што мислимо!</a:t>
            </a:r>
            <a:endParaRPr lang="en-GB" b="1" dirty="0">
              <a:solidFill>
                <a:srgbClr val="C00000"/>
              </a:solidFill>
            </a:endParaRPr>
          </a:p>
        </p:txBody>
      </p:sp>
    </p:spTree>
    <p:extLst>
      <p:ext uri="{BB962C8B-B14F-4D97-AF65-F5344CB8AC3E}">
        <p14:creationId xmlns:p14="http://schemas.microsoft.com/office/powerpoint/2010/main" val="2178139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88BD-9BE4-CCCF-D1F5-FA1B11A6F231}"/>
              </a:ext>
            </a:extLst>
          </p:cNvPr>
          <p:cNvSpPr>
            <a:spLocks noGrp="1"/>
          </p:cNvSpPr>
          <p:nvPr>
            <p:ph type="title"/>
          </p:nvPr>
        </p:nvSpPr>
        <p:spPr/>
        <p:txBody>
          <a:bodyPr/>
          <a:lstStyle/>
          <a:p>
            <a:r>
              <a:rPr lang="sr-Cyrl-RS"/>
              <a:t>Провера услова </a:t>
            </a:r>
            <a:r>
              <a:rPr lang="sr-Cyrl-RS" err="1"/>
              <a:t>сферичности</a:t>
            </a:r>
            <a:endParaRPr lang="en-GB"/>
          </a:p>
        </p:txBody>
      </p:sp>
      <p:sp>
        <p:nvSpPr>
          <p:cNvPr id="3" name="Content Placeholder 2">
            <a:extLst>
              <a:ext uri="{FF2B5EF4-FFF2-40B4-BE49-F238E27FC236}">
                <a16:creationId xmlns:a16="http://schemas.microsoft.com/office/drawing/2014/main" id="{FF51146B-6D68-A3EC-1B1A-B489F46D6AA1}"/>
              </a:ext>
            </a:extLst>
          </p:cNvPr>
          <p:cNvSpPr>
            <a:spLocks noGrp="1"/>
          </p:cNvSpPr>
          <p:nvPr>
            <p:ph idx="1"/>
          </p:nvPr>
        </p:nvSpPr>
        <p:spPr/>
        <p:txBody>
          <a:bodyPr>
            <a:normAutofit lnSpcReduction="10000"/>
          </a:bodyPr>
          <a:lstStyle/>
          <a:p>
            <a:r>
              <a:rPr lang="sr-Cyrl-RS" b="1" dirty="0" err="1"/>
              <a:t>Мочлијев</a:t>
            </a:r>
            <a:r>
              <a:rPr lang="sr-Cyrl-RS" b="1" dirty="0"/>
              <a:t> тест (</a:t>
            </a:r>
            <a:r>
              <a:rPr lang="en-GB" b="1" dirty="0"/>
              <a:t>Mauchley</a:t>
            </a:r>
            <a:r>
              <a:rPr lang="sr-Cyrl-RS" b="1" dirty="0"/>
              <a:t>)</a:t>
            </a:r>
          </a:p>
          <a:p>
            <a:pPr lvl="1"/>
            <a:endParaRPr lang="sr-Cyrl-RS" b="1" dirty="0"/>
          </a:p>
          <a:p>
            <a:r>
              <a:rPr lang="sr-Cyrl-RS" dirty="0"/>
              <a:t>Пандан </a:t>
            </a:r>
            <a:r>
              <a:rPr lang="sr-Cyrl-RS" dirty="0" err="1"/>
              <a:t>Левенеовом</a:t>
            </a:r>
            <a:r>
              <a:rPr lang="sr-Cyrl-RS" dirty="0"/>
              <a:t> тесту, али за </a:t>
            </a:r>
            <a:r>
              <a:rPr lang="sr-Cyrl-RS" dirty="0" err="1"/>
              <a:t>сферичност</a:t>
            </a:r>
            <a:endParaRPr lang="sr-Cyrl-RS" dirty="0"/>
          </a:p>
          <a:p>
            <a:pPr lvl="1"/>
            <a:r>
              <a:rPr lang="sr-Cyrl-RS" dirty="0"/>
              <a:t>Има исте предности и недостатке</a:t>
            </a:r>
          </a:p>
          <a:p>
            <a:pPr lvl="1"/>
            <a:r>
              <a:rPr lang="sr-Cyrl-RS" dirty="0"/>
              <a:t>Јасан критеријум, али неједнака строгост за различите узорке</a:t>
            </a:r>
          </a:p>
          <a:p>
            <a:pPr lvl="1"/>
            <a:r>
              <a:rPr lang="sr-Cyrl-RS" dirty="0"/>
              <a:t>Престрог за велике, а недовољно строг за мале узорке</a:t>
            </a:r>
          </a:p>
          <a:p>
            <a:pPr lvl="1"/>
            <a:endParaRPr lang="sr-Cyrl-RS" dirty="0"/>
          </a:p>
          <a:p>
            <a:r>
              <a:rPr lang="sr-Cyrl-RS" dirty="0"/>
              <a:t>И препорука иста као и за </a:t>
            </a:r>
            <a:r>
              <a:rPr lang="sr-Cyrl-RS" dirty="0" err="1"/>
              <a:t>хетеросцедастичност</a:t>
            </a:r>
            <a:r>
              <a:rPr lang="sr-Cyrl-RS" dirty="0"/>
              <a:t>: </a:t>
            </a:r>
            <a:r>
              <a:rPr lang="sr-Cyrl-RS" b="1" dirty="0"/>
              <a:t>једноставно решење је увек користити корекцију</a:t>
            </a:r>
          </a:p>
          <a:p>
            <a:pPr lvl="1"/>
            <a:r>
              <a:rPr lang="sr-Cyrl-RS" dirty="0"/>
              <a:t>Корекција постоји и њен ниво је свакако прилагођен нивоу одступања од </a:t>
            </a:r>
            <a:r>
              <a:rPr lang="sr-Cyrl-RS" dirty="0" err="1"/>
              <a:t>сферичности</a:t>
            </a:r>
            <a:r>
              <a:rPr lang="sr-Cyrl-RS" dirty="0"/>
              <a:t> (мали је за мала одступања)</a:t>
            </a:r>
          </a:p>
        </p:txBody>
      </p:sp>
    </p:spTree>
    <p:extLst>
      <p:ext uri="{BB962C8B-B14F-4D97-AF65-F5344CB8AC3E}">
        <p14:creationId xmlns:p14="http://schemas.microsoft.com/office/powerpoint/2010/main" val="27293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435D-35C1-757B-BCF7-FBCB9FB4A82F}"/>
              </a:ext>
            </a:extLst>
          </p:cNvPr>
          <p:cNvSpPr>
            <a:spLocks noGrp="1"/>
          </p:cNvSpPr>
          <p:nvPr>
            <p:ph type="title"/>
          </p:nvPr>
        </p:nvSpPr>
        <p:spPr/>
        <p:txBody>
          <a:bodyPr/>
          <a:lstStyle/>
          <a:p>
            <a:r>
              <a:rPr lang="en-GB" err="1"/>
              <a:t>Корекција</a:t>
            </a:r>
            <a:r>
              <a:rPr lang="en-GB"/>
              <a:t> </a:t>
            </a:r>
            <a:r>
              <a:rPr lang="en-GB" err="1"/>
              <a:t>за</a:t>
            </a:r>
            <a:r>
              <a:rPr lang="en-GB"/>
              <a:t> </a:t>
            </a:r>
            <a:r>
              <a:rPr lang="en-GB" err="1"/>
              <a:t>одступање</a:t>
            </a:r>
            <a:r>
              <a:rPr lang="en-GB"/>
              <a:t> </a:t>
            </a:r>
            <a:r>
              <a:rPr lang="en-GB" err="1"/>
              <a:t>од</a:t>
            </a:r>
            <a:r>
              <a:rPr lang="en-GB"/>
              <a:t> </a:t>
            </a:r>
            <a:r>
              <a:rPr lang="en-GB" err="1"/>
              <a:t>сферичности</a:t>
            </a:r>
            <a:endParaRPr lang="en-US"/>
          </a:p>
        </p:txBody>
      </p:sp>
      <p:sp>
        <p:nvSpPr>
          <p:cNvPr id="3" name="Content Placeholder 2">
            <a:extLst>
              <a:ext uri="{FF2B5EF4-FFF2-40B4-BE49-F238E27FC236}">
                <a16:creationId xmlns:a16="http://schemas.microsoft.com/office/drawing/2014/main" id="{8DAD30E7-B47D-C1E2-FD83-D7965C517DE3}"/>
              </a:ext>
            </a:extLst>
          </p:cNvPr>
          <p:cNvSpPr>
            <a:spLocks noGrp="1"/>
          </p:cNvSpPr>
          <p:nvPr>
            <p:ph idx="1"/>
          </p:nvPr>
        </p:nvSpPr>
        <p:spPr/>
        <p:txBody>
          <a:bodyPr vert="horz" lIns="91440" tIns="45720" rIns="91440" bIns="45720" rtlCol="0" anchor="t">
            <a:normAutofit lnSpcReduction="10000"/>
          </a:bodyPr>
          <a:lstStyle/>
          <a:p>
            <a:r>
              <a:rPr lang="en-GB" dirty="0" err="1"/>
              <a:t>Прилагођавају</a:t>
            </a:r>
            <a:r>
              <a:rPr lang="en-GB" dirty="0"/>
              <a:t> </a:t>
            </a:r>
            <a:r>
              <a:rPr lang="en-GB" dirty="0" err="1"/>
              <a:t>се</a:t>
            </a:r>
            <a:r>
              <a:rPr lang="en-GB" dirty="0"/>
              <a:t> </a:t>
            </a:r>
            <a:r>
              <a:rPr lang="en-GB" dirty="0" err="1"/>
              <a:t>степени</a:t>
            </a:r>
            <a:r>
              <a:rPr lang="en-GB" dirty="0"/>
              <a:t> </a:t>
            </a:r>
            <a:r>
              <a:rPr lang="en-GB" dirty="0" err="1"/>
              <a:t>слободе</a:t>
            </a:r>
            <a:r>
              <a:rPr lang="en-GB" dirty="0"/>
              <a:t> </a:t>
            </a:r>
            <a:r>
              <a:rPr lang="en-GB" dirty="0" err="1"/>
              <a:t>тако</a:t>
            </a:r>
            <a:r>
              <a:rPr lang="en-GB" dirty="0"/>
              <a:t> </a:t>
            </a:r>
            <a:r>
              <a:rPr lang="en-GB" dirty="0" err="1"/>
              <a:t>што</a:t>
            </a:r>
            <a:r>
              <a:rPr lang="en-GB" dirty="0"/>
              <a:t> </a:t>
            </a:r>
            <a:r>
              <a:rPr lang="en-GB" dirty="0" err="1"/>
              <a:t>се</a:t>
            </a:r>
            <a:r>
              <a:rPr lang="en-GB" dirty="0"/>
              <a:t> </a:t>
            </a:r>
            <a:r>
              <a:rPr lang="en-GB" dirty="0" err="1"/>
              <a:t>множе</a:t>
            </a:r>
            <a:r>
              <a:rPr lang="en-GB" dirty="0"/>
              <a:t> </a:t>
            </a:r>
            <a:r>
              <a:rPr lang="en-GB" dirty="0" err="1"/>
              <a:t>корективним</a:t>
            </a:r>
            <a:r>
              <a:rPr lang="en-GB" dirty="0"/>
              <a:t> </a:t>
            </a:r>
            <a:r>
              <a:rPr lang="en-GB" dirty="0" err="1"/>
              <a:t>фактором</a:t>
            </a:r>
            <a:r>
              <a:rPr lang="en-GB" dirty="0">
                <a:solidFill>
                  <a:srgbClr val="202122"/>
                </a:solidFill>
                <a:highlight>
                  <a:srgbClr val="FFFFFF"/>
                </a:highlight>
              </a:rPr>
              <a:t> </a:t>
            </a:r>
            <a:r>
              <a:rPr lang="en-GB" b="1" dirty="0">
                <a:solidFill>
                  <a:srgbClr val="202122"/>
                </a:solidFill>
                <a:highlight>
                  <a:srgbClr val="FFFFFF"/>
                </a:highlight>
                <a:ea typeface="+mn-lt"/>
                <a:cs typeface="+mn-lt"/>
              </a:rPr>
              <a:t>ε</a:t>
            </a:r>
            <a:endParaRPr lang="en-GB" dirty="0">
              <a:solidFill>
                <a:srgbClr val="000000"/>
              </a:solidFill>
              <a:cs typeface="Arial"/>
            </a:endParaRPr>
          </a:p>
          <a:p>
            <a:endParaRPr lang="en-GB" dirty="0"/>
          </a:p>
          <a:p>
            <a:r>
              <a:rPr lang="en-GB" b="1" dirty="0" err="1"/>
              <a:t>Две</a:t>
            </a:r>
            <a:r>
              <a:rPr lang="en-GB" b="1" dirty="0"/>
              <a:t> </a:t>
            </a:r>
            <a:r>
              <a:rPr lang="en-GB" b="1" dirty="0" err="1"/>
              <a:t>најчешће</a:t>
            </a:r>
            <a:r>
              <a:rPr lang="en-GB" b="1" dirty="0"/>
              <a:t> </a:t>
            </a:r>
            <a:r>
              <a:rPr lang="en-GB" b="1" dirty="0" err="1"/>
              <a:t>коришћене</a:t>
            </a:r>
            <a:r>
              <a:rPr lang="en-GB" b="1" dirty="0"/>
              <a:t> </a:t>
            </a:r>
            <a:r>
              <a:rPr lang="en-GB" b="1" dirty="0" err="1"/>
              <a:t>верзије</a:t>
            </a:r>
            <a:r>
              <a:rPr lang="en-GB" b="1" dirty="0"/>
              <a:t>:</a:t>
            </a:r>
          </a:p>
          <a:p>
            <a:pPr lvl="1"/>
            <a:r>
              <a:rPr lang="en-GB" dirty="0" err="1"/>
              <a:t>Гринхаус-Гајзерова</a:t>
            </a:r>
            <a:r>
              <a:rPr lang="en-GB" dirty="0"/>
              <a:t> (Greenhouse-Geisser) - </a:t>
            </a:r>
            <a:r>
              <a:rPr lang="en-GB" dirty="0" err="1"/>
              <a:t>превише</a:t>
            </a:r>
            <a:r>
              <a:rPr lang="en-GB" dirty="0"/>
              <a:t> </a:t>
            </a:r>
            <a:r>
              <a:rPr lang="en-GB" dirty="0" err="1"/>
              <a:t>строга</a:t>
            </a:r>
            <a:endParaRPr lang="en-GB" dirty="0">
              <a:cs typeface="Arial"/>
            </a:endParaRPr>
          </a:p>
          <a:p>
            <a:pPr lvl="1"/>
            <a:r>
              <a:rPr lang="en-GB" dirty="0" err="1"/>
              <a:t>Хуен-Фелтова</a:t>
            </a:r>
            <a:r>
              <a:rPr lang="en-GB" dirty="0"/>
              <a:t> (Huyn-Feldt) - </a:t>
            </a:r>
            <a:r>
              <a:rPr lang="en-GB" dirty="0" err="1"/>
              <a:t>недовољно</a:t>
            </a:r>
            <a:r>
              <a:rPr lang="en-GB" dirty="0"/>
              <a:t> </a:t>
            </a:r>
            <a:r>
              <a:rPr lang="en-GB" dirty="0" err="1"/>
              <a:t>строга</a:t>
            </a:r>
            <a:endParaRPr lang="en-GB" dirty="0">
              <a:cs typeface="Arial"/>
            </a:endParaRPr>
          </a:p>
          <a:p>
            <a:pPr lvl="1"/>
            <a:endParaRPr lang="en-GB" dirty="0"/>
          </a:p>
          <a:p>
            <a:r>
              <a:rPr lang="sr-Cyrl-RS" dirty="0"/>
              <a:t>Ако </a:t>
            </a:r>
            <a:r>
              <a:rPr lang="en-GB" dirty="0" err="1"/>
              <a:t>се</a:t>
            </a:r>
            <a:r>
              <a:rPr lang="en-GB" dirty="0"/>
              <a:t> </a:t>
            </a:r>
            <a:r>
              <a:rPr lang="en-GB" dirty="0" err="1"/>
              <a:t>значајност</a:t>
            </a:r>
            <a:r>
              <a:rPr lang="en-GB" dirty="0"/>
              <a:t> </a:t>
            </a:r>
            <a:r>
              <a:rPr lang="en-GB" dirty="0" err="1"/>
              <a:t>разликује</a:t>
            </a:r>
            <a:r>
              <a:rPr lang="sr-Cyrl-RS" dirty="0"/>
              <a:t> за ова два поступка?</a:t>
            </a:r>
          </a:p>
          <a:p>
            <a:pPr lvl="1"/>
            <a:r>
              <a:rPr lang="en-GB" dirty="0" err="1"/>
              <a:t>користити</a:t>
            </a:r>
            <a:r>
              <a:rPr lang="en-GB" dirty="0"/>
              <a:t> </a:t>
            </a:r>
            <a:r>
              <a:rPr lang="sr-Cyrl-RS" dirty="0"/>
              <a:t>просечан корективни фактор </a:t>
            </a:r>
            <a:r>
              <a:rPr lang="en-GB" b="1" dirty="0">
                <a:solidFill>
                  <a:srgbClr val="202122"/>
                </a:solidFill>
                <a:highlight>
                  <a:srgbClr val="FFFFFF"/>
                </a:highlight>
                <a:ea typeface="+mn-lt"/>
                <a:cs typeface="+mn-lt"/>
              </a:rPr>
              <a:t>ε</a:t>
            </a:r>
            <a:r>
              <a:rPr lang="sr-Cyrl-RS" dirty="0"/>
              <a:t> </a:t>
            </a:r>
            <a:r>
              <a:rPr lang="en-GB" dirty="0" err="1"/>
              <a:t>добијен</a:t>
            </a:r>
            <a:r>
              <a:rPr lang="en-GB" dirty="0"/>
              <a:t> </a:t>
            </a:r>
            <a:r>
              <a:rPr lang="en-GB" dirty="0" err="1"/>
              <a:t>овим</a:t>
            </a:r>
            <a:r>
              <a:rPr lang="en-GB" dirty="0"/>
              <a:t> </a:t>
            </a:r>
            <a:r>
              <a:rPr lang="en-GB" dirty="0" err="1"/>
              <a:t>поступцима</a:t>
            </a:r>
            <a:r>
              <a:rPr lang="sr-Cyrl-RS" dirty="0"/>
              <a:t>,</a:t>
            </a:r>
            <a:r>
              <a:rPr lang="en-GB" dirty="0"/>
              <a:t> и </a:t>
            </a:r>
            <a:r>
              <a:rPr lang="en-GB" dirty="0" err="1"/>
              <a:t>за</a:t>
            </a:r>
            <a:r>
              <a:rPr lang="en-GB" dirty="0"/>
              <a:t> </a:t>
            </a:r>
            <a:r>
              <a:rPr lang="en-GB" dirty="0" err="1"/>
              <a:t>тако</a:t>
            </a:r>
            <a:r>
              <a:rPr lang="en-GB" dirty="0"/>
              <a:t> </a:t>
            </a:r>
            <a:r>
              <a:rPr lang="en-GB" dirty="0" err="1"/>
              <a:t>добијен</a:t>
            </a:r>
            <a:r>
              <a:rPr lang="en-GB" dirty="0"/>
              <a:t> F </a:t>
            </a:r>
            <a:r>
              <a:rPr lang="en-GB" dirty="0" err="1"/>
              <a:t>израчунати</a:t>
            </a:r>
            <a:r>
              <a:rPr lang="en-GB" dirty="0"/>
              <a:t> </a:t>
            </a:r>
            <a:r>
              <a:rPr lang="en-GB" dirty="0" err="1"/>
              <a:t>значајност</a:t>
            </a:r>
            <a:r>
              <a:rPr lang="en-GB" dirty="0"/>
              <a:t> (Stevens, 2009)</a:t>
            </a:r>
            <a:endParaRPr lang="en-US" dirty="0"/>
          </a:p>
        </p:txBody>
      </p:sp>
    </p:spTree>
    <p:extLst>
      <p:ext uri="{BB962C8B-B14F-4D97-AF65-F5344CB8AC3E}">
        <p14:creationId xmlns:p14="http://schemas.microsoft.com/office/powerpoint/2010/main" val="36415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D751-1F6C-B7A1-5A7C-028D2F7323E8}"/>
              </a:ext>
            </a:extLst>
          </p:cNvPr>
          <p:cNvSpPr>
            <a:spLocks noGrp="1"/>
          </p:cNvSpPr>
          <p:nvPr>
            <p:ph type="title"/>
          </p:nvPr>
        </p:nvSpPr>
        <p:spPr/>
        <p:txBody>
          <a:bodyPr/>
          <a:lstStyle/>
          <a:p>
            <a:r>
              <a:rPr lang="sr-Cyrl-RS" dirty="0"/>
              <a:t>5. Величина ефекта за поновљени фактор</a:t>
            </a:r>
            <a:endParaRPr lang="en-GB" dirty="0"/>
          </a:p>
        </p:txBody>
      </p:sp>
    </p:spTree>
    <p:extLst>
      <p:ext uri="{BB962C8B-B14F-4D97-AF65-F5344CB8AC3E}">
        <p14:creationId xmlns:p14="http://schemas.microsoft.com/office/powerpoint/2010/main" val="3618232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CD14F-85BB-8BCD-3304-646AFDA4117E}"/>
              </a:ext>
            </a:extLst>
          </p:cNvPr>
          <p:cNvSpPr>
            <a:spLocks noGrp="1"/>
          </p:cNvSpPr>
          <p:nvPr>
            <p:ph type="title"/>
          </p:nvPr>
        </p:nvSpPr>
        <p:spPr/>
        <p:txBody>
          <a:bodyPr/>
          <a:lstStyle/>
          <a:p>
            <a:r>
              <a:rPr lang="sr-Cyrl-RS" dirty="0" err="1"/>
              <a:t>Квадрирани</a:t>
            </a:r>
            <a:r>
              <a:rPr lang="sr-Cyrl-RS" dirty="0"/>
              <a:t> ета коефицијенти</a:t>
            </a:r>
            <a:endParaRPr lang="en-GB"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D1694A3B-4E71-A309-6F74-03EAB926472C}"/>
                  </a:ext>
                </a:extLst>
              </p:cNvPr>
              <p:cNvSpPr>
                <a:spLocks noGrp="1"/>
              </p:cNvSpPr>
              <p:nvPr>
                <p:ph idx="1"/>
              </p:nvPr>
            </p:nvSpPr>
            <p:spPr>
              <a:xfrm>
                <a:off x="838200" y="1825625"/>
                <a:ext cx="10515600" cy="4667250"/>
              </a:xfrm>
            </p:spPr>
            <p:txBody>
              <a:bodyPr>
                <a:normAutofit/>
              </a:bodyPr>
              <a:lstStyle/>
              <a:p>
                <a:r>
                  <a:rPr lang="sr-Cyrl-RS" dirty="0"/>
                  <a:t>Удео варијабилности која је</a:t>
                </a:r>
                <a:r>
                  <a:rPr lang="en-GB" dirty="0"/>
                  <a:t> </a:t>
                </a:r>
                <a:r>
                  <a:rPr lang="en-GB" dirty="0" err="1"/>
                  <a:t>повезана</a:t>
                </a:r>
                <a:r>
                  <a:rPr lang="en-GB" dirty="0"/>
                  <a:t> </a:t>
                </a:r>
                <a:r>
                  <a:rPr lang="en-GB" dirty="0" err="1"/>
                  <a:t>са</a:t>
                </a:r>
                <a:r>
                  <a:rPr lang="sr-Cyrl-RS" dirty="0"/>
                  <a:t> </a:t>
                </a:r>
                <a:r>
                  <a:rPr lang="en-GB" dirty="0" err="1"/>
                  <a:t>фактором</a:t>
                </a:r>
                <a:r>
                  <a:rPr lang="sr-Cyrl-RS" dirty="0"/>
                  <a:t> у неком ширем обиму варијабилности</a:t>
                </a:r>
              </a:p>
              <a:p>
                <a:endParaRPr lang="sr-Cyrl-RS" dirty="0"/>
              </a:p>
              <a:p>
                <a:r>
                  <a:rPr lang="sr-Cyrl-RS" b="1" dirty="0"/>
                  <a:t>Више врста, поменућемо два:</a:t>
                </a:r>
              </a:p>
              <a:p>
                <a:pPr marL="971550" lvl="1" indent="-514350">
                  <a:buFont typeface="+mj-lt"/>
                  <a:buAutoNum type="arabicPeriod"/>
                </a:pPr>
                <a:r>
                  <a:rPr lang="sr-Cyrl-RS" b="1" dirty="0"/>
                  <a:t>парцијални ета-квадрат (</a:t>
                </a:r>
                <a14:m>
                  <m:oMath xmlns:m="http://schemas.openxmlformats.org/officeDocument/2006/math">
                    <m:sSubSup>
                      <m:sSubSupPr>
                        <m:ctrlPr>
                          <a:rPr lang="sr-Cyrl-RS" b="1" i="1">
                            <a:latin typeface="Cambria Math" panose="02040503050406030204" pitchFamily="18" charset="0"/>
                          </a:rPr>
                        </m:ctrlPr>
                      </m:sSubSupPr>
                      <m:e>
                        <m:r>
                          <a:rPr lang="sr-Cyrl-RS" b="1" i="1">
                            <a:latin typeface="Cambria Math" panose="02040503050406030204" pitchFamily="18" charset="0"/>
                            <a:ea typeface="Cambria Math" panose="02040503050406030204" pitchFamily="18" charset="0"/>
                          </a:rPr>
                          <m:t>𝜼</m:t>
                        </m:r>
                      </m:e>
                      <m:sub>
                        <m:r>
                          <a:rPr lang="sr-Latn-RS" b="1" i="1" smtClean="0">
                            <a:latin typeface="Cambria Math" panose="02040503050406030204" pitchFamily="18" charset="0"/>
                            <a:ea typeface="Cambria Math" panose="02040503050406030204" pitchFamily="18" charset="0"/>
                          </a:rPr>
                          <m:t>𝒑</m:t>
                        </m:r>
                      </m:sub>
                      <m:sup>
                        <m:r>
                          <a:rPr lang="sr-Cyrl-RS" b="1" i="1">
                            <a:latin typeface="Cambria Math" panose="02040503050406030204" pitchFamily="18" charset="0"/>
                          </a:rPr>
                          <m:t>𝟐</m:t>
                        </m:r>
                      </m:sup>
                    </m:sSubSup>
                  </m:oMath>
                </a14:m>
                <a:r>
                  <a:rPr lang="sr-Cyrl-RS" b="1" dirty="0"/>
                  <a:t>)</a:t>
                </a:r>
                <a:endParaRPr lang="sr-Latn-RS" dirty="0"/>
              </a:p>
              <a:p>
                <a:pPr marL="971550" lvl="1" indent="-514350">
                  <a:buFont typeface="+mj-lt"/>
                  <a:buAutoNum type="arabicPeriod"/>
                </a:pPr>
                <a:r>
                  <a:rPr lang="sr-Cyrl-RS" b="1" dirty="0">
                    <a:solidFill>
                      <a:schemeClr val="accent6"/>
                    </a:solidFill>
                  </a:rPr>
                  <a:t>генерализовани ета-квадрат</a:t>
                </a:r>
                <a:r>
                  <a:rPr lang="sr-Latn-RS" b="1" dirty="0">
                    <a:solidFill>
                      <a:schemeClr val="accent6"/>
                    </a:solidFill>
                  </a:rPr>
                  <a:t> (</a:t>
                </a:r>
                <a14:m>
                  <m:oMath xmlns:m="http://schemas.openxmlformats.org/officeDocument/2006/math">
                    <m:sSubSup>
                      <m:sSubSupPr>
                        <m:ctrlPr>
                          <a:rPr lang="sr-Cyrl-RS" b="1" i="1">
                            <a:solidFill>
                              <a:schemeClr val="accent6"/>
                            </a:solidFill>
                            <a:latin typeface="Cambria Math" panose="02040503050406030204" pitchFamily="18" charset="0"/>
                          </a:rPr>
                        </m:ctrlPr>
                      </m:sSubSupPr>
                      <m:e>
                        <m:r>
                          <a:rPr lang="sr-Cyrl-RS" b="1" i="1">
                            <a:solidFill>
                              <a:schemeClr val="accent6"/>
                            </a:solidFill>
                            <a:latin typeface="Cambria Math" panose="02040503050406030204" pitchFamily="18" charset="0"/>
                            <a:ea typeface="Cambria Math" panose="02040503050406030204" pitchFamily="18" charset="0"/>
                          </a:rPr>
                          <m:t>𝜼</m:t>
                        </m:r>
                      </m:e>
                      <m:sub>
                        <m:r>
                          <a:rPr lang="sr-Latn-RS" b="1" i="1" smtClean="0">
                            <a:solidFill>
                              <a:schemeClr val="accent6"/>
                            </a:solidFill>
                            <a:latin typeface="Cambria Math" panose="02040503050406030204" pitchFamily="18" charset="0"/>
                            <a:ea typeface="Cambria Math" panose="02040503050406030204" pitchFamily="18" charset="0"/>
                          </a:rPr>
                          <m:t>𝑮</m:t>
                        </m:r>
                      </m:sub>
                      <m:sup>
                        <m:r>
                          <a:rPr lang="sr-Cyrl-RS" b="1" i="1">
                            <a:solidFill>
                              <a:schemeClr val="accent6"/>
                            </a:solidFill>
                            <a:latin typeface="Cambria Math" panose="02040503050406030204" pitchFamily="18" charset="0"/>
                          </a:rPr>
                          <m:t>𝟐</m:t>
                        </m:r>
                      </m:sup>
                    </m:sSubSup>
                  </m:oMath>
                </a14:m>
                <a:r>
                  <a:rPr lang="sr-Cyrl-RS" b="1" dirty="0">
                    <a:solidFill>
                      <a:schemeClr val="accent6"/>
                    </a:solidFill>
                  </a:rPr>
                  <a:t>)</a:t>
                </a:r>
                <a:endParaRPr lang="sr-Cyrl-RS" dirty="0">
                  <a:solidFill>
                    <a:schemeClr val="accent6"/>
                  </a:solidFill>
                </a:endParaRPr>
              </a:p>
              <a:p>
                <a:endParaRPr lang="sr-Cyrl-RS" dirty="0"/>
              </a:p>
              <a:p>
                <a:r>
                  <a:rPr lang="sr-Cyrl-RS" dirty="0"/>
                  <a:t>Различите врсте дају веома различите вредности (зато што говоре о различитим стварима)</a:t>
                </a:r>
              </a:p>
            </p:txBody>
          </p:sp>
        </mc:Choice>
        <mc:Fallback>
          <p:sp>
            <p:nvSpPr>
              <p:cNvPr id="4" name="Content Placeholder 3">
                <a:extLst>
                  <a:ext uri="{FF2B5EF4-FFF2-40B4-BE49-F238E27FC236}">
                    <a16:creationId xmlns:a16="http://schemas.microsoft.com/office/drawing/2014/main" id="{D1694A3B-4E71-A309-6F74-03EAB926472C}"/>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3"/>
                <a:stretch>
                  <a:fillRect l="-1043" t="-2219" r="-406"/>
                </a:stretch>
              </a:blipFill>
            </p:spPr>
            <p:txBody>
              <a:bodyPr/>
              <a:lstStyle/>
              <a:p>
                <a:r>
                  <a:rPr lang="en-GB">
                    <a:noFill/>
                  </a:rPr>
                  <a:t> </a:t>
                </a:r>
              </a:p>
            </p:txBody>
          </p:sp>
        </mc:Fallback>
      </mc:AlternateContent>
    </p:spTree>
    <p:extLst>
      <p:ext uri="{BB962C8B-B14F-4D97-AF65-F5344CB8AC3E}">
        <p14:creationId xmlns:p14="http://schemas.microsoft.com/office/powerpoint/2010/main" val="3743386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09CA5-5E9A-B509-3C06-1D16936B18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22AE2F-91E1-A23E-ED1F-763B6C0AA516}"/>
              </a:ext>
            </a:extLst>
          </p:cNvPr>
          <p:cNvSpPr>
            <a:spLocks noGrp="1"/>
          </p:cNvSpPr>
          <p:nvPr>
            <p:ph type="title"/>
          </p:nvPr>
        </p:nvSpPr>
        <p:spPr/>
        <p:txBody>
          <a:bodyPr/>
          <a:lstStyle/>
          <a:p>
            <a:r>
              <a:rPr lang="sr-Cyrl-RS" dirty="0" err="1"/>
              <a:t>Квадрирани</a:t>
            </a:r>
            <a:r>
              <a:rPr lang="sr-Cyrl-RS" dirty="0"/>
              <a:t> омега коефицијенти</a:t>
            </a:r>
            <a:endParaRPr lang="en-GB" dirty="0"/>
          </a:p>
        </p:txBody>
      </p:sp>
      <p:sp>
        <p:nvSpPr>
          <p:cNvPr id="4" name="Content Placeholder 3">
            <a:extLst>
              <a:ext uri="{FF2B5EF4-FFF2-40B4-BE49-F238E27FC236}">
                <a16:creationId xmlns:a16="http://schemas.microsoft.com/office/drawing/2014/main" id="{B9C4974B-3C9A-88F9-D9C4-A0FDB325D34B}"/>
              </a:ext>
            </a:extLst>
          </p:cNvPr>
          <p:cNvSpPr>
            <a:spLocks noGrp="1"/>
          </p:cNvSpPr>
          <p:nvPr>
            <p:ph idx="1"/>
          </p:nvPr>
        </p:nvSpPr>
        <p:spPr/>
        <p:txBody>
          <a:bodyPr>
            <a:normAutofit/>
          </a:bodyPr>
          <a:lstStyle/>
          <a:p>
            <a:r>
              <a:rPr lang="sr-Cyrl-RS" dirty="0"/>
              <a:t>Сви ета-квадрати прецењују </a:t>
            </a:r>
            <a:r>
              <a:rPr lang="sr-Cyrl-RS" dirty="0" err="1"/>
              <a:t>популацијску</a:t>
            </a:r>
            <a:r>
              <a:rPr lang="sr-Cyrl-RS" dirty="0"/>
              <a:t> вредност</a:t>
            </a:r>
            <a:endParaRPr lang="sr-Latn-RS" dirty="0"/>
          </a:p>
          <a:p>
            <a:endParaRPr lang="en-GB" dirty="0"/>
          </a:p>
          <a:p>
            <a:r>
              <a:rPr lang="sr-Cyrl-RS" b="1" dirty="0" err="1">
                <a:cs typeface="Arial"/>
              </a:rPr>
              <a:t>Квадрирани</a:t>
            </a:r>
            <a:r>
              <a:rPr lang="sr-Cyrl-RS" b="1" dirty="0">
                <a:cs typeface="Arial"/>
              </a:rPr>
              <a:t> омега коефицијенти (омега-квадрати): </a:t>
            </a:r>
            <a:r>
              <a:rPr lang="sr-Cyrl-RS" dirty="0">
                <a:cs typeface="Arial"/>
              </a:rPr>
              <a:t>представљају исте уделе ефекта као одговарајући ета-квадрати, али </a:t>
            </a:r>
            <a:r>
              <a:rPr lang="sr-Cyrl-RS" b="1" dirty="0">
                <a:solidFill>
                  <a:srgbClr val="C00000"/>
                </a:solidFill>
                <a:cs typeface="Arial"/>
              </a:rPr>
              <a:t>кориговани за прецењивање </a:t>
            </a:r>
            <a:r>
              <a:rPr lang="sr-Cyrl-RS" b="1" dirty="0" err="1">
                <a:solidFill>
                  <a:srgbClr val="C00000"/>
                </a:solidFill>
                <a:cs typeface="Arial"/>
              </a:rPr>
              <a:t>популацијске</a:t>
            </a:r>
            <a:r>
              <a:rPr lang="sr-Cyrl-RS" b="1" dirty="0">
                <a:solidFill>
                  <a:srgbClr val="C00000"/>
                </a:solidFill>
                <a:cs typeface="Arial"/>
              </a:rPr>
              <a:t> вредности</a:t>
            </a:r>
          </a:p>
        </p:txBody>
      </p:sp>
    </p:spTree>
    <p:extLst>
      <p:ext uri="{BB962C8B-B14F-4D97-AF65-F5344CB8AC3E}">
        <p14:creationId xmlns:p14="http://schemas.microsoft.com/office/powerpoint/2010/main" val="796457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EF56-6ABB-2AD9-3A43-9DAFCCF776C8}"/>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8A3162-4929-5AAE-8982-3D8465F4AE59}"/>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9948B331-2A51-57E9-257B-B10F805EA132}"/>
              </a:ext>
            </a:extLst>
          </p:cNvPr>
          <p:cNvSpPr>
            <a:spLocks noGrp="1"/>
          </p:cNvSpPr>
          <p:nvPr>
            <p:ph type="title"/>
          </p:nvPr>
        </p:nvSpPr>
        <p:spPr>
          <a:xfrm>
            <a:off x="197957" y="2019631"/>
            <a:ext cx="7653128" cy="3611883"/>
          </a:xfrm>
        </p:spPr>
        <p:txBody>
          <a:bodyPr>
            <a:normAutofit/>
          </a:bodyPr>
          <a:lstStyle/>
          <a:p>
            <a:r>
              <a:rPr lang="sr-Cyrl-RS" dirty="0"/>
              <a:t>1. Поновљени фактор</a:t>
            </a:r>
            <a:endParaRPr lang="en-GB" dirty="0">
              <a:solidFill>
                <a:schemeClr val="bg2">
                  <a:lumMod val="90000"/>
                </a:schemeClr>
              </a:solidFill>
            </a:endParaRPr>
          </a:p>
        </p:txBody>
      </p:sp>
      <p:cxnSp>
        <p:nvCxnSpPr>
          <p:cNvPr id="11" name="Straight Connector 10">
            <a:extLst>
              <a:ext uri="{FF2B5EF4-FFF2-40B4-BE49-F238E27FC236}">
                <a16:creationId xmlns:a16="http://schemas.microsoft.com/office/drawing/2014/main" id="{D53D0217-A6A0-37FF-5190-360D864DF48E}"/>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867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C35C-A444-F862-D46C-6C6E97FA4C99}"/>
              </a:ext>
            </a:extLst>
          </p:cNvPr>
          <p:cNvSpPr>
            <a:spLocks noGrp="1"/>
          </p:cNvSpPr>
          <p:nvPr>
            <p:ph type="title"/>
          </p:nvPr>
        </p:nvSpPr>
        <p:spPr/>
        <p:txBody>
          <a:bodyPr/>
          <a:lstStyle/>
          <a:p>
            <a:r>
              <a:rPr lang="en-US" dirty="0" err="1">
                <a:cs typeface="Arial"/>
              </a:rPr>
              <a:t>Парцијална</a:t>
            </a:r>
            <a:r>
              <a:rPr lang="en-US" dirty="0">
                <a:cs typeface="Arial"/>
              </a:rPr>
              <a:t> </a:t>
            </a:r>
            <a:r>
              <a:rPr lang="en-US" dirty="0" err="1">
                <a:cs typeface="Arial"/>
              </a:rPr>
              <a:t>квадрирана</a:t>
            </a:r>
            <a:r>
              <a:rPr lang="en-US" dirty="0">
                <a:cs typeface="Arial"/>
              </a:rPr>
              <a:t> </a:t>
            </a:r>
            <a:r>
              <a:rPr lang="en-US" dirty="0" err="1">
                <a:cs typeface="Arial"/>
              </a:rPr>
              <a:t>ета</a:t>
            </a:r>
            <a:r>
              <a:rPr lang="sr-Cyrl-RS" dirty="0">
                <a:cs typeface="Arial"/>
              </a:rPr>
              <a:t> за </a:t>
            </a:r>
            <a:r>
              <a:rPr lang="sr-Cyrl-RS" dirty="0" err="1">
                <a:cs typeface="Arial"/>
              </a:rPr>
              <a:t>једнофакторско</a:t>
            </a:r>
            <a:r>
              <a:rPr lang="sr-Cyrl-RS" dirty="0">
                <a:cs typeface="Arial"/>
              </a:rPr>
              <a:t> поновљено истраживање</a:t>
            </a:r>
            <a:endParaRPr lang="en-US" dirty="0"/>
          </a:p>
        </p:txBody>
      </p:sp>
      <p:sp>
        <p:nvSpPr>
          <p:cNvPr id="3" name="Content Placeholder 2">
            <a:extLst>
              <a:ext uri="{FF2B5EF4-FFF2-40B4-BE49-F238E27FC236}">
                <a16:creationId xmlns:a16="http://schemas.microsoft.com/office/drawing/2014/main" id="{6DBE4839-962F-4F65-34FB-67A7FA472F8E}"/>
              </a:ext>
            </a:extLst>
          </p:cNvPr>
          <p:cNvSpPr>
            <a:spLocks noGrp="1"/>
          </p:cNvSpPr>
          <p:nvPr>
            <p:ph idx="1"/>
          </p:nvPr>
        </p:nvSpPr>
        <p:spPr/>
        <p:txBody>
          <a:bodyPr vert="horz" lIns="91440" tIns="45720" rIns="91440" bIns="45720" rtlCol="0" anchor="t">
            <a:normAutofit lnSpcReduction="10000"/>
          </a:bodyPr>
          <a:lstStyle/>
          <a:p>
            <a:r>
              <a:rPr lang="sr-Cyrl-RS" b="1" dirty="0">
                <a:cs typeface="Arial"/>
              </a:rPr>
              <a:t>В</a:t>
            </a:r>
            <a:r>
              <a:rPr lang="en-US" b="1" dirty="0" err="1">
                <a:cs typeface="Arial"/>
              </a:rPr>
              <a:t>еличина</a:t>
            </a:r>
            <a:r>
              <a:rPr lang="en-US" b="1" dirty="0">
                <a:cs typeface="Arial"/>
              </a:rPr>
              <a:t> </a:t>
            </a:r>
            <a:r>
              <a:rPr lang="en-US" b="1" dirty="0" err="1">
                <a:cs typeface="Arial"/>
              </a:rPr>
              <a:t>ефекта</a:t>
            </a:r>
            <a:r>
              <a:rPr lang="en-US" b="1" dirty="0">
                <a:cs typeface="Arial"/>
              </a:rPr>
              <a:t> у </a:t>
            </a:r>
            <a:r>
              <a:rPr lang="en-US" b="1" dirty="0" err="1">
                <a:cs typeface="Arial"/>
              </a:rPr>
              <a:t>односу</a:t>
            </a:r>
            <a:r>
              <a:rPr lang="en-US" b="1" dirty="0">
                <a:cs typeface="Arial"/>
              </a:rPr>
              <a:t> </a:t>
            </a:r>
            <a:r>
              <a:rPr lang="en-US" b="1" dirty="0" err="1">
                <a:cs typeface="Arial"/>
              </a:rPr>
              <a:t>на</a:t>
            </a:r>
            <a:r>
              <a:rPr lang="en-US" b="1" dirty="0">
                <a:cs typeface="Arial"/>
              </a:rPr>
              <a:t> </a:t>
            </a:r>
            <a:r>
              <a:rPr lang="en-US" b="1" dirty="0" err="1">
                <a:cs typeface="Arial"/>
              </a:rPr>
              <a:t>варирања</a:t>
            </a:r>
            <a:r>
              <a:rPr lang="en-US" b="1" dirty="0">
                <a:cs typeface="Arial"/>
              </a:rPr>
              <a:t> </a:t>
            </a:r>
            <a:r>
              <a:rPr lang="en-US" b="1" dirty="0" err="1">
                <a:cs typeface="Arial"/>
              </a:rPr>
              <a:t>унутар</a:t>
            </a:r>
            <a:r>
              <a:rPr lang="en-US" b="1" dirty="0">
                <a:cs typeface="Arial"/>
              </a:rPr>
              <a:t> </a:t>
            </a:r>
            <a:r>
              <a:rPr lang="en-US" b="1" dirty="0" err="1">
                <a:cs typeface="Arial"/>
              </a:rPr>
              <a:t>субјекта</a:t>
            </a:r>
            <a:endParaRPr lang="sr-Cyrl-RS" b="1" dirty="0">
              <a:cs typeface="Arial"/>
            </a:endParaRPr>
          </a:p>
          <a:p>
            <a:pPr lvl="1"/>
            <a:r>
              <a:rPr lang="sr-Cyrl-RS" dirty="0">
                <a:cs typeface="Arial"/>
              </a:rPr>
              <a:t>колико је велики ефекат нашег фактора у односу на то колико уопштено варирају скорови испитаника од мерења до мерења</a:t>
            </a:r>
          </a:p>
          <a:p>
            <a:pPr lvl="1"/>
            <a:endParaRPr lang="sr-Latn-RS" dirty="0">
              <a:cs typeface="Arial"/>
            </a:endParaRPr>
          </a:p>
          <a:p>
            <a:pPr lvl="1"/>
            <a:endParaRPr lang="sr-Latn-RS" dirty="0">
              <a:cs typeface="Arial"/>
            </a:endParaRPr>
          </a:p>
          <a:p>
            <a:pPr marL="457200" lvl="1" indent="0">
              <a:buNone/>
            </a:pPr>
            <a:endParaRPr lang="sr-Latn-RS" dirty="0">
              <a:cs typeface="Arial"/>
            </a:endParaRPr>
          </a:p>
          <a:p>
            <a:pPr marL="457200" lvl="1" indent="0">
              <a:buNone/>
            </a:pPr>
            <a:endParaRPr lang="sr-Latn-RS" dirty="0">
              <a:cs typeface="Arial"/>
            </a:endParaRPr>
          </a:p>
          <a:p>
            <a:pPr lvl="1"/>
            <a:endParaRPr lang="sr-Latn-RS" dirty="0">
              <a:cs typeface="Arial"/>
            </a:endParaRPr>
          </a:p>
          <a:p>
            <a:r>
              <a:rPr lang="sr-Cyrl-RS" b="1" dirty="0">
                <a:cs typeface="Arial"/>
              </a:rPr>
              <a:t>Проблеми:</a:t>
            </a:r>
          </a:p>
          <a:p>
            <a:pPr lvl="1"/>
            <a:r>
              <a:rPr lang="sr-Cyrl-RS" dirty="0">
                <a:cs typeface="Arial"/>
              </a:rPr>
              <a:t>као и сви ета-квадрати, </a:t>
            </a:r>
            <a:r>
              <a:rPr lang="sr-Cyrl-RS" u="sng" dirty="0">
                <a:cs typeface="Arial"/>
              </a:rPr>
              <a:t>прецењује </a:t>
            </a:r>
            <a:r>
              <a:rPr lang="sr-Cyrl-RS" u="sng" dirty="0" err="1">
                <a:cs typeface="Arial"/>
              </a:rPr>
              <a:t>популацијску</a:t>
            </a:r>
            <a:r>
              <a:rPr lang="sr-Cyrl-RS" u="sng" dirty="0">
                <a:cs typeface="Arial"/>
              </a:rPr>
              <a:t> вредност, </a:t>
            </a:r>
            <a:endParaRPr lang="en-GB" u="sng" dirty="0">
              <a:cs typeface="Arial"/>
            </a:endParaRPr>
          </a:p>
          <a:p>
            <a:pPr lvl="1"/>
            <a:r>
              <a:rPr lang="sr-Cyrl-RS" dirty="0">
                <a:cs typeface="Arial"/>
              </a:rPr>
              <a:t>зависи од дизајна истраживања – </a:t>
            </a:r>
            <a:r>
              <a:rPr lang="sr-Cyrl-RS" u="sng" dirty="0">
                <a:cs typeface="Arial"/>
              </a:rPr>
              <a:t>не говори о </a:t>
            </a:r>
            <a:r>
              <a:rPr lang="sr-Cyrl-RS" u="sng" dirty="0" err="1">
                <a:cs typeface="Arial"/>
              </a:rPr>
              <a:t>популацијској</a:t>
            </a:r>
            <a:r>
              <a:rPr lang="sr-Cyrl-RS" u="sng" dirty="0">
                <a:cs typeface="Arial"/>
              </a:rPr>
              <a:t> варијабилности</a:t>
            </a:r>
            <a:endParaRPr lang="sr-Latn-RS" u="sng" dirty="0">
              <a:cs typeface="Arial"/>
            </a:endParaRPr>
          </a:p>
          <a:p>
            <a:endParaRPr lang="sr-Cyrl-RS" dirty="0">
              <a:cs typeface="Arial"/>
            </a:endParaRPr>
          </a:p>
          <a:p>
            <a:pPr lvl="1"/>
            <a:endParaRPr lang="sr-Cyrl-RS" dirty="0">
              <a:cs typeface="Arial"/>
            </a:endParaRPr>
          </a:p>
          <a:p>
            <a:pPr lvl="1"/>
            <a:endParaRPr lang="sr-Cyrl-RS" dirty="0">
              <a:cs typeface="Arial"/>
            </a:endParaRPr>
          </a:p>
          <a:p>
            <a:pPr lvl="1"/>
            <a:endParaRPr lang="sr-Cyrl-RS" dirty="0">
              <a:cs typeface="Arial"/>
            </a:endParaRPr>
          </a:p>
        </p:txBody>
      </p:sp>
      <mc:AlternateContent xmlns:mc="http://schemas.openxmlformats.org/markup-compatibility/2006">
        <mc:Choice xmlns:a14="http://schemas.microsoft.com/office/drawing/2010/main" Requires="a14">
          <p:sp>
            <p:nvSpPr>
              <p:cNvPr id="4" name="Object 5">
                <a:extLst>
                  <a:ext uri="{FF2B5EF4-FFF2-40B4-BE49-F238E27FC236}">
                    <a16:creationId xmlns:a16="http://schemas.microsoft.com/office/drawing/2014/main" id="{179279B6-D184-A9D5-FFDF-6AC4F9D7E55C}"/>
                  </a:ext>
                </a:extLst>
              </p:cNvPr>
              <p:cNvSpPr txBox="1"/>
              <p:nvPr/>
            </p:nvSpPr>
            <p:spPr bwMode="auto">
              <a:xfrm>
                <a:off x="4320308" y="3364345"/>
                <a:ext cx="5091545" cy="180801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Sup>
                        <m:sSubSupPr>
                          <m:ctrlPr>
                            <a:rPr lang="en-GB" sz="2800" i="1" smtClean="0">
                              <a:solidFill>
                                <a:srgbClr val="000000"/>
                              </a:solidFill>
                              <a:latin typeface="Cambria Math" panose="02040503050406030204" pitchFamily="18" charset="0"/>
                            </a:rPr>
                          </m:ctrlPr>
                        </m:sSubSupPr>
                        <m:e>
                          <m:r>
                            <a:rPr lang="en-GB" sz="2800" i="1" smtClean="0">
                              <a:solidFill>
                                <a:srgbClr val="000000"/>
                              </a:solidFill>
                              <a:latin typeface="Cambria Math" panose="02040503050406030204" pitchFamily="18" charset="0"/>
                              <a:ea typeface="Cambria Math" panose="02040503050406030204" pitchFamily="18" charset="0"/>
                            </a:rPr>
                            <m:t>𝜂</m:t>
                          </m:r>
                        </m:e>
                        <m:sub>
                          <m:r>
                            <a:rPr lang="en-GB" sz="2800" b="0" i="1" smtClean="0">
                              <a:solidFill>
                                <a:srgbClr val="000000"/>
                              </a:solidFill>
                              <a:latin typeface="Cambria Math" panose="02040503050406030204" pitchFamily="18" charset="0"/>
                            </a:rPr>
                            <m:t>𝑝</m:t>
                          </m:r>
                        </m:sub>
                        <m:sup>
                          <m:r>
                            <a:rPr lang="sr-Cyrl-RS" sz="2800" b="0" i="1" smtClean="0">
                              <a:solidFill>
                                <a:srgbClr val="000000"/>
                              </a:solidFill>
                              <a:latin typeface="Cambria Math" panose="02040503050406030204" pitchFamily="18" charset="0"/>
                            </a:rPr>
                            <m:t>2</m:t>
                          </m:r>
                        </m:sup>
                      </m:sSubSup>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𝑆</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𝑆</m:t>
                              </m:r>
                            </m:e>
                            <m:sub>
                              <m:r>
                                <a:rPr lang="en-GB" sz="2800" i="1">
                                  <a:solidFill>
                                    <a:srgbClr val="000000"/>
                                  </a:solidFill>
                                  <a:latin typeface="Cambria Math" panose="02040503050406030204" pitchFamily="18" charset="0"/>
                                </a:rPr>
                                <m:t>𝑏</m:t>
                              </m:r>
                            </m:sub>
                          </m:sSub>
                        </m:num>
                        <m:den>
                          <m:r>
                            <a:rPr lang="en-GB" sz="2800" i="1">
                              <a:solidFill>
                                <a:srgbClr val="000000"/>
                              </a:solidFill>
                              <a:latin typeface="Cambria Math" panose="02040503050406030204" pitchFamily="18" charset="0"/>
                            </a:rPr>
                            <m:t>𝑆</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𝑆</m:t>
                              </m:r>
                            </m:e>
                            <m:sub>
                              <m:r>
                                <a:rPr lang="en-GB" sz="2800" i="1">
                                  <a:solidFill>
                                    <a:srgbClr val="000000"/>
                                  </a:solidFill>
                                  <a:latin typeface="Cambria Math" panose="02040503050406030204" pitchFamily="18" charset="0"/>
                                </a:rPr>
                                <m:t>𝑏</m:t>
                              </m:r>
                            </m:sub>
                          </m:sSub>
                          <m:r>
                            <a:rPr lang="en-GB" sz="2800" i="1">
                              <a:solidFill>
                                <a:srgbClr val="000000"/>
                              </a:solidFill>
                              <a:latin typeface="Cambria Math" panose="02040503050406030204" pitchFamily="18" charset="0"/>
                            </a:rPr>
                            <m:t>+</m:t>
                          </m:r>
                          <m:r>
                            <a:rPr lang="en-GB" sz="2800" i="1">
                              <a:solidFill>
                                <a:srgbClr val="000000"/>
                              </a:solidFill>
                              <a:latin typeface="Cambria Math" panose="02040503050406030204" pitchFamily="18" charset="0"/>
                            </a:rPr>
                            <m:t>𝑆</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𝑆</m:t>
                              </m:r>
                            </m:e>
                            <m:sub>
                              <m:r>
                                <a:rPr lang="en-GB" sz="2800" i="1">
                                  <a:solidFill>
                                    <a:srgbClr val="000000"/>
                                  </a:solidFill>
                                  <a:latin typeface="Cambria Math" panose="02040503050406030204" pitchFamily="18" charset="0"/>
                                </a:rPr>
                                <m:t>𝑟𝑒𝑠</m:t>
                              </m:r>
                            </m:sub>
                          </m:sSub>
                        </m:den>
                      </m:f>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𝑆</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𝑆</m:t>
                              </m:r>
                            </m:e>
                            <m:sub>
                              <m:r>
                                <a:rPr lang="en-GB" sz="2800" i="1">
                                  <a:solidFill>
                                    <a:srgbClr val="000000"/>
                                  </a:solidFill>
                                  <a:latin typeface="Cambria Math" panose="02040503050406030204" pitchFamily="18" charset="0"/>
                                </a:rPr>
                                <m:t>𝑏</m:t>
                              </m:r>
                            </m:sub>
                          </m:sSub>
                        </m:num>
                        <m:den>
                          <m:r>
                            <a:rPr lang="en-GB" sz="2800" i="1">
                              <a:solidFill>
                                <a:srgbClr val="000000"/>
                              </a:solidFill>
                              <a:latin typeface="Cambria Math" panose="02040503050406030204" pitchFamily="18" charset="0"/>
                            </a:rPr>
                            <m:t>𝑆</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𝑆</m:t>
                              </m:r>
                            </m:e>
                            <m:sub>
                              <m:r>
                                <a:rPr lang="en-GB" sz="2800" i="1">
                                  <a:solidFill>
                                    <a:srgbClr val="000000"/>
                                  </a:solidFill>
                                  <a:latin typeface="Cambria Math" panose="02040503050406030204" pitchFamily="18" charset="0"/>
                                </a:rPr>
                                <m:t>𝑤𝑠</m:t>
                              </m:r>
                            </m:sub>
                          </m:sSub>
                        </m:den>
                      </m:f>
                    </m:oMath>
                  </m:oMathPara>
                </a14:m>
                <a:endParaRPr lang="en-GB" sz="2800" dirty="0"/>
              </a:p>
            </p:txBody>
          </p:sp>
        </mc:Choice>
        <mc:Fallback>
          <p:sp>
            <p:nvSpPr>
              <p:cNvPr id="4" name="Object 5">
                <a:extLst>
                  <a:ext uri="{FF2B5EF4-FFF2-40B4-BE49-F238E27FC236}">
                    <a16:creationId xmlns:a16="http://schemas.microsoft.com/office/drawing/2014/main" id="{179279B6-D184-A9D5-FFDF-6AC4F9D7E55C}"/>
                  </a:ext>
                </a:extLst>
              </p:cNvPr>
              <p:cNvSpPr txBox="1">
                <a:spLocks noRot="1" noChangeAspect="1" noMove="1" noResize="1" noEditPoints="1" noAdjustHandles="1" noChangeArrowheads="1" noChangeShapeType="1" noTextEdit="1"/>
              </p:cNvSpPr>
              <p:nvPr/>
            </p:nvSpPr>
            <p:spPr bwMode="auto">
              <a:xfrm>
                <a:off x="4320308" y="3364345"/>
                <a:ext cx="5091545" cy="1808018"/>
              </a:xfrm>
              <a:prstGeom prst="rect">
                <a:avLst/>
              </a:prstGeom>
              <a:blipFill>
                <a:blip r:embed="rId3"/>
                <a:stretch>
                  <a:fillRect/>
                </a:stretch>
              </a:blipFill>
              <a:ln>
                <a:noFill/>
              </a:ln>
              <a:effectLst/>
            </p:spPr>
            <p:txBody>
              <a:bodyPr/>
              <a:lstStyle/>
              <a:p>
                <a:r>
                  <a:rPr lang="en-GB">
                    <a:noFill/>
                  </a:rPr>
                  <a:t> </a:t>
                </a:r>
              </a:p>
            </p:txBody>
          </p:sp>
        </mc:Fallback>
      </mc:AlternateContent>
    </p:spTree>
    <p:extLst>
      <p:ext uri="{BB962C8B-B14F-4D97-AF65-F5344CB8AC3E}">
        <p14:creationId xmlns:p14="http://schemas.microsoft.com/office/powerpoint/2010/main" val="1952247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8F5E0-1042-178B-FE8A-142A798AE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F08E2-DD5A-0BFB-E256-601271BECA20}"/>
              </a:ext>
            </a:extLst>
          </p:cNvPr>
          <p:cNvSpPr>
            <a:spLocks noGrp="1"/>
          </p:cNvSpPr>
          <p:nvPr>
            <p:ph type="title"/>
          </p:nvPr>
        </p:nvSpPr>
        <p:spPr/>
        <p:txBody>
          <a:bodyPr/>
          <a:lstStyle/>
          <a:p>
            <a:r>
              <a:rPr lang="sr-Cyrl-RS" dirty="0"/>
              <a:t>Парцијална </a:t>
            </a:r>
            <a:r>
              <a:rPr lang="sr-Cyrl-RS" dirty="0" err="1"/>
              <a:t>квадрирана</a:t>
            </a:r>
            <a:r>
              <a:rPr lang="sr-Cyrl-RS" dirty="0"/>
              <a:t> </a:t>
            </a:r>
            <a:r>
              <a:rPr lang="en-US" dirty="0"/>
              <a:t>o</a:t>
            </a:r>
            <a:r>
              <a:rPr lang="sr-Cyrl-RS" dirty="0"/>
              <a:t>мега </a:t>
            </a:r>
            <a:endParaRPr lang="en-US" dirty="0"/>
          </a:p>
        </p:txBody>
      </p:sp>
      <p:sp>
        <p:nvSpPr>
          <p:cNvPr id="3" name="Content Placeholder 2">
            <a:extLst>
              <a:ext uri="{FF2B5EF4-FFF2-40B4-BE49-F238E27FC236}">
                <a16:creationId xmlns:a16="http://schemas.microsoft.com/office/drawing/2014/main" id="{EBF6C50C-C30B-6EF8-F261-033292E29E18}"/>
              </a:ext>
            </a:extLst>
          </p:cNvPr>
          <p:cNvSpPr>
            <a:spLocks noGrp="1"/>
          </p:cNvSpPr>
          <p:nvPr>
            <p:ph idx="1"/>
          </p:nvPr>
        </p:nvSpPr>
        <p:spPr/>
        <p:txBody>
          <a:bodyPr vert="horz" lIns="91440" tIns="45720" rIns="91440" bIns="45720" rtlCol="0" anchor="t">
            <a:normAutofit fontScale="92500" lnSpcReduction="20000"/>
          </a:bodyPr>
          <a:lstStyle/>
          <a:p>
            <a:r>
              <a:rPr lang="en-US" dirty="0" err="1">
                <a:cs typeface="Arial"/>
              </a:rPr>
              <a:t>величина</a:t>
            </a:r>
            <a:r>
              <a:rPr lang="en-US" dirty="0">
                <a:cs typeface="Arial"/>
              </a:rPr>
              <a:t> </a:t>
            </a:r>
            <a:r>
              <a:rPr lang="en-US" dirty="0" err="1">
                <a:cs typeface="Arial"/>
              </a:rPr>
              <a:t>ефекта</a:t>
            </a:r>
            <a:r>
              <a:rPr lang="en-US" dirty="0">
                <a:cs typeface="Arial"/>
              </a:rPr>
              <a:t> у </a:t>
            </a:r>
            <a:r>
              <a:rPr lang="en-US" dirty="0" err="1">
                <a:cs typeface="Arial"/>
              </a:rPr>
              <a:t>односу</a:t>
            </a:r>
            <a:r>
              <a:rPr lang="en-US" dirty="0">
                <a:cs typeface="Arial"/>
              </a:rPr>
              <a:t> </a:t>
            </a:r>
            <a:r>
              <a:rPr lang="en-US" dirty="0" err="1">
                <a:cs typeface="Arial"/>
              </a:rPr>
              <a:t>на</a:t>
            </a:r>
            <a:r>
              <a:rPr lang="en-US" dirty="0">
                <a:cs typeface="Arial"/>
              </a:rPr>
              <a:t> </a:t>
            </a:r>
            <a:r>
              <a:rPr lang="en-US" dirty="0" err="1">
                <a:cs typeface="Arial"/>
              </a:rPr>
              <a:t>варирања</a:t>
            </a:r>
            <a:r>
              <a:rPr lang="en-US" dirty="0">
                <a:cs typeface="Arial"/>
              </a:rPr>
              <a:t> </a:t>
            </a:r>
            <a:r>
              <a:rPr lang="en-US" dirty="0" err="1">
                <a:cs typeface="Arial"/>
              </a:rPr>
              <a:t>унутар</a:t>
            </a:r>
            <a:r>
              <a:rPr lang="en-US" dirty="0">
                <a:cs typeface="Arial"/>
              </a:rPr>
              <a:t> </a:t>
            </a:r>
            <a:r>
              <a:rPr lang="en-US" dirty="0" err="1">
                <a:cs typeface="Arial"/>
              </a:rPr>
              <a:t>субјекта</a:t>
            </a:r>
            <a:r>
              <a:rPr lang="sr-Cyrl-RS" dirty="0">
                <a:cs typeface="Arial"/>
              </a:rPr>
              <a:t>, </a:t>
            </a:r>
            <a:r>
              <a:rPr lang="sr-Cyrl-RS" u="sng" dirty="0">
                <a:cs typeface="Arial"/>
              </a:rPr>
              <a:t>коригована за прецењивање </a:t>
            </a:r>
            <a:r>
              <a:rPr lang="sr-Cyrl-RS" u="sng" dirty="0" err="1">
                <a:cs typeface="Arial"/>
              </a:rPr>
              <a:t>популацијске</a:t>
            </a:r>
            <a:r>
              <a:rPr lang="sr-Cyrl-RS" u="sng" dirty="0">
                <a:cs typeface="Arial"/>
              </a:rPr>
              <a:t> вредности</a:t>
            </a:r>
          </a:p>
          <a:p>
            <a:endParaRPr lang="sr-Cyrl-RS" b="1" dirty="0">
              <a:solidFill>
                <a:srgbClr val="C00000"/>
              </a:solidFill>
              <a:cs typeface="Arial"/>
            </a:endParaRPr>
          </a:p>
          <a:p>
            <a:endParaRPr lang="sr-Cyrl-RS" b="1" dirty="0">
              <a:solidFill>
                <a:srgbClr val="C00000"/>
              </a:solidFill>
              <a:cs typeface="Arial"/>
            </a:endParaRPr>
          </a:p>
          <a:p>
            <a:endParaRPr lang="sr-Cyrl-RS" b="1" dirty="0">
              <a:solidFill>
                <a:srgbClr val="C00000"/>
              </a:solidFill>
              <a:cs typeface="Arial"/>
            </a:endParaRPr>
          </a:p>
          <a:p>
            <a:endParaRPr lang="sr-Cyrl-RS" b="1" dirty="0">
              <a:solidFill>
                <a:srgbClr val="C00000"/>
              </a:solidFill>
              <a:cs typeface="Arial"/>
            </a:endParaRPr>
          </a:p>
          <a:p>
            <a:endParaRPr lang="sr-Cyrl-RS" b="1" dirty="0">
              <a:solidFill>
                <a:srgbClr val="C00000"/>
              </a:solidFill>
              <a:cs typeface="Arial"/>
            </a:endParaRPr>
          </a:p>
          <a:p>
            <a:r>
              <a:rPr lang="sr-Cyrl-RS" dirty="0">
                <a:cs typeface="Arial"/>
              </a:rPr>
              <a:t>увек мало нижа вредност него ета-квадрат добијен на узорку, али боља оцена </a:t>
            </a:r>
            <a:r>
              <a:rPr lang="sr-Cyrl-RS" dirty="0" err="1">
                <a:cs typeface="Arial"/>
              </a:rPr>
              <a:t>популацијске</a:t>
            </a:r>
            <a:r>
              <a:rPr lang="sr-Cyrl-RS" dirty="0">
                <a:cs typeface="Arial"/>
              </a:rPr>
              <a:t> вредности ета-квадрата</a:t>
            </a:r>
            <a:endParaRPr lang="en-GB" dirty="0">
              <a:cs typeface="Arial"/>
            </a:endParaRPr>
          </a:p>
          <a:p>
            <a:r>
              <a:rPr lang="sr-Cyrl-RS" b="1" dirty="0">
                <a:cs typeface="Arial"/>
              </a:rPr>
              <a:t>има исти проблем упоредивости за различите нацрте као </a:t>
            </a:r>
            <a:r>
              <a:rPr lang="sr-Cyrl-RS" b="1" dirty="0" err="1">
                <a:cs typeface="Arial"/>
              </a:rPr>
              <a:t>квадрирана</a:t>
            </a:r>
            <a:r>
              <a:rPr lang="sr-Cyrl-RS" b="1" dirty="0">
                <a:cs typeface="Arial"/>
              </a:rPr>
              <a:t> ета</a:t>
            </a:r>
            <a:endParaRPr lang="en-GB" b="1" dirty="0">
              <a:cs typeface="Arial"/>
            </a:endParaRPr>
          </a:p>
          <a:p>
            <a:pPr lvl="1"/>
            <a:endParaRPr lang="sr-Cyrl-RS" dirty="0">
              <a:cs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D9071FA-4A29-D4E4-0E65-5675958D40B6}"/>
                  </a:ext>
                </a:extLst>
              </p:cNvPr>
              <p:cNvSpPr txBox="1"/>
              <p:nvPr/>
            </p:nvSpPr>
            <p:spPr>
              <a:xfrm>
                <a:off x="2820054" y="3006095"/>
                <a:ext cx="6551891" cy="76687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l-GR" sz="2400" i="1" smtClean="0">
                              <a:latin typeface="Cambria Math" panose="02040503050406030204" pitchFamily="18" charset="0"/>
                            </a:rPr>
                          </m:ctrlPr>
                        </m:sSubSupPr>
                        <m:e>
                          <m:r>
                            <a:rPr lang="el-GR" sz="2400" i="1">
                              <a:latin typeface="Cambria Math" panose="02040503050406030204" pitchFamily="18" charset="0"/>
                            </a:rPr>
                            <m:t>𝜔</m:t>
                          </m:r>
                        </m:e>
                        <m:sub>
                          <m:r>
                            <a:rPr lang="en-GB" sz="2400" i="1">
                              <a:latin typeface="Cambria Math" panose="02040503050406030204" pitchFamily="18" charset="0"/>
                            </a:rPr>
                            <m:t>𝑝</m:t>
                          </m:r>
                        </m:sub>
                        <m:sup>
                          <m:r>
                            <a:rPr lang="el-GR" sz="2400" i="1">
                              <a:latin typeface="Cambria Math" panose="02040503050406030204" pitchFamily="18" charset="0"/>
                            </a:rPr>
                            <m:t>2</m:t>
                          </m:r>
                        </m:sup>
                      </m:sSubSup>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𝑆</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sr-Latn-RS" sz="2400" b="0" i="1" smtClean="0">
                                  <a:latin typeface="Cambria Math" panose="02040503050406030204" pitchFamily="18" charset="0"/>
                                </a:rPr>
                                <m:t>𝐵</m:t>
                              </m:r>
                            </m:sub>
                          </m:sSub>
                          <m:r>
                            <a:rPr lang="en-GB" sz="2400" i="1">
                              <a:latin typeface="Cambria Math" panose="02040503050406030204" pitchFamily="18" charset="0"/>
                            </a:rPr>
                            <m:t>−</m:t>
                          </m:r>
                          <m:r>
                            <a:rPr lang="en-GB" sz="2400" i="1">
                              <a:latin typeface="Cambria Math" panose="02040503050406030204" pitchFamily="18" charset="0"/>
                            </a:rPr>
                            <m:t>𝑑</m:t>
                          </m:r>
                          <m:sSub>
                            <m:sSubPr>
                              <m:ctrlPr>
                                <a:rPr lang="en-GB" sz="2400" i="1">
                                  <a:latin typeface="Cambria Math" panose="02040503050406030204" pitchFamily="18" charset="0"/>
                                </a:rPr>
                              </m:ctrlPr>
                            </m:sSubPr>
                            <m:e>
                              <m:r>
                                <a:rPr lang="en-GB" sz="2400" i="1">
                                  <a:latin typeface="Cambria Math" panose="02040503050406030204" pitchFamily="18" charset="0"/>
                                </a:rPr>
                                <m:t>𝑓</m:t>
                              </m:r>
                            </m:e>
                            <m:sub>
                              <m:r>
                                <a:rPr lang="sr-Latn-RS" sz="2400" b="0" i="1" smtClean="0">
                                  <a:latin typeface="Cambria Math" panose="02040503050406030204" pitchFamily="18" charset="0"/>
                                </a:rPr>
                                <m:t>𝐵</m:t>
                              </m:r>
                            </m:sub>
                          </m:sSub>
                          <m:r>
                            <a:rPr lang="en-GB" sz="2400" i="1">
                              <a:latin typeface="Cambria Math" panose="02040503050406030204" pitchFamily="18" charset="0"/>
                            </a:rPr>
                            <m:t>×</m:t>
                          </m:r>
                          <m:r>
                            <a:rPr lang="en-GB" sz="2400" i="1">
                              <a:latin typeface="Cambria Math" panose="02040503050406030204" pitchFamily="18" charset="0"/>
                            </a:rPr>
                            <m:t>𝑀</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sr-Latn-RS" sz="2400" b="0" i="1" smtClean="0">
                                  <a:latin typeface="Cambria Math" panose="02040503050406030204" pitchFamily="18" charset="0"/>
                                </a:rPr>
                                <m:t>𝑟𝑒𝑠</m:t>
                              </m:r>
                            </m:sub>
                          </m:sSub>
                        </m:num>
                        <m:den>
                          <m:r>
                            <a:rPr lang="en-GB" sz="2400" i="1">
                              <a:latin typeface="Cambria Math" panose="02040503050406030204" pitchFamily="18" charset="0"/>
                            </a:rPr>
                            <m:t>𝑆</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sr-Latn-RS" sz="2400" b="0" i="1" smtClean="0">
                                  <a:latin typeface="Cambria Math" panose="02040503050406030204" pitchFamily="18" charset="0"/>
                                </a:rPr>
                                <m:t>𝐵</m:t>
                              </m:r>
                            </m:sub>
                          </m:sSub>
                          <m:r>
                            <a:rPr lang="en-GB" sz="2400" i="1">
                              <a:latin typeface="Cambria Math" panose="02040503050406030204" pitchFamily="18" charset="0"/>
                            </a:rPr>
                            <m:t>+</m:t>
                          </m:r>
                          <m:d>
                            <m:dPr>
                              <m:ctrlPr>
                                <a:rPr lang="en-GB" sz="2400" i="1">
                                  <a:latin typeface="Cambria Math" panose="02040503050406030204" pitchFamily="18" charset="0"/>
                                </a:rPr>
                              </m:ctrlPr>
                            </m:dPr>
                            <m:e>
                              <m:r>
                                <a:rPr lang="en-GB" sz="2400" i="1">
                                  <a:latin typeface="Cambria Math" panose="02040503050406030204" pitchFamily="18" charset="0"/>
                                </a:rPr>
                                <m:t>𝑁</m:t>
                              </m:r>
                              <m:r>
                                <a:rPr lang="en-GB" sz="2400" i="1">
                                  <a:latin typeface="Cambria Math" panose="02040503050406030204" pitchFamily="18" charset="0"/>
                                </a:rPr>
                                <m:t>−</m:t>
                              </m:r>
                              <m:r>
                                <a:rPr lang="en-GB" sz="2400" i="1">
                                  <a:latin typeface="Cambria Math" panose="02040503050406030204" pitchFamily="18" charset="0"/>
                                </a:rPr>
                                <m:t>𝑑</m:t>
                              </m:r>
                              <m:sSub>
                                <m:sSubPr>
                                  <m:ctrlPr>
                                    <a:rPr lang="en-GB" sz="2400" i="1">
                                      <a:latin typeface="Cambria Math" panose="02040503050406030204" pitchFamily="18" charset="0"/>
                                    </a:rPr>
                                  </m:ctrlPr>
                                </m:sSubPr>
                                <m:e>
                                  <m:r>
                                    <a:rPr lang="en-GB" sz="2400" i="1">
                                      <a:latin typeface="Cambria Math" panose="02040503050406030204" pitchFamily="18" charset="0"/>
                                    </a:rPr>
                                    <m:t>𝑓</m:t>
                                  </m:r>
                                </m:e>
                                <m:sub>
                                  <m:r>
                                    <a:rPr lang="sr-Latn-RS" sz="2400" b="0" i="1" smtClean="0">
                                      <a:latin typeface="Cambria Math" panose="02040503050406030204" pitchFamily="18" charset="0"/>
                                    </a:rPr>
                                    <m:t>𝐵</m:t>
                                  </m:r>
                                </m:sub>
                              </m:sSub>
                            </m:e>
                          </m:d>
                          <m:r>
                            <a:rPr lang="en-GB" sz="2400" i="1">
                              <a:latin typeface="Cambria Math" panose="02040503050406030204" pitchFamily="18" charset="0"/>
                            </a:rPr>
                            <m:t>×</m:t>
                          </m:r>
                          <m:r>
                            <a:rPr lang="en-GB" sz="2400" i="1">
                              <a:latin typeface="Cambria Math" panose="02040503050406030204" pitchFamily="18" charset="0"/>
                            </a:rPr>
                            <m:t>𝑀</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sr-Latn-RS" sz="2400" b="0" i="1" smtClean="0">
                                  <a:latin typeface="Cambria Math" panose="02040503050406030204" pitchFamily="18" charset="0"/>
                                </a:rPr>
                                <m:t>𝑟𝑒𝑠</m:t>
                              </m:r>
                            </m:sub>
                          </m:sSub>
                        </m:den>
                      </m:f>
                    </m:oMath>
                  </m:oMathPara>
                </a14:m>
                <a:endParaRPr lang="en-GB" sz="2400" dirty="0"/>
              </a:p>
            </p:txBody>
          </p:sp>
        </mc:Choice>
        <mc:Fallback>
          <p:sp>
            <p:nvSpPr>
              <p:cNvPr id="10" name="TextBox 9">
                <a:extLst>
                  <a:ext uri="{FF2B5EF4-FFF2-40B4-BE49-F238E27FC236}">
                    <a16:creationId xmlns:a16="http://schemas.microsoft.com/office/drawing/2014/main" id="{BD9071FA-4A29-D4E4-0E65-5675958D40B6}"/>
                  </a:ext>
                </a:extLst>
              </p:cNvPr>
              <p:cNvSpPr txBox="1">
                <a:spLocks noRot="1" noChangeAspect="1" noMove="1" noResize="1" noEditPoints="1" noAdjustHandles="1" noChangeArrowheads="1" noChangeShapeType="1" noTextEdit="1"/>
              </p:cNvSpPr>
              <p:nvPr/>
            </p:nvSpPr>
            <p:spPr>
              <a:xfrm>
                <a:off x="2820054" y="3006095"/>
                <a:ext cx="6551891" cy="766877"/>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85791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DCF9-8E58-84FB-7BD5-731413A84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EA43A-D277-5004-1AC0-189DCCD053CF}"/>
              </a:ext>
            </a:extLst>
          </p:cNvPr>
          <p:cNvSpPr>
            <a:spLocks noGrp="1"/>
          </p:cNvSpPr>
          <p:nvPr>
            <p:ph type="title"/>
          </p:nvPr>
        </p:nvSpPr>
        <p:spPr/>
        <p:txBody>
          <a:bodyPr/>
          <a:lstStyle/>
          <a:p>
            <a:r>
              <a:rPr lang="sr-Cyrl-RS" dirty="0"/>
              <a:t>Генерализована </a:t>
            </a:r>
            <a:r>
              <a:rPr lang="sr-Cyrl-RS" dirty="0" err="1"/>
              <a:t>квадрирана</a:t>
            </a:r>
            <a:r>
              <a:rPr lang="sr-Cyrl-RS" dirty="0"/>
              <a:t> ета</a:t>
            </a:r>
            <a:endParaRPr lang="en-US" dirty="0"/>
          </a:p>
        </p:txBody>
      </p:sp>
      <p:sp>
        <p:nvSpPr>
          <p:cNvPr id="3" name="Content Placeholder 2">
            <a:extLst>
              <a:ext uri="{FF2B5EF4-FFF2-40B4-BE49-F238E27FC236}">
                <a16:creationId xmlns:a16="http://schemas.microsoft.com/office/drawing/2014/main" id="{E359AB7D-12A5-92FF-3375-0849CFEB7401}"/>
              </a:ext>
            </a:extLst>
          </p:cNvPr>
          <p:cNvSpPr>
            <a:spLocks noGrp="1"/>
          </p:cNvSpPr>
          <p:nvPr>
            <p:ph idx="1"/>
          </p:nvPr>
        </p:nvSpPr>
        <p:spPr/>
        <p:txBody>
          <a:bodyPr vert="horz" lIns="91440" tIns="45720" rIns="91440" bIns="45720" rtlCol="0" anchor="t">
            <a:normAutofit/>
          </a:bodyPr>
          <a:lstStyle/>
          <a:p>
            <a:r>
              <a:rPr lang="sr-Cyrl-RS" dirty="0">
                <a:cs typeface="Arial"/>
              </a:rPr>
              <a:t>У случају </a:t>
            </a:r>
            <a:r>
              <a:rPr lang="sr-Cyrl-RS" dirty="0" err="1">
                <a:cs typeface="Arial"/>
              </a:rPr>
              <a:t>једнофакторског</a:t>
            </a:r>
            <a:r>
              <a:rPr lang="sr-Cyrl-RS" dirty="0">
                <a:cs typeface="Arial"/>
              </a:rPr>
              <a:t> нацрта са поновљеним мерењима, једнака је укупној </a:t>
            </a:r>
            <a:r>
              <a:rPr lang="sr-Cyrl-RS" dirty="0" err="1">
                <a:cs typeface="Arial"/>
              </a:rPr>
              <a:t>квадрираној</a:t>
            </a:r>
            <a:r>
              <a:rPr lang="sr-Cyrl-RS" dirty="0">
                <a:cs typeface="Arial"/>
              </a:rPr>
              <a:t> </a:t>
            </a:r>
            <a:r>
              <a:rPr lang="sr-Cyrl-RS" dirty="0" err="1">
                <a:cs typeface="Arial"/>
              </a:rPr>
              <a:t>ети</a:t>
            </a:r>
            <a:r>
              <a:rPr lang="sr-Cyrl-RS" dirty="0">
                <a:cs typeface="Arial"/>
              </a:rPr>
              <a:t> – </a:t>
            </a:r>
            <a:r>
              <a:rPr lang="sr-Cyrl-RS" b="1" dirty="0">
                <a:cs typeface="Arial"/>
              </a:rPr>
              <a:t>удео ефекта фактора у укупном варирању</a:t>
            </a:r>
          </a:p>
          <a:p>
            <a:endParaRPr lang="sr-Cyrl-RS" b="1" dirty="0">
              <a:cs typeface="Arial"/>
            </a:endParaRPr>
          </a:p>
          <a:p>
            <a:endParaRPr lang="sr-Cyrl-RS" b="1" dirty="0">
              <a:cs typeface="Arial"/>
            </a:endParaRPr>
          </a:p>
          <a:p>
            <a:endParaRPr lang="sr-Cyrl-RS" b="1" dirty="0">
              <a:cs typeface="Arial"/>
            </a:endParaRPr>
          </a:p>
          <a:p>
            <a:endParaRPr lang="sr-Cyrl-RS" b="1" dirty="0">
              <a:cs typeface="Arial"/>
            </a:endParaRPr>
          </a:p>
          <a:p>
            <a:r>
              <a:rPr lang="sr-Cyrl-RS" dirty="0">
                <a:cs typeface="Arial"/>
              </a:rPr>
              <a:t>бољи избор од парцијалног ета-квадрата и омеге, али прецењује </a:t>
            </a:r>
            <a:r>
              <a:rPr lang="sr-Cyrl-RS" dirty="0" err="1">
                <a:cs typeface="Arial"/>
              </a:rPr>
              <a:t>популацијску</a:t>
            </a:r>
            <a:r>
              <a:rPr lang="sr-Cyrl-RS" dirty="0">
                <a:cs typeface="Arial"/>
              </a:rPr>
              <a:t> вредност</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AFC6E3C-B00E-27F1-B7FA-1C64B76616FA}"/>
                  </a:ext>
                </a:extLst>
              </p:cNvPr>
              <p:cNvSpPr txBox="1"/>
              <p:nvPr/>
            </p:nvSpPr>
            <p:spPr>
              <a:xfrm>
                <a:off x="3829514" y="3429000"/>
                <a:ext cx="4532972" cy="88222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GB" sz="2800" i="1" smtClean="0">
                              <a:latin typeface="Cambria Math" panose="02040503050406030204" pitchFamily="18" charset="0"/>
                            </a:rPr>
                          </m:ctrlPr>
                        </m:sSupPr>
                        <m:e>
                          <m:r>
                            <a:rPr lang="en-GB" sz="2800" i="1">
                              <a:latin typeface="Cambria Math" panose="02040503050406030204" pitchFamily="18" charset="0"/>
                            </a:rPr>
                            <m:t>𝜂</m:t>
                          </m:r>
                        </m:e>
                        <m:sup>
                          <m:r>
                            <a:rPr lang="en-GB" sz="2800" i="1">
                              <a:latin typeface="Cambria Math" panose="02040503050406030204" pitchFamily="18" charset="0"/>
                            </a:rPr>
                            <m:t>2</m:t>
                          </m:r>
                        </m:sup>
                      </m:sSup>
                      <m:r>
                        <a:rPr lang="en-GB" sz="2800" i="1">
                          <a:latin typeface="Cambria Math" panose="02040503050406030204" pitchFamily="18" charset="0"/>
                        </a:rPr>
                        <m:t>=</m:t>
                      </m:r>
                      <m:sSubSup>
                        <m:sSubSupPr>
                          <m:ctrlPr>
                            <a:rPr lang="en-GB" sz="2800" i="1">
                              <a:latin typeface="Cambria Math" panose="02040503050406030204" pitchFamily="18" charset="0"/>
                            </a:rPr>
                          </m:ctrlPr>
                        </m:sSubSupPr>
                        <m:e>
                          <m:r>
                            <a:rPr lang="en-GB" sz="2800" i="1">
                              <a:latin typeface="Cambria Math" panose="02040503050406030204" pitchFamily="18" charset="0"/>
                            </a:rPr>
                            <m:t>𝜂</m:t>
                          </m:r>
                        </m:e>
                        <m:sub>
                          <m:r>
                            <a:rPr lang="en-GB" sz="2800" i="1">
                              <a:latin typeface="Cambria Math" panose="02040503050406030204" pitchFamily="18" charset="0"/>
                            </a:rPr>
                            <m:t>𝐺</m:t>
                          </m:r>
                        </m:sub>
                        <m:sup>
                          <m:r>
                            <a:rPr lang="en-GB" sz="2800" i="1">
                              <a:latin typeface="Cambria Math" panose="02040503050406030204" pitchFamily="18" charset="0"/>
                            </a:rPr>
                            <m:t>2</m:t>
                          </m:r>
                        </m:sup>
                      </m:sSubSup>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𝑆</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𝐵</m:t>
                              </m:r>
                            </m:sub>
                          </m:sSub>
                        </m:num>
                        <m:den>
                          <m:r>
                            <a:rPr lang="en-GB" sz="2800" i="1">
                              <a:latin typeface="Cambria Math" panose="02040503050406030204" pitchFamily="18" charset="0"/>
                            </a:rPr>
                            <m:t>𝑆</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𝐵</m:t>
                              </m:r>
                            </m:sub>
                          </m:sSub>
                          <m:r>
                            <a:rPr lang="en-GB" sz="2800" i="1">
                              <a:latin typeface="Cambria Math" panose="02040503050406030204" pitchFamily="18" charset="0"/>
                            </a:rPr>
                            <m:t>+</m:t>
                          </m:r>
                          <m:r>
                            <a:rPr lang="en-GB" sz="2800" i="1">
                              <a:latin typeface="Cambria Math" panose="02040503050406030204" pitchFamily="18" charset="0"/>
                            </a:rPr>
                            <m:t>𝑆</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𝑠</m:t>
                              </m:r>
                            </m:sub>
                          </m:sSub>
                          <m:r>
                            <a:rPr lang="en-GB" sz="2800" i="1">
                              <a:latin typeface="Cambria Math" panose="02040503050406030204" pitchFamily="18" charset="0"/>
                            </a:rPr>
                            <m:t>+</m:t>
                          </m:r>
                          <m:r>
                            <a:rPr lang="en-GB" sz="2800" i="1">
                              <a:latin typeface="Cambria Math" panose="02040503050406030204" pitchFamily="18" charset="0"/>
                            </a:rPr>
                            <m:t>𝑆</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𝑟𝑒𝑠</m:t>
                              </m:r>
                            </m:sub>
                          </m:sSub>
                        </m:den>
                      </m:f>
                    </m:oMath>
                  </m:oMathPara>
                </a14:m>
                <a:endParaRPr lang="en-GB" dirty="0"/>
              </a:p>
            </p:txBody>
          </p:sp>
        </mc:Choice>
        <mc:Fallback>
          <p:sp>
            <p:nvSpPr>
              <p:cNvPr id="4" name="TextBox 3">
                <a:extLst>
                  <a:ext uri="{FF2B5EF4-FFF2-40B4-BE49-F238E27FC236}">
                    <a16:creationId xmlns:a16="http://schemas.microsoft.com/office/drawing/2014/main" id="{EAFC6E3C-B00E-27F1-B7FA-1C64B76616FA}"/>
                  </a:ext>
                </a:extLst>
              </p:cNvPr>
              <p:cNvSpPr txBox="1">
                <a:spLocks noRot="1" noChangeAspect="1" noMove="1" noResize="1" noEditPoints="1" noAdjustHandles="1" noChangeArrowheads="1" noChangeShapeType="1" noTextEdit="1"/>
              </p:cNvSpPr>
              <p:nvPr/>
            </p:nvSpPr>
            <p:spPr>
              <a:xfrm>
                <a:off x="3829514" y="3429000"/>
                <a:ext cx="4532972" cy="882229"/>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60671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AC93-B11E-DD87-8367-812365BC9D10}"/>
              </a:ext>
            </a:extLst>
          </p:cNvPr>
          <p:cNvSpPr>
            <a:spLocks noGrp="1"/>
          </p:cNvSpPr>
          <p:nvPr>
            <p:ph type="title"/>
          </p:nvPr>
        </p:nvSpPr>
        <p:spPr/>
        <p:txBody>
          <a:bodyPr/>
          <a:lstStyle/>
          <a:p>
            <a:r>
              <a:rPr lang="en-GB" dirty="0" err="1"/>
              <a:t>Генерализован</a:t>
            </a:r>
            <a:r>
              <a:rPr lang="sr-Cyrl-RS" dirty="0"/>
              <a:t>а</a:t>
            </a:r>
            <a:r>
              <a:rPr lang="en-GB" dirty="0"/>
              <a:t> и </a:t>
            </a:r>
            <a:r>
              <a:rPr lang="sr-Cyrl-RS" dirty="0"/>
              <a:t>укупна </a:t>
            </a:r>
            <a:r>
              <a:rPr lang="en-GB" dirty="0" err="1"/>
              <a:t>квадрирана</a:t>
            </a:r>
            <a:r>
              <a:rPr lang="en-GB" dirty="0"/>
              <a:t> </a:t>
            </a:r>
            <a:r>
              <a:rPr lang="en-GB" dirty="0" err="1"/>
              <a:t>омега</a:t>
            </a:r>
            <a:endParaRPr lang="en-US" dirty="0"/>
          </a:p>
        </p:txBody>
      </p:sp>
      <p:sp>
        <p:nvSpPr>
          <p:cNvPr id="3" name="Content Placeholder 2">
            <a:extLst>
              <a:ext uri="{FF2B5EF4-FFF2-40B4-BE49-F238E27FC236}">
                <a16:creationId xmlns:a16="http://schemas.microsoft.com/office/drawing/2014/main" id="{82885074-3B21-C0ED-21C9-58AD870F2D52}"/>
              </a:ext>
            </a:extLst>
          </p:cNvPr>
          <p:cNvSpPr>
            <a:spLocks noGrp="1"/>
          </p:cNvSpPr>
          <p:nvPr>
            <p:ph idx="1"/>
          </p:nvPr>
        </p:nvSpPr>
        <p:spPr/>
        <p:txBody>
          <a:bodyPr>
            <a:normAutofit fontScale="85000" lnSpcReduction="20000"/>
          </a:bodyPr>
          <a:lstStyle/>
          <a:p>
            <a:r>
              <a:rPr lang="en-GB" dirty="0" err="1"/>
              <a:t>Аналогно</a:t>
            </a:r>
            <a:r>
              <a:rPr lang="en-GB" dirty="0"/>
              <a:t>, </a:t>
            </a:r>
            <a:r>
              <a:rPr lang="en-GB" dirty="0" err="1"/>
              <a:t>такође</a:t>
            </a:r>
            <a:r>
              <a:rPr lang="en-GB" dirty="0"/>
              <a:t> </a:t>
            </a:r>
            <a:r>
              <a:rPr lang="en-GB" dirty="0" err="1"/>
              <a:t>исти</a:t>
            </a:r>
            <a:r>
              <a:rPr lang="en-GB" dirty="0"/>
              <a:t> </a:t>
            </a:r>
            <a:r>
              <a:rPr lang="en-GB" dirty="0" err="1"/>
              <a:t>за</a:t>
            </a:r>
            <a:r>
              <a:rPr lang="en-GB" dirty="0"/>
              <a:t> </a:t>
            </a:r>
            <a:r>
              <a:rPr lang="en-GB" dirty="0" err="1"/>
              <a:t>једнофакторски</a:t>
            </a:r>
            <a:r>
              <a:rPr lang="en-GB" dirty="0"/>
              <a:t> </a:t>
            </a:r>
            <a:r>
              <a:rPr lang="en-GB" dirty="0" err="1"/>
              <a:t>поновљени</a:t>
            </a:r>
            <a:r>
              <a:rPr lang="en-GB" dirty="0"/>
              <a:t> </a:t>
            </a:r>
            <a:r>
              <a:rPr lang="en-GB" dirty="0" err="1"/>
              <a:t>нацрт</a:t>
            </a:r>
            <a:endParaRPr lang="en-GB" dirty="0"/>
          </a:p>
          <a:p>
            <a:r>
              <a:rPr lang="en-GB" b="1" dirty="0" err="1">
                <a:solidFill>
                  <a:schemeClr val="accent3"/>
                </a:solidFill>
              </a:rPr>
              <a:t>Најбољи</a:t>
            </a:r>
            <a:r>
              <a:rPr lang="en-GB" b="1" dirty="0">
                <a:solidFill>
                  <a:schemeClr val="accent3"/>
                </a:solidFill>
              </a:rPr>
              <a:t> </a:t>
            </a:r>
            <a:r>
              <a:rPr lang="en-GB" b="1" dirty="0" err="1">
                <a:solidFill>
                  <a:schemeClr val="accent3"/>
                </a:solidFill>
              </a:rPr>
              <a:t>избор</a:t>
            </a:r>
            <a:r>
              <a:rPr lang="en-GB" b="1" dirty="0">
                <a:solidFill>
                  <a:schemeClr val="accent3"/>
                </a:solidFill>
              </a:rPr>
              <a:t> </a:t>
            </a:r>
            <a:r>
              <a:rPr lang="en-GB" b="1" dirty="0" err="1">
                <a:solidFill>
                  <a:schemeClr val="accent3"/>
                </a:solidFill>
              </a:rPr>
              <a:t>од</a:t>
            </a:r>
            <a:r>
              <a:rPr lang="en-GB" b="1" dirty="0">
                <a:solidFill>
                  <a:schemeClr val="accent3"/>
                </a:solidFill>
              </a:rPr>
              <a:t> </a:t>
            </a:r>
            <a:r>
              <a:rPr lang="sr-Cyrl-RS" b="1" dirty="0">
                <a:solidFill>
                  <a:schemeClr val="accent3"/>
                </a:solidFill>
              </a:rPr>
              <a:t>поменутих</a:t>
            </a:r>
            <a:r>
              <a:rPr lang="en-GB" b="1" dirty="0">
                <a:solidFill>
                  <a:schemeClr val="accent3"/>
                </a:solidFill>
              </a:rPr>
              <a:t> </a:t>
            </a:r>
            <a:r>
              <a:rPr lang="en-GB" b="1" dirty="0" err="1">
                <a:solidFill>
                  <a:schemeClr val="accent3"/>
                </a:solidFill>
              </a:rPr>
              <a:t>мера</a:t>
            </a:r>
            <a:r>
              <a:rPr lang="en-GB" dirty="0"/>
              <a:t>: </a:t>
            </a:r>
            <a:r>
              <a:rPr lang="en-GB" dirty="0" err="1"/>
              <a:t>није</a:t>
            </a:r>
            <a:r>
              <a:rPr lang="en-GB" dirty="0"/>
              <a:t> </a:t>
            </a:r>
            <a:r>
              <a:rPr lang="en-GB" dirty="0" err="1"/>
              <a:t>пристрасан</a:t>
            </a:r>
            <a:r>
              <a:rPr lang="en-GB" dirty="0"/>
              <a:t> и </a:t>
            </a:r>
            <a:r>
              <a:rPr lang="en-GB" dirty="0" err="1"/>
              <a:t>отпорнији</a:t>
            </a:r>
            <a:r>
              <a:rPr lang="en-GB" dirty="0"/>
              <a:t> </a:t>
            </a:r>
            <a:r>
              <a:rPr lang="en-GB" dirty="0" err="1"/>
              <a:t>на</a:t>
            </a:r>
            <a:r>
              <a:rPr lang="en-GB" dirty="0"/>
              <a:t> </a:t>
            </a:r>
            <a:r>
              <a:rPr lang="en-GB" dirty="0" err="1"/>
              <a:t>разлике</a:t>
            </a:r>
            <a:r>
              <a:rPr lang="en-GB" dirty="0"/>
              <a:t> у </a:t>
            </a:r>
            <a:r>
              <a:rPr lang="en-GB" dirty="0" err="1"/>
              <a:t>дизајну</a:t>
            </a:r>
            <a:r>
              <a:rPr lang="en-GB" dirty="0"/>
              <a:t> </a:t>
            </a:r>
            <a:r>
              <a:rPr lang="en-GB" dirty="0" err="1"/>
              <a:t>истраживања</a:t>
            </a:r>
            <a:endParaRPr lang="sr-Latn-RS" dirty="0"/>
          </a:p>
          <a:p>
            <a:endParaRPr lang="sr-Latn-RS" dirty="0"/>
          </a:p>
          <a:p>
            <a:endParaRPr lang="sr-Latn-RS" dirty="0"/>
          </a:p>
          <a:p>
            <a:endParaRPr lang="sr-Latn-RS" dirty="0"/>
          </a:p>
          <a:p>
            <a:endParaRPr lang="sr-Latn-RS" dirty="0"/>
          </a:p>
          <a:p>
            <a:endParaRPr lang="sr-Latn-RS" dirty="0"/>
          </a:p>
          <a:p>
            <a:r>
              <a:rPr lang="sr-Cyrl-RS" dirty="0"/>
              <a:t>Рачунање:</a:t>
            </a:r>
            <a:endParaRPr lang="en-GB" dirty="0"/>
          </a:p>
          <a:p>
            <a:pPr lvl="1"/>
            <a:r>
              <a:rPr lang="sr-Cyrl-RS" dirty="0"/>
              <a:t>доступно у </a:t>
            </a:r>
            <a:r>
              <a:rPr lang="en-GB" dirty="0"/>
              <a:t>JASP</a:t>
            </a:r>
            <a:endParaRPr lang="sr-Cyrl-RS" dirty="0">
              <a:hlinkClick r:id="rId3"/>
            </a:endParaRPr>
          </a:p>
          <a:p>
            <a:pPr lvl="1"/>
            <a:r>
              <a:rPr lang="en-GB" dirty="0">
                <a:hlinkClick r:id="rId3"/>
              </a:rPr>
              <a:t>MOTE</a:t>
            </a:r>
            <a:r>
              <a:rPr lang="sr-Cyrl-RS" dirty="0"/>
              <a:t> (упутство: калкулатор: </a:t>
            </a:r>
            <a:r>
              <a:rPr lang="en-GB" dirty="0">
                <a:hlinkClick r:id="rId3"/>
              </a:rPr>
              <a:t>MOTE</a:t>
            </a:r>
            <a:r>
              <a:rPr lang="sr-Cyrl-RS" dirty="0"/>
              <a:t> (упутство: </a:t>
            </a:r>
            <a:r>
              <a:rPr lang="en-GB" dirty="0">
                <a:hlinkClick r:id="rId4"/>
              </a:rPr>
              <a:t>Generalized Omega Squared for Multi-Way and Mixed ANOVA from F</a:t>
            </a:r>
            <a:r>
              <a:rPr lang="sr-Cyrl-RS" dirty="0"/>
              <a:t>)</a:t>
            </a:r>
            <a:endParaRPr lang="sr-Latn-RS" dirty="0"/>
          </a:p>
          <a:p>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5A19FCE-07FF-4904-7435-2376D1681E22}"/>
                  </a:ext>
                </a:extLst>
              </p:cNvPr>
              <p:cNvSpPr txBox="1"/>
              <p:nvPr/>
            </p:nvSpPr>
            <p:spPr>
              <a:xfrm>
                <a:off x="3083989" y="3429000"/>
                <a:ext cx="6024021" cy="89191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l-GR" sz="2800" i="1" smtClean="0">
                              <a:latin typeface="Cambria Math" panose="02040503050406030204" pitchFamily="18" charset="0"/>
                            </a:rPr>
                          </m:ctrlPr>
                        </m:sSupPr>
                        <m:e>
                          <m:r>
                            <a:rPr lang="el-GR" sz="2800" i="1">
                              <a:latin typeface="Cambria Math" panose="02040503050406030204" pitchFamily="18" charset="0"/>
                            </a:rPr>
                            <m:t>𝜔</m:t>
                          </m:r>
                        </m:e>
                        <m:sup>
                          <m:r>
                            <a:rPr lang="el-GR" sz="2800" i="1">
                              <a:latin typeface="Cambria Math" panose="02040503050406030204" pitchFamily="18" charset="0"/>
                            </a:rPr>
                            <m:t>2</m:t>
                          </m:r>
                        </m:sup>
                      </m:sSup>
                      <m:r>
                        <a:rPr lang="el-GR" sz="2800" i="1">
                          <a:latin typeface="Cambria Math" panose="02040503050406030204" pitchFamily="18" charset="0"/>
                        </a:rPr>
                        <m:t>=</m:t>
                      </m:r>
                      <m:sSubSup>
                        <m:sSubSupPr>
                          <m:ctrlPr>
                            <a:rPr lang="el-GR" sz="2800" i="1">
                              <a:latin typeface="Cambria Math" panose="02040503050406030204" pitchFamily="18" charset="0"/>
                            </a:rPr>
                          </m:ctrlPr>
                        </m:sSubSupPr>
                        <m:e>
                          <m:r>
                            <a:rPr lang="el-GR" sz="2800" i="1">
                              <a:latin typeface="Cambria Math" panose="02040503050406030204" pitchFamily="18" charset="0"/>
                            </a:rPr>
                            <m:t>𝜔</m:t>
                          </m:r>
                        </m:e>
                        <m:sub>
                          <m:r>
                            <a:rPr lang="en-GB" sz="2800" i="1">
                              <a:latin typeface="Cambria Math" panose="02040503050406030204" pitchFamily="18" charset="0"/>
                            </a:rPr>
                            <m:t>𝐺</m:t>
                          </m:r>
                        </m:sub>
                        <m:sup>
                          <m:r>
                            <a:rPr lang="el-GR" sz="2800" i="1">
                              <a:latin typeface="Cambria Math" panose="02040503050406030204" pitchFamily="18" charset="0"/>
                            </a:rPr>
                            <m:t>2</m:t>
                          </m:r>
                        </m:sup>
                      </m:sSubSup>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𝑆</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𝐵</m:t>
                              </m:r>
                            </m:sub>
                          </m:sSub>
                          <m:r>
                            <a:rPr lang="en-GB" sz="2800" i="1">
                              <a:latin typeface="Cambria Math" panose="02040503050406030204" pitchFamily="18" charset="0"/>
                            </a:rPr>
                            <m:t>−</m:t>
                          </m:r>
                          <m:r>
                            <a:rPr lang="en-GB" sz="2800" i="1">
                              <a:latin typeface="Cambria Math" panose="02040503050406030204" pitchFamily="18" charset="0"/>
                            </a:rPr>
                            <m:t>𝑑</m:t>
                          </m:r>
                          <m:sSub>
                            <m:sSubPr>
                              <m:ctrlPr>
                                <a:rPr lang="en-GB" sz="2800" i="1">
                                  <a:latin typeface="Cambria Math" panose="02040503050406030204" pitchFamily="18" charset="0"/>
                                </a:rPr>
                              </m:ctrlPr>
                            </m:sSubPr>
                            <m:e>
                              <m:r>
                                <a:rPr lang="en-GB" sz="2800" i="1">
                                  <a:latin typeface="Cambria Math" panose="02040503050406030204" pitchFamily="18" charset="0"/>
                                </a:rPr>
                                <m:t>𝑓</m:t>
                              </m:r>
                            </m:e>
                            <m:sub>
                              <m:r>
                                <a:rPr lang="en-GB" sz="2800" b="0" i="1" smtClean="0">
                                  <a:latin typeface="Cambria Math" panose="02040503050406030204" pitchFamily="18" charset="0"/>
                                </a:rPr>
                                <m:t>𝐵</m:t>
                              </m:r>
                            </m:sub>
                          </m:sSub>
                          <m:r>
                            <a:rPr lang="en-GB" sz="2800" i="1">
                              <a:latin typeface="Cambria Math" panose="02040503050406030204" pitchFamily="18" charset="0"/>
                            </a:rPr>
                            <m:t>×</m:t>
                          </m:r>
                          <m:r>
                            <a:rPr lang="en-GB" sz="2800" i="1">
                              <a:latin typeface="Cambria Math" panose="02040503050406030204" pitchFamily="18" charset="0"/>
                            </a:rPr>
                            <m:t>𝑀</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𝑟𝑒𝑠</m:t>
                              </m:r>
                            </m:sub>
                          </m:sSub>
                        </m:num>
                        <m:den>
                          <m:r>
                            <a:rPr lang="en-GB" sz="2800" i="1">
                              <a:latin typeface="Cambria Math" panose="02040503050406030204" pitchFamily="18" charset="0"/>
                            </a:rPr>
                            <m:t>𝑆</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𝐵</m:t>
                              </m:r>
                            </m:sub>
                          </m:sSub>
                          <m:r>
                            <a:rPr lang="en-GB" sz="2800" i="1">
                              <a:latin typeface="Cambria Math" panose="02040503050406030204" pitchFamily="18" charset="0"/>
                            </a:rPr>
                            <m:t>+</m:t>
                          </m:r>
                          <m:r>
                            <a:rPr lang="en-GB" sz="2800" i="1">
                              <a:latin typeface="Cambria Math" panose="02040503050406030204" pitchFamily="18" charset="0"/>
                            </a:rPr>
                            <m:t>𝑆</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𝑠</m:t>
                              </m:r>
                            </m:sub>
                          </m:sSub>
                          <m:r>
                            <a:rPr lang="en-GB" sz="2800" i="1">
                              <a:latin typeface="Cambria Math" panose="02040503050406030204" pitchFamily="18" charset="0"/>
                            </a:rPr>
                            <m:t>+</m:t>
                          </m:r>
                          <m:r>
                            <a:rPr lang="en-GB" sz="2800" i="1">
                              <a:latin typeface="Cambria Math" panose="02040503050406030204" pitchFamily="18" charset="0"/>
                            </a:rPr>
                            <m:t>𝑆</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𝑟𝑒𝑠</m:t>
                              </m:r>
                            </m:sub>
                          </m:sSub>
                          <m:r>
                            <a:rPr lang="en-GB" sz="2800" i="1">
                              <a:latin typeface="Cambria Math" panose="02040503050406030204" pitchFamily="18" charset="0"/>
                            </a:rPr>
                            <m:t>+</m:t>
                          </m:r>
                          <m:r>
                            <a:rPr lang="en-GB" sz="2800" i="1">
                              <a:latin typeface="Cambria Math" panose="02040503050406030204" pitchFamily="18" charset="0"/>
                            </a:rPr>
                            <m:t>𝑀</m:t>
                          </m:r>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b="0" i="1" smtClean="0">
                                  <a:latin typeface="Cambria Math" panose="02040503050406030204" pitchFamily="18" charset="0"/>
                                </a:rPr>
                                <m:t>𝑟𝑒𝑠</m:t>
                              </m:r>
                            </m:sub>
                          </m:sSub>
                        </m:den>
                      </m:f>
                    </m:oMath>
                  </m:oMathPara>
                </a14:m>
                <a:endParaRPr lang="en-GB" sz="2800" dirty="0"/>
              </a:p>
            </p:txBody>
          </p:sp>
        </mc:Choice>
        <mc:Fallback>
          <p:sp>
            <p:nvSpPr>
              <p:cNvPr id="4" name="TextBox 3">
                <a:extLst>
                  <a:ext uri="{FF2B5EF4-FFF2-40B4-BE49-F238E27FC236}">
                    <a16:creationId xmlns:a16="http://schemas.microsoft.com/office/drawing/2014/main" id="{A5A19FCE-07FF-4904-7435-2376D1681E22}"/>
                  </a:ext>
                </a:extLst>
              </p:cNvPr>
              <p:cNvSpPr txBox="1">
                <a:spLocks noRot="1" noChangeAspect="1" noMove="1" noResize="1" noEditPoints="1" noAdjustHandles="1" noChangeArrowheads="1" noChangeShapeType="1" noTextEdit="1"/>
              </p:cNvSpPr>
              <p:nvPr/>
            </p:nvSpPr>
            <p:spPr>
              <a:xfrm>
                <a:off x="3083989" y="3429000"/>
                <a:ext cx="6024021" cy="891911"/>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18960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8166-B9AA-C6DD-7438-98241B2C5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03530-B5D5-F4B7-9CCC-00DE9A8C204F}"/>
              </a:ext>
            </a:extLst>
          </p:cNvPr>
          <p:cNvSpPr>
            <a:spLocks noGrp="1"/>
          </p:cNvSpPr>
          <p:nvPr>
            <p:ph type="title"/>
          </p:nvPr>
        </p:nvSpPr>
        <p:spPr/>
        <p:txBody>
          <a:bodyPr/>
          <a:lstStyle/>
          <a:p>
            <a:r>
              <a:rPr lang="en-US" err="1"/>
              <a:t>Мере</a:t>
            </a:r>
            <a:r>
              <a:rPr lang="en-US"/>
              <a:t> </a:t>
            </a:r>
            <a:r>
              <a:rPr lang="en-US" err="1"/>
              <a:t>величине</a:t>
            </a:r>
            <a:r>
              <a:rPr lang="en-US"/>
              <a:t> </a:t>
            </a:r>
            <a:r>
              <a:rPr lang="en-US" err="1"/>
              <a:t>ефекта</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BD8E9E-6BB6-3D86-2623-977A7561C9F8}"/>
                  </a:ext>
                </a:extLst>
              </p:cNvPr>
              <p:cNvSpPr>
                <a:spLocks noGrp="1"/>
              </p:cNvSpPr>
              <p:nvPr>
                <p:ph idx="1"/>
              </p:nvPr>
            </p:nvSpPr>
            <p:spPr/>
            <p:txBody>
              <a:bodyPr vert="horz" lIns="91440" tIns="45720" rIns="91440" bIns="45720" rtlCol="0" anchor="t">
                <a:normAutofit/>
              </a:bodyPr>
              <a:lstStyle/>
              <a:p>
                <a:r>
                  <a:rPr lang="sr-Cyrl-RS" b="1" dirty="0">
                    <a:cs typeface="Arial"/>
                  </a:rPr>
                  <a:t>Конвенција за тумачење</a:t>
                </a:r>
                <a:r>
                  <a:rPr lang="en-GB" b="1" dirty="0">
                    <a:cs typeface="Arial"/>
                  </a:rPr>
                  <a:t>?</a:t>
                </a:r>
                <a:endParaRPr lang="sr-Cyrl-RS" dirty="0">
                  <a:cs typeface="Arial"/>
                </a:endParaRPr>
              </a:p>
              <a:p>
                <a:pPr lvl="1"/>
                <a:r>
                  <a:rPr lang="sr-Cyrl-RS" dirty="0">
                    <a:cs typeface="Arial"/>
                  </a:rPr>
                  <a:t>Уобичајено: исти праг за </a:t>
                </a:r>
                <a14:m>
                  <m:oMath xmlns:m="http://schemas.openxmlformats.org/officeDocument/2006/math">
                    <m:sSubSup>
                      <m:sSubSupPr>
                        <m:ctrlPr>
                          <a:rPr lang="sr-Cyrl-RS" b="1" i="1">
                            <a:latin typeface="Cambria Math" panose="02040503050406030204" pitchFamily="18" charset="0"/>
                          </a:rPr>
                        </m:ctrlPr>
                      </m:sSubSupPr>
                      <m:e>
                        <m:r>
                          <a:rPr lang="sr-Cyrl-RS" b="1" i="1">
                            <a:latin typeface="Cambria Math" panose="02040503050406030204" pitchFamily="18" charset="0"/>
                            <a:ea typeface="Cambria Math" panose="02040503050406030204" pitchFamily="18" charset="0"/>
                          </a:rPr>
                          <m:t>𝜼</m:t>
                        </m:r>
                      </m:e>
                      <m:sub>
                        <m:r>
                          <a:rPr lang="sr-Latn-RS" b="1" i="1">
                            <a:latin typeface="Cambria Math" panose="02040503050406030204" pitchFamily="18" charset="0"/>
                            <a:ea typeface="Cambria Math" panose="02040503050406030204" pitchFamily="18" charset="0"/>
                          </a:rPr>
                          <m:t>𝒑</m:t>
                        </m:r>
                      </m:sub>
                      <m:sup>
                        <m:r>
                          <a:rPr lang="sr-Cyrl-RS" b="1" i="1">
                            <a:latin typeface="Cambria Math" panose="02040503050406030204" pitchFamily="18" charset="0"/>
                          </a:rPr>
                          <m:t>𝟐</m:t>
                        </m:r>
                      </m:sup>
                    </m:sSubSup>
                  </m:oMath>
                </a14:m>
                <a:r>
                  <a:rPr lang="sr-Cyrl-RS" dirty="0">
                    <a:cs typeface="Arial"/>
                  </a:rPr>
                  <a:t> као за </a:t>
                </a:r>
                <a14:m>
                  <m:oMath xmlns:m="http://schemas.openxmlformats.org/officeDocument/2006/math">
                    <m:sSubSup>
                      <m:sSubSupPr>
                        <m:ctrlPr>
                          <a:rPr lang="sr-Cyrl-RS" b="1" i="1">
                            <a:latin typeface="Cambria Math" panose="02040503050406030204" pitchFamily="18" charset="0"/>
                          </a:rPr>
                        </m:ctrlPr>
                      </m:sSubSupPr>
                      <m:e>
                        <m:r>
                          <a:rPr lang="sr-Cyrl-RS" b="1" i="1">
                            <a:latin typeface="Cambria Math" panose="02040503050406030204" pitchFamily="18" charset="0"/>
                            <a:ea typeface="Cambria Math" panose="02040503050406030204" pitchFamily="18" charset="0"/>
                          </a:rPr>
                          <m:t>𝜼</m:t>
                        </m:r>
                      </m:e>
                      <m:sub/>
                      <m:sup>
                        <m:r>
                          <a:rPr lang="sr-Cyrl-RS" b="1" i="1">
                            <a:latin typeface="Cambria Math" panose="02040503050406030204" pitchFamily="18" charset="0"/>
                          </a:rPr>
                          <m:t>𝟐</m:t>
                        </m:r>
                      </m:sup>
                    </m:sSubSup>
                  </m:oMath>
                </a14:m>
                <a:r>
                  <a:rPr lang="sr-Cyrl-RS" dirty="0">
                    <a:cs typeface="Arial"/>
                  </a:rPr>
                  <a:t> добијен у </a:t>
                </a:r>
                <a:r>
                  <a:rPr lang="sr-Cyrl-RS" dirty="0" err="1">
                    <a:cs typeface="Arial"/>
                  </a:rPr>
                  <a:t>једнофакторској</a:t>
                </a:r>
                <a:r>
                  <a:rPr lang="sr-Cyrl-RS" dirty="0">
                    <a:cs typeface="Arial"/>
                  </a:rPr>
                  <a:t> анализи варијансе (0 – 0.05, 0.05 – 0.13, 0.13 – 1)</a:t>
                </a:r>
              </a:p>
              <a:p>
                <a:pPr lvl="1"/>
                <a:r>
                  <a:rPr lang="sr-Cyrl-RS" b="1" dirty="0">
                    <a:solidFill>
                      <a:srgbClr val="C00000"/>
                    </a:solidFill>
                    <a:cs typeface="Arial"/>
                  </a:rPr>
                  <a:t>Ово није најсрећније решење јер је </a:t>
                </a:r>
                <a:r>
                  <a:rPr lang="sr-Cyrl-RS" b="1" dirty="0" err="1">
                    <a:solidFill>
                      <a:srgbClr val="C00000"/>
                    </a:solidFill>
                    <a:cs typeface="Arial"/>
                  </a:rPr>
                  <a:t>квадрирана</a:t>
                </a:r>
                <a:r>
                  <a:rPr lang="sr-Cyrl-RS" b="1" dirty="0">
                    <a:solidFill>
                      <a:srgbClr val="C00000"/>
                    </a:solidFill>
                    <a:cs typeface="Arial"/>
                  </a:rPr>
                  <a:t> ета за поновљена мерења увек већа од </a:t>
                </a:r>
                <a:r>
                  <a:rPr lang="sr-Cyrl-RS" b="1" dirty="0" err="1">
                    <a:solidFill>
                      <a:srgbClr val="C00000"/>
                    </a:solidFill>
                    <a:cs typeface="Arial"/>
                  </a:rPr>
                  <a:t>квадриране</a:t>
                </a:r>
                <a:r>
                  <a:rPr lang="sr-Cyrl-RS" b="1" dirty="0">
                    <a:solidFill>
                      <a:srgbClr val="C00000"/>
                    </a:solidFill>
                    <a:cs typeface="Arial"/>
                  </a:rPr>
                  <a:t> ете за непоновљена мерења ако се тестира исти </a:t>
                </a:r>
                <a:r>
                  <a:rPr lang="sr-Cyrl-RS" b="1" dirty="0" err="1">
                    <a:solidFill>
                      <a:srgbClr val="C00000"/>
                    </a:solidFill>
                    <a:cs typeface="Arial"/>
                  </a:rPr>
                  <a:t>популацијски</a:t>
                </a:r>
                <a:r>
                  <a:rPr lang="sr-Cyrl-RS" b="1" dirty="0">
                    <a:solidFill>
                      <a:srgbClr val="C00000"/>
                    </a:solidFill>
                    <a:cs typeface="Arial"/>
                  </a:rPr>
                  <a:t> ефекат!</a:t>
                </a:r>
              </a:p>
              <a:p>
                <a:pPr lvl="1"/>
                <a:endParaRPr lang="sr-Cyrl-RS" b="1" dirty="0">
                  <a:cs typeface="Arial"/>
                </a:endParaRPr>
              </a:p>
              <a:p>
                <a:pPr lvl="1"/>
                <a:r>
                  <a:rPr lang="sr-Cyrl-RS" dirty="0">
                    <a:cs typeface="Arial"/>
                  </a:rPr>
                  <a:t>Боље: упоредити са другим релевантним ефектима у литератури</a:t>
                </a:r>
              </a:p>
            </p:txBody>
          </p:sp>
        </mc:Choice>
        <mc:Fallback>
          <p:sp>
            <p:nvSpPr>
              <p:cNvPr id="3" name="Content Placeholder 2">
                <a:extLst>
                  <a:ext uri="{FF2B5EF4-FFF2-40B4-BE49-F238E27FC236}">
                    <a16:creationId xmlns:a16="http://schemas.microsoft.com/office/drawing/2014/main" id="{2FBD8E9E-6BB6-3D86-2623-977A7561C9F8}"/>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GB">
                    <a:noFill/>
                  </a:rPr>
                  <a:t> </a:t>
                </a:r>
              </a:p>
            </p:txBody>
          </p:sp>
        </mc:Fallback>
      </mc:AlternateContent>
    </p:spTree>
    <p:extLst>
      <p:ext uri="{BB962C8B-B14F-4D97-AF65-F5344CB8AC3E}">
        <p14:creationId xmlns:p14="http://schemas.microsoft.com/office/powerpoint/2010/main" val="3942836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76B2-1D19-8898-F177-F0EC2767A3B8}"/>
              </a:ext>
            </a:extLst>
          </p:cNvPr>
          <p:cNvSpPr>
            <a:spLocks noGrp="1"/>
          </p:cNvSpPr>
          <p:nvPr>
            <p:ph type="title"/>
          </p:nvPr>
        </p:nvSpPr>
        <p:spPr/>
        <p:txBody>
          <a:bodyPr/>
          <a:lstStyle/>
          <a:p>
            <a:r>
              <a:rPr lang="sr-Cyrl-RS" dirty="0"/>
              <a:t>6. Накнадна поређења за поновљени фактор</a:t>
            </a:r>
            <a:endParaRPr lang="en-GB" dirty="0"/>
          </a:p>
        </p:txBody>
      </p:sp>
    </p:spTree>
    <p:extLst>
      <p:ext uri="{BB962C8B-B14F-4D97-AF65-F5344CB8AC3E}">
        <p14:creationId xmlns:p14="http://schemas.microsoft.com/office/powerpoint/2010/main" val="1514109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4754-6ADB-3411-3BE5-247574132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BA311-A0C6-0457-D107-F0D5A908E337}"/>
              </a:ext>
            </a:extLst>
          </p:cNvPr>
          <p:cNvSpPr>
            <a:spLocks noGrp="1"/>
          </p:cNvSpPr>
          <p:nvPr>
            <p:ph type="title"/>
          </p:nvPr>
        </p:nvSpPr>
        <p:spPr/>
        <p:txBody>
          <a:bodyPr/>
          <a:lstStyle/>
          <a:p>
            <a:r>
              <a:rPr lang="sr-Cyrl-RS" dirty="0"/>
              <a:t>Накнадна поређења - подсетник</a:t>
            </a:r>
            <a:endParaRPr lang="en-GB" dirty="0"/>
          </a:p>
        </p:txBody>
      </p:sp>
      <p:sp>
        <p:nvSpPr>
          <p:cNvPr id="3" name="Content Placeholder 2">
            <a:extLst>
              <a:ext uri="{FF2B5EF4-FFF2-40B4-BE49-F238E27FC236}">
                <a16:creationId xmlns:a16="http://schemas.microsoft.com/office/drawing/2014/main" id="{9583F131-A81E-4735-6DD3-37B8598694F7}"/>
              </a:ext>
            </a:extLst>
          </p:cNvPr>
          <p:cNvSpPr>
            <a:spLocks noGrp="1"/>
          </p:cNvSpPr>
          <p:nvPr>
            <p:ph idx="1"/>
          </p:nvPr>
        </p:nvSpPr>
        <p:spPr/>
        <p:txBody>
          <a:bodyPr>
            <a:normAutofit/>
          </a:bodyPr>
          <a:lstStyle/>
          <a:p>
            <a:r>
              <a:rPr lang="sr-Cyrl-RS" dirty="0"/>
              <a:t>Када је ефекат значајан, ми знамо да нису све ситуације исте – то значи да се бар једна разликује – али која?</a:t>
            </a:r>
          </a:p>
          <a:p>
            <a:pPr lvl="1"/>
            <a:r>
              <a:rPr lang="sr-Cyrl-RS" dirty="0"/>
              <a:t>Поређења парова: утврдити која ситуација се од које разликује</a:t>
            </a:r>
          </a:p>
          <a:p>
            <a:endParaRPr lang="sr-Cyrl-RS" dirty="0"/>
          </a:p>
          <a:p>
            <a:r>
              <a:rPr lang="sr-Cyrl-RS" dirty="0"/>
              <a:t>Што више поређења – то већа вероватноћа грешке типа </a:t>
            </a:r>
            <a:r>
              <a:rPr lang="en-GB" dirty="0"/>
              <a:t>I</a:t>
            </a:r>
            <a:endParaRPr lang="sr-Cyrl-RS" dirty="0"/>
          </a:p>
          <a:p>
            <a:endParaRPr lang="sr-Cyrl-RS" dirty="0"/>
          </a:p>
          <a:p>
            <a:r>
              <a:rPr lang="sr-Latn-RS" b="1" dirty="0"/>
              <a:t>a priori </a:t>
            </a:r>
            <a:r>
              <a:rPr lang="sr-Cyrl-RS" dirty="0"/>
              <a:t>и </a:t>
            </a:r>
            <a:r>
              <a:rPr lang="sr-Latn-RS" b="1" dirty="0"/>
              <a:t>post </a:t>
            </a:r>
            <a:r>
              <a:rPr lang="sr-Latn-RS" b="1" dirty="0" err="1"/>
              <a:t>hoc</a:t>
            </a:r>
            <a:r>
              <a:rPr lang="sr-Latn-RS" b="1" dirty="0"/>
              <a:t> </a:t>
            </a:r>
            <a:r>
              <a:rPr lang="sr-Cyrl-RS" dirty="0"/>
              <a:t>поређења</a:t>
            </a:r>
          </a:p>
          <a:p>
            <a:pPr lvl="1"/>
            <a:r>
              <a:rPr lang="sr-Cyrl-RS" dirty="0"/>
              <a:t>планирана унапред и одређена након што смо прикупили податке</a:t>
            </a:r>
          </a:p>
          <a:p>
            <a:pPr lvl="1"/>
            <a:r>
              <a:rPr lang="sr-Cyrl-RS" dirty="0"/>
              <a:t>неопходна корекција за вишеструка поређења се разликује</a:t>
            </a:r>
          </a:p>
        </p:txBody>
      </p:sp>
    </p:spTree>
    <p:extLst>
      <p:ext uri="{BB962C8B-B14F-4D97-AF65-F5344CB8AC3E}">
        <p14:creationId xmlns:p14="http://schemas.microsoft.com/office/powerpoint/2010/main" val="235385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A65FE-2C22-E385-4792-31AB57E40531}"/>
              </a:ext>
            </a:extLst>
          </p:cNvPr>
          <p:cNvSpPr>
            <a:spLocks noGrp="1"/>
          </p:cNvSpPr>
          <p:nvPr>
            <p:ph type="title"/>
          </p:nvPr>
        </p:nvSpPr>
        <p:spPr/>
        <p:txBody>
          <a:bodyPr/>
          <a:lstStyle/>
          <a:p>
            <a:r>
              <a:rPr lang="sr-Cyrl-RS" err="1"/>
              <a:t>Шидаков</a:t>
            </a:r>
            <a:r>
              <a:rPr lang="sr-Cyrl-RS"/>
              <a:t> поступак</a:t>
            </a:r>
            <a:endParaRPr lang="en-GB"/>
          </a:p>
        </p:txBody>
      </p:sp>
      <p:sp>
        <p:nvSpPr>
          <p:cNvPr id="4" name="Content Placeholder 3">
            <a:extLst>
              <a:ext uri="{FF2B5EF4-FFF2-40B4-BE49-F238E27FC236}">
                <a16:creationId xmlns:a16="http://schemas.microsoft.com/office/drawing/2014/main" id="{532D3632-683C-107C-8CAB-EC37EDE8381E}"/>
              </a:ext>
            </a:extLst>
          </p:cNvPr>
          <p:cNvSpPr>
            <a:spLocks noGrp="1"/>
          </p:cNvSpPr>
          <p:nvPr>
            <p:ph idx="1"/>
          </p:nvPr>
        </p:nvSpPr>
        <p:spPr>
          <a:xfrm>
            <a:off x="838200" y="1825625"/>
            <a:ext cx="10515600" cy="4667250"/>
          </a:xfrm>
        </p:spPr>
        <p:txBody>
          <a:bodyPr>
            <a:normAutofit fontScale="92500"/>
          </a:bodyPr>
          <a:lstStyle/>
          <a:p>
            <a:r>
              <a:rPr lang="sr-Cyrl-RS" dirty="0"/>
              <a:t>Један пример корекције за вишеструка поређења</a:t>
            </a:r>
          </a:p>
          <a:p>
            <a:r>
              <a:rPr lang="sr-Cyrl-RS" altLang="en-US" dirty="0"/>
              <a:t>А</a:t>
            </a:r>
            <a:r>
              <a:rPr lang="en-US" altLang="en-US" dirty="0" err="1"/>
              <a:t>ко</a:t>
            </a:r>
            <a:r>
              <a:rPr lang="en-US" altLang="en-US" dirty="0"/>
              <a:t> </a:t>
            </a:r>
            <a:r>
              <a:rPr lang="en-US" altLang="en-US" dirty="0" err="1"/>
              <a:t>је</a:t>
            </a:r>
            <a:r>
              <a:rPr lang="en-US" altLang="en-US" dirty="0"/>
              <a:t> </a:t>
            </a:r>
            <a:r>
              <a:rPr lang="en-US" altLang="en-US" dirty="0" err="1"/>
              <a:t>одабрани</a:t>
            </a:r>
            <a:r>
              <a:rPr lang="en-US" altLang="en-US" dirty="0"/>
              <a:t> </a:t>
            </a:r>
            <a:r>
              <a:rPr lang="en-US" altLang="en-US" dirty="0" err="1"/>
              <a:t>ниво</a:t>
            </a:r>
            <a:r>
              <a:rPr lang="en-US" altLang="en-US" dirty="0"/>
              <a:t> </a:t>
            </a:r>
            <a:r>
              <a:rPr lang="en-US" altLang="en-US" dirty="0" err="1"/>
              <a:t>значајности</a:t>
            </a:r>
            <a:r>
              <a:rPr lang="en-US" altLang="en-US" dirty="0"/>
              <a:t> </a:t>
            </a:r>
            <a:r>
              <a:rPr lang="en-US" altLang="en-US" dirty="0">
                <a:sym typeface="Symbol" panose="05050102010706020507" pitchFamily="18" charset="2"/>
              </a:rPr>
              <a:t>, </a:t>
            </a:r>
            <a:r>
              <a:rPr lang="sr-Cyrl-RS" altLang="en-US" dirty="0"/>
              <a:t>потребно је да на појединачним поређењима парова имамо</a:t>
            </a:r>
            <a:endParaRPr lang="sr-Latn-RS" altLang="en-US" dirty="0"/>
          </a:p>
          <a:p>
            <a:pPr marL="0" indent="0" algn="ctr">
              <a:buNone/>
            </a:pPr>
            <a:endParaRPr lang="sr-Latn-RS" altLang="en-US" i="1" dirty="0"/>
          </a:p>
          <a:p>
            <a:pPr marL="0" indent="0" algn="ctr">
              <a:buNone/>
            </a:pPr>
            <a:r>
              <a:rPr lang="sr-Latn-RS" altLang="en-US" sz="3200" b="1" i="1" dirty="0">
                <a:solidFill>
                  <a:srgbClr val="C00000"/>
                </a:solidFill>
              </a:rPr>
              <a:t>p &lt; </a:t>
            </a:r>
            <a:r>
              <a:rPr lang="sr-Cyrl-CS" sz="3200" b="1" dirty="0">
                <a:solidFill>
                  <a:srgbClr val="C00000"/>
                </a:solidFill>
              </a:rPr>
              <a:t>1- (1-</a:t>
            </a:r>
            <a:r>
              <a:rPr lang="sr-Cyrl-CS" sz="3200" b="1" dirty="0">
                <a:solidFill>
                  <a:srgbClr val="C00000"/>
                </a:solidFill>
                <a:sym typeface="Symbol" pitchFamily="18" charset="2"/>
              </a:rPr>
              <a:t>)</a:t>
            </a:r>
            <a:r>
              <a:rPr lang="sr-Latn-RS" sz="3200" b="1" i="1" baseline="30000" dirty="0">
                <a:solidFill>
                  <a:srgbClr val="C00000"/>
                </a:solidFill>
                <a:sym typeface="Symbol" pitchFamily="18" charset="2"/>
              </a:rPr>
              <a:t>1/g</a:t>
            </a:r>
            <a:r>
              <a:rPr lang="sr-Cyrl-CS" sz="3200" b="1" dirty="0">
                <a:solidFill>
                  <a:srgbClr val="C00000"/>
                </a:solidFill>
              </a:rPr>
              <a:t> </a:t>
            </a:r>
          </a:p>
          <a:p>
            <a:pPr marL="0" indent="0" algn="ctr">
              <a:buNone/>
            </a:pPr>
            <a:r>
              <a:rPr lang="sr-Latn-RS" altLang="en-US" i="1" dirty="0"/>
              <a:t> </a:t>
            </a:r>
            <a:endParaRPr lang="sr-Cyrl-RS" altLang="en-US" dirty="0"/>
          </a:p>
          <a:p>
            <a:r>
              <a:rPr lang="sr-Latn-RS" dirty="0"/>
              <a:t>g </a:t>
            </a:r>
            <a:r>
              <a:rPr lang="sr-Cyrl-RS" dirty="0"/>
              <a:t>је број група поновљеног фактора</a:t>
            </a:r>
          </a:p>
          <a:p>
            <a:endParaRPr lang="sr-Cyrl-RS" dirty="0"/>
          </a:p>
          <a:p>
            <a:r>
              <a:rPr lang="sr-Cyrl-RS" dirty="0">
                <a:solidFill>
                  <a:srgbClr val="7E001B"/>
                </a:solidFill>
              </a:rPr>
              <a:t>Пример: за 3 групе и </a:t>
            </a:r>
            <a:r>
              <a:rPr lang="sr-Cyrl-CS" b="1" dirty="0">
                <a:solidFill>
                  <a:srgbClr val="7E001B"/>
                </a:solidFill>
                <a:sym typeface="Symbol" pitchFamily="18" charset="2"/>
              </a:rPr>
              <a:t> </a:t>
            </a:r>
            <a:r>
              <a:rPr lang="sr-Cyrl-CS" dirty="0">
                <a:solidFill>
                  <a:srgbClr val="7E001B"/>
                </a:solidFill>
                <a:sym typeface="Symbol" pitchFamily="18" charset="2"/>
              </a:rPr>
              <a:t>= 0.05, потребно је да р буде мање од:</a:t>
            </a:r>
            <a:br>
              <a:rPr lang="sr-Cyrl-CS" dirty="0">
                <a:solidFill>
                  <a:srgbClr val="7E001B"/>
                </a:solidFill>
                <a:sym typeface="Symbol" pitchFamily="18" charset="2"/>
              </a:rPr>
            </a:br>
            <a:r>
              <a:rPr lang="sr-Cyrl-CS" dirty="0">
                <a:solidFill>
                  <a:srgbClr val="7E001B"/>
                </a:solidFill>
                <a:sym typeface="Symbol" pitchFamily="18" charset="2"/>
              </a:rPr>
              <a:t>1 – (1 – 0.05)</a:t>
            </a:r>
            <a:r>
              <a:rPr lang="sr-Cyrl-CS" baseline="30000" dirty="0">
                <a:solidFill>
                  <a:srgbClr val="7E001B"/>
                </a:solidFill>
                <a:sym typeface="Symbol" pitchFamily="18" charset="2"/>
              </a:rPr>
              <a:t>1/3 </a:t>
            </a:r>
            <a:r>
              <a:rPr lang="sr-Cyrl-CS" dirty="0">
                <a:solidFill>
                  <a:srgbClr val="7E001B"/>
                </a:solidFill>
                <a:sym typeface="Symbol" pitchFamily="18" charset="2"/>
              </a:rPr>
              <a:t>= 0.017</a:t>
            </a:r>
            <a:endParaRPr lang="en-GB" dirty="0">
              <a:solidFill>
                <a:srgbClr val="7E001B"/>
              </a:solidFill>
            </a:endParaRPr>
          </a:p>
        </p:txBody>
      </p:sp>
    </p:spTree>
    <p:extLst>
      <p:ext uri="{BB962C8B-B14F-4D97-AF65-F5344CB8AC3E}">
        <p14:creationId xmlns:p14="http://schemas.microsoft.com/office/powerpoint/2010/main" val="276669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C346-43DB-E18D-48A0-BFD3D84EA768}"/>
              </a:ext>
            </a:extLst>
          </p:cNvPr>
          <p:cNvSpPr>
            <a:spLocks noGrp="1"/>
          </p:cNvSpPr>
          <p:nvPr>
            <p:ph type="title"/>
          </p:nvPr>
        </p:nvSpPr>
        <p:spPr/>
        <p:txBody>
          <a:bodyPr/>
          <a:lstStyle/>
          <a:p>
            <a:r>
              <a:rPr lang="sr-Cyrl-RS" dirty="0"/>
              <a:t>7. Пример истраживања</a:t>
            </a:r>
            <a:endParaRPr lang="en-GB" dirty="0"/>
          </a:p>
        </p:txBody>
      </p:sp>
    </p:spTree>
    <p:extLst>
      <p:ext uri="{BB962C8B-B14F-4D97-AF65-F5344CB8AC3E}">
        <p14:creationId xmlns:p14="http://schemas.microsoft.com/office/powerpoint/2010/main" val="2300142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23FE-DFEA-F8FC-BA23-36E9FEA0BE45}"/>
              </a:ext>
            </a:extLst>
          </p:cNvPr>
          <p:cNvSpPr>
            <a:spLocks noGrp="1"/>
          </p:cNvSpPr>
          <p:nvPr>
            <p:ph type="title"/>
          </p:nvPr>
        </p:nvSpPr>
        <p:spPr/>
        <p:txBody>
          <a:bodyPr/>
          <a:lstStyle/>
          <a:p>
            <a:r>
              <a:rPr lang="sr-Cyrl-RS" dirty="0"/>
              <a:t>Које лице је лепше?</a:t>
            </a:r>
            <a:endParaRPr lang="en-GB" dirty="0"/>
          </a:p>
        </p:txBody>
      </p:sp>
      <p:pic>
        <p:nvPicPr>
          <p:cNvPr id="5" name="Picture 2" descr="C:\Users\korisnik\Downloads\BradPitt.jpg">
            <a:extLst>
              <a:ext uri="{FF2B5EF4-FFF2-40B4-BE49-F238E27FC236}">
                <a16:creationId xmlns:a16="http://schemas.microsoft.com/office/drawing/2014/main" id="{59FBED5E-A926-F88F-86F4-15DA09A25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46275"/>
            <a:ext cx="2990893" cy="39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korisnik\Downloads\bruce-lee.jpg">
            <a:extLst>
              <a:ext uri="{FF2B5EF4-FFF2-40B4-BE49-F238E27FC236}">
                <a16:creationId xmlns:a16="http://schemas.microsoft.com/office/drawing/2014/main" id="{8DA5B264-E4AA-7C08-2964-1E0FFCA57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650" y="1963738"/>
            <a:ext cx="277336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korisnik\Downloads\KeanuReeves.jpg">
            <a:extLst>
              <a:ext uri="{FF2B5EF4-FFF2-40B4-BE49-F238E27FC236}">
                <a16:creationId xmlns:a16="http://schemas.microsoft.com/office/drawing/2014/main" id="{9D6164C7-CC2A-43CF-70F7-CD0C902005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91" r="8891"/>
          <a:stretch>
            <a:fillRect/>
          </a:stretch>
        </p:blipFill>
        <p:spPr bwMode="auto">
          <a:xfrm>
            <a:off x="4567236" y="1946275"/>
            <a:ext cx="277336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C5465EE-2F17-C809-F797-4864E95F3316}"/>
              </a:ext>
            </a:extLst>
          </p:cNvPr>
          <p:cNvSpPr txBox="1"/>
          <p:nvPr/>
        </p:nvSpPr>
        <p:spPr>
          <a:xfrm>
            <a:off x="9078818" y="6123543"/>
            <a:ext cx="2274982" cy="369332"/>
          </a:xfrm>
          <a:prstGeom prst="rect">
            <a:avLst/>
          </a:prstGeom>
          <a:noFill/>
        </p:spPr>
        <p:txBody>
          <a:bodyPr wrap="none" rtlCol="0">
            <a:spAutoFit/>
          </a:bodyPr>
          <a:lstStyle/>
          <a:p>
            <a:r>
              <a:rPr lang="en-GB" dirty="0"/>
              <a:t>Rhodes et al. (2005)</a:t>
            </a:r>
          </a:p>
        </p:txBody>
      </p:sp>
    </p:spTree>
    <p:extLst>
      <p:ext uri="{BB962C8B-B14F-4D97-AF65-F5344CB8AC3E}">
        <p14:creationId xmlns:p14="http://schemas.microsoft.com/office/powerpoint/2010/main" val="264965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4FB0-13C5-6B9D-0417-99CEC468B42D}"/>
              </a:ext>
            </a:extLst>
          </p:cNvPr>
          <p:cNvSpPr>
            <a:spLocks noGrp="1"/>
          </p:cNvSpPr>
          <p:nvPr>
            <p:ph type="title"/>
          </p:nvPr>
        </p:nvSpPr>
        <p:spPr/>
        <p:txBody>
          <a:bodyPr/>
          <a:lstStyle/>
          <a:p>
            <a:r>
              <a:rPr lang="sr-Cyrl-RS"/>
              <a:t>Поновљени и непоновљени фактори</a:t>
            </a:r>
            <a:endParaRPr lang="en-GB"/>
          </a:p>
        </p:txBody>
      </p:sp>
      <p:sp>
        <p:nvSpPr>
          <p:cNvPr id="3" name="Content Placeholder 2">
            <a:extLst>
              <a:ext uri="{FF2B5EF4-FFF2-40B4-BE49-F238E27FC236}">
                <a16:creationId xmlns:a16="http://schemas.microsoft.com/office/drawing/2014/main" id="{C5FC9727-6B35-D705-2C56-564FC17CA319}"/>
              </a:ext>
            </a:extLst>
          </p:cNvPr>
          <p:cNvSpPr>
            <a:spLocks noGrp="1"/>
          </p:cNvSpPr>
          <p:nvPr>
            <p:ph idx="1"/>
          </p:nvPr>
        </p:nvSpPr>
        <p:spPr/>
        <p:txBody>
          <a:bodyPr/>
          <a:lstStyle/>
          <a:p>
            <a:r>
              <a:rPr lang="sr-Cyrl-RS" b="1"/>
              <a:t>Непоновљени фактор – </a:t>
            </a:r>
            <a:r>
              <a:rPr lang="sr-Cyrl-RS"/>
              <a:t>на свим нивоима фактора различити и међусобно неповезани испитаници</a:t>
            </a:r>
          </a:p>
          <a:p>
            <a:endParaRPr lang="sr-Cyrl-RS" b="1"/>
          </a:p>
          <a:p>
            <a:r>
              <a:rPr lang="sr-Cyrl-RS" b="1"/>
              <a:t>Поновљени фактор – </a:t>
            </a:r>
            <a:r>
              <a:rPr lang="sr-Cyrl-RS"/>
              <a:t>исти или повезани испитаници на сваком нивоу фактора </a:t>
            </a:r>
            <a:r>
              <a:rPr lang="sr-Cyrl-RS" b="1"/>
              <a:t>(зависни узорци)</a:t>
            </a:r>
            <a:endParaRPr lang="sr-Cyrl-RS"/>
          </a:p>
          <a:p>
            <a:pPr lvl="1"/>
            <a:r>
              <a:rPr lang="sr-Cyrl-RS"/>
              <a:t>Постоји међусобна </a:t>
            </a:r>
            <a:r>
              <a:rPr lang="sr-Cyrl-RS" b="1"/>
              <a:t>повезаност/зависност </a:t>
            </a:r>
            <a:r>
              <a:rPr lang="sr-Cyrl-RS"/>
              <a:t>између мерења</a:t>
            </a:r>
            <a:endParaRPr lang="sr-Cyrl-RS" b="1"/>
          </a:p>
        </p:txBody>
      </p:sp>
    </p:spTree>
    <p:extLst>
      <p:ext uri="{BB962C8B-B14F-4D97-AF65-F5344CB8AC3E}">
        <p14:creationId xmlns:p14="http://schemas.microsoft.com/office/powerpoint/2010/main" val="195231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9613-F488-6577-3114-455BAE5CE434}"/>
              </a:ext>
            </a:extLst>
          </p:cNvPr>
          <p:cNvSpPr>
            <a:spLocks noGrp="1"/>
          </p:cNvSpPr>
          <p:nvPr>
            <p:ph type="title"/>
          </p:nvPr>
        </p:nvSpPr>
        <p:spPr/>
        <p:txBody>
          <a:bodyPr/>
          <a:lstStyle/>
          <a:p>
            <a:r>
              <a:rPr lang="sr-Cyrl-RS" dirty="0"/>
              <a:t>Организација</a:t>
            </a:r>
            <a:br>
              <a:rPr lang="sr-Cyrl-RS" dirty="0"/>
            </a:br>
            <a:r>
              <a:rPr lang="sr-Cyrl-RS" dirty="0"/>
              <a:t>података</a:t>
            </a:r>
            <a:endParaRPr lang="en-GB" dirty="0"/>
          </a:p>
        </p:txBody>
      </p:sp>
      <p:pic>
        <p:nvPicPr>
          <p:cNvPr id="4" name="Picture 4">
            <a:extLst>
              <a:ext uri="{FF2B5EF4-FFF2-40B4-BE49-F238E27FC236}">
                <a16:creationId xmlns:a16="http://schemas.microsoft.com/office/drawing/2014/main" id="{D7AC2DBB-4A2E-A7A0-A307-9D3B624C2B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60146" y="492881"/>
            <a:ext cx="5803153" cy="58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Oval 4">
            <a:extLst>
              <a:ext uri="{FF2B5EF4-FFF2-40B4-BE49-F238E27FC236}">
                <a16:creationId xmlns:a16="http://schemas.microsoft.com/office/drawing/2014/main" id="{EA5F056B-0117-9ABB-2892-9FA0B85AB35E}"/>
              </a:ext>
            </a:extLst>
          </p:cNvPr>
          <p:cNvSpPr/>
          <p:nvPr/>
        </p:nvSpPr>
        <p:spPr>
          <a:xfrm>
            <a:off x="7353300" y="492881"/>
            <a:ext cx="2984500" cy="89141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44617F78-F41E-3224-0D84-5B152698D572}"/>
              </a:ext>
            </a:extLst>
          </p:cNvPr>
          <p:cNvCxnSpPr>
            <a:cxnSpLocks/>
            <a:endCxn id="5" idx="3"/>
          </p:cNvCxnSpPr>
          <p:nvPr/>
        </p:nvCxnSpPr>
        <p:spPr>
          <a:xfrm flipV="1">
            <a:off x="4749800" y="1253755"/>
            <a:ext cx="3040570" cy="2899145"/>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4A4C798-B10B-C264-183D-1572ABD3B4C7}"/>
              </a:ext>
            </a:extLst>
          </p:cNvPr>
          <p:cNvSpPr txBox="1"/>
          <p:nvPr/>
        </p:nvSpPr>
        <p:spPr>
          <a:xfrm>
            <a:off x="1857063" y="4101068"/>
            <a:ext cx="3287182" cy="369332"/>
          </a:xfrm>
          <a:prstGeom prst="rect">
            <a:avLst/>
          </a:prstGeom>
          <a:noFill/>
        </p:spPr>
        <p:txBody>
          <a:bodyPr wrap="none" rtlCol="0">
            <a:spAutoFit/>
          </a:bodyPr>
          <a:lstStyle/>
          <a:p>
            <a:r>
              <a:rPr lang="sr-Cyrl-RS" dirty="0"/>
              <a:t>3 колоне за 3 нивоа фактора</a:t>
            </a:r>
            <a:endParaRPr lang="en-GB" dirty="0"/>
          </a:p>
        </p:txBody>
      </p:sp>
    </p:spTree>
    <p:extLst>
      <p:ext uri="{BB962C8B-B14F-4D97-AF65-F5344CB8AC3E}">
        <p14:creationId xmlns:p14="http://schemas.microsoft.com/office/powerpoint/2010/main" val="1426687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C8E2-6649-534D-2B03-0F462996572A}"/>
              </a:ext>
            </a:extLst>
          </p:cNvPr>
          <p:cNvSpPr>
            <a:spLocks noGrp="1"/>
          </p:cNvSpPr>
          <p:nvPr>
            <p:ph type="title"/>
          </p:nvPr>
        </p:nvSpPr>
        <p:spPr/>
        <p:txBody>
          <a:bodyPr/>
          <a:lstStyle/>
          <a:p>
            <a:r>
              <a:rPr lang="sr-Cyrl-RS" dirty="0"/>
              <a:t>Дескриптивне мере</a:t>
            </a:r>
            <a:endParaRPr lang="en-GB" dirty="0"/>
          </a:p>
        </p:txBody>
      </p:sp>
      <p:pic>
        <p:nvPicPr>
          <p:cNvPr id="4" name="Picture 4">
            <a:extLst>
              <a:ext uri="{FF2B5EF4-FFF2-40B4-BE49-F238E27FC236}">
                <a16:creationId xmlns:a16="http://schemas.microsoft.com/office/drawing/2014/main" id="{B857DD60-0342-366B-7DCD-44A000FCD1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7583" y="1958181"/>
            <a:ext cx="8796833" cy="36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237263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9878-31BF-2E7F-35A5-EF71937FFEBF}"/>
              </a:ext>
            </a:extLst>
          </p:cNvPr>
          <p:cNvSpPr>
            <a:spLocks noGrp="1"/>
          </p:cNvSpPr>
          <p:nvPr>
            <p:ph type="title"/>
          </p:nvPr>
        </p:nvSpPr>
        <p:spPr/>
        <p:txBody>
          <a:bodyPr/>
          <a:lstStyle/>
          <a:p>
            <a:r>
              <a:rPr lang="sr-Cyrl-RS" dirty="0"/>
              <a:t>Испис за </a:t>
            </a:r>
            <a:r>
              <a:rPr lang="sr-Cyrl-RS" dirty="0" err="1"/>
              <a:t>Мочлијев</a:t>
            </a:r>
            <a:r>
              <a:rPr lang="sr-Cyrl-RS" dirty="0"/>
              <a:t> тест </a:t>
            </a:r>
            <a:r>
              <a:rPr lang="sr-Cyrl-RS" dirty="0" err="1"/>
              <a:t>сферичности</a:t>
            </a:r>
            <a:endParaRPr lang="en-GB" dirty="0"/>
          </a:p>
        </p:txBody>
      </p:sp>
      <p:pic>
        <p:nvPicPr>
          <p:cNvPr id="4" name="Picture 8">
            <a:extLst>
              <a:ext uri="{FF2B5EF4-FFF2-40B4-BE49-F238E27FC236}">
                <a16:creationId xmlns:a16="http://schemas.microsoft.com/office/drawing/2014/main" id="{49154786-3599-1BAA-429E-838B676446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81632" y="2692401"/>
            <a:ext cx="8428735" cy="2850356"/>
          </a:xfrm>
          <a:noFill/>
        </p:spPr>
      </p:pic>
      <p:sp>
        <p:nvSpPr>
          <p:cNvPr id="5" name="Oval 4">
            <a:extLst>
              <a:ext uri="{FF2B5EF4-FFF2-40B4-BE49-F238E27FC236}">
                <a16:creationId xmlns:a16="http://schemas.microsoft.com/office/drawing/2014/main" id="{9B857DE4-BD76-7793-DEDA-818171EA45B5}"/>
              </a:ext>
            </a:extLst>
          </p:cNvPr>
          <p:cNvSpPr/>
          <p:nvPr/>
        </p:nvSpPr>
        <p:spPr>
          <a:xfrm>
            <a:off x="6286500" y="3807581"/>
            <a:ext cx="1054100" cy="89141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18A9B37-8153-7D99-C706-28B039029065}"/>
              </a:ext>
            </a:extLst>
          </p:cNvPr>
          <p:cNvSpPr/>
          <p:nvPr/>
        </p:nvSpPr>
        <p:spPr>
          <a:xfrm>
            <a:off x="7340600" y="3429001"/>
            <a:ext cx="2146300" cy="1134288"/>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7EE75EB7-6093-A01D-E553-3FA8BAF1041F}"/>
              </a:ext>
            </a:extLst>
          </p:cNvPr>
          <p:cNvCxnSpPr>
            <a:cxnSpLocks/>
          </p:cNvCxnSpPr>
          <p:nvPr/>
        </p:nvCxnSpPr>
        <p:spPr>
          <a:xfrm flipV="1">
            <a:off x="5344066" y="4598406"/>
            <a:ext cx="1122870" cy="1044945"/>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58B43B8-A716-6F82-23EB-EB74C5E2BE43}"/>
              </a:ext>
            </a:extLst>
          </p:cNvPr>
          <p:cNvCxnSpPr>
            <a:cxnSpLocks/>
          </p:cNvCxnSpPr>
          <p:nvPr/>
        </p:nvCxnSpPr>
        <p:spPr>
          <a:xfrm flipV="1">
            <a:off x="7141178" y="4598406"/>
            <a:ext cx="1122870" cy="1044945"/>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207BB6A-6173-99E3-95A3-C276CBD29901}"/>
              </a:ext>
            </a:extLst>
          </p:cNvPr>
          <p:cNvSpPr txBox="1"/>
          <p:nvPr/>
        </p:nvSpPr>
        <p:spPr>
          <a:xfrm>
            <a:off x="4412749" y="5643351"/>
            <a:ext cx="1636730" cy="369332"/>
          </a:xfrm>
          <a:prstGeom prst="rect">
            <a:avLst/>
          </a:prstGeom>
          <a:noFill/>
        </p:spPr>
        <p:txBody>
          <a:bodyPr wrap="none" rtlCol="0">
            <a:spAutoFit/>
          </a:bodyPr>
          <a:lstStyle/>
          <a:p>
            <a:r>
              <a:rPr lang="sr-Cyrl-RS" dirty="0"/>
              <a:t>Није значајан</a:t>
            </a:r>
          </a:p>
        </p:txBody>
      </p:sp>
      <p:sp>
        <p:nvSpPr>
          <p:cNvPr id="11" name="TextBox 10">
            <a:extLst>
              <a:ext uri="{FF2B5EF4-FFF2-40B4-BE49-F238E27FC236}">
                <a16:creationId xmlns:a16="http://schemas.microsoft.com/office/drawing/2014/main" id="{6AEC1136-BE77-D58E-DE6F-CBD4AEB232EF}"/>
              </a:ext>
            </a:extLst>
          </p:cNvPr>
          <p:cNvSpPr txBox="1"/>
          <p:nvPr/>
        </p:nvSpPr>
        <p:spPr>
          <a:xfrm>
            <a:off x="6466936" y="5595303"/>
            <a:ext cx="3996287" cy="369332"/>
          </a:xfrm>
          <a:prstGeom prst="rect">
            <a:avLst/>
          </a:prstGeom>
          <a:noFill/>
        </p:spPr>
        <p:txBody>
          <a:bodyPr wrap="none" rtlCol="0">
            <a:spAutoFit/>
          </a:bodyPr>
          <a:lstStyle/>
          <a:p>
            <a:r>
              <a:rPr lang="sr-Cyrl-RS" dirty="0"/>
              <a:t>епсилон коефицијенти за корекцију</a:t>
            </a:r>
            <a:endParaRPr lang="en-GB" dirty="0"/>
          </a:p>
        </p:txBody>
      </p:sp>
    </p:spTree>
    <p:extLst>
      <p:ext uri="{BB962C8B-B14F-4D97-AF65-F5344CB8AC3E}">
        <p14:creationId xmlns:p14="http://schemas.microsoft.com/office/powerpoint/2010/main" val="706651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7008-F783-2D2F-814B-5E0A6A4C68E0}"/>
              </a:ext>
            </a:extLst>
          </p:cNvPr>
          <p:cNvSpPr>
            <a:spLocks noGrp="1"/>
          </p:cNvSpPr>
          <p:nvPr>
            <p:ph type="title"/>
          </p:nvPr>
        </p:nvSpPr>
        <p:spPr/>
        <p:txBody>
          <a:bodyPr/>
          <a:lstStyle/>
          <a:p>
            <a:r>
              <a:rPr lang="sr-Cyrl-RS" dirty="0"/>
              <a:t>Значајност главног ефекта</a:t>
            </a:r>
            <a:endParaRPr lang="en-GB" dirty="0"/>
          </a:p>
        </p:txBody>
      </p:sp>
      <p:pic>
        <p:nvPicPr>
          <p:cNvPr id="4" name="Picture 4">
            <a:extLst>
              <a:ext uri="{FF2B5EF4-FFF2-40B4-BE49-F238E27FC236}">
                <a16:creationId xmlns:a16="http://schemas.microsoft.com/office/drawing/2014/main" id="{82056CA0-941F-E3BD-A087-54AE63EA6A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786731"/>
            <a:ext cx="9288682" cy="4080669"/>
          </a:xfrm>
          <a:noFill/>
        </p:spPr>
      </p:pic>
      <p:sp>
        <p:nvSpPr>
          <p:cNvPr id="5" name="Oval 4">
            <a:extLst>
              <a:ext uri="{FF2B5EF4-FFF2-40B4-BE49-F238E27FC236}">
                <a16:creationId xmlns:a16="http://schemas.microsoft.com/office/drawing/2014/main" id="{0B1F2F91-64BA-DFBF-508E-9A4F83DC1BE7}"/>
              </a:ext>
            </a:extLst>
          </p:cNvPr>
          <p:cNvSpPr/>
          <p:nvPr/>
        </p:nvSpPr>
        <p:spPr>
          <a:xfrm>
            <a:off x="9225182" y="2971800"/>
            <a:ext cx="901700" cy="11810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034094BD-D843-D1A2-0205-44154DEC7271}"/>
              </a:ext>
            </a:extLst>
          </p:cNvPr>
          <p:cNvCxnSpPr>
            <a:cxnSpLocks/>
            <a:endCxn id="5" idx="3"/>
          </p:cNvCxnSpPr>
          <p:nvPr/>
        </p:nvCxnSpPr>
        <p:spPr>
          <a:xfrm flipV="1">
            <a:off x="8940800" y="3979931"/>
            <a:ext cx="416433" cy="1011169"/>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CD2B5E2-EFA5-573A-EFDD-62FE68901C47}"/>
              </a:ext>
            </a:extLst>
          </p:cNvPr>
          <p:cNvSpPr txBox="1"/>
          <p:nvPr/>
        </p:nvSpPr>
        <p:spPr>
          <a:xfrm>
            <a:off x="7793668" y="4991100"/>
            <a:ext cx="2863028" cy="646331"/>
          </a:xfrm>
          <a:prstGeom prst="rect">
            <a:avLst/>
          </a:prstGeom>
          <a:noFill/>
        </p:spPr>
        <p:txBody>
          <a:bodyPr wrap="none" rtlCol="0">
            <a:spAutoFit/>
          </a:bodyPr>
          <a:lstStyle/>
          <a:p>
            <a:r>
              <a:rPr lang="sr-Cyrl-RS" dirty="0"/>
              <a:t>Ефекат лица је значајан,</a:t>
            </a:r>
          </a:p>
          <a:p>
            <a:r>
              <a:rPr lang="sr-Cyrl-RS" dirty="0"/>
              <a:t>по сва три поступка</a:t>
            </a:r>
            <a:endParaRPr lang="en-GB" dirty="0"/>
          </a:p>
        </p:txBody>
      </p:sp>
      <p:sp>
        <p:nvSpPr>
          <p:cNvPr id="10" name="Oval 9">
            <a:extLst>
              <a:ext uri="{FF2B5EF4-FFF2-40B4-BE49-F238E27FC236}">
                <a16:creationId xmlns:a16="http://schemas.microsoft.com/office/drawing/2014/main" id="{F2029C21-A66B-CC62-6B66-84CBAAE4367E}"/>
              </a:ext>
            </a:extLst>
          </p:cNvPr>
          <p:cNvSpPr/>
          <p:nvPr/>
        </p:nvSpPr>
        <p:spPr>
          <a:xfrm>
            <a:off x="927100" y="3071881"/>
            <a:ext cx="901700" cy="490468"/>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282F77F-8668-8AF8-7F26-68725C434543}"/>
              </a:ext>
            </a:extLst>
          </p:cNvPr>
          <p:cNvSpPr/>
          <p:nvPr/>
        </p:nvSpPr>
        <p:spPr>
          <a:xfrm>
            <a:off x="1917700" y="3064012"/>
            <a:ext cx="2260600" cy="1088887"/>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6948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0F0D-F82F-225D-73F8-76AA1EF4ACB9}"/>
              </a:ext>
            </a:extLst>
          </p:cNvPr>
          <p:cNvSpPr>
            <a:spLocks noGrp="1"/>
          </p:cNvSpPr>
          <p:nvPr>
            <p:ph type="title"/>
          </p:nvPr>
        </p:nvSpPr>
        <p:spPr/>
        <p:txBody>
          <a:bodyPr/>
          <a:lstStyle/>
          <a:p>
            <a:r>
              <a:rPr lang="sr-Cyrl-RS" dirty="0"/>
              <a:t>Парцијални ета-квадрат</a:t>
            </a:r>
            <a:endParaRPr lang="en-GB" dirty="0"/>
          </a:p>
        </p:txBody>
      </p:sp>
      <p:pic>
        <p:nvPicPr>
          <p:cNvPr id="6" name="Picture 4">
            <a:extLst>
              <a:ext uri="{FF2B5EF4-FFF2-40B4-BE49-F238E27FC236}">
                <a16:creationId xmlns:a16="http://schemas.microsoft.com/office/drawing/2014/main" id="{7241C72C-E889-7DE3-9D7D-2C0C031795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4951" y="2082801"/>
            <a:ext cx="9342097" cy="363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 name="Oval 6">
            <a:extLst>
              <a:ext uri="{FF2B5EF4-FFF2-40B4-BE49-F238E27FC236}">
                <a16:creationId xmlns:a16="http://schemas.microsoft.com/office/drawing/2014/main" id="{6F875970-EA63-A228-3853-40CA526D587C}"/>
              </a:ext>
            </a:extLst>
          </p:cNvPr>
          <p:cNvSpPr/>
          <p:nvPr/>
        </p:nvSpPr>
        <p:spPr>
          <a:xfrm>
            <a:off x="9961782" y="3238500"/>
            <a:ext cx="901700" cy="9397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dirty="0"/>
              <a:t>`</a:t>
            </a:r>
            <a:endParaRPr lang="en-GB" dirty="0"/>
          </a:p>
        </p:txBody>
      </p:sp>
    </p:spTree>
    <p:extLst>
      <p:ext uri="{BB962C8B-B14F-4D97-AF65-F5344CB8AC3E}">
        <p14:creationId xmlns:p14="http://schemas.microsoft.com/office/powerpoint/2010/main" val="3595795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7DE7-F6A7-217E-08D8-9D0895DC4552}"/>
              </a:ext>
            </a:extLst>
          </p:cNvPr>
          <p:cNvSpPr>
            <a:spLocks noGrp="1"/>
          </p:cNvSpPr>
          <p:nvPr>
            <p:ph type="title"/>
          </p:nvPr>
        </p:nvSpPr>
        <p:spPr/>
        <p:txBody>
          <a:bodyPr/>
          <a:lstStyle/>
          <a:p>
            <a:r>
              <a:rPr lang="sr-Latn-RS" dirty="0"/>
              <a:t>Post </a:t>
            </a:r>
            <a:r>
              <a:rPr lang="sr-Latn-RS" dirty="0" err="1"/>
              <a:t>hoc</a:t>
            </a:r>
            <a:r>
              <a:rPr lang="sr-Latn-RS" dirty="0"/>
              <a:t> </a:t>
            </a:r>
            <a:r>
              <a:rPr lang="sr-Cyrl-RS" dirty="0"/>
              <a:t>поређења</a:t>
            </a:r>
            <a:endParaRPr lang="en-GB" dirty="0"/>
          </a:p>
        </p:txBody>
      </p:sp>
      <p:pic>
        <p:nvPicPr>
          <p:cNvPr id="4" name="Picture 4">
            <a:extLst>
              <a:ext uri="{FF2B5EF4-FFF2-40B4-BE49-F238E27FC236}">
                <a16:creationId xmlns:a16="http://schemas.microsoft.com/office/drawing/2014/main" id="{63661B43-9282-1831-DC6F-9B5F43D5BDB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5759" y="1690688"/>
            <a:ext cx="6780482"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Oval 4">
            <a:extLst>
              <a:ext uri="{FF2B5EF4-FFF2-40B4-BE49-F238E27FC236}">
                <a16:creationId xmlns:a16="http://schemas.microsoft.com/office/drawing/2014/main" id="{B5B795F7-FAC4-7C7E-3FF5-617CB04F6FCE}"/>
              </a:ext>
            </a:extLst>
          </p:cNvPr>
          <p:cNvSpPr/>
          <p:nvPr/>
        </p:nvSpPr>
        <p:spPr>
          <a:xfrm>
            <a:off x="4742082" y="3282950"/>
            <a:ext cx="901700" cy="297418"/>
          </a:xfrm>
          <a:prstGeom prst="ellipse">
            <a:avLst/>
          </a:prstGeom>
          <a:solidFill>
            <a:srgbClr val="A04561">
              <a:alpha val="50196"/>
            </a:srgbClr>
          </a:solidFill>
          <a:ln w="190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dirty="0"/>
              <a:t>`</a:t>
            </a:r>
            <a:endParaRPr lang="en-GB" dirty="0"/>
          </a:p>
        </p:txBody>
      </p:sp>
      <p:sp>
        <p:nvSpPr>
          <p:cNvPr id="6" name="Oval 5">
            <a:extLst>
              <a:ext uri="{FF2B5EF4-FFF2-40B4-BE49-F238E27FC236}">
                <a16:creationId xmlns:a16="http://schemas.microsoft.com/office/drawing/2014/main" id="{780A97F7-FCA8-AF17-379C-CF03F62277FE}"/>
              </a:ext>
            </a:extLst>
          </p:cNvPr>
          <p:cNvSpPr/>
          <p:nvPr/>
        </p:nvSpPr>
        <p:spPr>
          <a:xfrm>
            <a:off x="4740714" y="3529568"/>
            <a:ext cx="901700" cy="297418"/>
          </a:xfrm>
          <a:prstGeom prst="ellipse">
            <a:avLst/>
          </a:prstGeom>
          <a:solidFill>
            <a:srgbClr val="A04561">
              <a:alpha val="50196"/>
            </a:srgbClr>
          </a:solidFill>
          <a:ln w="190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dirty="0"/>
              <a:t>`</a:t>
            </a:r>
            <a:endParaRPr lang="en-GB" dirty="0"/>
          </a:p>
        </p:txBody>
      </p:sp>
      <p:sp>
        <p:nvSpPr>
          <p:cNvPr id="7" name="Oval 6">
            <a:extLst>
              <a:ext uri="{FF2B5EF4-FFF2-40B4-BE49-F238E27FC236}">
                <a16:creationId xmlns:a16="http://schemas.microsoft.com/office/drawing/2014/main" id="{25450826-E383-947F-EA9F-E1BC1D469874}"/>
              </a:ext>
            </a:extLst>
          </p:cNvPr>
          <p:cNvSpPr/>
          <p:nvPr/>
        </p:nvSpPr>
        <p:spPr>
          <a:xfrm>
            <a:off x="4729382" y="4295775"/>
            <a:ext cx="901700" cy="297418"/>
          </a:xfrm>
          <a:prstGeom prst="ellipse">
            <a:avLst/>
          </a:prstGeom>
          <a:solidFill>
            <a:srgbClr val="A04561">
              <a:alpha val="50196"/>
            </a:srgbClr>
          </a:solidFill>
          <a:ln w="190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dirty="0"/>
              <a:t>`</a:t>
            </a:r>
            <a:endParaRPr lang="en-GB" dirty="0"/>
          </a:p>
        </p:txBody>
      </p:sp>
      <p:sp>
        <p:nvSpPr>
          <p:cNvPr id="8" name="TextBox 7">
            <a:extLst>
              <a:ext uri="{FF2B5EF4-FFF2-40B4-BE49-F238E27FC236}">
                <a16:creationId xmlns:a16="http://schemas.microsoft.com/office/drawing/2014/main" id="{0B3C622B-B305-B714-EB23-4A22921B1AA1}"/>
              </a:ext>
            </a:extLst>
          </p:cNvPr>
          <p:cNvSpPr txBox="1"/>
          <p:nvPr/>
        </p:nvSpPr>
        <p:spPr>
          <a:xfrm>
            <a:off x="4138413" y="5999718"/>
            <a:ext cx="4179927" cy="369332"/>
          </a:xfrm>
          <a:prstGeom prst="rect">
            <a:avLst/>
          </a:prstGeom>
          <a:noFill/>
        </p:spPr>
        <p:txBody>
          <a:bodyPr wrap="none" rtlCol="0">
            <a:spAutoFit/>
          </a:bodyPr>
          <a:lstStyle/>
          <a:p>
            <a:r>
              <a:rPr lang="sr-Cyrl-RS" b="1" dirty="0"/>
              <a:t>Свака група се разликује од сваке!</a:t>
            </a:r>
            <a:endParaRPr lang="en-GB" b="1" dirty="0"/>
          </a:p>
        </p:txBody>
      </p:sp>
    </p:spTree>
    <p:extLst>
      <p:ext uri="{BB962C8B-B14F-4D97-AF65-F5344CB8AC3E}">
        <p14:creationId xmlns:p14="http://schemas.microsoft.com/office/powerpoint/2010/main" val="2559130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D0E1-4F93-8E6A-E880-6023B1DA6F95}"/>
              </a:ext>
            </a:extLst>
          </p:cNvPr>
          <p:cNvSpPr>
            <a:spLocks noGrp="1"/>
          </p:cNvSpPr>
          <p:nvPr>
            <p:ph type="title"/>
          </p:nvPr>
        </p:nvSpPr>
        <p:spPr/>
        <p:txBody>
          <a:bodyPr/>
          <a:lstStyle/>
          <a:p>
            <a:r>
              <a:rPr lang="sr-Cyrl-RS" dirty="0"/>
              <a:t>8. </a:t>
            </a:r>
            <a:r>
              <a:rPr lang="sr-Cyrl-RS" dirty="0" err="1"/>
              <a:t>Двофакторска</a:t>
            </a:r>
            <a:r>
              <a:rPr lang="sr-Cyrl-RS" dirty="0"/>
              <a:t> мешовита анализа варијансе</a:t>
            </a:r>
            <a:endParaRPr lang="en-GB" dirty="0"/>
          </a:p>
        </p:txBody>
      </p:sp>
    </p:spTree>
    <p:extLst>
      <p:ext uri="{BB962C8B-B14F-4D97-AF65-F5344CB8AC3E}">
        <p14:creationId xmlns:p14="http://schemas.microsoft.com/office/powerpoint/2010/main" val="36748175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3155BE-45BB-920C-972C-D55149C7E81F}"/>
              </a:ext>
            </a:extLst>
          </p:cNvPr>
          <p:cNvSpPr>
            <a:spLocks noGrp="1"/>
          </p:cNvSpPr>
          <p:nvPr>
            <p:ph type="title"/>
          </p:nvPr>
        </p:nvSpPr>
        <p:spPr/>
        <p:txBody>
          <a:bodyPr/>
          <a:lstStyle/>
          <a:p>
            <a:r>
              <a:rPr lang="sr-Cyrl-RS" dirty="0"/>
              <a:t>Општи нацрт</a:t>
            </a:r>
            <a:endParaRPr lang="en-GB" dirty="0"/>
          </a:p>
        </p:txBody>
      </p:sp>
      <p:sp>
        <p:nvSpPr>
          <p:cNvPr id="4" name="Content Placeholder 3">
            <a:extLst>
              <a:ext uri="{FF2B5EF4-FFF2-40B4-BE49-F238E27FC236}">
                <a16:creationId xmlns:a16="http://schemas.microsoft.com/office/drawing/2014/main" id="{2902AE62-C292-6ABE-AFD5-049458CCFEB3}"/>
              </a:ext>
            </a:extLst>
          </p:cNvPr>
          <p:cNvSpPr>
            <a:spLocks noGrp="1"/>
          </p:cNvSpPr>
          <p:nvPr>
            <p:ph idx="1"/>
          </p:nvPr>
        </p:nvSpPr>
        <p:spPr/>
        <p:txBody>
          <a:bodyPr/>
          <a:lstStyle/>
          <a:p>
            <a:r>
              <a:rPr lang="sr-Cyrl-RS" dirty="0"/>
              <a:t>Једна категоричка независна варијабла са поновљеним мерењима</a:t>
            </a:r>
          </a:p>
          <a:p>
            <a:r>
              <a:rPr lang="sr-Cyrl-RS" dirty="0"/>
              <a:t>Једна категоричка независна варијабла са непоновљеним мерењима</a:t>
            </a:r>
          </a:p>
          <a:p>
            <a:endParaRPr lang="sr-Cyrl-RS" dirty="0"/>
          </a:p>
          <a:p>
            <a:endParaRPr lang="sr-Cyrl-RS" dirty="0"/>
          </a:p>
          <a:p>
            <a:r>
              <a:rPr lang="sr-Cyrl-RS" dirty="0"/>
              <a:t>Једна зависна нумеричка варијабла</a:t>
            </a:r>
            <a:endParaRPr lang="en-GB" dirty="0"/>
          </a:p>
        </p:txBody>
      </p:sp>
    </p:spTree>
    <p:extLst>
      <p:ext uri="{BB962C8B-B14F-4D97-AF65-F5344CB8AC3E}">
        <p14:creationId xmlns:p14="http://schemas.microsoft.com/office/powerpoint/2010/main" val="1485241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6526-9B6B-10E8-9883-791D012044EB}"/>
              </a:ext>
            </a:extLst>
          </p:cNvPr>
          <p:cNvSpPr>
            <a:spLocks noGrp="1"/>
          </p:cNvSpPr>
          <p:nvPr>
            <p:ph type="title"/>
          </p:nvPr>
        </p:nvSpPr>
        <p:spPr/>
        <p:txBody>
          <a:bodyPr/>
          <a:lstStyle/>
          <a:p>
            <a:r>
              <a:rPr lang="sr-Cyrl-RS" dirty="0"/>
              <a:t>Организација матрице (базе) података</a:t>
            </a:r>
            <a:endParaRPr lang="en-GB" dirty="0"/>
          </a:p>
        </p:txBody>
      </p:sp>
      <p:pic>
        <p:nvPicPr>
          <p:cNvPr id="4" name="Picture 11">
            <a:extLst>
              <a:ext uri="{FF2B5EF4-FFF2-40B4-BE49-F238E27FC236}">
                <a16:creationId xmlns:a16="http://schemas.microsoft.com/office/drawing/2014/main" id="{F3049F8B-418E-9E4F-035B-260D14BEFE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8882" y="1690688"/>
            <a:ext cx="8954235" cy="456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Rectangle 4">
            <a:extLst>
              <a:ext uri="{FF2B5EF4-FFF2-40B4-BE49-F238E27FC236}">
                <a16:creationId xmlns:a16="http://schemas.microsoft.com/office/drawing/2014/main" id="{C6D5826F-140B-DE0B-D345-82264C9C911E}"/>
              </a:ext>
            </a:extLst>
          </p:cNvPr>
          <p:cNvSpPr/>
          <p:nvPr/>
        </p:nvSpPr>
        <p:spPr>
          <a:xfrm>
            <a:off x="5689600" y="1690688"/>
            <a:ext cx="4584700" cy="1230312"/>
          </a:xfrm>
          <a:prstGeom prst="rect">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E963C5A-CD9F-8CB7-1C6D-BA8B319B6EF5}"/>
              </a:ext>
            </a:extLst>
          </p:cNvPr>
          <p:cNvSpPr/>
          <p:nvPr/>
        </p:nvSpPr>
        <p:spPr>
          <a:xfrm>
            <a:off x="3337109" y="1690689"/>
            <a:ext cx="2352491" cy="1230312"/>
          </a:xfrm>
          <a:prstGeom prst="rect">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33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4D13B-9417-2117-1B67-891D7541F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D0E96-BB20-0E2D-03E3-F04AED18A072}"/>
              </a:ext>
            </a:extLst>
          </p:cNvPr>
          <p:cNvSpPr>
            <a:spLocks noGrp="1"/>
          </p:cNvSpPr>
          <p:nvPr>
            <p:ph type="title"/>
          </p:nvPr>
        </p:nvSpPr>
        <p:spPr/>
        <p:txBody>
          <a:bodyPr/>
          <a:lstStyle/>
          <a:p>
            <a:r>
              <a:rPr lang="sr-Cyrl-RS" dirty="0"/>
              <a:t>Организација матрице (базе) података</a:t>
            </a:r>
            <a:endParaRPr lang="en-GB" dirty="0"/>
          </a:p>
        </p:txBody>
      </p:sp>
      <p:pic>
        <p:nvPicPr>
          <p:cNvPr id="4" name="Picture 11">
            <a:extLst>
              <a:ext uri="{FF2B5EF4-FFF2-40B4-BE49-F238E27FC236}">
                <a16:creationId xmlns:a16="http://schemas.microsoft.com/office/drawing/2014/main" id="{2C9C61CE-7866-4592-E34D-272DCF777B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8882" y="1690688"/>
            <a:ext cx="8954235" cy="456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 name="Rectangle 5">
            <a:extLst>
              <a:ext uri="{FF2B5EF4-FFF2-40B4-BE49-F238E27FC236}">
                <a16:creationId xmlns:a16="http://schemas.microsoft.com/office/drawing/2014/main" id="{4E8442C3-D5A4-CD35-CED3-4B913192BC7D}"/>
              </a:ext>
            </a:extLst>
          </p:cNvPr>
          <p:cNvSpPr/>
          <p:nvPr/>
        </p:nvSpPr>
        <p:spPr>
          <a:xfrm>
            <a:off x="1724209" y="4552156"/>
            <a:ext cx="8448491" cy="451644"/>
          </a:xfrm>
          <a:prstGeom prst="rect">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007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03C7-78CC-7BCA-2C38-D1F64AE049EB}"/>
              </a:ext>
            </a:extLst>
          </p:cNvPr>
          <p:cNvSpPr>
            <a:spLocks noGrp="1"/>
          </p:cNvSpPr>
          <p:nvPr>
            <p:ph type="title"/>
          </p:nvPr>
        </p:nvSpPr>
        <p:spPr/>
        <p:txBody>
          <a:bodyPr/>
          <a:lstStyle/>
          <a:p>
            <a:r>
              <a:rPr lang="sr-Cyrl-RS"/>
              <a:t>Типови поновљених мерења</a:t>
            </a:r>
            <a:endParaRPr lang="en-GB"/>
          </a:p>
        </p:txBody>
      </p:sp>
      <p:sp>
        <p:nvSpPr>
          <p:cNvPr id="3" name="Content Placeholder 2">
            <a:extLst>
              <a:ext uri="{FF2B5EF4-FFF2-40B4-BE49-F238E27FC236}">
                <a16:creationId xmlns:a16="http://schemas.microsoft.com/office/drawing/2014/main" id="{EBE69764-C181-0718-E3F5-40EA327104CA}"/>
              </a:ext>
            </a:extLst>
          </p:cNvPr>
          <p:cNvSpPr>
            <a:spLocks noGrp="1"/>
          </p:cNvSpPr>
          <p:nvPr>
            <p:ph idx="1"/>
          </p:nvPr>
        </p:nvSpPr>
        <p:spPr/>
        <p:txBody>
          <a:bodyPr>
            <a:normAutofit/>
          </a:bodyPr>
          <a:lstStyle/>
          <a:p>
            <a:pPr marL="514350" indent="-514350">
              <a:buAutoNum type="arabicPeriod"/>
            </a:pPr>
            <a:r>
              <a:rPr lang="sr-Cyrl-RS" b="1" u="sng"/>
              <a:t>Иста група испитаника сваки пут</a:t>
            </a:r>
          </a:p>
          <a:p>
            <a:pPr lvl="1"/>
            <a:r>
              <a:rPr lang="sr-Cyrl-RS"/>
              <a:t>један испитаник учествује у испитивању више пута</a:t>
            </a:r>
          </a:p>
          <a:p>
            <a:pPr lvl="1"/>
            <a:r>
              <a:rPr lang="sr-Cyrl-RS">
                <a:solidFill>
                  <a:srgbClr val="7E001B"/>
                </a:solidFill>
              </a:rPr>
              <a:t>нпр. праћење напретка деце у математици током првог разреда ОШ</a:t>
            </a:r>
          </a:p>
        </p:txBody>
      </p:sp>
      <p:pic>
        <p:nvPicPr>
          <p:cNvPr id="5" name="Picture 4">
            <a:extLst>
              <a:ext uri="{FF2B5EF4-FFF2-40B4-BE49-F238E27FC236}">
                <a16:creationId xmlns:a16="http://schemas.microsoft.com/office/drawing/2014/main" id="{765FCAA5-0B8C-7318-7410-81BD5B8243BA}"/>
              </a:ext>
            </a:extLst>
          </p:cNvPr>
          <p:cNvPicPr>
            <a:picLocks noChangeAspect="1"/>
          </p:cNvPicPr>
          <p:nvPr/>
        </p:nvPicPr>
        <p:blipFill>
          <a:blip r:embed="rId3"/>
          <a:srcRect l="46883"/>
          <a:stretch>
            <a:fillRect/>
          </a:stretch>
        </p:blipFill>
        <p:spPr>
          <a:xfrm>
            <a:off x="4332804" y="3517041"/>
            <a:ext cx="3526391" cy="2466975"/>
          </a:xfrm>
          <a:prstGeom prst="rect">
            <a:avLst/>
          </a:prstGeom>
        </p:spPr>
      </p:pic>
    </p:spTree>
    <p:extLst>
      <p:ext uri="{BB962C8B-B14F-4D97-AF65-F5344CB8AC3E}">
        <p14:creationId xmlns:p14="http://schemas.microsoft.com/office/powerpoint/2010/main" val="15280807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59A15-DA4D-60FF-63EE-16F421518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DA987-09B7-D24C-47CD-3E74CE8C6BE1}"/>
              </a:ext>
            </a:extLst>
          </p:cNvPr>
          <p:cNvSpPr>
            <a:spLocks noGrp="1"/>
          </p:cNvSpPr>
          <p:nvPr>
            <p:ph type="title"/>
          </p:nvPr>
        </p:nvSpPr>
        <p:spPr/>
        <p:txBody>
          <a:bodyPr/>
          <a:lstStyle/>
          <a:p>
            <a:r>
              <a:rPr lang="sr-Cyrl-RS" dirty="0"/>
              <a:t>9. Разлагање варијансе за мешовити двофакторски нацрт</a:t>
            </a:r>
          </a:p>
        </p:txBody>
      </p:sp>
    </p:spTree>
    <p:extLst>
      <p:ext uri="{BB962C8B-B14F-4D97-AF65-F5344CB8AC3E}">
        <p14:creationId xmlns:p14="http://schemas.microsoft.com/office/powerpoint/2010/main" val="3901436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4F80-19B3-4B6C-AFB3-F777F0E67F93}"/>
              </a:ext>
            </a:extLst>
          </p:cNvPr>
          <p:cNvSpPr>
            <a:spLocks noGrp="1"/>
          </p:cNvSpPr>
          <p:nvPr>
            <p:ph type="title"/>
          </p:nvPr>
        </p:nvSpPr>
        <p:spPr/>
        <p:txBody>
          <a:bodyPr/>
          <a:lstStyle/>
          <a:p>
            <a:r>
              <a:rPr lang="sr-Cyrl-RS" dirty="0"/>
              <a:t>Структурни (теоријски) модел</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4DD97E-56CE-ADBF-23EE-F7CEF509F47D}"/>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sr-Cyrl-CS" sz="3200" b="1" i="1" dirty="0" smtClean="0">
                          <a:solidFill>
                            <a:srgbClr val="C00000"/>
                          </a:solidFill>
                          <a:latin typeface="Cambria Math" panose="02040503050406030204" pitchFamily="18" charset="0"/>
                        </a:rPr>
                        <m:t>𝒙</m:t>
                      </m:r>
                      <m:r>
                        <a:rPr lang="sr-Cyrl-CS" sz="3200" b="1" i="1" baseline="-25000" dirty="0" err="1">
                          <a:solidFill>
                            <a:srgbClr val="C00000"/>
                          </a:solidFill>
                          <a:latin typeface="Cambria Math" panose="02040503050406030204" pitchFamily="18" charset="0"/>
                        </a:rPr>
                        <m:t>𝒊𝒌</m:t>
                      </m:r>
                      <m:r>
                        <a:rPr lang="sr-Cyrl-CS" sz="3200" b="1" i="1" dirty="0">
                          <a:solidFill>
                            <a:srgbClr val="C00000"/>
                          </a:solidFill>
                          <a:latin typeface="Cambria Math" panose="02040503050406030204" pitchFamily="18" charset="0"/>
                        </a:rPr>
                        <m:t> = </m:t>
                      </m:r>
                      <m:r>
                        <a:rPr lang="el-GR" sz="3200" b="1" i="1" dirty="0">
                          <a:solidFill>
                            <a:srgbClr val="C00000"/>
                          </a:solidFill>
                          <a:latin typeface="Cambria Math" panose="02040503050406030204" pitchFamily="18" charset="0"/>
                        </a:rPr>
                        <m:t>𝝁</m:t>
                      </m:r>
                      <m:r>
                        <a:rPr lang="en-GB" sz="3200" b="1" i="1" dirty="0">
                          <a:solidFill>
                            <a:srgbClr val="C00000"/>
                          </a:solidFill>
                          <a:latin typeface="Cambria Math" panose="02040503050406030204" pitchFamily="18" charset="0"/>
                        </a:rPr>
                        <m:t> </m:t>
                      </m:r>
                      <m:r>
                        <a:rPr lang="en-GB" sz="3200" b="1" i="1" dirty="0" smtClean="0">
                          <a:solidFill>
                            <a:srgbClr val="C00000"/>
                          </a:solidFill>
                          <a:latin typeface="Cambria Math" panose="02040503050406030204" pitchFamily="18" charset="0"/>
                        </a:rPr>
                        <m:t>+</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𝜶</m:t>
                          </m:r>
                        </m:e>
                        <m:sub>
                          <m:r>
                            <a:rPr lang="sr-Latn-RS" sz="3200" b="1" i="1" dirty="0" smtClean="0">
                              <a:solidFill>
                                <a:srgbClr val="C00000"/>
                              </a:solidFill>
                              <a:latin typeface="Cambria Math" panose="02040503050406030204" pitchFamily="18" charset="0"/>
                            </a:rPr>
                            <m:t>𝒋</m:t>
                          </m:r>
                        </m:sub>
                      </m:sSub>
                      <m:r>
                        <a:rPr lang="sr-Latn-RS" sz="3200" b="1" i="1" dirty="0" smtClean="0">
                          <a:solidFill>
                            <a:srgbClr val="C00000"/>
                          </a:solidFill>
                          <a:latin typeface="Cambria Math" panose="02040503050406030204" pitchFamily="18" charset="0"/>
                        </a:rPr>
                        <m:t>+</m:t>
                      </m:r>
                      <m:r>
                        <a:rPr lang="en-GB" sz="3200" b="1" i="1" dirty="0" smtClean="0">
                          <a:solidFill>
                            <a:srgbClr val="C00000"/>
                          </a:solidFill>
                          <a:latin typeface="Cambria Math" panose="02040503050406030204" pitchFamily="18" charset="0"/>
                        </a:rPr>
                        <m:t> </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rPr>
                            <m:t>𝒊</m:t>
                          </m:r>
                          <m:r>
                            <a:rPr lang="sr-Latn-RS" sz="3200" b="1" i="1" dirty="0" smtClean="0">
                              <a:solidFill>
                                <a:srgbClr val="C00000"/>
                              </a:solidFill>
                              <a:latin typeface="Cambria Math" panose="02040503050406030204" pitchFamily="18" charset="0"/>
                            </a:rPr>
                            <m:t>(</m:t>
                          </m:r>
                          <m:r>
                            <a:rPr lang="sr-Latn-RS" sz="3200" b="1" i="1" dirty="0" smtClean="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m:t>
                          </m:r>
                        </m:sub>
                      </m:sSub>
                      <m:r>
                        <a:rPr lang="en-GB" sz="3200" b="1" i="1" dirty="0">
                          <a:solidFill>
                            <a:srgbClr val="C00000"/>
                          </a:solidFill>
                          <a:latin typeface="Cambria Math" panose="02040503050406030204" pitchFamily="18" charset="0"/>
                        </a:rPr>
                        <m:t>+ </m:t>
                      </m:r>
                      <m:r>
                        <a:rPr lang="el-GR" sz="3200" b="1" i="1" dirty="0">
                          <a:solidFill>
                            <a:srgbClr val="C00000"/>
                          </a:solidFill>
                          <a:latin typeface="Cambria Math" panose="02040503050406030204" pitchFamily="18" charset="0"/>
                        </a:rPr>
                        <m:t>𝝉</m:t>
                      </m:r>
                      <m:r>
                        <a:rPr lang="en-GB" sz="3200" b="1" i="1" baseline="-25000" dirty="0">
                          <a:solidFill>
                            <a:srgbClr val="C00000"/>
                          </a:solidFill>
                          <a:latin typeface="Cambria Math" panose="02040503050406030204" pitchFamily="18" charset="0"/>
                        </a:rPr>
                        <m:t>𝒌</m:t>
                      </m:r>
                      <m:r>
                        <a:rPr lang="en-GB" sz="3200" b="1" i="1" dirty="0">
                          <a:solidFill>
                            <a:srgbClr val="C00000"/>
                          </a:solidFill>
                          <a:latin typeface="Cambria Math" panose="02040503050406030204" pitchFamily="18" charset="0"/>
                        </a:rPr>
                        <m:t> +</m:t>
                      </m:r>
                      <m:sSub>
                        <m:sSubPr>
                          <m:ctrlPr>
                            <a:rPr lang="en-GB" sz="3200" b="1" i="1" dirty="0">
                              <a:solidFill>
                                <a:srgbClr val="C00000"/>
                              </a:solidFill>
                              <a:latin typeface="Cambria Math" panose="02040503050406030204" pitchFamily="18" charset="0"/>
                            </a:rPr>
                          </m:ctrlPr>
                        </m:sSubPr>
                        <m:e>
                          <m:r>
                            <a:rPr lang="en-GB" sz="3200" b="1" i="1" dirty="0">
                              <a:solidFill>
                                <a:srgbClr val="C00000"/>
                              </a:solidFill>
                              <a:latin typeface="Cambria Math" panose="02040503050406030204" pitchFamily="18" charset="0"/>
                              <a:ea typeface="Cambria Math" panose="02040503050406030204" pitchFamily="18" charset="0"/>
                            </a:rPr>
                            <m:t>𝜶</m:t>
                          </m:r>
                          <m:r>
                            <a:rPr lang="en-GB" sz="3200" b="1" i="1" dirty="0" smtClean="0">
                              <a:solidFill>
                                <a:srgbClr val="C00000"/>
                              </a:solidFill>
                              <a:latin typeface="Cambria Math" panose="02040503050406030204" pitchFamily="18" charset="0"/>
                              <a:ea typeface="Cambria Math" panose="02040503050406030204" pitchFamily="18" charset="0"/>
                            </a:rPr>
                            <m:t>𝝉</m:t>
                          </m:r>
                        </m:e>
                        <m:sub>
                          <m:r>
                            <a:rPr lang="sr-Latn-RS" sz="3200" b="1" i="1" dirty="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𝒌</m:t>
                          </m:r>
                        </m:sub>
                      </m:sSub>
                      <m:r>
                        <a:rPr lang="sr-Latn-RS" sz="3200" b="1" i="1" dirty="0" smtClean="0">
                          <a:solidFill>
                            <a:srgbClr val="C00000"/>
                          </a:solidFill>
                          <a:latin typeface="Cambria Math" panose="02040503050406030204" pitchFamily="18" charset="0"/>
                        </a:rPr>
                        <m:t>+ </m:t>
                      </m:r>
                      <m:r>
                        <a:rPr lang="sr-Latn-RS" sz="3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3200" b="1" i="1" dirty="0" smtClean="0">
                              <a:solidFill>
                                <a:srgbClr val="C00000"/>
                              </a:solidFill>
                              <a:latin typeface="Cambria Math" panose="02040503050406030204" pitchFamily="18" charset="0"/>
                              <a:ea typeface="Cambria Math" panose="02040503050406030204" pitchFamily="18" charset="0"/>
                            </a:rPr>
                          </m:ctrlPr>
                        </m:sSubPr>
                        <m:e>
                          <m:r>
                            <a:rPr lang="sr-Latn-RS"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ea typeface="Cambria Math" panose="02040503050406030204" pitchFamily="18" charset="0"/>
                            </a:rPr>
                            <m:t>𝒌𝒊</m:t>
                          </m:r>
                          <m:r>
                            <a:rPr lang="sr-Latn-RS" sz="3200" b="1" i="1" dirty="0" smtClean="0">
                              <a:solidFill>
                                <a:srgbClr val="C00000"/>
                              </a:solidFill>
                              <a:latin typeface="Cambria Math" panose="02040503050406030204" pitchFamily="18" charset="0"/>
                              <a:ea typeface="Cambria Math" panose="02040503050406030204" pitchFamily="18" charset="0"/>
                            </a:rPr>
                            <m:t>(</m:t>
                          </m:r>
                          <m:r>
                            <a:rPr lang="sr-Latn-RS" sz="3200" b="1" i="1" dirty="0" smtClean="0">
                              <a:solidFill>
                                <a:srgbClr val="C00000"/>
                              </a:solidFill>
                              <a:latin typeface="Cambria Math" panose="02040503050406030204" pitchFamily="18" charset="0"/>
                              <a:ea typeface="Cambria Math" panose="02040503050406030204" pitchFamily="18" charset="0"/>
                            </a:rPr>
                            <m:t>𝒋</m:t>
                          </m:r>
                          <m:r>
                            <a:rPr lang="sr-Latn-RS" sz="3200" b="1" i="1" dirty="0" smtClean="0">
                              <a:solidFill>
                                <a:srgbClr val="C00000"/>
                              </a:solidFill>
                              <a:latin typeface="Cambria Math" panose="02040503050406030204" pitchFamily="18" charset="0"/>
                              <a:ea typeface="Cambria Math" panose="02040503050406030204" pitchFamily="18" charset="0"/>
                            </a:rPr>
                            <m:t>)</m:t>
                          </m:r>
                        </m:sub>
                      </m:sSub>
                    </m:oMath>
                  </m:oMathPara>
                </a14:m>
              </a:p>
              <a:p>
                <a:endParaRPr lang="sr-Latn-RS" dirty="0"/>
              </a:p>
              <a:p>
                <a:endParaRPr lang="en-GB" dirty="0"/>
              </a:p>
            </p:txBody>
          </p:sp>
        </mc:Choice>
        <mc:Fallback>
          <p:sp>
            <p:nvSpPr>
              <p:cNvPr id="3" name="Content Placeholder 2">
                <a:extLst>
                  <a:ext uri="{FF2B5EF4-FFF2-40B4-BE49-F238E27FC236}">
                    <a16:creationId xmlns:a16="http://schemas.microsoft.com/office/drawing/2014/main" id="{9C4DD97E-56CE-ADBF-23EE-F7CEF509F47D}"/>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952645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CCFB1-B221-D6C7-2450-A2FE7D7FD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EE010-60B3-5573-BFB0-D18BC262E15C}"/>
              </a:ext>
            </a:extLst>
          </p:cNvPr>
          <p:cNvSpPr>
            <a:spLocks noGrp="1"/>
          </p:cNvSpPr>
          <p:nvPr>
            <p:ph type="title"/>
          </p:nvPr>
        </p:nvSpPr>
        <p:spPr/>
        <p:txBody>
          <a:bodyPr/>
          <a:lstStyle/>
          <a:p>
            <a:r>
              <a:rPr lang="sr-Cyrl-RS" dirty="0"/>
              <a:t>Структурни (теоријски) модел</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B757AC-BADB-C03F-FBD2-CA217D598F4C}"/>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sr-Cyrl-CS" sz="3200" b="1" i="1" dirty="0" smtClean="0">
                          <a:solidFill>
                            <a:srgbClr val="C00000"/>
                          </a:solidFill>
                          <a:latin typeface="Cambria Math" panose="02040503050406030204" pitchFamily="18" charset="0"/>
                        </a:rPr>
                        <m:t>𝒙</m:t>
                      </m:r>
                      <m:r>
                        <a:rPr lang="sr-Cyrl-CS" sz="3200" b="1" i="1" baseline="-25000" dirty="0" err="1">
                          <a:solidFill>
                            <a:srgbClr val="C00000"/>
                          </a:solidFill>
                          <a:latin typeface="Cambria Math" panose="02040503050406030204" pitchFamily="18" charset="0"/>
                        </a:rPr>
                        <m:t>𝒊𝒌</m:t>
                      </m:r>
                      <m:r>
                        <a:rPr lang="sr-Cyrl-CS" sz="3200" b="1" i="1" dirty="0">
                          <a:solidFill>
                            <a:srgbClr val="C00000"/>
                          </a:solidFill>
                          <a:latin typeface="Cambria Math" panose="02040503050406030204" pitchFamily="18" charset="0"/>
                        </a:rPr>
                        <m:t> = </m:t>
                      </m:r>
                      <m:r>
                        <a:rPr lang="el-GR" sz="3200" b="1" i="1" dirty="0">
                          <a:solidFill>
                            <a:srgbClr val="C00000"/>
                          </a:solidFill>
                          <a:latin typeface="Cambria Math" panose="02040503050406030204" pitchFamily="18" charset="0"/>
                        </a:rPr>
                        <m:t>𝝁</m:t>
                      </m:r>
                      <m:r>
                        <a:rPr lang="en-GB" sz="3200" b="1" i="1" dirty="0">
                          <a:solidFill>
                            <a:srgbClr val="C00000"/>
                          </a:solidFill>
                          <a:latin typeface="Cambria Math" panose="02040503050406030204" pitchFamily="18" charset="0"/>
                        </a:rPr>
                        <m:t> </m:t>
                      </m:r>
                      <m:r>
                        <a:rPr lang="en-GB" sz="3200" b="1" i="1" dirty="0" smtClean="0">
                          <a:solidFill>
                            <a:srgbClr val="C00000"/>
                          </a:solidFill>
                          <a:latin typeface="Cambria Math" panose="02040503050406030204" pitchFamily="18" charset="0"/>
                        </a:rPr>
                        <m:t>+</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𝜶</m:t>
                          </m:r>
                        </m:e>
                        <m:sub>
                          <m:r>
                            <a:rPr lang="sr-Latn-RS" sz="3200" b="1" i="1" dirty="0" smtClean="0">
                              <a:solidFill>
                                <a:srgbClr val="C00000"/>
                              </a:solidFill>
                              <a:latin typeface="Cambria Math" panose="02040503050406030204" pitchFamily="18" charset="0"/>
                            </a:rPr>
                            <m:t>𝒋</m:t>
                          </m:r>
                        </m:sub>
                      </m:sSub>
                      <m:r>
                        <a:rPr lang="sr-Latn-RS" sz="3200" b="1" i="1" dirty="0" smtClean="0">
                          <a:solidFill>
                            <a:srgbClr val="C00000"/>
                          </a:solidFill>
                          <a:latin typeface="Cambria Math" panose="02040503050406030204" pitchFamily="18" charset="0"/>
                        </a:rPr>
                        <m:t>+</m:t>
                      </m:r>
                      <m:r>
                        <a:rPr lang="en-GB" sz="3200" b="1" i="1" dirty="0" smtClean="0">
                          <a:solidFill>
                            <a:srgbClr val="C00000"/>
                          </a:solidFill>
                          <a:latin typeface="Cambria Math" panose="02040503050406030204" pitchFamily="18" charset="0"/>
                        </a:rPr>
                        <m:t> </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rPr>
                            <m:t>𝒊</m:t>
                          </m:r>
                          <m:r>
                            <a:rPr lang="sr-Latn-RS" sz="3200" b="1" i="1" dirty="0" smtClean="0">
                              <a:solidFill>
                                <a:srgbClr val="C00000"/>
                              </a:solidFill>
                              <a:latin typeface="Cambria Math" panose="02040503050406030204" pitchFamily="18" charset="0"/>
                            </a:rPr>
                            <m:t>(</m:t>
                          </m:r>
                          <m:r>
                            <a:rPr lang="sr-Latn-RS" sz="3200" b="1" i="1" dirty="0" smtClean="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m:t>
                          </m:r>
                        </m:sub>
                      </m:sSub>
                      <m:r>
                        <a:rPr lang="en-GB" sz="3200" b="1" i="1" dirty="0">
                          <a:solidFill>
                            <a:srgbClr val="C00000"/>
                          </a:solidFill>
                          <a:latin typeface="Cambria Math" panose="02040503050406030204" pitchFamily="18" charset="0"/>
                        </a:rPr>
                        <m:t>+ </m:t>
                      </m:r>
                      <m:r>
                        <a:rPr lang="el-GR" sz="3200" b="1" i="1" dirty="0">
                          <a:solidFill>
                            <a:srgbClr val="C00000"/>
                          </a:solidFill>
                          <a:latin typeface="Cambria Math" panose="02040503050406030204" pitchFamily="18" charset="0"/>
                        </a:rPr>
                        <m:t>𝝉</m:t>
                      </m:r>
                      <m:r>
                        <a:rPr lang="en-GB" sz="3200" b="1" i="1" baseline="-25000" dirty="0">
                          <a:solidFill>
                            <a:srgbClr val="C00000"/>
                          </a:solidFill>
                          <a:latin typeface="Cambria Math" panose="02040503050406030204" pitchFamily="18" charset="0"/>
                        </a:rPr>
                        <m:t>𝒌</m:t>
                      </m:r>
                      <m:r>
                        <a:rPr lang="en-GB" sz="3200" b="1" i="1" dirty="0">
                          <a:solidFill>
                            <a:srgbClr val="C00000"/>
                          </a:solidFill>
                          <a:latin typeface="Cambria Math" panose="02040503050406030204" pitchFamily="18" charset="0"/>
                        </a:rPr>
                        <m:t> +</m:t>
                      </m:r>
                      <m:sSub>
                        <m:sSubPr>
                          <m:ctrlPr>
                            <a:rPr lang="en-GB" sz="3200" b="1" i="1" dirty="0">
                              <a:solidFill>
                                <a:srgbClr val="C00000"/>
                              </a:solidFill>
                              <a:latin typeface="Cambria Math" panose="02040503050406030204" pitchFamily="18" charset="0"/>
                            </a:rPr>
                          </m:ctrlPr>
                        </m:sSubPr>
                        <m:e>
                          <m:r>
                            <a:rPr lang="en-GB" sz="3200" b="1" i="1" dirty="0">
                              <a:solidFill>
                                <a:srgbClr val="C00000"/>
                              </a:solidFill>
                              <a:latin typeface="Cambria Math" panose="02040503050406030204" pitchFamily="18" charset="0"/>
                              <a:ea typeface="Cambria Math" panose="02040503050406030204" pitchFamily="18" charset="0"/>
                            </a:rPr>
                            <m:t>𝜶</m:t>
                          </m:r>
                          <m:r>
                            <a:rPr lang="en-GB" sz="3200" b="1" i="1" dirty="0" smtClean="0">
                              <a:solidFill>
                                <a:srgbClr val="C00000"/>
                              </a:solidFill>
                              <a:latin typeface="Cambria Math" panose="02040503050406030204" pitchFamily="18" charset="0"/>
                              <a:ea typeface="Cambria Math" panose="02040503050406030204" pitchFamily="18" charset="0"/>
                            </a:rPr>
                            <m:t>𝝉</m:t>
                          </m:r>
                        </m:e>
                        <m:sub>
                          <m:r>
                            <a:rPr lang="sr-Latn-RS" sz="3200" b="1" i="1" dirty="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𝒌</m:t>
                          </m:r>
                        </m:sub>
                      </m:sSub>
                      <m:r>
                        <a:rPr lang="sr-Latn-RS" sz="3200" b="1" i="1" dirty="0" smtClean="0">
                          <a:solidFill>
                            <a:srgbClr val="C00000"/>
                          </a:solidFill>
                          <a:latin typeface="Cambria Math" panose="02040503050406030204" pitchFamily="18" charset="0"/>
                        </a:rPr>
                        <m:t>+ </m:t>
                      </m:r>
                      <m:r>
                        <a:rPr lang="sr-Latn-RS" sz="3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3200" b="1" i="1" dirty="0" smtClean="0">
                              <a:solidFill>
                                <a:srgbClr val="C00000"/>
                              </a:solidFill>
                              <a:latin typeface="Cambria Math" panose="02040503050406030204" pitchFamily="18" charset="0"/>
                              <a:ea typeface="Cambria Math" panose="02040503050406030204" pitchFamily="18" charset="0"/>
                            </a:rPr>
                          </m:ctrlPr>
                        </m:sSubPr>
                        <m:e>
                          <m:r>
                            <a:rPr lang="sr-Latn-RS"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ea typeface="Cambria Math" panose="02040503050406030204" pitchFamily="18" charset="0"/>
                            </a:rPr>
                            <m:t>𝒌𝒊</m:t>
                          </m:r>
                          <m:r>
                            <a:rPr lang="sr-Latn-RS" sz="3200" b="1" i="1" dirty="0" smtClean="0">
                              <a:solidFill>
                                <a:srgbClr val="C00000"/>
                              </a:solidFill>
                              <a:latin typeface="Cambria Math" panose="02040503050406030204" pitchFamily="18" charset="0"/>
                              <a:ea typeface="Cambria Math" panose="02040503050406030204" pitchFamily="18" charset="0"/>
                            </a:rPr>
                            <m:t>(</m:t>
                          </m:r>
                          <m:r>
                            <a:rPr lang="sr-Latn-RS" sz="3200" b="1" i="1" dirty="0" smtClean="0">
                              <a:solidFill>
                                <a:srgbClr val="C00000"/>
                              </a:solidFill>
                              <a:latin typeface="Cambria Math" panose="02040503050406030204" pitchFamily="18" charset="0"/>
                              <a:ea typeface="Cambria Math" panose="02040503050406030204" pitchFamily="18" charset="0"/>
                            </a:rPr>
                            <m:t>𝒋</m:t>
                          </m:r>
                          <m:r>
                            <a:rPr lang="sr-Latn-RS" sz="3200" b="1" i="1" dirty="0" smtClean="0">
                              <a:solidFill>
                                <a:srgbClr val="C00000"/>
                              </a:solidFill>
                              <a:latin typeface="Cambria Math" panose="02040503050406030204" pitchFamily="18" charset="0"/>
                              <a:ea typeface="Cambria Math" panose="02040503050406030204" pitchFamily="18" charset="0"/>
                            </a:rPr>
                            <m:t>)</m:t>
                          </m:r>
                        </m:sub>
                      </m:sSub>
                    </m:oMath>
                  </m:oMathPara>
                </a14:m>
              </a:p>
              <a:p>
                <a:endParaRPr lang="sr-Latn-RS" dirty="0"/>
              </a:p>
              <a:p>
                <a:endParaRPr lang="en-GB" dirty="0"/>
              </a:p>
            </p:txBody>
          </p:sp>
        </mc:Choice>
        <mc:Fallback>
          <p:sp>
            <p:nvSpPr>
              <p:cNvPr id="3" name="Content Placeholder 2">
                <a:extLst>
                  <a:ext uri="{FF2B5EF4-FFF2-40B4-BE49-F238E27FC236}">
                    <a16:creationId xmlns:a16="http://schemas.microsoft.com/office/drawing/2014/main" id="{D0B757AC-BADB-C03F-FBD2-CA217D598F4C}"/>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5C7FE555-6714-59E3-8075-AF66F9542DAC}"/>
              </a:ext>
            </a:extLst>
          </p:cNvPr>
          <p:cNvSpPr/>
          <p:nvPr/>
        </p:nvSpPr>
        <p:spPr>
          <a:xfrm>
            <a:off x="2052207" y="1524000"/>
            <a:ext cx="901700" cy="11810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A8926F86-C704-161F-D275-4950D255D988}"/>
              </a:ext>
            </a:extLst>
          </p:cNvPr>
          <p:cNvCxnSpPr>
            <a:cxnSpLocks/>
          </p:cNvCxnSpPr>
          <p:nvPr/>
        </p:nvCxnSpPr>
        <p:spPr>
          <a:xfrm flipH="1" flipV="1">
            <a:off x="2656114" y="2705099"/>
            <a:ext cx="683986" cy="1663701"/>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205A6CC-DC36-FD68-DC21-C891236B045A}"/>
              </a:ext>
            </a:extLst>
          </p:cNvPr>
          <p:cNvSpPr txBox="1"/>
          <p:nvPr/>
        </p:nvSpPr>
        <p:spPr>
          <a:xfrm>
            <a:off x="3213100" y="4440237"/>
            <a:ext cx="6152966" cy="400110"/>
          </a:xfrm>
          <a:prstGeom prst="rect">
            <a:avLst/>
          </a:prstGeom>
          <a:noFill/>
        </p:spPr>
        <p:txBody>
          <a:bodyPr wrap="none" rtlCol="0">
            <a:spAutoFit/>
          </a:bodyPr>
          <a:lstStyle/>
          <a:p>
            <a:r>
              <a:rPr lang="sr-Cyrl-RS" sz="2000" dirty="0"/>
              <a:t>резултат за појединачног испитаника дели се на…</a:t>
            </a:r>
            <a:endParaRPr lang="en-GB" sz="2000" dirty="0"/>
          </a:p>
        </p:txBody>
      </p:sp>
    </p:spTree>
    <p:extLst>
      <p:ext uri="{BB962C8B-B14F-4D97-AF65-F5344CB8AC3E}">
        <p14:creationId xmlns:p14="http://schemas.microsoft.com/office/powerpoint/2010/main" val="2535904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B0957-B0DF-AAAD-5DBC-179C67CC4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E5D24-2736-D009-18D9-28DB20F06942}"/>
              </a:ext>
            </a:extLst>
          </p:cNvPr>
          <p:cNvSpPr>
            <a:spLocks noGrp="1"/>
          </p:cNvSpPr>
          <p:nvPr>
            <p:ph type="title"/>
          </p:nvPr>
        </p:nvSpPr>
        <p:spPr/>
        <p:txBody>
          <a:bodyPr/>
          <a:lstStyle/>
          <a:p>
            <a:r>
              <a:rPr lang="sr-Cyrl-RS" dirty="0"/>
              <a:t>Структурни (теоријски) модел</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8F67F41-2C0E-7841-A42A-E4A27D682CAB}"/>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sr-Cyrl-CS" sz="3200" b="1" i="1" dirty="0" smtClean="0">
                          <a:solidFill>
                            <a:srgbClr val="C00000"/>
                          </a:solidFill>
                          <a:latin typeface="Cambria Math" panose="02040503050406030204" pitchFamily="18" charset="0"/>
                        </a:rPr>
                        <m:t>𝒙</m:t>
                      </m:r>
                      <m:r>
                        <a:rPr lang="sr-Cyrl-CS" sz="3200" b="1" i="1" baseline="-25000" dirty="0" err="1">
                          <a:solidFill>
                            <a:srgbClr val="C00000"/>
                          </a:solidFill>
                          <a:latin typeface="Cambria Math" panose="02040503050406030204" pitchFamily="18" charset="0"/>
                        </a:rPr>
                        <m:t>𝒊</m:t>
                      </m:r>
                      <m:r>
                        <a:rPr lang="en-GB" sz="3200" b="1" i="1" baseline="-25000" dirty="0" smtClean="0">
                          <a:solidFill>
                            <a:srgbClr val="C00000"/>
                          </a:solidFill>
                          <a:latin typeface="Cambria Math" panose="02040503050406030204" pitchFamily="18" charset="0"/>
                        </a:rPr>
                        <m:t>𝒋</m:t>
                      </m:r>
                      <m:r>
                        <a:rPr lang="sr-Cyrl-CS" sz="3200" b="1" i="1" baseline="-25000" dirty="0" err="1">
                          <a:solidFill>
                            <a:srgbClr val="C00000"/>
                          </a:solidFill>
                          <a:latin typeface="Cambria Math" panose="02040503050406030204" pitchFamily="18" charset="0"/>
                        </a:rPr>
                        <m:t>𝒌</m:t>
                      </m:r>
                      <m:r>
                        <a:rPr lang="sr-Cyrl-CS" sz="3200" b="1" i="1" dirty="0">
                          <a:solidFill>
                            <a:srgbClr val="C00000"/>
                          </a:solidFill>
                          <a:latin typeface="Cambria Math" panose="02040503050406030204" pitchFamily="18" charset="0"/>
                        </a:rPr>
                        <m:t> = </m:t>
                      </m:r>
                      <m:r>
                        <a:rPr lang="el-GR" sz="3200" b="1" i="1" dirty="0">
                          <a:solidFill>
                            <a:srgbClr val="C00000"/>
                          </a:solidFill>
                          <a:latin typeface="Cambria Math" panose="02040503050406030204" pitchFamily="18" charset="0"/>
                        </a:rPr>
                        <m:t>𝝁</m:t>
                      </m:r>
                      <m:r>
                        <a:rPr lang="en-GB" sz="3200" b="1" i="1" dirty="0">
                          <a:solidFill>
                            <a:srgbClr val="C00000"/>
                          </a:solidFill>
                          <a:latin typeface="Cambria Math" panose="02040503050406030204" pitchFamily="18" charset="0"/>
                        </a:rPr>
                        <m:t> </m:t>
                      </m:r>
                      <m:r>
                        <a:rPr lang="en-GB" sz="3200" b="1" i="1" dirty="0" smtClean="0">
                          <a:solidFill>
                            <a:srgbClr val="C00000"/>
                          </a:solidFill>
                          <a:latin typeface="Cambria Math" panose="02040503050406030204" pitchFamily="18" charset="0"/>
                        </a:rPr>
                        <m:t>+</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𝜶</m:t>
                          </m:r>
                        </m:e>
                        <m:sub>
                          <m:r>
                            <a:rPr lang="sr-Latn-RS" sz="3200" b="1" i="1" dirty="0" smtClean="0">
                              <a:solidFill>
                                <a:srgbClr val="C00000"/>
                              </a:solidFill>
                              <a:latin typeface="Cambria Math" panose="02040503050406030204" pitchFamily="18" charset="0"/>
                            </a:rPr>
                            <m:t>𝒋</m:t>
                          </m:r>
                        </m:sub>
                      </m:sSub>
                      <m:r>
                        <a:rPr lang="sr-Latn-RS" sz="3200" b="1" i="1" dirty="0" smtClean="0">
                          <a:solidFill>
                            <a:srgbClr val="C00000"/>
                          </a:solidFill>
                          <a:latin typeface="Cambria Math" panose="02040503050406030204" pitchFamily="18" charset="0"/>
                        </a:rPr>
                        <m:t>+</m:t>
                      </m:r>
                      <m:r>
                        <a:rPr lang="en-GB" sz="3200" b="1" i="1" dirty="0" smtClean="0">
                          <a:solidFill>
                            <a:srgbClr val="C00000"/>
                          </a:solidFill>
                          <a:latin typeface="Cambria Math" panose="02040503050406030204" pitchFamily="18" charset="0"/>
                        </a:rPr>
                        <m:t> </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rPr>
                            <m:t>𝒊</m:t>
                          </m:r>
                          <m:r>
                            <a:rPr lang="sr-Latn-RS" sz="3200" b="1" i="1" dirty="0" smtClean="0">
                              <a:solidFill>
                                <a:srgbClr val="C00000"/>
                              </a:solidFill>
                              <a:latin typeface="Cambria Math" panose="02040503050406030204" pitchFamily="18" charset="0"/>
                            </a:rPr>
                            <m:t>(</m:t>
                          </m:r>
                          <m:r>
                            <a:rPr lang="sr-Latn-RS" sz="3200" b="1" i="1" dirty="0" smtClean="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m:t>
                          </m:r>
                        </m:sub>
                      </m:sSub>
                      <m:r>
                        <a:rPr lang="en-GB" sz="3200" b="1" i="1" dirty="0">
                          <a:solidFill>
                            <a:srgbClr val="C00000"/>
                          </a:solidFill>
                          <a:latin typeface="Cambria Math" panose="02040503050406030204" pitchFamily="18" charset="0"/>
                        </a:rPr>
                        <m:t>+ </m:t>
                      </m:r>
                      <m:r>
                        <a:rPr lang="el-GR" sz="3200" b="1" i="1" dirty="0">
                          <a:solidFill>
                            <a:srgbClr val="C00000"/>
                          </a:solidFill>
                          <a:latin typeface="Cambria Math" panose="02040503050406030204" pitchFamily="18" charset="0"/>
                        </a:rPr>
                        <m:t>𝝉</m:t>
                      </m:r>
                      <m:r>
                        <a:rPr lang="en-GB" sz="3200" b="1" i="1" baseline="-25000" dirty="0">
                          <a:solidFill>
                            <a:srgbClr val="C00000"/>
                          </a:solidFill>
                          <a:latin typeface="Cambria Math" panose="02040503050406030204" pitchFamily="18" charset="0"/>
                        </a:rPr>
                        <m:t>𝒌</m:t>
                      </m:r>
                      <m:r>
                        <a:rPr lang="en-GB" sz="3200" b="1" i="1" dirty="0">
                          <a:solidFill>
                            <a:srgbClr val="C00000"/>
                          </a:solidFill>
                          <a:latin typeface="Cambria Math" panose="02040503050406030204" pitchFamily="18" charset="0"/>
                        </a:rPr>
                        <m:t> +</m:t>
                      </m:r>
                      <m:sSub>
                        <m:sSubPr>
                          <m:ctrlPr>
                            <a:rPr lang="en-GB" sz="3200" b="1" i="1" dirty="0">
                              <a:solidFill>
                                <a:srgbClr val="C00000"/>
                              </a:solidFill>
                              <a:latin typeface="Cambria Math" panose="02040503050406030204" pitchFamily="18" charset="0"/>
                            </a:rPr>
                          </m:ctrlPr>
                        </m:sSubPr>
                        <m:e>
                          <m:r>
                            <a:rPr lang="en-GB" sz="3200" b="1" i="1" dirty="0">
                              <a:solidFill>
                                <a:srgbClr val="C00000"/>
                              </a:solidFill>
                              <a:latin typeface="Cambria Math" panose="02040503050406030204" pitchFamily="18" charset="0"/>
                              <a:ea typeface="Cambria Math" panose="02040503050406030204" pitchFamily="18" charset="0"/>
                            </a:rPr>
                            <m:t>𝜶</m:t>
                          </m:r>
                          <m:r>
                            <a:rPr lang="en-GB" sz="3200" b="1" i="1" dirty="0" smtClean="0">
                              <a:solidFill>
                                <a:srgbClr val="C00000"/>
                              </a:solidFill>
                              <a:latin typeface="Cambria Math" panose="02040503050406030204" pitchFamily="18" charset="0"/>
                              <a:ea typeface="Cambria Math" panose="02040503050406030204" pitchFamily="18" charset="0"/>
                            </a:rPr>
                            <m:t>𝝉</m:t>
                          </m:r>
                        </m:e>
                        <m:sub>
                          <m:r>
                            <a:rPr lang="sr-Latn-RS" sz="3200" b="1" i="1" dirty="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𝒌</m:t>
                          </m:r>
                        </m:sub>
                      </m:sSub>
                      <m:r>
                        <a:rPr lang="sr-Latn-RS" sz="3200" b="1" i="1" dirty="0" smtClean="0">
                          <a:solidFill>
                            <a:srgbClr val="C00000"/>
                          </a:solidFill>
                          <a:latin typeface="Cambria Math" panose="02040503050406030204" pitchFamily="18" charset="0"/>
                        </a:rPr>
                        <m:t>+ </m:t>
                      </m:r>
                      <m:r>
                        <a:rPr lang="sr-Latn-RS" sz="3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3200" b="1" i="1" dirty="0" smtClean="0">
                              <a:solidFill>
                                <a:srgbClr val="C00000"/>
                              </a:solidFill>
                              <a:latin typeface="Cambria Math" panose="02040503050406030204" pitchFamily="18" charset="0"/>
                              <a:ea typeface="Cambria Math" panose="02040503050406030204" pitchFamily="18" charset="0"/>
                            </a:rPr>
                          </m:ctrlPr>
                        </m:sSubPr>
                        <m:e>
                          <m:r>
                            <a:rPr lang="sr-Latn-RS"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ea typeface="Cambria Math" panose="02040503050406030204" pitchFamily="18" charset="0"/>
                            </a:rPr>
                            <m:t>𝒌𝒊</m:t>
                          </m:r>
                          <m:r>
                            <a:rPr lang="sr-Latn-RS" sz="3200" b="1" i="1" dirty="0" smtClean="0">
                              <a:solidFill>
                                <a:srgbClr val="C00000"/>
                              </a:solidFill>
                              <a:latin typeface="Cambria Math" panose="02040503050406030204" pitchFamily="18" charset="0"/>
                              <a:ea typeface="Cambria Math" panose="02040503050406030204" pitchFamily="18" charset="0"/>
                            </a:rPr>
                            <m:t>(</m:t>
                          </m:r>
                          <m:r>
                            <a:rPr lang="sr-Latn-RS" sz="3200" b="1" i="1" dirty="0" smtClean="0">
                              <a:solidFill>
                                <a:srgbClr val="C00000"/>
                              </a:solidFill>
                              <a:latin typeface="Cambria Math" panose="02040503050406030204" pitchFamily="18" charset="0"/>
                              <a:ea typeface="Cambria Math" panose="02040503050406030204" pitchFamily="18" charset="0"/>
                            </a:rPr>
                            <m:t>𝒋</m:t>
                          </m:r>
                          <m:r>
                            <a:rPr lang="sr-Latn-RS" sz="3200" b="1" i="1" dirty="0" smtClean="0">
                              <a:solidFill>
                                <a:srgbClr val="C00000"/>
                              </a:solidFill>
                              <a:latin typeface="Cambria Math" panose="02040503050406030204" pitchFamily="18" charset="0"/>
                              <a:ea typeface="Cambria Math" panose="02040503050406030204" pitchFamily="18" charset="0"/>
                            </a:rPr>
                            <m:t>)</m:t>
                          </m:r>
                        </m:sub>
                      </m:sSub>
                    </m:oMath>
                  </m:oMathPara>
                </a14:m>
              </a:p>
              <a:p>
                <a:endParaRPr lang="sr-Latn-RS" dirty="0"/>
              </a:p>
              <a:p>
                <a:endParaRPr lang="en-GB" dirty="0"/>
              </a:p>
            </p:txBody>
          </p:sp>
        </mc:Choice>
        <mc:Fallback>
          <p:sp>
            <p:nvSpPr>
              <p:cNvPr id="3" name="Content Placeholder 2">
                <a:extLst>
                  <a:ext uri="{FF2B5EF4-FFF2-40B4-BE49-F238E27FC236}">
                    <a16:creationId xmlns:a16="http://schemas.microsoft.com/office/drawing/2014/main" id="{18F67F41-2C0E-7841-A42A-E4A27D682CAB}"/>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35115A9C-0FCF-C2D4-7E32-51BC54EA1D44}"/>
              </a:ext>
            </a:extLst>
          </p:cNvPr>
          <p:cNvSpPr txBox="1"/>
          <p:nvPr/>
        </p:nvSpPr>
        <p:spPr>
          <a:xfrm>
            <a:off x="1782359" y="3486270"/>
            <a:ext cx="4328109" cy="707886"/>
          </a:xfrm>
          <a:prstGeom prst="rect">
            <a:avLst/>
          </a:prstGeom>
          <a:noFill/>
        </p:spPr>
        <p:txBody>
          <a:bodyPr wrap="none" lIns="91440" tIns="45720" rIns="91440" bIns="45720" rtlCol="0" anchor="t">
            <a:spAutoFit/>
          </a:bodyPr>
          <a:lstStyle/>
          <a:p>
            <a:pPr algn="r"/>
            <a:r>
              <a:rPr lang="sr-Cyrl-RS" sz="2000" dirty="0"/>
              <a:t>просечни стабилни ниво за</a:t>
            </a:r>
          </a:p>
          <a:p>
            <a:pPr algn="r"/>
            <a:r>
              <a:rPr lang="sr-Cyrl-RS" sz="2000" dirty="0"/>
              <a:t>датог испитаника кроз сва мерења</a:t>
            </a:r>
          </a:p>
        </p:txBody>
      </p:sp>
      <p:sp>
        <p:nvSpPr>
          <p:cNvPr id="6" name="Right Brace 5">
            <a:extLst>
              <a:ext uri="{FF2B5EF4-FFF2-40B4-BE49-F238E27FC236}">
                <a16:creationId xmlns:a16="http://schemas.microsoft.com/office/drawing/2014/main" id="{F215A2A5-2E6F-DF3B-D597-03134437CF9A}"/>
              </a:ext>
            </a:extLst>
          </p:cNvPr>
          <p:cNvSpPr/>
          <p:nvPr/>
        </p:nvSpPr>
        <p:spPr>
          <a:xfrm rot="5400000">
            <a:off x="4394768" y="1567293"/>
            <a:ext cx="717317" cy="2685141"/>
          </a:xfrm>
          <a:prstGeom prst="rightBrace">
            <a:avLst/>
          </a:prstGeom>
          <a:ln w="38100">
            <a:solidFill>
              <a:srgbClr val="7E001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Right Brace 7">
            <a:extLst>
              <a:ext uri="{FF2B5EF4-FFF2-40B4-BE49-F238E27FC236}">
                <a16:creationId xmlns:a16="http://schemas.microsoft.com/office/drawing/2014/main" id="{41AF0962-6375-86A4-FC38-FB81515835DB}"/>
              </a:ext>
            </a:extLst>
          </p:cNvPr>
          <p:cNvSpPr/>
          <p:nvPr/>
        </p:nvSpPr>
        <p:spPr>
          <a:xfrm rot="5400000">
            <a:off x="7995200" y="1115884"/>
            <a:ext cx="717317" cy="3587957"/>
          </a:xfrm>
          <a:prstGeom prst="rightBrace">
            <a:avLst/>
          </a:prstGeom>
          <a:ln w="38100">
            <a:solidFill>
              <a:srgbClr val="7E001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CDCF42F6-AA56-C862-D423-A24E83D26C84}"/>
              </a:ext>
            </a:extLst>
          </p:cNvPr>
          <p:cNvSpPr txBox="1"/>
          <p:nvPr/>
        </p:nvSpPr>
        <p:spPr>
          <a:xfrm>
            <a:off x="6855089" y="3486268"/>
            <a:ext cx="3521862" cy="707886"/>
          </a:xfrm>
          <a:prstGeom prst="rect">
            <a:avLst/>
          </a:prstGeom>
          <a:noFill/>
        </p:spPr>
        <p:txBody>
          <a:bodyPr wrap="none" lIns="91440" tIns="45720" rIns="91440" bIns="45720" rtlCol="0" anchor="t">
            <a:spAutoFit/>
          </a:bodyPr>
          <a:lstStyle/>
          <a:p>
            <a:r>
              <a:rPr lang="sr-Cyrl-RS" sz="2000" dirty="0"/>
              <a:t>разлике од једног до другог </a:t>
            </a:r>
          </a:p>
          <a:p>
            <a:r>
              <a:rPr lang="sr-Cyrl-RS" sz="2000" dirty="0"/>
              <a:t>поновљеног мерења</a:t>
            </a:r>
          </a:p>
        </p:txBody>
      </p:sp>
    </p:spTree>
    <p:extLst>
      <p:ext uri="{BB962C8B-B14F-4D97-AF65-F5344CB8AC3E}">
        <p14:creationId xmlns:p14="http://schemas.microsoft.com/office/powerpoint/2010/main" val="19151718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22CE2-2F2E-8FE5-777E-02A4FF963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5ED1F-738B-92F5-BDD2-08671D3EBF07}"/>
              </a:ext>
            </a:extLst>
          </p:cNvPr>
          <p:cNvSpPr>
            <a:spLocks noGrp="1"/>
          </p:cNvSpPr>
          <p:nvPr>
            <p:ph type="title"/>
          </p:nvPr>
        </p:nvSpPr>
        <p:spPr/>
        <p:txBody>
          <a:bodyPr/>
          <a:lstStyle/>
          <a:p>
            <a:r>
              <a:rPr lang="sr-Cyrl-RS" dirty="0"/>
              <a:t>Структурни (теоријски) модел</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B4B6F4E-F2D9-7447-DAD3-B37CB3EF93E7}"/>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sr-Cyrl-CS" sz="3200" b="1" i="1" dirty="0" smtClean="0">
                          <a:solidFill>
                            <a:srgbClr val="C00000"/>
                          </a:solidFill>
                          <a:latin typeface="Cambria Math" panose="02040503050406030204" pitchFamily="18" charset="0"/>
                        </a:rPr>
                        <m:t>𝒙</m:t>
                      </m:r>
                      <m:r>
                        <a:rPr lang="sr-Cyrl-CS" sz="3200" b="1" i="1" baseline="-25000" dirty="0" err="1">
                          <a:solidFill>
                            <a:srgbClr val="C00000"/>
                          </a:solidFill>
                          <a:latin typeface="Cambria Math" panose="02040503050406030204" pitchFamily="18" charset="0"/>
                        </a:rPr>
                        <m:t>𝒊𝒌</m:t>
                      </m:r>
                      <m:r>
                        <a:rPr lang="sr-Cyrl-CS" sz="3200" b="1" i="1" dirty="0">
                          <a:solidFill>
                            <a:srgbClr val="C00000"/>
                          </a:solidFill>
                          <a:latin typeface="Cambria Math" panose="02040503050406030204" pitchFamily="18" charset="0"/>
                        </a:rPr>
                        <m:t> = </m:t>
                      </m:r>
                      <m:r>
                        <a:rPr lang="el-GR" sz="3200" b="1" i="1" dirty="0">
                          <a:solidFill>
                            <a:srgbClr val="C00000"/>
                          </a:solidFill>
                          <a:latin typeface="Cambria Math" panose="02040503050406030204" pitchFamily="18" charset="0"/>
                        </a:rPr>
                        <m:t>𝝁</m:t>
                      </m:r>
                      <m:r>
                        <a:rPr lang="en-GB" sz="3200" b="1" i="1" dirty="0">
                          <a:solidFill>
                            <a:srgbClr val="C00000"/>
                          </a:solidFill>
                          <a:latin typeface="Cambria Math" panose="02040503050406030204" pitchFamily="18" charset="0"/>
                        </a:rPr>
                        <m:t> </m:t>
                      </m:r>
                      <m:r>
                        <a:rPr lang="en-GB" sz="3200" b="1" i="1" dirty="0" smtClean="0">
                          <a:solidFill>
                            <a:srgbClr val="C00000"/>
                          </a:solidFill>
                          <a:latin typeface="Cambria Math" panose="02040503050406030204" pitchFamily="18" charset="0"/>
                        </a:rPr>
                        <m:t>+</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𝜶</m:t>
                          </m:r>
                        </m:e>
                        <m:sub>
                          <m:r>
                            <a:rPr lang="sr-Latn-RS" sz="3200" b="1" i="1" dirty="0" smtClean="0">
                              <a:solidFill>
                                <a:srgbClr val="C00000"/>
                              </a:solidFill>
                              <a:latin typeface="Cambria Math" panose="02040503050406030204" pitchFamily="18" charset="0"/>
                            </a:rPr>
                            <m:t>𝒋</m:t>
                          </m:r>
                        </m:sub>
                      </m:sSub>
                      <m:r>
                        <a:rPr lang="sr-Latn-RS" sz="3200" b="1" i="1" dirty="0" smtClean="0">
                          <a:solidFill>
                            <a:srgbClr val="C00000"/>
                          </a:solidFill>
                          <a:latin typeface="Cambria Math" panose="02040503050406030204" pitchFamily="18" charset="0"/>
                        </a:rPr>
                        <m:t>+</m:t>
                      </m:r>
                      <m:r>
                        <a:rPr lang="en-GB" sz="3200" b="1" i="1" dirty="0" smtClean="0">
                          <a:solidFill>
                            <a:srgbClr val="C00000"/>
                          </a:solidFill>
                          <a:latin typeface="Cambria Math" panose="02040503050406030204" pitchFamily="18" charset="0"/>
                        </a:rPr>
                        <m:t> </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rPr>
                            <m:t>𝒊</m:t>
                          </m:r>
                          <m:r>
                            <a:rPr lang="sr-Latn-RS" sz="3200" b="1" i="1" dirty="0" smtClean="0">
                              <a:solidFill>
                                <a:srgbClr val="C00000"/>
                              </a:solidFill>
                              <a:latin typeface="Cambria Math" panose="02040503050406030204" pitchFamily="18" charset="0"/>
                            </a:rPr>
                            <m:t>(</m:t>
                          </m:r>
                          <m:r>
                            <a:rPr lang="sr-Latn-RS" sz="3200" b="1" i="1" dirty="0" smtClean="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m:t>
                          </m:r>
                        </m:sub>
                      </m:sSub>
                      <m:r>
                        <a:rPr lang="en-GB" sz="3200" b="1" i="1" dirty="0">
                          <a:solidFill>
                            <a:srgbClr val="C00000"/>
                          </a:solidFill>
                          <a:latin typeface="Cambria Math" panose="02040503050406030204" pitchFamily="18" charset="0"/>
                        </a:rPr>
                        <m:t>+ </m:t>
                      </m:r>
                      <m:r>
                        <a:rPr lang="el-GR" sz="3200" b="1" i="1" dirty="0">
                          <a:solidFill>
                            <a:srgbClr val="C00000"/>
                          </a:solidFill>
                          <a:latin typeface="Cambria Math" panose="02040503050406030204" pitchFamily="18" charset="0"/>
                        </a:rPr>
                        <m:t>𝝉</m:t>
                      </m:r>
                      <m:r>
                        <a:rPr lang="en-GB" sz="3200" b="1" i="1" baseline="-25000" dirty="0">
                          <a:solidFill>
                            <a:srgbClr val="C00000"/>
                          </a:solidFill>
                          <a:latin typeface="Cambria Math" panose="02040503050406030204" pitchFamily="18" charset="0"/>
                        </a:rPr>
                        <m:t>𝒌</m:t>
                      </m:r>
                      <m:r>
                        <a:rPr lang="en-GB" sz="3200" b="1" i="1" dirty="0">
                          <a:solidFill>
                            <a:srgbClr val="C00000"/>
                          </a:solidFill>
                          <a:latin typeface="Cambria Math" panose="02040503050406030204" pitchFamily="18" charset="0"/>
                        </a:rPr>
                        <m:t> +</m:t>
                      </m:r>
                      <m:sSub>
                        <m:sSubPr>
                          <m:ctrlPr>
                            <a:rPr lang="en-GB" sz="3200" b="1" i="1" dirty="0">
                              <a:solidFill>
                                <a:srgbClr val="C00000"/>
                              </a:solidFill>
                              <a:latin typeface="Cambria Math" panose="02040503050406030204" pitchFamily="18" charset="0"/>
                            </a:rPr>
                          </m:ctrlPr>
                        </m:sSubPr>
                        <m:e>
                          <m:r>
                            <a:rPr lang="en-GB" sz="3200" b="1" i="1" dirty="0">
                              <a:solidFill>
                                <a:srgbClr val="C00000"/>
                              </a:solidFill>
                              <a:latin typeface="Cambria Math" panose="02040503050406030204" pitchFamily="18" charset="0"/>
                              <a:ea typeface="Cambria Math" panose="02040503050406030204" pitchFamily="18" charset="0"/>
                            </a:rPr>
                            <m:t>𝜶</m:t>
                          </m:r>
                          <m:r>
                            <a:rPr lang="en-GB" sz="3200" b="1" i="1" dirty="0" smtClean="0">
                              <a:solidFill>
                                <a:srgbClr val="C00000"/>
                              </a:solidFill>
                              <a:latin typeface="Cambria Math" panose="02040503050406030204" pitchFamily="18" charset="0"/>
                              <a:ea typeface="Cambria Math" panose="02040503050406030204" pitchFamily="18" charset="0"/>
                            </a:rPr>
                            <m:t>𝝉</m:t>
                          </m:r>
                        </m:e>
                        <m:sub>
                          <m:r>
                            <a:rPr lang="sr-Latn-RS" sz="3200" b="1" i="1" dirty="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𝒌</m:t>
                          </m:r>
                        </m:sub>
                      </m:sSub>
                      <m:r>
                        <a:rPr lang="sr-Latn-RS" sz="3200" b="1" i="1" dirty="0" smtClean="0">
                          <a:solidFill>
                            <a:srgbClr val="C00000"/>
                          </a:solidFill>
                          <a:latin typeface="Cambria Math" panose="02040503050406030204" pitchFamily="18" charset="0"/>
                        </a:rPr>
                        <m:t>+ </m:t>
                      </m:r>
                      <m:r>
                        <a:rPr lang="sr-Latn-RS" sz="3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3200" b="1" i="1" dirty="0" smtClean="0">
                              <a:solidFill>
                                <a:srgbClr val="C00000"/>
                              </a:solidFill>
                              <a:latin typeface="Cambria Math" panose="02040503050406030204" pitchFamily="18" charset="0"/>
                              <a:ea typeface="Cambria Math" panose="02040503050406030204" pitchFamily="18" charset="0"/>
                            </a:rPr>
                          </m:ctrlPr>
                        </m:sSubPr>
                        <m:e>
                          <m:r>
                            <a:rPr lang="sr-Latn-RS"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ea typeface="Cambria Math" panose="02040503050406030204" pitchFamily="18" charset="0"/>
                            </a:rPr>
                            <m:t>𝒌𝒊</m:t>
                          </m:r>
                          <m:r>
                            <a:rPr lang="sr-Latn-RS" sz="3200" b="1" i="1" dirty="0" smtClean="0">
                              <a:solidFill>
                                <a:srgbClr val="C00000"/>
                              </a:solidFill>
                              <a:latin typeface="Cambria Math" panose="02040503050406030204" pitchFamily="18" charset="0"/>
                              <a:ea typeface="Cambria Math" panose="02040503050406030204" pitchFamily="18" charset="0"/>
                            </a:rPr>
                            <m:t>(</m:t>
                          </m:r>
                          <m:r>
                            <a:rPr lang="sr-Latn-RS" sz="3200" b="1" i="1" dirty="0" smtClean="0">
                              <a:solidFill>
                                <a:srgbClr val="C00000"/>
                              </a:solidFill>
                              <a:latin typeface="Cambria Math" panose="02040503050406030204" pitchFamily="18" charset="0"/>
                              <a:ea typeface="Cambria Math" panose="02040503050406030204" pitchFamily="18" charset="0"/>
                            </a:rPr>
                            <m:t>𝒋</m:t>
                          </m:r>
                          <m:r>
                            <a:rPr lang="sr-Latn-RS" sz="3200" b="1" i="1" dirty="0" smtClean="0">
                              <a:solidFill>
                                <a:srgbClr val="C00000"/>
                              </a:solidFill>
                              <a:latin typeface="Cambria Math" panose="02040503050406030204" pitchFamily="18" charset="0"/>
                              <a:ea typeface="Cambria Math" panose="02040503050406030204" pitchFamily="18" charset="0"/>
                            </a:rPr>
                            <m:t>)</m:t>
                          </m:r>
                        </m:sub>
                      </m:sSub>
                    </m:oMath>
                  </m:oMathPara>
                </a14:m>
              </a:p>
              <a:p>
                <a:endParaRPr lang="sr-Latn-RS" dirty="0"/>
              </a:p>
              <a:p>
                <a:endParaRPr lang="en-GB" dirty="0"/>
              </a:p>
            </p:txBody>
          </p:sp>
        </mc:Choice>
        <mc:Fallback>
          <p:sp>
            <p:nvSpPr>
              <p:cNvPr id="3" name="Content Placeholder 2">
                <a:extLst>
                  <a:ext uri="{FF2B5EF4-FFF2-40B4-BE49-F238E27FC236}">
                    <a16:creationId xmlns:a16="http://schemas.microsoft.com/office/drawing/2014/main" id="{BB4B6F4E-F2D9-7447-DAD3-B37CB3EF93E7}"/>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927DA3B1-106D-1352-43AB-A9ED4DBDB518}"/>
              </a:ext>
            </a:extLst>
          </p:cNvPr>
          <p:cNvSpPr/>
          <p:nvPr/>
        </p:nvSpPr>
        <p:spPr>
          <a:xfrm>
            <a:off x="3174218" y="1690688"/>
            <a:ext cx="901700" cy="11810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D813BC90-2023-CD9C-F93D-E00B30C50266}"/>
              </a:ext>
            </a:extLst>
          </p:cNvPr>
          <p:cNvCxnSpPr>
            <a:cxnSpLocks/>
            <a:endCxn id="4" idx="4"/>
          </p:cNvCxnSpPr>
          <p:nvPr/>
        </p:nvCxnSpPr>
        <p:spPr>
          <a:xfrm flipV="1">
            <a:off x="3625068" y="2871787"/>
            <a:ext cx="0" cy="1512888"/>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4D5ECC9-3CE8-6866-25AC-C99730E1BEEE}"/>
              </a:ext>
            </a:extLst>
          </p:cNvPr>
          <p:cNvSpPr txBox="1"/>
          <p:nvPr/>
        </p:nvSpPr>
        <p:spPr>
          <a:xfrm>
            <a:off x="1681736" y="4429579"/>
            <a:ext cx="4130233" cy="707886"/>
          </a:xfrm>
          <a:prstGeom prst="rect">
            <a:avLst/>
          </a:prstGeom>
          <a:noFill/>
        </p:spPr>
        <p:txBody>
          <a:bodyPr wrap="none" rtlCol="0">
            <a:spAutoFit/>
          </a:bodyPr>
          <a:lstStyle/>
          <a:p>
            <a:pPr algn="ctr"/>
            <a:r>
              <a:rPr lang="sr-Cyrl-RS" sz="2000" dirty="0"/>
              <a:t>део заједнички свим ентитетима,</a:t>
            </a:r>
          </a:p>
          <a:p>
            <a:pPr algn="ctr"/>
            <a:r>
              <a:rPr lang="sr-Cyrl-RS" sz="2000" dirty="0"/>
              <a:t>за сва мерења (општи ниво)</a:t>
            </a:r>
            <a:endParaRPr lang="en-GB" sz="2000" dirty="0"/>
          </a:p>
        </p:txBody>
      </p:sp>
      <p:sp>
        <p:nvSpPr>
          <p:cNvPr id="8" name="Right Brace 7">
            <a:extLst>
              <a:ext uri="{FF2B5EF4-FFF2-40B4-BE49-F238E27FC236}">
                <a16:creationId xmlns:a16="http://schemas.microsoft.com/office/drawing/2014/main" id="{8DEFFA1A-CC20-0843-17C1-6EF6FBDD2469}"/>
              </a:ext>
            </a:extLst>
          </p:cNvPr>
          <p:cNvSpPr/>
          <p:nvPr/>
        </p:nvSpPr>
        <p:spPr>
          <a:xfrm rot="5400000">
            <a:off x="4793910" y="1966436"/>
            <a:ext cx="717317" cy="1886855"/>
          </a:xfrm>
          <a:prstGeom prst="rightBrace">
            <a:avLst/>
          </a:prstGeom>
          <a:ln w="38100">
            <a:solidFill>
              <a:srgbClr val="7E001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Right Brace 9">
            <a:extLst>
              <a:ext uri="{FF2B5EF4-FFF2-40B4-BE49-F238E27FC236}">
                <a16:creationId xmlns:a16="http://schemas.microsoft.com/office/drawing/2014/main" id="{66471284-473E-D56E-36A4-D1C847BE5BED}"/>
              </a:ext>
            </a:extLst>
          </p:cNvPr>
          <p:cNvSpPr/>
          <p:nvPr/>
        </p:nvSpPr>
        <p:spPr>
          <a:xfrm rot="5400000">
            <a:off x="7995200" y="1115884"/>
            <a:ext cx="717317" cy="3587957"/>
          </a:xfrm>
          <a:prstGeom prst="rightBrace">
            <a:avLst/>
          </a:prstGeom>
          <a:ln w="38100">
            <a:solidFill>
              <a:srgbClr val="7E001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C070B8DE-941E-D0F9-8C48-28D63A7FB342}"/>
              </a:ext>
            </a:extLst>
          </p:cNvPr>
          <p:cNvCxnSpPr>
            <a:cxnSpLocks/>
          </p:cNvCxnSpPr>
          <p:nvPr/>
        </p:nvCxnSpPr>
        <p:spPr>
          <a:xfrm flipH="1" flipV="1">
            <a:off x="5170839" y="3429000"/>
            <a:ext cx="2071790" cy="1000579"/>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0ED0CC6-1972-1587-A56E-0A0B0B14C322}"/>
              </a:ext>
            </a:extLst>
          </p:cNvPr>
          <p:cNvSpPr txBox="1"/>
          <p:nvPr/>
        </p:nvSpPr>
        <p:spPr>
          <a:xfrm>
            <a:off x="5956616" y="4517953"/>
            <a:ext cx="5336781" cy="1015663"/>
          </a:xfrm>
          <a:prstGeom prst="rect">
            <a:avLst/>
          </a:prstGeom>
          <a:noFill/>
        </p:spPr>
        <p:txBody>
          <a:bodyPr wrap="none" rtlCol="0">
            <a:spAutoFit/>
          </a:bodyPr>
          <a:lstStyle/>
          <a:p>
            <a:pPr algn="ctr"/>
            <a:r>
              <a:rPr lang="sr-Cyrl-RS" sz="2000" dirty="0"/>
              <a:t>стабилне разлике од ентитета до ентитета,</a:t>
            </a:r>
          </a:p>
          <a:p>
            <a:pPr algn="ctr"/>
            <a:r>
              <a:rPr lang="sr-Cyrl-RS" sz="2000" dirty="0"/>
              <a:t>заједничке свим мерењима</a:t>
            </a:r>
          </a:p>
          <a:p>
            <a:pPr algn="ctr"/>
            <a:r>
              <a:rPr lang="sr-Cyrl-RS" sz="2000" b="1" dirty="0"/>
              <a:t>= варирања између субјеката</a:t>
            </a:r>
            <a:endParaRPr lang="sr-Cyrl-RS" sz="2000" dirty="0"/>
          </a:p>
        </p:txBody>
      </p:sp>
    </p:spTree>
    <p:extLst>
      <p:ext uri="{BB962C8B-B14F-4D97-AF65-F5344CB8AC3E}">
        <p14:creationId xmlns:p14="http://schemas.microsoft.com/office/powerpoint/2010/main" val="28506361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4AD98-67CE-D0DD-0A94-F9FCD2102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B57B8-8CF3-872A-526B-C0B82EDF543A}"/>
              </a:ext>
            </a:extLst>
          </p:cNvPr>
          <p:cNvSpPr>
            <a:spLocks noGrp="1"/>
          </p:cNvSpPr>
          <p:nvPr>
            <p:ph type="title"/>
          </p:nvPr>
        </p:nvSpPr>
        <p:spPr/>
        <p:txBody>
          <a:bodyPr/>
          <a:lstStyle/>
          <a:p>
            <a:r>
              <a:rPr lang="sr-Cyrl-RS" dirty="0"/>
              <a:t>Структурни (теоријски) модел</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6E06524-57E5-AEF6-968F-E3F7AE15B2F1}"/>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sr-Cyrl-CS" sz="3200" b="1" i="1" dirty="0" smtClean="0">
                          <a:solidFill>
                            <a:srgbClr val="C00000"/>
                          </a:solidFill>
                          <a:latin typeface="Cambria Math" panose="02040503050406030204" pitchFamily="18" charset="0"/>
                        </a:rPr>
                        <m:t>𝒙</m:t>
                      </m:r>
                      <m:r>
                        <a:rPr lang="sr-Cyrl-CS" sz="3200" b="1" i="1" baseline="-25000" dirty="0" err="1">
                          <a:solidFill>
                            <a:srgbClr val="C00000"/>
                          </a:solidFill>
                          <a:latin typeface="Cambria Math" panose="02040503050406030204" pitchFamily="18" charset="0"/>
                        </a:rPr>
                        <m:t>𝒊𝒌</m:t>
                      </m:r>
                      <m:r>
                        <a:rPr lang="sr-Cyrl-CS" sz="3200" b="1" i="1" dirty="0">
                          <a:solidFill>
                            <a:srgbClr val="C00000"/>
                          </a:solidFill>
                          <a:latin typeface="Cambria Math" panose="02040503050406030204" pitchFamily="18" charset="0"/>
                        </a:rPr>
                        <m:t> = </m:t>
                      </m:r>
                      <m:r>
                        <a:rPr lang="el-GR" sz="3200" b="1" i="1" dirty="0">
                          <a:solidFill>
                            <a:srgbClr val="C00000"/>
                          </a:solidFill>
                          <a:latin typeface="Cambria Math" panose="02040503050406030204" pitchFamily="18" charset="0"/>
                        </a:rPr>
                        <m:t>𝝁</m:t>
                      </m:r>
                      <m:r>
                        <a:rPr lang="en-GB" sz="3200" b="1" i="1" dirty="0">
                          <a:solidFill>
                            <a:srgbClr val="C00000"/>
                          </a:solidFill>
                          <a:latin typeface="Cambria Math" panose="02040503050406030204" pitchFamily="18" charset="0"/>
                        </a:rPr>
                        <m:t> </m:t>
                      </m:r>
                      <m:r>
                        <a:rPr lang="en-GB" sz="3200" b="1" i="1" dirty="0" smtClean="0">
                          <a:solidFill>
                            <a:srgbClr val="C00000"/>
                          </a:solidFill>
                          <a:latin typeface="Cambria Math" panose="02040503050406030204" pitchFamily="18" charset="0"/>
                        </a:rPr>
                        <m:t>+</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𝜶</m:t>
                          </m:r>
                        </m:e>
                        <m:sub>
                          <m:r>
                            <a:rPr lang="sr-Latn-RS" sz="3200" b="1" i="1" dirty="0" smtClean="0">
                              <a:solidFill>
                                <a:srgbClr val="C00000"/>
                              </a:solidFill>
                              <a:latin typeface="Cambria Math" panose="02040503050406030204" pitchFamily="18" charset="0"/>
                            </a:rPr>
                            <m:t>𝒋</m:t>
                          </m:r>
                        </m:sub>
                      </m:sSub>
                      <m:r>
                        <a:rPr lang="sr-Latn-RS" sz="3200" b="1" i="1" dirty="0" smtClean="0">
                          <a:solidFill>
                            <a:srgbClr val="C00000"/>
                          </a:solidFill>
                          <a:latin typeface="Cambria Math" panose="02040503050406030204" pitchFamily="18" charset="0"/>
                        </a:rPr>
                        <m:t>+</m:t>
                      </m:r>
                      <m:r>
                        <a:rPr lang="en-GB" sz="3200" b="1" i="1" dirty="0" smtClean="0">
                          <a:solidFill>
                            <a:srgbClr val="C00000"/>
                          </a:solidFill>
                          <a:latin typeface="Cambria Math" panose="02040503050406030204" pitchFamily="18" charset="0"/>
                        </a:rPr>
                        <m:t> </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rPr>
                            <m:t>𝒊</m:t>
                          </m:r>
                          <m:r>
                            <a:rPr lang="sr-Latn-RS" sz="3200" b="1" i="1" dirty="0" smtClean="0">
                              <a:solidFill>
                                <a:srgbClr val="C00000"/>
                              </a:solidFill>
                              <a:latin typeface="Cambria Math" panose="02040503050406030204" pitchFamily="18" charset="0"/>
                            </a:rPr>
                            <m:t>(</m:t>
                          </m:r>
                          <m:r>
                            <a:rPr lang="sr-Latn-RS" sz="3200" b="1" i="1" dirty="0" smtClean="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m:t>
                          </m:r>
                        </m:sub>
                      </m:sSub>
                      <m:r>
                        <a:rPr lang="en-GB" sz="3200" b="1" i="1" dirty="0">
                          <a:solidFill>
                            <a:srgbClr val="C00000"/>
                          </a:solidFill>
                          <a:latin typeface="Cambria Math" panose="02040503050406030204" pitchFamily="18" charset="0"/>
                        </a:rPr>
                        <m:t>+ </m:t>
                      </m:r>
                      <m:r>
                        <a:rPr lang="el-GR" sz="3200" b="1" i="1" dirty="0">
                          <a:solidFill>
                            <a:srgbClr val="C00000"/>
                          </a:solidFill>
                          <a:latin typeface="Cambria Math" panose="02040503050406030204" pitchFamily="18" charset="0"/>
                        </a:rPr>
                        <m:t>𝝉</m:t>
                      </m:r>
                      <m:r>
                        <a:rPr lang="en-GB" sz="3200" b="1" i="1" baseline="-25000" dirty="0">
                          <a:solidFill>
                            <a:srgbClr val="C00000"/>
                          </a:solidFill>
                          <a:latin typeface="Cambria Math" panose="02040503050406030204" pitchFamily="18" charset="0"/>
                        </a:rPr>
                        <m:t>𝒌</m:t>
                      </m:r>
                      <m:r>
                        <a:rPr lang="en-GB" sz="3200" b="1" i="1" dirty="0">
                          <a:solidFill>
                            <a:srgbClr val="C00000"/>
                          </a:solidFill>
                          <a:latin typeface="Cambria Math" panose="02040503050406030204" pitchFamily="18" charset="0"/>
                        </a:rPr>
                        <m:t> +</m:t>
                      </m:r>
                      <m:sSub>
                        <m:sSubPr>
                          <m:ctrlPr>
                            <a:rPr lang="en-GB" sz="3200" b="1" i="1" dirty="0">
                              <a:solidFill>
                                <a:srgbClr val="C00000"/>
                              </a:solidFill>
                              <a:latin typeface="Cambria Math" panose="02040503050406030204" pitchFamily="18" charset="0"/>
                            </a:rPr>
                          </m:ctrlPr>
                        </m:sSubPr>
                        <m:e>
                          <m:r>
                            <a:rPr lang="en-GB" sz="3200" b="1" i="1" dirty="0">
                              <a:solidFill>
                                <a:srgbClr val="C00000"/>
                              </a:solidFill>
                              <a:latin typeface="Cambria Math" panose="02040503050406030204" pitchFamily="18" charset="0"/>
                              <a:ea typeface="Cambria Math" panose="02040503050406030204" pitchFamily="18" charset="0"/>
                            </a:rPr>
                            <m:t>𝜶</m:t>
                          </m:r>
                          <m:r>
                            <a:rPr lang="en-GB" sz="3200" b="1" i="1" dirty="0" smtClean="0">
                              <a:solidFill>
                                <a:srgbClr val="C00000"/>
                              </a:solidFill>
                              <a:latin typeface="Cambria Math" panose="02040503050406030204" pitchFamily="18" charset="0"/>
                              <a:ea typeface="Cambria Math" panose="02040503050406030204" pitchFamily="18" charset="0"/>
                            </a:rPr>
                            <m:t>𝝉</m:t>
                          </m:r>
                        </m:e>
                        <m:sub>
                          <m:r>
                            <a:rPr lang="sr-Latn-RS" sz="3200" b="1" i="1" dirty="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𝒌</m:t>
                          </m:r>
                        </m:sub>
                      </m:sSub>
                      <m:r>
                        <a:rPr lang="sr-Latn-RS" sz="3200" b="1" i="1" dirty="0" smtClean="0">
                          <a:solidFill>
                            <a:srgbClr val="C00000"/>
                          </a:solidFill>
                          <a:latin typeface="Cambria Math" panose="02040503050406030204" pitchFamily="18" charset="0"/>
                        </a:rPr>
                        <m:t>+ </m:t>
                      </m:r>
                      <m:r>
                        <a:rPr lang="sr-Latn-RS" sz="3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3200" b="1" i="1" dirty="0" smtClean="0">
                              <a:solidFill>
                                <a:srgbClr val="C00000"/>
                              </a:solidFill>
                              <a:latin typeface="Cambria Math" panose="02040503050406030204" pitchFamily="18" charset="0"/>
                              <a:ea typeface="Cambria Math" panose="02040503050406030204" pitchFamily="18" charset="0"/>
                            </a:rPr>
                          </m:ctrlPr>
                        </m:sSubPr>
                        <m:e>
                          <m:r>
                            <a:rPr lang="sr-Latn-RS"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ea typeface="Cambria Math" panose="02040503050406030204" pitchFamily="18" charset="0"/>
                            </a:rPr>
                            <m:t>𝒌𝒊</m:t>
                          </m:r>
                          <m:r>
                            <a:rPr lang="sr-Latn-RS" sz="3200" b="1" i="1" dirty="0" smtClean="0">
                              <a:solidFill>
                                <a:srgbClr val="C00000"/>
                              </a:solidFill>
                              <a:latin typeface="Cambria Math" panose="02040503050406030204" pitchFamily="18" charset="0"/>
                              <a:ea typeface="Cambria Math" panose="02040503050406030204" pitchFamily="18" charset="0"/>
                            </a:rPr>
                            <m:t>(</m:t>
                          </m:r>
                          <m:r>
                            <a:rPr lang="sr-Latn-RS" sz="3200" b="1" i="1" dirty="0" smtClean="0">
                              <a:solidFill>
                                <a:srgbClr val="C00000"/>
                              </a:solidFill>
                              <a:latin typeface="Cambria Math" panose="02040503050406030204" pitchFamily="18" charset="0"/>
                              <a:ea typeface="Cambria Math" panose="02040503050406030204" pitchFamily="18" charset="0"/>
                            </a:rPr>
                            <m:t>𝒋</m:t>
                          </m:r>
                          <m:r>
                            <a:rPr lang="sr-Latn-RS" sz="3200" b="1" i="1" dirty="0" smtClean="0">
                              <a:solidFill>
                                <a:srgbClr val="C00000"/>
                              </a:solidFill>
                              <a:latin typeface="Cambria Math" panose="02040503050406030204" pitchFamily="18" charset="0"/>
                              <a:ea typeface="Cambria Math" panose="02040503050406030204" pitchFamily="18" charset="0"/>
                            </a:rPr>
                            <m:t>)</m:t>
                          </m:r>
                        </m:sub>
                      </m:sSub>
                    </m:oMath>
                  </m:oMathPara>
                </a14:m>
              </a:p>
              <a:p>
                <a:endParaRPr lang="sr-Latn-RS" dirty="0"/>
              </a:p>
              <a:p>
                <a:endParaRPr lang="en-GB" dirty="0"/>
              </a:p>
            </p:txBody>
          </p:sp>
        </mc:Choice>
        <mc:Fallback>
          <p:sp>
            <p:nvSpPr>
              <p:cNvPr id="3" name="Content Placeholder 2">
                <a:extLst>
                  <a:ext uri="{FF2B5EF4-FFF2-40B4-BE49-F238E27FC236}">
                    <a16:creationId xmlns:a16="http://schemas.microsoft.com/office/drawing/2014/main" id="{06E06524-57E5-AEF6-968F-E3F7AE15B2F1}"/>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B6740BC0-46B7-9996-423D-E235C0A5FA83}"/>
              </a:ext>
            </a:extLst>
          </p:cNvPr>
          <p:cNvSpPr/>
          <p:nvPr/>
        </p:nvSpPr>
        <p:spPr>
          <a:xfrm>
            <a:off x="4045075" y="1674812"/>
            <a:ext cx="901700" cy="11810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6255AD4B-4EC6-6CD4-8A76-7DC2E3669D15}"/>
              </a:ext>
            </a:extLst>
          </p:cNvPr>
          <p:cNvCxnSpPr>
            <a:cxnSpLocks/>
            <a:stCxn id="7" idx="0"/>
            <a:endCxn id="4" idx="4"/>
          </p:cNvCxnSpPr>
          <p:nvPr/>
        </p:nvCxnSpPr>
        <p:spPr>
          <a:xfrm flipV="1">
            <a:off x="3769278" y="2855911"/>
            <a:ext cx="726647" cy="1599570"/>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86001F9-1717-AE92-8A35-9DA3D5A3C2F4}"/>
              </a:ext>
            </a:extLst>
          </p:cNvPr>
          <p:cNvSpPr txBox="1"/>
          <p:nvPr/>
        </p:nvSpPr>
        <p:spPr>
          <a:xfrm>
            <a:off x="1406291" y="4455481"/>
            <a:ext cx="4725974" cy="1323439"/>
          </a:xfrm>
          <a:prstGeom prst="rect">
            <a:avLst/>
          </a:prstGeom>
          <a:noFill/>
        </p:spPr>
        <p:txBody>
          <a:bodyPr wrap="none" rtlCol="0">
            <a:spAutoFit/>
          </a:bodyPr>
          <a:lstStyle/>
          <a:p>
            <a:pPr algn="ctr"/>
            <a:r>
              <a:rPr lang="sr-Cyrl-RS" sz="2000" dirty="0"/>
              <a:t>карактеристике које испитаник дели</a:t>
            </a:r>
          </a:p>
          <a:p>
            <a:pPr algn="ctr"/>
            <a:r>
              <a:rPr lang="sr-Cyrl-RS" sz="2000" dirty="0"/>
              <a:t>са припадницима своје групе,</a:t>
            </a:r>
          </a:p>
          <a:p>
            <a:pPr algn="ctr"/>
            <a:r>
              <a:rPr lang="sr-Cyrl-RS" sz="2000" dirty="0"/>
              <a:t>ефекат припадности групи</a:t>
            </a:r>
          </a:p>
          <a:p>
            <a:r>
              <a:rPr lang="sr-Cyrl-RS" sz="2000" b="1" dirty="0"/>
              <a:t>( = ефекат непоновљеног фактора)</a:t>
            </a:r>
            <a:endParaRPr lang="en-GB" sz="2000" b="1" dirty="0"/>
          </a:p>
        </p:txBody>
      </p:sp>
      <p:sp>
        <p:nvSpPr>
          <p:cNvPr id="6" name="Oval 5">
            <a:extLst>
              <a:ext uri="{FF2B5EF4-FFF2-40B4-BE49-F238E27FC236}">
                <a16:creationId xmlns:a16="http://schemas.microsoft.com/office/drawing/2014/main" id="{DB38BAF0-4FA6-9F9D-3FBD-1775722298EF}"/>
              </a:ext>
            </a:extLst>
          </p:cNvPr>
          <p:cNvSpPr/>
          <p:nvPr/>
        </p:nvSpPr>
        <p:spPr>
          <a:xfrm>
            <a:off x="5070929" y="1597027"/>
            <a:ext cx="901700" cy="11810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65DEA05B-CA04-2F72-65CC-C19B68FB907C}"/>
              </a:ext>
            </a:extLst>
          </p:cNvPr>
          <p:cNvCxnSpPr>
            <a:cxnSpLocks/>
            <a:endCxn id="6" idx="4"/>
          </p:cNvCxnSpPr>
          <p:nvPr/>
        </p:nvCxnSpPr>
        <p:spPr>
          <a:xfrm flipH="1" flipV="1">
            <a:off x="5521779" y="2778126"/>
            <a:ext cx="2401466" cy="1590673"/>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1AFCCAE-1DB2-C0F9-02F3-1828F53AC856}"/>
              </a:ext>
            </a:extLst>
          </p:cNvPr>
          <p:cNvSpPr txBox="1"/>
          <p:nvPr/>
        </p:nvSpPr>
        <p:spPr>
          <a:xfrm>
            <a:off x="6583899" y="4422145"/>
            <a:ext cx="4730398" cy="1015663"/>
          </a:xfrm>
          <a:prstGeom prst="rect">
            <a:avLst/>
          </a:prstGeom>
          <a:noFill/>
        </p:spPr>
        <p:txBody>
          <a:bodyPr wrap="none" rtlCol="0">
            <a:spAutoFit/>
          </a:bodyPr>
          <a:lstStyle/>
          <a:p>
            <a:pPr algn="ctr"/>
            <a:r>
              <a:rPr lang="sr-Cyrl-RS" sz="2000" dirty="0"/>
              <a:t>разлике датог испитаника од </a:t>
            </a:r>
          </a:p>
          <a:p>
            <a:pPr algn="ctr"/>
            <a:r>
              <a:rPr lang="sr-Cyrl-RS" sz="2000" dirty="0"/>
              <a:t>осталих припадника своје групе</a:t>
            </a:r>
            <a:endParaRPr lang="sr-Cyrl-RS" sz="2000" b="1" dirty="0"/>
          </a:p>
          <a:p>
            <a:r>
              <a:rPr lang="sr-Cyrl-RS" sz="2000" b="1" dirty="0"/>
              <a:t>( = грешка за непоновљени фактор)</a:t>
            </a:r>
            <a:endParaRPr lang="en-GB" sz="2000" b="1" dirty="0"/>
          </a:p>
        </p:txBody>
      </p:sp>
    </p:spTree>
    <p:extLst>
      <p:ext uri="{BB962C8B-B14F-4D97-AF65-F5344CB8AC3E}">
        <p14:creationId xmlns:p14="http://schemas.microsoft.com/office/powerpoint/2010/main" val="1739711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41FC3-B02E-2E7A-847D-BAC03BB18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48486-BE39-2AE7-81E0-316EB864C125}"/>
              </a:ext>
            </a:extLst>
          </p:cNvPr>
          <p:cNvSpPr>
            <a:spLocks noGrp="1"/>
          </p:cNvSpPr>
          <p:nvPr>
            <p:ph type="title"/>
          </p:nvPr>
        </p:nvSpPr>
        <p:spPr/>
        <p:txBody>
          <a:bodyPr/>
          <a:lstStyle/>
          <a:p>
            <a:r>
              <a:rPr lang="sr-Cyrl-RS" dirty="0"/>
              <a:t>Структурни (теоријски) модел</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57AD53-CADD-4C5D-DE55-1EA4392735A9}"/>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sr-Cyrl-CS" sz="3200" b="1" i="1" dirty="0" smtClean="0">
                          <a:solidFill>
                            <a:srgbClr val="C00000"/>
                          </a:solidFill>
                          <a:latin typeface="Cambria Math" panose="02040503050406030204" pitchFamily="18" charset="0"/>
                        </a:rPr>
                        <m:t>𝒙</m:t>
                      </m:r>
                      <m:r>
                        <a:rPr lang="sr-Cyrl-CS" sz="3200" b="1" i="1" baseline="-25000" dirty="0" err="1">
                          <a:solidFill>
                            <a:srgbClr val="C00000"/>
                          </a:solidFill>
                          <a:latin typeface="Cambria Math" panose="02040503050406030204" pitchFamily="18" charset="0"/>
                        </a:rPr>
                        <m:t>𝒊𝒌</m:t>
                      </m:r>
                      <m:r>
                        <a:rPr lang="sr-Cyrl-CS" sz="3200" b="1" i="1" dirty="0">
                          <a:solidFill>
                            <a:srgbClr val="C00000"/>
                          </a:solidFill>
                          <a:latin typeface="Cambria Math" panose="02040503050406030204" pitchFamily="18" charset="0"/>
                        </a:rPr>
                        <m:t> = </m:t>
                      </m:r>
                      <m:r>
                        <a:rPr lang="el-GR" sz="3200" b="1" i="1" dirty="0">
                          <a:solidFill>
                            <a:srgbClr val="C00000"/>
                          </a:solidFill>
                          <a:latin typeface="Cambria Math" panose="02040503050406030204" pitchFamily="18" charset="0"/>
                        </a:rPr>
                        <m:t>𝝁</m:t>
                      </m:r>
                      <m:r>
                        <a:rPr lang="en-GB" sz="3200" b="1" i="1" dirty="0">
                          <a:solidFill>
                            <a:srgbClr val="C00000"/>
                          </a:solidFill>
                          <a:latin typeface="Cambria Math" panose="02040503050406030204" pitchFamily="18" charset="0"/>
                        </a:rPr>
                        <m:t> </m:t>
                      </m:r>
                      <m:r>
                        <a:rPr lang="en-GB" sz="3200" b="1" i="1" dirty="0" smtClean="0">
                          <a:solidFill>
                            <a:srgbClr val="C00000"/>
                          </a:solidFill>
                          <a:latin typeface="Cambria Math" panose="02040503050406030204" pitchFamily="18" charset="0"/>
                        </a:rPr>
                        <m:t>+</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𝜶</m:t>
                          </m:r>
                        </m:e>
                        <m:sub>
                          <m:r>
                            <a:rPr lang="sr-Latn-RS" sz="3200" b="1" i="1" dirty="0" smtClean="0">
                              <a:solidFill>
                                <a:srgbClr val="C00000"/>
                              </a:solidFill>
                              <a:latin typeface="Cambria Math" panose="02040503050406030204" pitchFamily="18" charset="0"/>
                            </a:rPr>
                            <m:t>𝒋</m:t>
                          </m:r>
                        </m:sub>
                      </m:sSub>
                      <m:r>
                        <a:rPr lang="sr-Latn-RS" sz="3200" b="1" i="1" dirty="0" smtClean="0">
                          <a:solidFill>
                            <a:srgbClr val="C00000"/>
                          </a:solidFill>
                          <a:latin typeface="Cambria Math" panose="02040503050406030204" pitchFamily="18" charset="0"/>
                        </a:rPr>
                        <m:t>+</m:t>
                      </m:r>
                      <m:r>
                        <a:rPr lang="en-GB" sz="3200" b="1" i="1" dirty="0" smtClean="0">
                          <a:solidFill>
                            <a:srgbClr val="C00000"/>
                          </a:solidFill>
                          <a:latin typeface="Cambria Math" panose="02040503050406030204" pitchFamily="18" charset="0"/>
                        </a:rPr>
                        <m:t> </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rPr>
                            <m:t>𝒊</m:t>
                          </m:r>
                          <m:r>
                            <a:rPr lang="sr-Latn-RS" sz="3200" b="1" i="1" dirty="0" smtClean="0">
                              <a:solidFill>
                                <a:srgbClr val="C00000"/>
                              </a:solidFill>
                              <a:latin typeface="Cambria Math" panose="02040503050406030204" pitchFamily="18" charset="0"/>
                            </a:rPr>
                            <m:t>(</m:t>
                          </m:r>
                          <m:r>
                            <a:rPr lang="sr-Latn-RS" sz="3200" b="1" i="1" dirty="0" smtClean="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m:t>
                          </m:r>
                        </m:sub>
                      </m:sSub>
                      <m:r>
                        <a:rPr lang="en-GB" sz="3200" b="1" i="1" dirty="0">
                          <a:solidFill>
                            <a:srgbClr val="C00000"/>
                          </a:solidFill>
                          <a:latin typeface="Cambria Math" panose="02040503050406030204" pitchFamily="18" charset="0"/>
                        </a:rPr>
                        <m:t>+ </m:t>
                      </m:r>
                      <m:r>
                        <a:rPr lang="el-GR" sz="3200" b="1" i="1" dirty="0">
                          <a:solidFill>
                            <a:srgbClr val="C00000"/>
                          </a:solidFill>
                          <a:latin typeface="Cambria Math" panose="02040503050406030204" pitchFamily="18" charset="0"/>
                        </a:rPr>
                        <m:t>𝝉</m:t>
                      </m:r>
                      <m:r>
                        <a:rPr lang="en-GB" sz="3200" b="1" i="1" baseline="-25000" dirty="0">
                          <a:solidFill>
                            <a:srgbClr val="C00000"/>
                          </a:solidFill>
                          <a:latin typeface="Cambria Math" panose="02040503050406030204" pitchFamily="18" charset="0"/>
                        </a:rPr>
                        <m:t>𝒌</m:t>
                      </m:r>
                      <m:r>
                        <a:rPr lang="en-GB" sz="3200" b="1" i="1" dirty="0">
                          <a:solidFill>
                            <a:srgbClr val="C00000"/>
                          </a:solidFill>
                          <a:latin typeface="Cambria Math" panose="02040503050406030204" pitchFamily="18" charset="0"/>
                        </a:rPr>
                        <m:t> +</m:t>
                      </m:r>
                      <m:sSub>
                        <m:sSubPr>
                          <m:ctrlPr>
                            <a:rPr lang="en-GB" sz="3200" b="1" i="1" dirty="0">
                              <a:solidFill>
                                <a:srgbClr val="C00000"/>
                              </a:solidFill>
                              <a:latin typeface="Cambria Math" panose="02040503050406030204" pitchFamily="18" charset="0"/>
                            </a:rPr>
                          </m:ctrlPr>
                        </m:sSubPr>
                        <m:e>
                          <m:r>
                            <a:rPr lang="en-GB" sz="3200" b="1" i="1" dirty="0">
                              <a:solidFill>
                                <a:srgbClr val="C00000"/>
                              </a:solidFill>
                              <a:latin typeface="Cambria Math" panose="02040503050406030204" pitchFamily="18" charset="0"/>
                              <a:ea typeface="Cambria Math" panose="02040503050406030204" pitchFamily="18" charset="0"/>
                            </a:rPr>
                            <m:t>𝜶</m:t>
                          </m:r>
                          <m:r>
                            <a:rPr lang="en-GB" sz="3200" b="1" i="1" dirty="0" smtClean="0">
                              <a:solidFill>
                                <a:srgbClr val="C00000"/>
                              </a:solidFill>
                              <a:latin typeface="Cambria Math" panose="02040503050406030204" pitchFamily="18" charset="0"/>
                              <a:ea typeface="Cambria Math" panose="02040503050406030204" pitchFamily="18" charset="0"/>
                            </a:rPr>
                            <m:t>𝝉</m:t>
                          </m:r>
                        </m:e>
                        <m:sub>
                          <m:r>
                            <a:rPr lang="sr-Latn-RS" sz="3200" b="1" i="1" dirty="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𝒌</m:t>
                          </m:r>
                        </m:sub>
                      </m:sSub>
                      <m:r>
                        <a:rPr lang="sr-Latn-RS" sz="3200" b="1" i="1" dirty="0" smtClean="0">
                          <a:solidFill>
                            <a:srgbClr val="C00000"/>
                          </a:solidFill>
                          <a:latin typeface="Cambria Math" panose="02040503050406030204" pitchFamily="18" charset="0"/>
                        </a:rPr>
                        <m:t>+ </m:t>
                      </m:r>
                      <m:r>
                        <a:rPr lang="sr-Latn-RS" sz="3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3200" b="1" i="1" dirty="0" smtClean="0">
                              <a:solidFill>
                                <a:srgbClr val="C00000"/>
                              </a:solidFill>
                              <a:latin typeface="Cambria Math" panose="02040503050406030204" pitchFamily="18" charset="0"/>
                              <a:ea typeface="Cambria Math" panose="02040503050406030204" pitchFamily="18" charset="0"/>
                            </a:rPr>
                          </m:ctrlPr>
                        </m:sSubPr>
                        <m:e>
                          <m:r>
                            <a:rPr lang="sr-Latn-RS"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ea typeface="Cambria Math" panose="02040503050406030204" pitchFamily="18" charset="0"/>
                            </a:rPr>
                            <m:t>𝒌𝒊</m:t>
                          </m:r>
                          <m:r>
                            <a:rPr lang="sr-Latn-RS" sz="3200" b="1" i="1" dirty="0" smtClean="0">
                              <a:solidFill>
                                <a:srgbClr val="C00000"/>
                              </a:solidFill>
                              <a:latin typeface="Cambria Math" panose="02040503050406030204" pitchFamily="18" charset="0"/>
                              <a:ea typeface="Cambria Math" panose="02040503050406030204" pitchFamily="18" charset="0"/>
                            </a:rPr>
                            <m:t>(</m:t>
                          </m:r>
                          <m:r>
                            <a:rPr lang="sr-Latn-RS" sz="3200" b="1" i="1" dirty="0" smtClean="0">
                              <a:solidFill>
                                <a:srgbClr val="C00000"/>
                              </a:solidFill>
                              <a:latin typeface="Cambria Math" panose="02040503050406030204" pitchFamily="18" charset="0"/>
                              <a:ea typeface="Cambria Math" panose="02040503050406030204" pitchFamily="18" charset="0"/>
                            </a:rPr>
                            <m:t>𝒋</m:t>
                          </m:r>
                          <m:r>
                            <a:rPr lang="sr-Latn-RS" sz="3200" b="1" i="1" dirty="0" smtClean="0">
                              <a:solidFill>
                                <a:srgbClr val="C00000"/>
                              </a:solidFill>
                              <a:latin typeface="Cambria Math" panose="02040503050406030204" pitchFamily="18" charset="0"/>
                              <a:ea typeface="Cambria Math" panose="02040503050406030204" pitchFamily="18" charset="0"/>
                            </a:rPr>
                            <m:t>)</m:t>
                          </m:r>
                        </m:sub>
                      </m:sSub>
                    </m:oMath>
                  </m:oMathPara>
                </a14:m>
              </a:p>
              <a:p>
                <a:endParaRPr lang="sr-Latn-RS" dirty="0"/>
              </a:p>
              <a:p>
                <a:endParaRPr lang="en-GB" dirty="0"/>
              </a:p>
            </p:txBody>
          </p:sp>
        </mc:Choice>
        <mc:Fallback>
          <p:sp>
            <p:nvSpPr>
              <p:cNvPr id="3" name="Content Placeholder 2">
                <a:extLst>
                  <a:ext uri="{FF2B5EF4-FFF2-40B4-BE49-F238E27FC236}">
                    <a16:creationId xmlns:a16="http://schemas.microsoft.com/office/drawing/2014/main" id="{FB57AD53-CADD-4C5D-DE55-1EA4392735A9}"/>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10" name="Right Brace 9">
            <a:extLst>
              <a:ext uri="{FF2B5EF4-FFF2-40B4-BE49-F238E27FC236}">
                <a16:creationId xmlns:a16="http://schemas.microsoft.com/office/drawing/2014/main" id="{B30DDF71-285F-EFFD-7816-266E377F117A}"/>
              </a:ext>
            </a:extLst>
          </p:cNvPr>
          <p:cNvSpPr/>
          <p:nvPr/>
        </p:nvSpPr>
        <p:spPr>
          <a:xfrm rot="5400000">
            <a:off x="7995200" y="1115884"/>
            <a:ext cx="717317" cy="3587957"/>
          </a:xfrm>
          <a:prstGeom prst="rightBrace">
            <a:avLst/>
          </a:prstGeom>
          <a:ln w="38100">
            <a:solidFill>
              <a:srgbClr val="7E001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142387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9D8D0-1DC6-8564-53BE-24F0C6500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2F0F4-C0ED-D97F-8093-2A8B508D9FFA}"/>
              </a:ext>
            </a:extLst>
          </p:cNvPr>
          <p:cNvSpPr>
            <a:spLocks noGrp="1"/>
          </p:cNvSpPr>
          <p:nvPr>
            <p:ph type="title"/>
          </p:nvPr>
        </p:nvSpPr>
        <p:spPr/>
        <p:txBody>
          <a:bodyPr/>
          <a:lstStyle/>
          <a:p>
            <a:r>
              <a:rPr lang="sr-Cyrl-RS" dirty="0"/>
              <a:t>Структурни (теоријски) модел</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2065C9B-70E1-1E3A-B306-9FF5A2537708}"/>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sr-Cyrl-CS" sz="3200" b="1" i="1" dirty="0" smtClean="0">
                          <a:solidFill>
                            <a:srgbClr val="C00000"/>
                          </a:solidFill>
                          <a:latin typeface="Cambria Math" panose="02040503050406030204" pitchFamily="18" charset="0"/>
                        </a:rPr>
                        <m:t>𝒙</m:t>
                      </m:r>
                      <m:r>
                        <a:rPr lang="sr-Cyrl-CS" sz="3200" b="1" i="1" baseline="-25000" dirty="0" err="1">
                          <a:solidFill>
                            <a:srgbClr val="C00000"/>
                          </a:solidFill>
                          <a:latin typeface="Cambria Math" panose="02040503050406030204" pitchFamily="18" charset="0"/>
                        </a:rPr>
                        <m:t>𝒊𝒌</m:t>
                      </m:r>
                      <m:r>
                        <a:rPr lang="sr-Cyrl-CS" sz="3200" b="1" i="1" dirty="0">
                          <a:solidFill>
                            <a:srgbClr val="C00000"/>
                          </a:solidFill>
                          <a:latin typeface="Cambria Math" panose="02040503050406030204" pitchFamily="18" charset="0"/>
                        </a:rPr>
                        <m:t> = </m:t>
                      </m:r>
                      <m:r>
                        <a:rPr lang="el-GR" sz="3200" b="1" i="1" dirty="0">
                          <a:solidFill>
                            <a:srgbClr val="C00000"/>
                          </a:solidFill>
                          <a:latin typeface="Cambria Math" panose="02040503050406030204" pitchFamily="18" charset="0"/>
                        </a:rPr>
                        <m:t>𝝁</m:t>
                      </m:r>
                      <m:r>
                        <a:rPr lang="en-GB" sz="3200" b="1" i="1" dirty="0">
                          <a:solidFill>
                            <a:srgbClr val="C00000"/>
                          </a:solidFill>
                          <a:latin typeface="Cambria Math" panose="02040503050406030204" pitchFamily="18" charset="0"/>
                        </a:rPr>
                        <m:t> </m:t>
                      </m:r>
                      <m:r>
                        <a:rPr lang="en-GB" sz="3200" b="1" i="1" dirty="0" smtClean="0">
                          <a:solidFill>
                            <a:srgbClr val="C00000"/>
                          </a:solidFill>
                          <a:latin typeface="Cambria Math" panose="02040503050406030204" pitchFamily="18" charset="0"/>
                        </a:rPr>
                        <m:t>+</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𝜶</m:t>
                          </m:r>
                        </m:e>
                        <m:sub>
                          <m:r>
                            <a:rPr lang="sr-Latn-RS" sz="3200" b="1" i="1" dirty="0" smtClean="0">
                              <a:solidFill>
                                <a:srgbClr val="C00000"/>
                              </a:solidFill>
                              <a:latin typeface="Cambria Math" panose="02040503050406030204" pitchFamily="18" charset="0"/>
                            </a:rPr>
                            <m:t>𝒋</m:t>
                          </m:r>
                        </m:sub>
                      </m:sSub>
                      <m:r>
                        <a:rPr lang="sr-Latn-RS" sz="3200" b="1" i="1" dirty="0" smtClean="0">
                          <a:solidFill>
                            <a:srgbClr val="C00000"/>
                          </a:solidFill>
                          <a:latin typeface="Cambria Math" panose="02040503050406030204" pitchFamily="18" charset="0"/>
                        </a:rPr>
                        <m:t>+</m:t>
                      </m:r>
                      <m:r>
                        <a:rPr lang="en-GB" sz="3200" b="1" i="1" dirty="0" smtClean="0">
                          <a:solidFill>
                            <a:srgbClr val="C00000"/>
                          </a:solidFill>
                          <a:latin typeface="Cambria Math" panose="02040503050406030204" pitchFamily="18" charset="0"/>
                        </a:rPr>
                        <m:t> </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rPr>
                            <m:t>𝒊</m:t>
                          </m:r>
                          <m:r>
                            <a:rPr lang="sr-Latn-RS" sz="3200" b="1" i="1" dirty="0" smtClean="0">
                              <a:solidFill>
                                <a:srgbClr val="C00000"/>
                              </a:solidFill>
                              <a:latin typeface="Cambria Math" panose="02040503050406030204" pitchFamily="18" charset="0"/>
                            </a:rPr>
                            <m:t>(</m:t>
                          </m:r>
                          <m:r>
                            <a:rPr lang="sr-Latn-RS" sz="3200" b="1" i="1" dirty="0" smtClean="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m:t>
                          </m:r>
                        </m:sub>
                      </m:sSub>
                      <m:r>
                        <a:rPr lang="en-GB" sz="3200" b="1" i="1" dirty="0">
                          <a:solidFill>
                            <a:srgbClr val="C00000"/>
                          </a:solidFill>
                          <a:latin typeface="Cambria Math" panose="02040503050406030204" pitchFamily="18" charset="0"/>
                        </a:rPr>
                        <m:t>+ </m:t>
                      </m:r>
                      <m:r>
                        <a:rPr lang="el-GR" sz="3200" b="1" i="1" dirty="0">
                          <a:solidFill>
                            <a:srgbClr val="C00000"/>
                          </a:solidFill>
                          <a:latin typeface="Cambria Math" panose="02040503050406030204" pitchFamily="18" charset="0"/>
                        </a:rPr>
                        <m:t>𝝉</m:t>
                      </m:r>
                      <m:r>
                        <a:rPr lang="en-GB" sz="3200" b="1" i="1" baseline="-25000" dirty="0">
                          <a:solidFill>
                            <a:srgbClr val="C00000"/>
                          </a:solidFill>
                          <a:latin typeface="Cambria Math" panose="02040503050406030204" pitchFamily="18" charset="0"/>
                        </a:rPr>
                        <m:t>𝒌</m:t>
                      </m:r>
                      <m:r>
                        <a:rPr lang="en-GB" sz="3200" b="1" i="1" dirty="0">
                          <a:solidFill>
                            <a:srgbClr val="C00000"/>
                          </a:solidFill>
                          <a:latin typeface="Cambria Math" panose="02040503050406030204" pitchFamily="18" charset="0"/>
                        </a:rPr>
                        <m:t> +</m:t>
                      </m:r>
                      <m:sSub>
                        <m:sSubPr>
                          <m:ctrlPr>
                            <a:rPr lang="en-GB" sz="3200" b="1" i="1" dirty="0">
                              <a:solidFill>
                                <a:srgbClr val="C00000"/>
                              </a:solidFill>
                              <a:latin typeface="Cambria Math" panose="02040503050406030204" pitchFamily="18" charset="0"/>
                            </a:rPr>
                          </m:ctrlPr>
                        </m:sSubPr>
                        <m:e>
                          <m:r>
                            <a:rPr lang="en-GB" sz="3200" b="1" i="1" dirty="0">
                              <a:solidFill>
                                <a:srgbClr val="C00000"/>
                              </a:solidFill>
                              <a:latin typeface="Cambria Math" panose="02040503050406030204" pitchFamily="18" charset="0"/>
                              <a:ea typeface="Cambria Math" panose="02040503050406030204" pitchFamily="18" charset="0"/>
                            </a:rPr>
                            <m:t>𝜶</m:t>
                          </m:r>
                          <m:r>
                            <a:rPr lang="en-GB" sz="3200" b="1" i="1" dirty="0" smtClean="0">
                              <a:solidFill>
                                <a:srgbClr val="C00000"/>
                              </a:solidFill>
                              <a:latin typeface="Cambria Math" panose="02040503050406030204" pitchFamily="18" charset="0"/>
                              <a:ea typeface="Cambria Math" panose="02040503050406030204" pitchFamily="18" charset="0"/>
                            </a:rPr>
                            <m:t>𝝉</m:t>
                          </m:r>
                        </m:e>
                        <m:sub>
                          <m:r>
                            <a:rPr lang="sr-Latn-RS" sz="3200" b="1" i="1" dirty="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𝒌</m:t>
                          </m:r>
                        </m:sub>
                      </m:sSub>
                      <m:r>
                        <a:rPr lang="sr-Latn-RS" sz="3200" b="1" i="1" dirty="0" smtClean="0">
                          <a:solidFill>
                            <a:srgbClr val="C00000"/>
                          </a:solidFill>
                          <a:latin typeface="Cambria Math" panose="02040503050406030204" pitchFamily="18" charset="0"/>
                        </a:rPr>
                        <m:t>+ </m:t>
                      </m:r>
                      <m:r>
                        <a:rPr lang="sr-Latn-RS" sz="3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3200" b="1" i="1" dirty="0" smtClean="0">
                              <a:solidFill>
                                <a:srgbClr val="C00000"/>
                              </a:solidFill>
                              <a:latin typeface="Cambria Math" panose="02040503050406030204" pitchFamily="18" charset="0"/>
                              <a:ea typeface="Cambria Math" panose="02040503050406030204" pitchFamily="18" charset="0"/>
                            </a:rPr>
                          </m:ctrlPr>
                        </m:sSubPr>
                        <m:e>
                          <m:r>
                            <a:rPr lang="sr-Latn-RS"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ea typeface="Cambria Math" panose="02040503050406030204" pitchFamily="18" charset="0"/>
                            </a:rPr>
                            <m:t>𝒌𝒊</m:t>
                          </m:r>
                          <m:r>
                            <a:rPr lang="sr-Latn-RS" sz="3200" b="1" i="1" dirty="0" smtClean="0">
                              <a:solidFill>
                                <a:srgbClr val="C00000"/>
                              </a:solidFill>
                              <a:latin typeface="Cambria Math" panose="02040503050406030204" pitchFamily="18" charset="0"/>
                              <a:ea typeface="Cambria Math" panose="02040503050406030204" pitchFamily="18" charset="0"/>
                            </a:rPr>
                            <m:t>(</m:t>
                          </m:r>
                          <m:r>
                            <a:rPr lang="sr-Latn-RS" sz="3200" b="1" i="1" dirty="0" smtClean="0">
                              <a:solidFill>
                                <a:srgbClr val="C00000"/>
                              </a:solidFill>
                              <a:latin typeface="Cambria Math" panose="02040503050406030204" pitchFamily="18" charset="0"/>
                              <a:ea typeface="Cambria Math" panose="02040503050406030204" pitchFamily="18" charset="0"/>
                            </a:rPr>
                            <m:t>𝒋</m:t>
                          </m:r>
                          <m:r>
                            <a:rPr lang="sr-Latn-RS" sz="3200" b="1" i="1" dirty="0" smtClean="0">
                              <a:solidFill>
                                <a:srgbClr val="C00000"/>
                              </a:solidFill>
                              <a:latin typeface="Cambria Math" panose="02040503050406030204" pitchFamily="18" charset="0"/>
                              <a:ea typeface="Cambria Math" panose="02040503050406030204" pitchFamily="18" charset="0"/>
                            </a:rPr>
                            <m:t>)</m:t>
                          </m:r>
                        </m:sub>
                      </m:sSub>
                    </m:oMath>
                  </m:oMathPara>
                </a14:m>
                <a:endParaRPr lang="sr-Latn-RS" dirty="0"/>
              </a:p>
              <a:p>
                <a:endParaRPr lang="en-GB" dirty="0"/>
              </a:p>
            </p:txBody>
          </p:sp>
        </mc:Choice>
        <mc:Fallback>
          <p:sp>
            <p:nvSpPr>
              <p:cNvPr id="3" name="Content Placeholder 2">
                <a:extLst>
                  <a:ext uri="{FF2B5EF4-FFF2-40B4-BE49-F238E27FC236}">
                    <a16:creationId xmlns:a16="http://schemas.microsoft.com/office/drawing/2014/main" id="{C2065C9B-70E1-1E3A-B306-9FF5A2537708}"/>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B0DA52FA-7C86-6384-4CB7-1119CD1FDC9A}"/>
              </a:ext>
            </a:extLst>
          </p:cNvPr>
          <p:cNvSpPr/>
          <p:nvPr/>
        </p:nvSpPr>
        <p:spPr>
          <a:xfrm>
            <a:off x="6217912" y="1523998"/>
            <a:ext cx="901700" cy="11810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086387EB-9EF9-AC83-08FF-6C6EF3AF8BE7}"/>
              </a:ext>
            </a:extLst>
          </p:cNvPr>
          <p:cNvCxnSpPr>
            <a:cxnSpLocks/>
            <a:endCxn id="4" idx="4"/>
          </p:cNvCxnSpPr>
          <p:nvPr/>
        </p:nvCxnSpPr>
        <p:spPr>
          <a:xfrm flipV="1">
            <a:off x="6347633" y="2705097"/>
            <a:ext cx="321129" cy="1663702"/>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D1439E6-8FD5-09EF-B05A-296A1E1DE780}"/>
              </a:ext>
            </a:extLst>
          </p:cNvPr>
          <p:cNvSpPr txBox="1"/>
          <p:nvPr/>
        </p:nvSpPr>
        <p:spPr>
          <a:xfrm>
            <a:off x="4936568" y="4503736"/>
            <a:ext cx="7342716" cy="1323439"/>
          </a:xfrm>
          <a:prstGeom prst="rect">
            <a:avLst/>
          </a:prstGeom>
          <a:noFill/>
        </p:spPr>
        <p:txBody>
          <a:bodyPr wrap="none" rtlCol="0">
            <a:spAutoFit/>
          </a:bodyPr>
          <a:lstStyle/>
          <a:p>
            <a:r>
              <a:rPr lang="sr-Cyrl-RS" sz="2000" dirty="0"/>
              <a:t>разлике од мерења до мерења које се</a:t>
            </a:r>
          </a:p>
          <a:p>
            <a:r>
              <a:rPr lang="sr-Cyrl-RS" sz="2000" dirty="0"/>
              <a:t>виде код свих испитаника (кад се сви испитаници </a:t>
            </a:r>
            <a:r>
              <a:rPr lang="sr-Cyrl-RS" sz="2000" dirty="0" err="1"/>
              <a:t>упросече</a:t>
            </a:r>
            <a:r>
              <a:rPr lang="sr-Cyrl-RS" sz="2000" dirty="0"/>
              <a:t>)</a:t>
            </a:r>
          </a:p>
          <a:p>
            <a:endParaRPr lang="sr-Cyrl-RS" sz="2000" dirty="0"/>
          </a:p>
          <a:p>
            <a:r>
              <a:rPr lang="sr-Cyrl-RS" sz="2000" b="1" dirty="0"/>
              <a:t>= ефекат поновљеног фактора</a:t>
            </a:r>
            <a:endParaRPr lang="en-GB" sz="2000" b="1" dirty="0"/>
          </a:p>
        </p:txBody>
      </p:sp>
    </p:spTree>
    <p:extLst>
      <p:ext uri="{BB962C8B-B14F-4D97-AF65-F5344CB8AC3E}">
        <p14:creationId xmlns:p14="http://schemas.microsoft.com/office/powerpoint/2010/main" val="1260863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B5AE7-D6FC-396A-EBE2-27A7E4364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CA66B-5F4C-C184-82D2-368F51973EDA}"/>
              </a:ext>
            </a:extLst>
          </p:cNvPr>
          <p:cNvSpPr>
            <a:spLocks noGrp="1"/>
          </p:cNvSpPr>
          <p:nvPr>
            <p:ph type="title"/>
          </p:nvPr>
        </p:nvSpPr>
        <p:spPr/>
        <p:txBody>
          <a:bodyPr/>
          <a:lstStyle/>
          <a:p>
            <a:r>
              <a:rPr lang="sr-Cyrl-RS" dirty="0"/>
              <a:t>Структурни (теоријски) модел</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F3572A9-2DCB-5438-7159-A75B10593726}"/>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sr-Cyrl-CS" sz="3200" b="1" i="1" dirty="0" smtClean="0">
                          <a:solidFill>
                            <a:srgbClr val="C00000"/>
                          </a:solidFill>
                          <a:latin typeface="Cambria Math" panose="02040503050406030204" pitchFamily="18" charset="0"/>
                        </a:rPr>
                        <m:t>𝒙</m:t>
                      </m:r>
                      <m:r>
                        <a:rPr lang="sr-Cyrl-CS" sz="3200" b="1" i="1" baseline="-25000" dirty="0" err="1">
                          <a:solidFill>
                            <a:srgbClr val="C00000"/>
                          </a:solidFill>
                          <a:latin typeface="Cambria Math" panose="02040503050406030204" pitchFamily="18" charset="0"/>
                        </a:rPr>
                        <m:t>𝒊𝒌</m:t>
                      </m:r>
                      <m:r>
                        <a:rPr lang="sr-Cyrl-CS" sz="3200" b="1" i="1" dirty="0">
                          <a:solidFill>
                            <a:srgbClr val="C00000"/>
                          </a:solidFill>
                          <a:latin typeface="Cambria Math" panose="02040503050406030204" pitchFamily="18" charset="0"/>
                        </a:rPr>
                        <m:t> = </m:t>
                      </m:r>
                      <m:r>
                        <a:rPr lang="el-GR" sz="3200" b="1" i="1" dirty="0">
                          <a:solidFill>
                            <a:srgbClr val="C00000"/>
                          </a:solidFill>
                          <a:latin typeface="Cambria Math" panose="02040503050406030204" pitchFamily="18" charset="0"/>
                        </a:rPr>
                        <m:t>𝝁</m:t>
                      </m:r>
                      <m:r>
                        <a:rPr lang="en-GB" sz="3200" b="1" i="1" dirty="0">
                          <a:solidFill>
                            <a:srgbClr val="C00000"/>
                          </a:solidFill>
                          <a:latin typeface="Cambria Math" panose="02040503050406030204" pitchFamily="18" charset="0"/>
                        </a:rPr>
                        <m:t> </m:t>
                      </m:r>
                      <m:r>
                        <a:rPr lang="en-GB" sz="3200" b="1" i="1" dirty="0" smtClean="0">
                          <a:solidFill>
                            <a:srgbClr val="C00000"/>
                          </a:solidFill>
                          <a:latin typeface="Cambria Math" panose="02040503050406030204" pitchFamily="18" charset="0"/>
                        </a:rPr>
                        <m:t>+</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𝜶</m:t>
                          </m:r>
                        </m:e>
                        <m:sub>
                          <m:r>
                            <a:rPr lang="sr-Latn-RS" sz="3200" b="1" i="1" dirty="0" smtClean="0">
                              <a:solidFill>
                                <a:srgbClr val="C00000"/>
                              </a:solidFill>
                              <a:latin typeface="Cambria Math" panose="02040503050406030204" pitchFamily="18" charset="0"/>
                            </a:rPr>
                            <m:t>𝒋</m:t>
                          </m:r>
                        </m:sub>
                      </m:sSub>
                      <m:r>
                        <a:rPr lang="sr-Latn-RS" sz="3200" b="1" i="1" dirty="0" smtClean="0">
                          <a:solidFill>
                            <a:srgbClr val="C00000"/>
                          </a:solidFill>
                          <a:latin typeface="Cambria Math" panose="02040503050406030204" pitchFamily="18" charset="0"/>
                        </a:rPr>
                        <m:t>+</m:t>
                      </m:r>
                      <m:r>
                        <a:rPr lang="en-GB" sz="3200" b="1" i="1" dirty="0" smtClean="0">
                          <a:solidFill>
                            <a:srgbClr val="C00000"/>
                          </a:solidFill>
                          <a:latin typeface="Cambria Math" panose="02040503050406030204" pitchFamily="18" charset="0"/>
                        </a:rPr>
                        <m:t> </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rPr>
                            <m:t>𝒊</m:t>
                          </m:r>
                          <m:r>
                            <a:rPr lang="sr-Latn-RS" sz="3200" b="1" i="1" dirty="0" smtClean="0">
                              <a:solidFill>
                                <a:srgbClr val="C00000"/>
                              </a:solidFill>
                              <a:latin typeface="Cambria Math" panose="02040503050406030204" pitchFamily="18" charset="0"/>
                            </a:rPr>
                            <m:t>(</m:t>
                          </m:r>
                          <m:r>
                            <a:rPr lang="sr-Latn-RS" sz="3200" b="1" i="1" dirty="0" smtClean="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m:t>
                          </m:r>
                        </m:sub>
                      </m:sSub>
                      <m:r>
                        <a:rPr lang="en-GB" sz="3200" b="1" i="1" dirty="0">
                          <a:solidFill>
                            <a:srgbClr val="C00000"/>
                          </a:solidFill>
                          <a:latin typeface="Cambria Math" panose="02040503050406030204" pitchFamily="18" charset="0"/>
                        </a:rPr>
                        <m:t>+ </m:t>
                      </m:r>
                      <m:r>
                        <a:rPr lang="el-GR" sz="3200" b="1" i="1" dirty="0">
                          <a:solidFill>
                            <a:srgbClr val="C00000"/>
                          </a:solidFill>
                          <a:latin typeface="Cambria Math" panose="02040503050406030204" pitchFamily="18" charset="0"/>
                        </a:rPr>
                        <m:t>𝝉</m:t>
                      </m:r>
                      <m:r>
                        <a:rPr lang="en-GB" sz="3200" b="1" i="1" baseline="-25000" dirty="0">
                          <a:solidFill>
                            <a:srgbClr val="C00000"/>
                          </a:solidFill>
                          <a:latin typeface="Cambria Math" panose="02040503050406030204" pitchFamily="18" charset="0"/>
                        </a:rPr>
                        <m:t>𝒌</m:t>
                      </m:r>
                      <m:r>
                        <a:rPr lang="en-GB" sz="3200" b="1" i="1" dirty="0">
                          <a:solidFill>
                            <a:srgbClr val="C00000"/>
                          </a:solidFill>
                          <a:latin typeface="Cambria Math" panose="02040503050406030204" pitchFamily="18" charset="0"/>
                        </a:rPr>
                        <m:t> +</m:t>
                      </m:r>
                      <m:sSub>
                        <m:sSubPr>
                          <m:ctrlPr>
                            <a:rPr lang="en-GB" sz="3200" b="1" i="1" dirty="0">
                              <a:solidFill>
                                <a:srgbClr val="C00000"/>
                              </a:solidFill>
                              <a:latin typeface="Cambria Math" panose="02040503050406030204" pitchFamily="18" charset="0"/>
                            </a:rPr>
                          </m:ctrlPr>
                        </m:sSubPr>
                        <m:e>
                          <m:r>
                            <a:rPr lang="en-GB" sz="3200" b="1" i="1" dirty="0">
                              <a:solidFill>
                                <a:srgbClr val="C00000"/>
                              </a:solidFill>
                              <a:latin typeface="Cambria Math" panose="02040503050406030204" pitchFamily="18" charset="0"/>
                              <a:ea typeface="Cambria Math" panose="02040503050406030204" pitchFamily="18" charset="0"/>
                            </a:rPr>
                            <m:t>𝜶</m:t>
                          </m:r>
                          <m:r>
                            <a:rPr lang="en-GB" sz="3200" b="1" i="1" dirty="0" smtClean="0">
                              <a:solidFill>
                                <a:srgbClr val="C00000"/>
                              </a:solidFill>
                              <a:latin typeface="Cambria Math" panose="02040503050406030204" pitchFamily="18" charset="0"/>
                              <a:ea typeface="Cambria Math" panose="02040503050406030204" pitchFamily="18" charset="0"/>
                            </a:rPr>
                            <m:t>𝝉</m:t>
                          </m:r>
                        </m:e>
                        <m:sub>
                          <m:r>
                            <a:rPr lang="sr-Latn-RS" sz="3200" b="1" i="1" dirty="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𝒌</m:t>
                          </m:r>
                        </m:sub>
                      </m:sSub>
                      <m:r>
                        <a:rPr lang="sr-Latn-RS" sz="3200" b="1" i="1" dirty="0" smtClean="0">
                          <a:solidFill>
                            <a:srgbClr val="C00000"/>
                          </a:solidFill>
                          <a:latin typeface="Cambria Math" panose="02040503050406030204" pitchFamily="18" charset="0"/>
                        </a:rPr>
                        <m:t>+ </m:t>
                      </m:r>
                      <m:r>
                        <a:rPr lang="sr-Latn-RS" sz="3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3200" b="1" i="1" dirty="0" smtClean="0">
                              <a:solidFill>
                                <a:srgbClr val="C00000"/>
                              </a:solidFill>
                              <a:latin typeface="Cambria Math" panose="02040503050406030204" pitchFamily="18" charset="0"/>
                              <a:ea typeface="Cambria Math" panose="02040503050406030204" pitchFamily="18" charset="0"/>
                            </a:rPr>
                          </m:ctrlPr>
                        </m:sSubPr>
                        <m:e>
                          <m:r>
                            <a:rPr lang="sr-Latn-RS"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ea typeface="Cambria Math" panose="02040503050406030204" pitchFamily="18" charset="0"/>
                            </a:rPr>
                            <m:t>𝒌𝒊</m:t>
                          </m:r>
                          <m:r>
                            <a:rPr lang="sr-Latn-RS" sz="3200" b="1" i="1" dirty="0" smtClean="0">
                              <a:solidFill>
                                <a:srgbClr val="C00000"/>
                              </a:solidFill>
                              <a:latin typeface="Cambria Math" panose="02040503050406030204" pitchFamily="18" charset="0"/>
                              <a:ea typeface="Cambria Math" panose="02040503050406030204" pitchFamily="18" charset="0"/>
                            </a:rPr>
                            <m:t>(</m:t>
                          </m:r>
                          <m:r>
                            <a:rPr lang="sr-Latn-RS" sz="3200" b="1" i="1" dirty="0" smtClean="0">
                              <a:solidFill>
                                <a:srgbClr val="C00000"/>
                              </a:solidFill>
                              <a:latin typeface="Cambria Math" panose="02040503050406030204" pitchFamily="18" charset="0"/>
                              <a:ea typeface="Cambria Math" panose="02040503050406030204" pitchFamily="18" charset="0"/>
                            </a:rPr>
                            <m:t>𝒋</m:t>
                          </m:r>
                          <m:r>
                            <a:rPr lang="sr-Latn-RS" sz="3200" b="1" i="1" dirty="0" smtClean="0">
                              <a:solidFill>
                                <a:srgbClr val="C00000"/>
                              </a:solidFill>
                              <a:latin typeface="Cambria Math" panose="02040503050406030204" pitchFamily="18" charset="0"/>
                              <a:ea typeface="Cambria Math" panose="02040503050406030204" pitchFamily="18" charset="0"/>
                            </a:rPr>
                            <m:t>)</m:t>
                          </m:r>
                        </m:sub>
                      </m:sSub>
                    </m:oMath>
                  </m:oMathPara>
                </a14:m>
                <a:endParaRPr lang="sr-Latn-RS" dirty="0"/>
              </a:p>
              <a:p>
                <a:endParaRPr lang="en-GB" dirty="0"/>
              </a:p>
            </p:txBody>
          </p:sp>
        </mc:Choice>
        <mc:Fallback>
          <p:sp>
            <p:nvSpPr>
              <p:cNvPr id="3" name="Content Placeholder 2">
                <a:extLst>
                  <a:ext uri="{FF2B5EF4-FFF2-40B4-BE49-F238E27FC236}">
                    <a16:creationId xmlns:a16="http://schemas.microsoft.com/office/drawing/2014/main" id="{FF3572A9-2DCB-5438-7159-A75B10593726}"/>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5D48E467-385E-311F-2AE9-DD8279065A05}"/>
              </a:ext>
            </a:extLst>
          </p:cNvPr>
          <p:cNvSpPr/>
          <p:nvPr/>
        </p:nvSpPr>
        <p:spPr>
          <a:xfrm>
            <a:off x="7422597" y="1523998"/>
            <a:ext cx="901700" cy="11810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1397212B-F524-733E-E595-066D4F336586}"/>
              </a:ext>
            </a:extLst>
          </p:cNvPr>
          <p:cNvCxnSpPr>
            <a:cxnSpLocks/>
            <a:endCxn id="4" idx="4"/>
          </p:cNvCxnSpPr>
          <p:nvPr/>
        </p:nvCxnSpPr>
        <p:spPr>
          <a:xfrm flipV="1">
            <a:off x="7552318" y="2705097"/>
            <a:ext cx="321129" cy="1663702"/>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522926E-C812-F352-7C8E-949C20A2A51D}"/>
              </a:ext>
            </a:extLst>
          </p:cNvPr>
          <p:cNvSpPr txBox="1"/>
          <p:nvPr/>
        </p:nvSpPr>
        <p:spPr>
          <a:xfrm>
            <a:off x="2453946" y="4503736"/>
            <a:ext cx="8141781" cy="707886"/>
          </a:xfrm>
          <a:prstGeom prst="rect">
            <a:avLst/>
          </a:prstGeom>
          <a:noFill/>
        </p:spPr>
        <p:txBody>
          <a:bodyPr wrap="none" rtlCol="0">
            <a:spAutoFit/>
          </a:bodyPr>
          <a:lstStyle/>
          <a:p>
            <a:pPr algn="ctr"/>
            <a:r>
              <a:rPr lang="sr-Cyrl-RS" sz="2000" dirty="0"/>
              <a:t>разлике од мерења до мерења карактеристичне само за ову групу</a:t>
            </a:r>
          </a:p>
          <a:p>
            <a:pPr algn="ctr"/>
            <a:r>
              <a:rPr lang="sr-Cyrl-RS" sz="2000" b="1" dirty="0"/>
              <a:t>= интеракција два фактора</a:t>
            </a:r>
          </a:p>
        </p:txBody>
      </p:sp>
    </p:spTree>
    <p:extLst>
      <p:ext uri="{BB962C8B-B14F-4D97-AF65-F5344CB8AC3E}">
        <p14:creationId xmlns:p14="http://schemas.microsoft.com/office/powerpoint/2010/main" val="15909066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F5A22-B0D6-281B-0E83-FD4EC1895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17E4F-D7DE-7B10-8B6E-6ED74E39CBD6}"/>
              </a:ext>
            </a:extLst>
          </p:cNvPr>
          <p:cNvSpPr>
            <a:spLocks noGrp="1"/>
          </p:cNvSpPr>
          <p:nvPr>
            <p:ph type="title"/>
          </p:nvPr>
        </p:nvSpPr>
        <p:spPr/>
        <p:txBody>
          <a:bodyPr/>
          <a:lstStyle/>
          <a:p>
            <a:r>
              <a:rPr lang="sr-Cyrl-RS" dirty="0"/>
              <a:t>Структурни (теоријски) модел</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05E146-2179-A743-BDC6-E152A00C14AE}"/>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sr-Cyrl-CS" sz="3200" b="1" i="1" dirty="0" smtClean="0">
                          <a:solidFill>
                            <a:srgbClr val="C00000"/>
                          </a:solidFill>
                          <a:latin typeface="Cambria Math" panose="02040503050406030204" pitchFamily="18" charset="0"/>
                        </a:rPr>
                        <m:t>𝒙</m:t>
                      </m:r>
                      <m:r>
                        <a:rPr lang="sr-Cyrl-CS" sz="3200" b="1" i="1" baseline="-25000" dirty="0" err="1">
                          <a:solidFill>
                            <a:srgbClr val="C00000"/>
                          </a:solidFill>
                          <a:latin typeface="Cambria Math" panose="02040503050406030204" pitchFamily="18" charset="0"/>
                        </a:rPr>
                        <m:t>𝒊</m:t>
                      </m:r>
                      <m:r>
                        <a:rPr lang="en-GB" sz="3200" b="1" i="1" baseline="-25000" dirty="0" smtClean="0">
                          <a:solidFill>
                            <a:srgbClr val="C00000"/>
                          </a:solidFill>
                          <a:latin typeface="Cambria Math" panose="02040503050406030204" pitchFamily="18" charset="0"/>
                        </a:rPr>
                        <m:t>𝒋</m:t>
                      </m:r>
                      <m:r>
                        <a:rPr lang="sr-Cyrl-CS" sz="3200" b="1" i="1" baseline="-25000" dirty="0" err="1">
                          <a:solidFill>
                            <a:srgbClr val="C00000"/>
                          </a:solidFill>
                          <a:latin typeface="Cambria Math" panose="02040503050406030204" pitchFamily="18" charset="0"/>
                        </a:rPr>
                        <m:t>𝒌</m:t>
                      </m:r>
                      <m:r>
                        <a:rPr lang="sr-Cyrl-CS" sz="3200" b="1" i="1" dirty="0">
                          <a:solidFill>
                            <a:srgbClr val="C00000"/>
                          </a:solidFill>
                          <a:latin typeface="Cambria Math" panose="02040503050406030204" pitchFamily="18" charset="0"/>
                        </a:rPr>
                        <m:t> = </m:t>
                      </m:r>
                      <m:r>
                        <a:rPr lang="el-GR" sz="3200" b="1" i="1" dirty="0">
                          <a:solidFill>
                            <a:srgbClr val="C00000"/>
                          </a:solidFill>
                          <a:latin typeface="Cambria Math" panose="02040503050406030204" pitchFamily="18" charset="0"/>
                        </a:rPr>
                        <m:t>𝝁</m:t>
                      </m:r>
                      <m:r>
                        <a:rPr lang="en-GB" sz="3200" b="1" i="1" dirty="0">
                          <a:solidFill>
                            <a:srgbClr val="C00000"/>
                          </a:solidFill>
                          <a:latin typeface="Cambria Math" panose="02040503050406030204" pitchFamily="18" charset="0"/>
                        </a:rPr>
                        <m:t> </m:t>
                      </m:r>
                      <m:r>
                        <a:rPr lang="en-GB" sz="3200" b="1" i="1" dirty="0" smtClean="0">
                          <a:solidFill>
                            <a:srgbClr val="C00000"/>
                          </a:solidFill>
                          <a:latin typeface="Cambria Math" panose="02040503050406030204" pitchFamily="18" charset="0"/>
                        </a:rPr>
                        <m:t>+</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𝜶</m:t>
                          </m:r>
                        </m:e>
                        <m:sub>
                          <m:r>
                            <a:rPr lang="sr-Latn-RS" sz="3200" b="1" i="1" dirty="0" smtClean="0">
                              <a:solidFill>
                                <a:srgbClr val="C00000"/>
                              </a:solidFill>
                              <a:latin typeface="Cambria Math" panose="02040503050406030204" pitchFamily="18" charset="0"/>
                            </a:rPr>
                            <m:t>𝒋</m:t>
                          </m:r>
                        </m:sub>
                      </m:sSub>
                      <m:r>
                        <a:rPr lang="sr-Latn-RS" sz="3200" b="1" i="1" dirty="0" smtClean="0">
                          <a:solidFill>
                            <a:srgbClr val="C00000"/>
                          </a:solidFill>
                          <a:latin typeface="Cambria Math" panose="02040503050406030204" pitchFamily="18" charset="0"/>
                        </a:rPr>
                        <m:t>+</m:t>
                      </m:r>
                      <m:r>
                        <a:rPr lang="en-GB" sz="3200" b="1" i="1" dirty="0" smtClean="0">
                          <a:solidFill>
                            <a:srgbClr val="C00000"/>
                          </a:solidFill>
                          <a:latin typeface="Cambria Math" panose="02040503050406030204" pitchFamily="18" charset="0"/>
                        </a:rPr>
                        <m:t> </m:t>
                      </m:r>
                      <m:sSub>
                        <m:sSubPr>
                          <m:ctrlPr>
                            <a:rPr lang="en-GB" sz="3200" b="1" i="1" dirty="0" smtClean="0">
                              <a:solidFill>
                                <a:srgbClr val="C00000"/>
                              </a:solidFill>
                              <a:latin typeface="Cambria Math" panose="02040503050406030204" pitchFamily="18" charset="0"/>
                            </a:rPr>
                          </m:ctrlPr>
                        </m:sSubPr>
                        <m:e>
                          <m:r>
                            <a:rPr lang="en-GB"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rPr>
                            <m:t>𝒊</m:t>
                          </m:r>
                          <m:r>
                            <a:rPr lang="sr-Latn-RS" sz="3200" b="1" i="1" dirty="0" smtClean="0">
                              <a:solidFill>
                                <a:srgbClr val="C00000"/>
                              </a:solidFill>
                              <a:latin typeface="Cambria Math" panose="02040503050406030204" pitchFamily="18" charset="0"/>
                            </a:rPr>
                            <m:t>(</m:t>
                          </m:r>
                          <m:r>
                            <a:rPr lang="sr-Latn-RS" sz="3200" b="1" i="1" dirty="0" smtClean="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m:t>
                          </m:r>
                        </m:sub>
                      </m:sSub>
                      <m:r>
                        <a:rPr lang="en-GB" sz="3200" b="1" i="1" dirty="0">
                          <a:solidFill>
                            <a:srgbClr val="C00000"/>
                          </a:solidFill>
                          <a:latin typeface="Cambria Math" panose="02040503050406030204" pitchFamily="18" charset="0"/>
                        </a:rPr>
                        <m:t>+ </m:t>
                      </m:r>
                      <m:r>
                        <a:rPr lang="el-GR" sz="3200" b="1" i="1" dirty="0">
                          <a:solidFill>
                            <a:srgbClr val="C00000"/>
                          </a:solidFill>
                          <a:latin typeface="Cambria Math" panose="02040503050406030204" pitchFamily="18" charset="0"/>
                        </a:rPr>
                        <m:t>𝝉</m:t>
                      </m:r>
                      <m:r>
                        <a:rPr lang="en-GB" sz="3200" b="1" i="1" baseline="-25000" dirty="0">
                          <a:solidFill>
                            <a:srgbClr val="C00000"/>
                          </a:solidFill>
                          <a:latin typeface="Cambria Math" panose="02040503050406030204" pitchFamily="18" charset="0"/>
                        </a:rPr>
                        <m:t>𝒌</m:t>
                      </m:r>
                      <m:r>
                        <a:rPr lang="en-GB" sz="3200" b="1" i="1" dirty="0">
                          <a:solidFill>
                            <a:srgbClr val="C00000"/>
                          </a:solidFill>
                          <a:latin typeface="Cambria Math" panose="02040503050406030204" pitchFamily="18" charset="0"/>
                        </a:rPr>
                        <m:t> +</m:t>
                      </m:r>
                      <m:sSub>
                        <m:sSubPr>
                          <m:ctrlPr>
                            <a:rPr lang="en-GB" sz="3200" b="1" i="1" dirty="0">
                              <a:solidFill>
                                <a:srgbClr val="C00000"/>
                              </a:solidFill>
                              <a:latin typeface="Cambria Math" panose="02040503050406030204" pitchFamily="18" charset="0"/>
                            </a:rPr>
                          </m:ctrlPr>
                        </m:sSubPr>
                        <m:e>
                          <m:r>
                            <a:rPr lang="en-GB" sz="3200" b="1" i="1" dirty="0">
                              <a:solidFill>
                                <a:srgbClr val="C00000"/>
                              </a:solidFill>
                              <a:latin typeface="Cambria Math" panose="02040503050406030204" pitchFamily="18" charset="0"/>
                              <a:ea typeface="Cambria Math" panose="02040503050406030204" pitchFamily="18" charset="0"/>
                            </a:rPr>
                            <m:t>𝜶</m:t>
                          </m:r>
                          <m:r>
                            <a:rPr lang="en-GB" sz="3200" b="1" i="1" dirty="0" smtClean="0">
                              <a:solidFill>
                                <a:srgbClr val="C00000"/>
                              </a:solidFill>
                              <a:latin typeface="Cambria Math" panose="02040503050406030204" pitchFamily="18" charset="0"/>
                              <a:ea typeface="Cambria Math" panose="02040503050406030204" pitchFamily="18" charset="0"/>
                            </a:rPr>
                            <m:t>𝝉</m:t>
                          </m:r>
                        </m:e>
                        <m:sub>
                          <m:r>
                            <a:rPr lang="sr-Latn-RS" sz="3200" b="1" i="1" dirty="0">
                              <a:solidFill>
                                <a:srgbClr val="C00000"/>
                              </a:solidFill>
                              <a:latin typeface="Cambria Math" panose="02040503050406030204" pitchFamily="18" charset="0"/>
                            </a:rPr>
                            <m:t>𝒋</m:t>
                          </m:r>
                          <m:r>
                            <a:rPr lang="sr-Latn-RS" sz="3200" b="1" i="1" dirty="0" smtClean="0">
                              <a:solidFill>
                                <a:srgbClr val="C00000"/>
                              </a:solidFill>
                              <a:latin typeface="Cambria Math" panose="02040503050406030204" pitchFamily="18" charset="0"/>
                            </a:rPr>
                            <m:t>𝒌</m:t>
                          </m:r>
                        </m:sub>
                      </m:sSub>
                      <m:r>
                        <a:rPr lang="sr-Latn-RS" sz="3200" b="1" i="1" dirty="0" smtClean="0">
                          <a:solidFill>
                            <a:srgbClr val="C00000"/>
                          </a:solidFill>
                          <a:latin typeface="Cambria Math" panose="02040503050406030204" pitchFamily="18" charset="0"/>
                        </a:rPr>
                        <m:t>+ </m:t>
                      </m:r>
                      <m:r>
                        <a:rPr lang="sr-Latn-RS" sz="3200" b="1" i="1" dirty="0" smtClean="0">
                          <a:solidFill>
                            <a:srgbClr val="C00000"/>
                          </a:solidFill>
                          <a:latin typeface="Cambria Math" panose="02040503050406030204" pitchFamily="18" charset="0"/>
                          <a:ea typeface="Cambria Math" panose="02040503050406030204" pitchFamily="18" charset="0"/>
                        </a:rPr>
                        <m:t>𝝉</m:t>
                      </m:r>
                      <m:sSub>
                        <m:sSubPr>
                          <m:ctrlPr>
                            <a:rPr lang="sr-Latn-RS" sz="3200" b="1" i="1" dirty="0" smtClean="0">
                              <a:solidFill>
                                <a:srgbClr val="C00000"/>
                              </a:solidFill>
                              <a:latin typeface="Cambria Math" panose="02040503050406030204" pitchFamily="18" charset="0"/>
                              <a:ea typeface="Cambria Math" panose="02040503050406030204" pitchFamily="18" charset="0"/>
                            </a:rPr>
                          </m:ctrlPr>
                        </m:sSubPr>
                        <m:e>
                          <m:r>
                            <a:rPr lang="sr-Latn-RS" sz="3200" b="1" i="1" dirty="0" smtClean="0">
                              <a:solidFill>
                                <a:srgbClr val="C00000"/>
                              </a:solidFill>
                              <a:latin typeface="Cambria Math" panose="02040503050406030204" pitchFamily="18" charset="0"/>
                              <a:ea typeface="Cambria Math" panose="02040503050406030204" pitchFamily="18" charset="0"/>
                            </a:rPr>
                            <m:t>𝝅</m:t>
                          </m:r>
                        </m:e>
                        <m:sub>
                          <m:r>
                            <a:rPr lang="sr-Latn-RS" sz="3200" b="1" i="1" dirty="0" smtClean="0">
                              <a:solidFill>
                                <a:srgbClr val="C00000"/>
                              </a:solidFill>
                              <a:latin typeface="Cambria Math" panose="02040503050406030204" pitchFamily="18" charset="0"/>
                              <a:ea typeface="Cambria Math" panose="02040503050406030204" pitchFamily="18" charset="0"/>
                            </a:rPr>
                            <m:t>𝒌𝒊</m:t>
                          </m:r>
                          <m:r>
                            <a:rPr lang="sr-Latn-RS" sz="3200" b="1" i="1" dirty="0" smtClean="0">
                              <a:solidFill>
                                <a:srgbClr val="C00000"/>
                              </a:solidFill>
                              <a:latin typeface="Cambria Math" panose="02040503050406030204" pitchFamily="18" charset="0"/>
                              <a:ea typeface="Cambria Math" panose="02040503050406030204" pitchFamily="18" charset="0"/>
                            </a:rPr>
                            <m:t>(</m:t>
                          </m:r>
                          <m:r>
                            <a:rPr lang="sr-Latn-RS" sz="3200" b="1" i="1" dirty="0" smtClean="0">
                              <a:solidFill>
                                <a:srgbClr val="C00000"/>
                              </a:solidFill>
                              <a:latin typeface="Cambria Math" panose="02040503050406030204" pitchFamily="18" charset="0"/>
                              <a:ea typeface="Cambria Math" panose="02040503050406030204" pitchFamily="18" charset="0"/>
                            </a:rPr>
                            <m:t>𝒋</m:t>
                          </m:r>
                          <m:r>
                            <a:rPr lang="sr-Latn-RS" sz="3200" b="1" i="1" dirty="0" smtClean="0">
                              <a:solidFill>
                                <a:srgbClr val="C00000"/>
                              </a:solidFill>
                              <a:latin typeface="Cambria Math" panose="02040503050406030204" pitchFamily="18" charset="0"/>
                              <a:ea typeface="Cambria Math" panose="02040503050406030204" pitchFamily="18" charset="0"/>
                            </a:rPr>
                            <m:t>)</m:t>
                          </m:r>
                        </m:sub>
                      </m:sSub>
                    </m:oMath>
                  </m:oMathPara>
                </a14:m>
              </a:p>
              <a:p>
                <a:endParaRPr lang="sr-Latn-RS" dirty="0"/>
              </a:p>
              <a:p>
                <a:endParaRPr lang="en-GB" dirty="0"/>
              </a:p>
            </p:txBody>
          </p:sp>
        </mc:Choice>
        <mc:Fallback>
          <p:sp>
            <p:nvSpPr>
              <p:cNvPr id="3" name="Content Placeholder 2">
                <a:extLst>
                  <a:ext uri="{FF2B5EF4-FFF2-40B4-BE49-F238E27FC236}">
                    <a16:creationId xmlns:a16="http://schemas.microsoft.com/office/drawing/2014/main" id="{4F05E146-2179-A743-BDC6-E152A00C14AE}"/>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813C641E-FC89-0DFC-056F-6CBB85BA6146}"/>
              </a:ext>
            </a:extLst>
          </p:cNvPr>
          <p:cNvSpPr/>
          <p:nvPr/>
        </p:nvSpPr>
        <p:spPr>
          <a:xfrm>
            <a:off x="8708327" y="1523998"/>
            <a:ext cx="1439511" cy="11810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A4DF0115-1641-7E9A-6A52-DD6E44B5FD08}"/>
              </a:ext>
            </a:extLst>
          </p:cNvPr>
          <p:cNvCxnSpPr>
            <a:cxnSpLocks/>
            <a:endCxn id="4" idx="4"/>
          </p:cNvCxnSpPr>
          <p:nvPr/>
        </p:nvCxnSpPr>
        <p:spPr>
          <a:xfrm flipV="1">
            <a:off x="8838049" y="2705097"/>
            <a:ext cx="590034" cy="1663702"/>
          </a:xfrm>
          <a:prstGeom prst="straightConnector1">
            <a:avLst/>
          </a:prstGeom>
          <a:ln w="38100">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DE6124A-C186-AD17-5058-CEAABB7A8501}"/>
              </a:ext>
            </a:extLst>
          </p:cNvPr>
          <p:cNvSpPr txBox="1"/>
          <p:nvPr/>
        </p:nvSpPr>
        <p:spPr>
          <a:xfrm>
            <a:off x="2929965" y="4368799"/>
            <a:ext cx="8998104" cy="1631216"/>
          </a:xfrm>
          <a:prstGeom prst="rect">
            <a:avLst/>
          </a:prstGeom>
          <a:noFill/>
        </p:spPr>
        <p:txBody>
          <a:bodyPr wrap="none" lIns="91440" tIns="45720" rIns="91440" bIns="45720" rtlCol="0" anchor="t">
            <a:spAutoFit/>
          </a:bodyPr>
          <a:lstStyle/>
          <a:p>
            <a:pPr algn="ctr"/>
            <a:r>
              <a:rPr lang="sr-Cyrl-RS" sz="2000" dirty="0"/>
              <a:t>разлике од мерења до мерења по којима се овај испитаник разликује чак </a:t>
            </a:r>
          </a:p>
          <a:p>
            <a:pPr algn="ctr"/>
            <a:r>
              <a:rPr lang="sr-Cyrl-RS" sz="2000" dirty="0"/>
              <a:t>и од припадника своје групе</a:t>
            </a:r>
          </a:p>
          <a:p>
            <a:pPr algn="ctr"/>
            <a:endParaRPr lang="sr-Cyrl-RS" sz="2000" dirty="0"/>
          </a:p>
          <a:p>
            <a:pPr algn="ctr"/>
            <a:r>
              <a:rPr lang="sr-Cyrl-RS" sz="2000" dirty="0"/>
              <a:t>= интеракција </a:t>
            </a:r>
            <a:r>
              <a:rPr lang="sr-Cyrl-RS" sz="2000" dirty="0" err="1"/>
              <a:t>унутаргрупних</a:t>
            </a:r>
            <a:r>
              <a:rPr lang="sr-Cyrl-RS" sz="2000" dirty="0"/>
              <a:t> разлика и поновљеног фактора</a:t>
            </a:r>
            <a:br>
              <a:rPr lang="en-GB" sz="2000" dirty="0"/>
            </a:br>
            <a:r>
              <a:rPr lang="en-GB" sz="2000" b="1" dirty="0"/>
              <a:t>( = </a:t>
            </a:r>
            <a:r>
              <a:rPr lang="sr-Cyrl-RS" sz="2000" b="1" dirty="0"/>
              <a:t>грешка</a:t>
            </a:r>
            <a:r>
              <a:rPr lang="en-GB" sz="2000" b="1" dirty="0"/>
              <a:t> </a:t>
            </a:r>
            <a:r>
              <a:rPr lang="sr-Cyrl-RS" sz="2000" b="1" dirty="0"/>
              <a:t>за варирања унутар субјекта)</a:t>
            </a:r>
            <a:endParaRPr lang="sr-Cyrl-RS" sz="2000" dirty="0"/>
          </a:p>
        </p:txBody>
      </p:sp>
    </p:spTree>
    <p:extLst>
      <p:ext uri="{BB962C8B-B14F-4D97-AF65-F5344CB8AC3E}">
        <p14:creationId xmlns:p14="http://schemas.microsoft.com/office/powerpoint/2010/main" val="263662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D3074-FB03-1E83-529D-2FA7564CB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5ACA1-B310-1417-A09E-B1BDC3F3F7D6}"/>
              </a:ext>
            </a:extLst>
          </p:cNvPr>
          <p:cNvSpPr>
            <a:spLocks noGrp="1"/>
          </p:cNvSpPr>
          <p:nvPr>
            <p:ph type="title"/>
          </p:nvPr>
        </p:nvSpPr>
        <p:spPr/>
        <p:txBody>
          <a:bodyPr/>
          <a:lstStyle/>
          <a:p>
            <a:r>
              <a:rPr lang="sr-Cyrl-RS"/>
              <a:t>Типови поновљених мерења</a:t>
            </a:r>
            <a:endParaRPr lang="en-GB"/>
          </a:p>
        </p:txBody>
      </p:sp>
      <p:sp>
        <p:nvSpPr>
          <p:cNvPr id="3" name="Content Placeholder 2">
            <a:extLst>
              <a:ext uri="{FF2B5EF4-FFF2-40B4-BE49-F238E27FC236}">
                <a16:creationId xmlns:a16="http://schemas.microsoft.com/office/drawing/2014/main" id="{514A8DD6-C1E6-02E2-153F-6DAE7056E768}"/>
              </a:ext>
            </a:extLst>
          </p:cNvPr>
          <p:cNvSpPr>
            <a:spLocks noGrp="1"/>
          </p:cNvSpPr>
          <p:nvPr>
            <p:ph idx="1"/>
          </p:nvPr>
        </p:nvSpPr>
        <p:spPr>
          <a:xfrm>
            <a:off x="838200" y="1673243"/>
            <a:ext cx="6934446" cy="4735946"/>
          </a:xfrm>
        </p:spPr>
        <p:txBody>
          <a:bodyPr>
            <a:normAutofit/>
          </a:bodyPr>
          <a:lstStyle/>
          <a:p>
            <a:pPr marL="0" indent="0">
              <a:buNone/>
            </a:pPr>
            <a:r>
              <a:rPr lang="sr-Cyrl-RS" b="1"/>
              <a:t>2. </a:t>
            </a:r>
            <a:r>
              <a:rPr lang="sr-Cyrl-RS" b="1" u="sng"/>
              <a:t>Рандомизовани блокови</a:t>
            </a:r>
            <a:endParaRPr lang="en-GB" b="1"/>
          </a:p>
          <a:p>
            <a:pPr lvl="1"/>
            <a:r>
              <a:rPr lang="en-GB"/>
              <a:t>g</a:t>
            </a:r>
            <a:r>
              <a:rPr lang="sr-Cyrl-RS"/>
              <a:t>-</a:t>
            </a:r>
            <a:r>
              <a:rPr lang="sr-Cyrl-RS" err="1"/>
              <a:t>торке</a:t>
            </a:r>
            <a:r>
              <a:rPr lang="sr-Cyrl-RS"/>
              <a:t> = парови, тројке, четворке… - групице од било којих </a:t>
            </a:r>
            <a:r>
              <a:rPr lang="en-GB"/>
              <a:t>g</a:t>
            </a:r>
            <a:r>
              <a:rPr lang="sr-Cyrl-RS"/>
              <a:t> чланова</a:t>
            </a:r>
          </a:p>
          <a:p>
            <a:pPr lvl="1"/>
            <a:r>
              <a:rPr lang="en-GB"/>
              <a:t>g-</a:t>
            </a:r>
            <a:r>
              <a:rPr lang="sr-Cyrl-RS" err="1"/>
              <a:t>торке</a:t>
            </a:r>
            <a:r>
              <a:rPr lang="sr-Cyrl-RS"/>
              <a:t> </a:t>
            </a:r>
            <a:r>
              <a:rPr lang="sr-Cyrl-RS" u="sng"/>
              <a:t>међусобно заменљивих </a:t>
            </a:r>
            <a:r>
              <a:rPr lang="sr-Cyrl-RS"/>
              <a:t>чланова</a:t>
            </a:r>
            <a:r>
              <a:rPr lang="en-GB"/>
              <a:t> </a:t>
            </a:r>
            <a:r>
              <a:rPr lang="sr-Cyrl-RS"/>
              <a:t>који се </a:t>
            </a:r>
            <a:r>
              <a:rPr lang="sr-Cyrl-RS" u="sng"/>
              <a:t>случајно распоређују </a:t>
            </a:r>
            <a:r>
              <a:rPr lang="sr-Cyrl-RS"/>
              <a:t>на </a:t>
            </a:r>
            <a:r>
              <a:rPr lang="en-GB"/>
              <a:t>g</a:t>
            </a:r>
            <a:r>
              <a:rPr lang="sr-Cyrl-RS"/>
              <a:t> нивоа фактора</a:t>
            </a:r>
          </a:p>
          <a:p>
            <a:pPr lvl="1"/>
            <a:r>
              <a:rPr lang="sr-Cyrl-RS"/>
              <a:t>међусобна </a:t>
            </a:r>
            <a:r>
              <a:rPr lang="sr-Cyrl-RS" err="1"/>
              <a:t>заменљивост</a:t>
            </a:r>
            <a:r>
              <a:rPr lang="sr-Cyrl-RS"/>
              <a:t> се постиже уједначеношћу чланова по свим познатим битним карактеристикама</a:t>
            </a:r>
          </a:p>
          <a:p>
            <a:pPr lvl="1"/>
            <a:endParaRPr lang="sr-Cyrl-RS"/>
          </a:p>
          <a:p>
            <a:pPr lvl="1"/>
            <a:r>
              <a:rPr lang="sr-Cyrl-RS"/>
              <a:t>„као да“ је исти ентитет на сваком нивоу</a:t>
            </a:r>
            <a:endParaRPr lang="en-GB"/>
          </a:p>
        </p:txBody>
      </p:sp>
      <p:pic>
        <p:nvPicPr>
          <p:cNvPr id="5" name="Picture 4">
            <a:extLst>
              <a:ext uri="{FF2B5EF4-FFF2-40B4-BE49-F238E27FC236}">
                <a16:creationId xmlns:a16="http://schemas.microsoft.com/office/drawing/2014/main" id="{BD8B5393-9958-856A-6E65-F9917C922F7F}"/>
              </a:ext>
            </a:extLst>
          </p:cNvPr>
          <p:cNvPicPr>
            <a:picLocks noChangeAspect="1"/>
          </p:cNvPicPr>
          <p:nvPr/>
        </p:nvPicPr>
        <p:blipFill>
          <a:blip r:embed="rId3"/>
          <a:srcRect l="31000" r="20193"/>
          <a:stretch>
            <a:fillRect/>
          </a:stretch>
        </p:blipFill>
        <p:spPr>
          <a:xfrm>
            <a:off x="7833634" y="1690687"/>
            <a:ext cx="3399224" cy="4718501"/>
          </a:xfrm>
          <a:prstGeom prst="rect">
            <a:avLst/>
          </a:prstGeom>
        </p:spPr>
      </p:pic>
    </p:spTree>
    <p:extLst>
      <p:ext uri="{BB962C8B-B14F-4D97-AF65-F5344CB8AC3E}">
        <p14:creationId xmlns:p14="http://schemas.microsoft.com/office/powerpoint/2010/main" val="113134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9CC2-F4B4-B9E0-7680-3B12B8160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DAFE21-D7E9-28F0-3D9D-23D6D0338DE8}"/>
              </a:ext>
            </a:extLst>
          </p:cNvPr>
          <p:cNvSpPr>
            <a:spLocks noGrp="1"/>
          </p:cNvSpPr>
          <p:nvPr>
            <p:ph type="title"/>
          </p:nvPr>
        </p:nvSpPr>
        <p:spPr/>
        <p:txBody>
          <a:bodyPr/>
          <a:lstStyle/>
          <a:p>
            <a:r>
              <a:rPr lang="sr-Cyrl-RS"/>
              <a:t>Разлагање сума квадрата</a:t>
            </a:r>
            <a:endParaRPr lang="en-GB"/>
          </a:p>
        </p:txBody>
      </p:sp>
      <p:graphicFrame>
        <p:nvGraphicFramePr>
          <p:cNvPr id="7" name="Content Placeholder 6">
            <a:extLst>
              <a:ext uri="{FF2B5EF4-FFF2-40B4-BE49-F238E27FC236}">
                <a16:creationId xmlns:a16="http://schemas.microsoft.com/office/drawing/2014/main" id="{1EC0B9F8-973B-9539-C24C-ACAB3C190F69}"/>
              </a:ext>
            </a:extLst>
          </p:cNvPr>
          <p:cNvGraphicFramePr>
            <a:graphicFrameLocks noGrp="1"/>
          </p:cNvGraphicFramePr>
          <p:nvPr>
            <p:ph idx="1"/>
            <p:extLst>
              <p:ext uri="{D42A27DB-BD31-4B8C-83A1-F6EECF244321}">
                <p14:modId xmlns:p14="http://schemas.microsoft.com/office/powerpoint/2010/main" val="1328436964"/>
              </p:ext>
            </p:extLst>
          </p:nvPr>
        </p:nvGraphicFramePr>
        <p:xfrm>
          <a:off x="838200" y="1359673"/>
          <a:ext cx="10515600" cy="5133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965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FED0E-D289-30C7-9AB4-BC44A7597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830E2-3996-B5BA-0019-97580E881A99}"/>
              </a:ext>
            </a:extLst>
          </p:cNvPr>
          <p:cNvSpPr>
            <a:spLocks noGrp="1"/>
          </p:cNvSpPr>
          <p:nvPr>
            <p:ph type="title"/>
          </p:nvPr>
        </p:nvSpPr>
        <p:spPr/>
        <p:txBody>
          <a:bodyPr/>
          <a:lstStyle/>
          <a:p>
            <a:r>
              <a:rPr lang="sr-Cyrl-RS" dirty="0"/>
              <a:t>Суме квадрата имају и припадајуће степене слободе и варијансе</a:t>
            </a:r>
            <a:endParaRPr lang="en-GB" dirty="0"/>
          </a:p>
        </p:txBody>
      </p:sp>
      <p:pic>
        <p:nvPicPr>
          <p:cNvPr id="5" name="Content Placeholder 4">
            <a:extLst>
              <a:ext uri="{FF2B5EF4-FFF2-40B4-BE49-F238E27FC236}">
                <a16:creationId xmlns:a16="http://schemas.microsoft.com/office/drawing/2014/main" id="{9509F849-9739-BC8F-EB58-7D8899FAC3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4497" y="2067339"/>
            <a:ext cx="9323005" cy="386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9126265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283D-6201-E5D7-85D8-D38D56E0AF08}"/>
              </a:ext>
            </a:extLst>
          </p:cNvPr>
          <p:cNvSpPr>
            <a:spLocks noGrp="1"/>
          </p:cNvSpPr>
          <p:nvPr>
            <p:ph type="title"/>
          </p:nvPr>
        </p:nvSpPr>
        <p:spPr/>
        <p:txBody>
          <a:bodyPr>
            <a:normAutofit fontScale="90000"/>
          </a:bodyPr>
          <a:lstStyle/>
          <a:p>
            <a:r>
              <a:rPr lang="sr-Cyrl-RS" dirty="0"/>
              <a:t>10. </a:t>
            </a:r>
            <a:r>
              <a:rPr lang="en-US" dirty="0" err="1"/>
              <a:t>Тестирање</a:t>
            </a:r>
            <a:r>
              <a:rPr lang="en-US" dirty="0"/>
              <a:t> </a:t>
            </a:r>
            <a:r>
              <a:rPr lang="en-US" dirty="0" err="1"/>
              <a:t>значајности</a:t>
            </a:r>
            <a:r>
              <a:rPr lang="en-US" dirty="0"/>
              <a:t> у </a:t>
            </a:r>
            <a:r>
              <a:rPr lang="en-US" dirty="0" err="1"/>
              <a:t>двофакторском</a:t>
            </a:r>
            <a:r>
              <a:rPr lang="en-US" dirty="0"/>
              <a:t> </a:t>
            </a:r>
            <a:r>
              <a:rPr lang="en-US" dirty="0" err="1"/>
              <a:t>мешовитом</a:t>
            </a:r>
            <a:r>
              <a:rPr lang="en-US" dirty="0"/>
              <a:t> </a:t>
            </a:r>
            <a:r>
              <a:rPr lang="en-US" dirty="0" err="1"/>
              <a:t>нацрту</a:t>
            </a:r>
            <a:r>
              <a:rPr lang="en-US" dirty="0"/>
              <a:t> (</a:t>
            </a:r>
            <a:r>
              <a:rPr lang="en-US" dirty="0" err="1"/>
              <a:t>главна</a:t>
            </a:r>
            <a:r>
              <a:rPr lang="en-US" dirty="0"/>
              <a:t> и </a:t>
            </a:r>
            <a:r>
              <a:rPr lang="en-US" dirty="0" err="1"/>
              <a:t>накнадна</a:t>
            </a:r>
            <a:r>
              <a:rPr lang="en-US" dirty="0"/>
              <a:t> </a:t>
            </a:r>
            <a:r>
              <a:rPr lang="en-US" dirty="0" err="1"/>
              <a:t>поређења</a:t>
            </a:r>
            <a:r>
              <a:rPr lang="en-US" dirty="0"/>
              <a:t>)</a:t>
            </a:r>
          </a:p>
        </p:txBody>
      </p:sp>
    </p:spTree>
    <p:extLst>
      <p:ext uri="{BB962C8B-B14F-4D97-AF65-F5344CB8AC3E}">
        <p14:creationId xmlns:p14="http://schemas.microsoft.com/office/powerpoint/2010/main" val="1591231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DD08-B319-9414-C83D-13E1D3A83A93}"/>
              </a:ext>
            </a:extLst>
          </p:cNvPr>
          <p:cNvSpPr>
            <a:spLocks noGrp="1"/>
          </p:cNvSpPr>
          <p:nvPr>
            <p:ph type="title"/>
          </p:nvPr>
        </p:nvSpPr>
        <p:spPr/>
        <p:txBody>
          <a:bodyPr/>
          <a:lstStyle/>
          <a:p>
            <a:r>
              <a:rPr lang="en-US" dirty="0" err="1"/>
              <a:t>Тестирање</a:t>
            </a:r>
            <a:r>
              <a:rPr lang="en-US" dirty="0"/>
              <a:t> </a:t>
            </a:r>
            <a:r>
              <a:rPr lang="en-US" dirty="0" err="1"/>
              <a:t>хипотезе</a:t>
            </a:r>
            <a:r>
              <a:rPr lang="en-US" dirty="0"/>
              <a:t> о </a:t>
            </a:r>
            <a:r>
              <a:rPr lang="en-US" dirty="0" err="1"/>
              <a:t>интеракцији</a:t>
            </a:r>
          </a:p>
        </p:txBody>
      </p:sp>
      <p:sp>
        <p:nvSpPr>
          <p:cNvPr id="3" name="Content Placeholder 2">
            <a:extLst>
              <a:ext uri="{FF2B5EF4-FFF2-40B4-BE49-F238E27FC236}">
                <a16:creationId xmlns:a16="http://schemas.microsoft.com/office/drawing/2014/main" id="{8AD7749C-9F77-780D-04AF-D9E850C2F9AC}"/>
              </a:ext>
            </a:extLst>
          </p:cNvPr>
          <p:cNvSpPr>
            <a:spLocks noGrp="1"/>
          </p:cNvSpPr>
          <p:nvPr>
            <p:ph idx="1"/>
          </p:nvPr>
        </p:nvSpPr>
        <p:spPr/>
        <p:txBody>
          <a:bodyPr/>
          <a:lstStyle/>
          <a:p>
            <a:pPr marL="0" indent="0" algn="ctr">
              <a:buNone/>
            </a:pPr>
            <a:r>
              <a:rPr lang="sr-Latn-RS" b="1" dirty="0"/>
              <a:t>H</a:t>
            </a:r>
            <a:r>
              <a:rPr lang="sr-Latn-RS" b="1" baseline="-25000" dirty="0"/>
              <a:t>0</a:t>
            </a:r>
            <a:r>
              <a:rPr lang="sr-Latn-RS" b="1" dirty="0"/>
              <a:t>:</a:t>
            </a:r>
            <a:r>
              <a:rPr lang="sr-Latn-RS" dirty="0"/>
              <a:t> </a:t>
            </a:r>
            <a:r>
              <a:rPr lang="el-GR" b="1" dirty="0" err="1"/>
              <a:t>ατ</a:t>
            </a:r>
            <a:r>
              <a:rPr lang="sr-Latn-RS" b="1" baseline="-25000" dirty="0" err="1"/>
              <a:t>jk</a:t>
            </a:r>
            <a:r>
              <a:rPr lang="sr-Latn-RS" b="1" dirty="0"/>
              <a:t> = 0,</a:t>
            </a:r>
            <a:r>
              <a:rPr lang="hr-HR" altLang="en-US" b="1" dirty="0"/>
              <a:t> </a:t>
            </a:r>
            <a:r>
              <a:rPr lang="hr-HR" altLang="en-US" b="1" dirty="0">
                <a:sym typeface="Symbol" panose="05050102010706020507" pitchFamily="18" charset="2"/>
              </a:rPr>
              <a:t></a:t>
            </a:r>
            <a:r>
              <a:rPr lang="hr-HR" altLang="en-US" b="1" dirty="0"/>
              <a:t> </a:t>
            </a:r>
            <a:r>
              <a:rPr lang="hr-HR" altLang="en-US" b="1" dirty="0" err="1"/>
              <a:t>j</a:t>
            </a:r>
            <a:r>
              <a:rPr lang="hr-HR" altLang="en-US" b="1" i="1" dirty="0" err="1"/>
              <a:t>k</a:t>
            </a:r>
            <a:endParaRPr lang="sr-Cyrl-RS" altLang="en-US" b="1" i="1" dirty="0"/>
          </a:p>
          <a:p>
            <a:pPr marL="0" indent="0">
              <a:buNone/>
            </a:pPr>
            <a:endParaRPr lang="sr-Latn-RS" dirty="0"/>
          </a:p>
          <a:p>
            <a:pPr marL="0" indent="0">
              <a:buNone/>
            </a:pPr>
            <a:endParaRPr lang="sr-Latn-RS" dirty="0"/>
          </a:p>
          <a:p>
            <a:pPr marL="0" indent="0">
              <a:buNone/>
            </a:pPr>
            <a:endParaRPr lang="sr-Latn-RS" dirty="0"/>
          </a:p>
          <a:p>
            <a:pPr marL="0" indent="0">
              <a:buNone/>
            </a:pPr>
            <a:endParaRPr lang="sr-Latn-RS" dirty="0"/>
          </a:p>
          <a:p>
            <a:endParaRPr lang="sr-Latn-RS" dirty="0"/>
          </a:p>
          <a:p>
            <a:r>
              <a:rPr lang="sr-Cyrl-RS" dirty="0"/>
              <a:t>фактор је унутар субјекта – та се и грешка узима</a:t>
            </a:r>
          </a:p>
        </p:txBody>
      </p:sp>
      <mc:AlternateContent xmlns:mc="http://schemas.openxmlformats.org/markup-compatibility/2006">
        <mc:Choice xmlns:a14="http://schemas.microsoft.com/office/drawing/2010/main" Requires="a14">
          <p:sp>
            <p:nvSpPr>
              <p:cNvPr id="4" name="Object 8">
                <a:extLst>
                  <a:ext uri="{FF2B5EF4-FFF2-40B4-BE49-F238E27FC236}">
                    <a16:creationId xmlns:a16="http://schemas.microsoft.com/office/drawing/2014/main" id="{E14F2A0A-89CB-0651-84EA-7C37710187A1}"/>
                  </a:ext>
                </a:extLst>
              </p:cNvPr>
              <p:cNvSpPr txBox="1"/>
              <p:nvPr/>
            </p:nvSpPr>
            <p:spPr bwMode="auto">
              <a:xfrm>
                <a:off x="4774565" y="2795133"/>
                <a:ext cx="2642870" cy="1586036"/>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𝐹</m:t>
                          </m:r>
                        </m:e>
                        <m:sub>
                          <m:r>
                            <a:rPr lang="sr-Latn-RS" sz="3200" b="0" i="1" smtClean="0">
                              <a:solidFill>
                                <a:srgbClr val="000000"/>
                              </a:solidFill>
                              <a:latin typeface="Cambria Math" panose="02040503050406030204" pitchFamily="18" charset="0"/>
                            </a:rPr>
                            <m:t>𝐴𝐵</m:t>
                          </m:r>
                        </m:sub>
                      </m:sSub>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sSubSup>
                            <m:sSubSupPr>
                              <m:ctrlPr>
                                <a:rPr lang="en-GB" sz="3200" i="1">
                                  <a:solidFill>
                                    <a:srgbClr val="000000"/>
                                  </a:solidFill>
                                  <a:latin typeface="Cambria Math" panose="02040503050406030204" pitchFamily="18" charset="0"/>
                                </a:rPr>
                              </m:ctrlPr>
                            </m:sSubSupPr>
                            <m:e>
                              <m:r>
                                <a:rPr lang="en-GB" sz="3200" i="1">
                                  <a:solidFill>
                                    <a:srgbClr val="000000"/>
                                  </a:solidFill>
                                  <a:latin typeface="Cambria Math" panose="02040503050406030204" pitchFamily="18" charset="0"/>
                                </a:rPr>
                                <m:t>𝑆</m:t>
                              </m:r>
                            </m:e>
                            <m:sub>
                              <m:r>
                                <a:rPr lang="en-GB" sz="3200" i="1">
                                  <a:solidFill>
                                    <a:srgbClr val="000000"/>
                                  </a:solidFill>
                                  <a:latin typeface="Cambria Math" panose="02040503050406030204" pitchFamily="18" charset="0"/>
                                </a:rPr>
                                <m:t>𝐴𝐵</m:t>
                              </m:r>
                            </m:sub>
                            <m:sup>
                              <m:r>
                                <a:rPr lang="en-GB" sz="3200" i="1">
                                  <a:solidFill>
                                    <a:srgbClr val="000000"/>
                                  </a:solidFill>
                                  <a:latin typeface="Cambria Math" panose="02040503050406030204" pitchFamily="18" charset="0"/>
                                </a:rPr>
                                <m:t>2</m:t>
                              </m:r>
                            </m:sup>
                          </m:sSubSup>
                        </m:num>
                        <m:den>
                          <m:sSubSup>
                            <m:sSubSupPr>
                              <m:ctrlPr>
                                <a:rPr lang="en-GB" sz="3200" i="1">
                                  <a:solidFill>
                                    <a:srgbClr val="000000"/>
                                  </a:solidFill>
                                  <a:latin typeface="Cambria Math" panose="02040503050406030204" pitchFamily="18" charset="0"/>
                                </a:rPr>
                              </m:ctrlPr>
                            </m:sSubSupPr>
                            <m:e>
                              <m:r>
                                <a:rPr lang="en-GB" sz="3200" i="1">
                                  <a:solidFill>
                                    <a:srgbClr val="000000"/>
                                  </a:solidFill>
                                  <a:latin typeface="Cambria Math" panose="02040503050406030204" pitchFamily="18" charset="0"/>
                                </a:rPr>
                                <m:t>𝑆</m:t>
                              </m:r>
                            </m:e>
                            <m:sub>
                              <m:r>
                                <a:rPr lang="en-GB" sz="3200" i="1">
                                  <a:solidFill>
                                    <a:srgbClr val="000000"/>
                                  </a:solidFill>
                                  <a:latin typeface="Cambria Math" panose="02040503050406030204" pitchFamily="18" charset="0"/>
                                </a:rPr>
                                <m:t>𝐵</m:t>
                              </m:r>
                              <m:r>
                                <a:rPr lang="en-GB" sz="3200" i="1" smtClean="0">
                                  <a:solidFill>
                                    <a:srgbClr val="000000"/>
                                  </a:solidFill>
                                  <a:latin typeface="Cambria Math" panose="02040503050406030204" pitchFamily="18" charset="0"/>
                                  <a:ea typeface="Cambria Math" panose="02040503050406030204" pitchFamily="18" charset="0"/>
                                </a:rPr>
                                <m:t>×</m:t>
                              </m:r>
                              <m:r>
                                <a:rPr lang="en-GB" sz="3200" i="1">
                                  <a:solidFill>
                                    <a:srgbClr val="000000"/>
                                  </a:solidFill>
                                  <a:latin typeface="Cambria Math" panose="02040503050406030204" pitchFamily="18" charset="0"/>
                                </a:rPr>
                                <m:t>𝑠𝑤𝑔</m:t>
                              </m:r>
                            </m:sub>
                            <m:sup>
                              <m:r>
                                <a:rPr lang="en-GB" sz="3200" i="1">
                                  <a:solidFill>
                                    <a:srgbClr val="000000"/>
                                  </a:solidFill>
                                  <a:latin typeface="Cambria Math" panose="02040503050406030204" pitchFamily="18" charset="0"/>
                                </a:rPr>
                                <m:t>2</m:t>
                              </m:r>
                            </m:sup>
                          </m:sSubSup>
                        </m:den>
                      </m:f>
                    </m:oMath>
                  </m:oMathPara>
                </a14:m>
                <a:endParaRPr lang="en-GB" sz="3200" dirty="0"/>
              </a:p>
            </p:txBody>
          </p:sp>
        </mc:Choice>
        <mc:Fallback>
          <p:sp>
            <p:nvSpPr>
              <p:cNvPr id="4" name="Object 8">
                <a:extLst>
                  <a:ext uri="{FF2B5EF4-FFF2-40B4-BE49-F238E27FC236}">
                    <a16:creationId xmlns:a16="http://schemas.microsoft.com/office/drawing/2014/main" id="{E14F2A0A-89CB-0651-84EA-7C37710187A1}"/>
                  </a:ext>
                </a:extLst>
              </p:cNvPr>
              <p:cNvSpPr txBox="1">
                <a:spLocks noRot="1" noChangeAspect="1" noMove="1" noResize="1" noEditPoints="1" noAdjustHandles="1" noChangeArrowheads="1" noChangeShapeType="1" noTextEdit="1"/>
              </p:cNvSpPr>
              <p:nvPr/>
            </p:nvSpPr>
            <p:spPr bwMode="auto">
              <a:xfrm>
                <a:off x="4774565" y="2795133"/>
                <a:ext cx="2642870" cy="1586036"/>
              </a:xfrm>
              <a:prstGeom prst="rect">
                <a:avLst/>
              </a:prstGeom>
              <a:blipFill>
                <a:blip r:embed="rId2"/>
                <a:stretch>
                  <a:fillRect/>
                </a:stretch>
              </a:blipFill>
              <a:ln>
                <a:noFill/>
              </a:ln>
              <a:effectLst/>
            </p:spPr>
            <p:txBody>
              <a:bodyPr/>
              <a:lstStyle/>
              <a:p>
                <a:r>
                  <a:rPr lang="en-GB">
                    <a:noFill/>
                  </a:rPr>
                  <a:t> </a:t>
                </a:r>
              </a:p>
            </p:txBody>
          </p:sp>
        </mc:Fallback>
      </mc:AlternateContent>
    </p:spTree>
    <p:extLst>
      <p:ext uri="{BB962C8B-B14F-4D97-AF65-F5344CB8AC3E}">
        <p14:creationId xmlns:p14="http://schemas.microsoft.com/office/powerpoint/2010/main" val="21354776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CE4D-580B-2632-C42D-44EB7FF86F3D}"/>
              </a:ext>
            </a:extLst>
          </p:cNvPr>
          <p:cNvSpPr>
            <a:spLocks noGrp="1"/>
          </p:cNvSpPr>
          <p:nvPr>
            <p:ph type="title"/>
          </p:nvPr>
        </p:nvSpPr>
        <p:spPr/>
        <p:txBody>
          <a:bodyPr/>
          <a:lstStyle/>
          <a:p>
            <a:r>
              <a:rPr lang="en-US" dirty="0" err="1"/>
              <a:t>Шта</a:t>
            </a:r>
            <a:r>
              <a:rPr lang="en-US" dirty="0"/>
              <a:t> </a:t>
            </a:r>
            <a:r>
              <a:rPr lang="en-US" dirty="0" err="1"/>
              <a:t>ако</a:t>
            </a:r>
            <a:r>
              <a:rPr lang="en-US" dirty="0"/>
              <a:t> </a:t>
            </a:r>
            <a:r>
              <a:rPr lang="en-US" dirty="0" err="1"/>
              <a:t>је</a:t>
            </a:r>
            <a:r>
              <a:rPr lang="en-US" dirty="0"/>
              <a:t> </a:t>
            </a:r>
            <a:r>
              <a:rPr lang="en-US" dirty="0" err="1"/>
              <a:t>интеракција</a:t>
            </a:r>
            <a:r>
              <a:rPr lang="en-US" dirty="0"/>
              <a:t> </a:t>
            </a:r>
            <a:r>
              <a:rPr lang="en-US" dirty="0" err="1"/>
              <a:t>значајна</a:t>
            </a:r>
            <a:r>
              <a:rPr lang="en-US" dirty="0"/>
              <a:t>?</a:t>
            </a:r>
          </a:p>
        </p:txBody>
      </p:sp>
      <p:sp>
        <p:nvSpPr>
          <p:cNvPr id="3" name="Content Placeholder 2">
            <a:extLst>
              <a:ext uri="{FF2B5EF4-FFF2-40B4-BE49-F238E27FC236}">
                <a16:creationId xmlns:a16="http://schemas.microsoft.com/office/drawing/2014/main" id="{77E144AA-3395-33BB-2A14-778B4886A24C}"/>
              </a:ext>
            </a:extLst>
          </p:cNvPr>
          <p:cNvSpPr>
            <a:spLocks noGrp="1"/>
          </p:cNvSpPr>
          <p:nvPr>
            <p:ph idx="1"/>
          </p:nvPr>
        </p:nvSpPr>
        <p:spPr/>
        <p:txBody>
          <a:bodyPr/>
          <a:lstStyle/>
          <a:p>
            <a:r>
              <a:rPr lang="sr-Cyrl-RS" dirty="0"/>
              <a:t>Провера </a:t>
            </a:r>
            <a:r>
              <a:rPr lang="sr-Cyrl-RS" u="sng" dirty="0"/>
              <a:t>простих ефеката</a:t>
            </a:r>
          </a:p>
          <a:p>
            <a:pPr lvl="1"/>
            <a:r>
              <a:rPr lang="sr-Cyrl-RS" dirty="0"/>
              <a:t>како ефекат једног фактора делује на сваком од нивоа другог фактора</a:t>
            </a:r>
          </a:p>
          <a:p>
            <a:pPr lvl="1"/>
            <a:r>
              <a:rPr lang="sr-Cyrl-RS" dirty="0"/>
              <a:t>можемо гледати просте ефекте</a:t>
            </a:r>
          </a:p>
          <a:p>
            <a:pPr lvl="1"/>
            <a:r>
              <a:rPr lang="sr-Cyrl-RS" dirty="0">
                <a:solidFill>
                  <a:srgbClr val="7E001B"/>
                </a:solidFill>
              </a:rPr>
              <a:t>нпр. дијагноза тешке болести (пре и после) + пол </a:t>
            </a:r>
            <a:r>
              <a:rPr lang="sr-Cyrl-RS" dirty="0">
                <a:solidFill>
                  <a:srgbClr val="7E001B"/>
                </a:solidFill>
                <a:sym typeface="Wingdings" panose="05000000000000000000" pitchFamily="2" charset="2"/>
              </a:rPr>
              <a:t> скор депресивности</a:t>
            </a:r>
          </a:p>
          <a:p>
            <a:pPr lvl="1"/>
            <a:endParaRPr lang="sr-Cyrl-RS" dirty="0">
              <a:solidFill>
                <a:srgbClr val="7E001B"/>
              </a:solidFill>
              <a:sym typeface="Wingdings" panose="05000000000000000000" pitchFamily="2" charset="2"/>
            </a:endParaRPr>
          </a:p>
          <a:p>
            <a:r>
              <a:rPr lang="sr-Cyrl-RS" dirty="0"/>
              <a:t>Неопходна корекција за вишеструка поређења</a:t>
            </a:r>
          </a:p>
          <a:p>
            <a:pPr lvl="1"/>
            <a:r>
              <a:rPr lang="sr-Cyrl-RS" dirty="0"/>
              <a:t>Различити поступци оптимизовани за различите нацрте</a:t>
            </a:r>
          </a:p>
          <a:p>
            <a:pPr marL="457200" lvl="1" indent="0">
              <a:buNone/>
            </a:pPr>
            <a:endParaRPr lang="sr-Cyrl-RS" dirty="0">
              <a:solidFill>
                <a:srgbClr val="7E001B"/>
              </a:solidFill>
            </a:endParaRPr>
          </a:p>
        </p:txBody>
      </p:sp>
    </p:spTree>
    <p:extLst>
      <p:ext uri="{BB962C8B-B14F-4D97-AF65-F5344CB8AC3E}">
        <p14:creationId xmlns:p14="http://schemas.microsoft.com/office/powerpoint/2010/main" val="26761807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50E01-3640-6EC5-64E9-C1BFCE6F9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8D76B-FAFC-054D-A1B3-A1EC6FF2DF1A}"/>
              </a:ext>
            </a:extLst>
          </p:cNvPr>
          <p:cNvSpPr>
            <a:spLocks noGrp="1"/>
          </p:cNvSpPr>
          <p:nvPr>
            <p:ph type="title"/>
          </p:nvPr>
        </p:nvSpPr>
        <p:spPr/>
        <p:txBody>
          <a:bodyPr/>
          <a:lstStyle/>
          <a:p>
            <a:r>
              <a:rPr lang="en-US" dirty="0" err="1"/>
              <a:t>Тестирање</a:t>
            </a:r>
            <a:r>
              <a:rPr lang="en-US" dirty="0"/>
              <a:t> </a:t>
            </a:r>
            <a:r>
              <a:rPr lang="en-US" dirty="0" err="1"/>
              <a:t>хипотезе</a:t>
            </a:r>
            <a:r>
              <a:rPr lang="en-US" dirty="0"/>
              <a:t> о </a:t>
            </a:r>
            <a:r>
              <a:rPr lang="sr-Cyrl-RS" dirty="0"/>
              <a:t>ефекту поновљеног фактора</a:t>
            </a:r>
            <a:endParaRPr lang="en-US" dirty="0" err="1"/>
          </a:p>
        </p:txBody>
      </p:sp>
      <p:sp>
        <p:nvSpPr>
          <p:cNvPr id="3" name="Content Placeholder 2">
            <a:extLst>
              <a:ext uri="{FF2B5EF4-FFF2-40B4-BE49-F238E27FC236}">
                <a16:creationId xmlns:a16="http://schemas.microsoft.com/office/drawing/2014/main" id="{BC555140-B86D-6348-09BB-2080D6721709}"/>
              </a:ext>
            </a:extLst>
          </p:cNvPr>
          <p:cNvSpPr>
            <a:spLocks noGrp="1"/>
          </p:cNvSpPr>
          <p:nvPr>
            <p:ph idx="1"/>
          </p:nvPr>
        </p:nvSpPr>
        <p:spPr/>
        <p:txBody>
          <a:bodyPr/>
          <a:lstStyle/>
          <a:p>
            <a:pPr marL="0" indent="0" algn="ctr">
              <a:buNone/>
            </a:pPr>
            <a:r>
              <a:rPr lang="sr-Latn-RS" b="1" dirty="0"/>
              <a:t>H</a:t>
            </a:r>
            <a:r>
              <a:rPr lang="sr-Latn-RS" b="1" baseline="-25000" dirty="0"/>
              <a:t>0</a:t>
            </a:r>
            <a:r>
              <a:rPr lang="sr-Latn-RS" b="1" dirty="0"/>
              <a:t>:</a:t>
            </a:r>
            <a:r>
              <a:rPr lang="sr-Latn-RS" dirty="0"/>
              <a:t> </a:t>
            </a:r>
            <a:r>
              <a:rPr lang="el-GR" b="1" dirty="0"/>
              <a:t>τ</a:t>
            </a:r>
            <a:r>
              <a:rPr lang="sr-Latn-RS" b="1" baseline="-25000" dirty="0"/>
              <a:t>k</a:t>
            </a:r>
            <a:r>
              <a:rPr lang="sr-Latn-RS" b="1" dirty="0"/>
              <a:t> = 0,</a:t>
            </a:r>
            <a:r>
              <a:rPr lang="hr-HR" altLang="en-US" b="1" dirty="0"/>
              <a:t> </a:t>
            </a:r>
            <a:r>
              <a:rPr lang="hr-HR" altLang="en-US" b="1" dirty="0">
                <a:sym typeface="Symbol" panose="05050102010706020507" pitchFamily="18" charset="2"/>
              </a:rPr>
              <a:t></a:t>
            </a:r>
            <a:r>
              <a:rPr lang="hr-HR" altLang="en-US" b="1" dirty="0"/>
              <a:t> </a:t>
            </a:r>
            <a:r>
              <a:rPr lang="hr-HR" altLang="en-US" b="1" i="1" dirty="0"/>
              <a:t>k</a:t>
            </a:r>
            <a:endParaRPr lang="sr-Cyrl-RS" altLang="en-US" b="1" i="1" dirty="0"/>
          </a:p>
          <a:p>
            <a:pPr marL="0" indent="0">
              <a:buNone/>
            </a:pPr>
            <a:endParaRPr lang="sr-Latn-RS" dirty="0"/>
          </a:p>
          <a:p>
            <a:pPr marL="0" indent="0">
              <a:buNone/>
            </a:pPr>
            <a:endParaRPr lang="sr-Latn-RS" dirty="0"/>
          </a:p>
          <a:p>
            <a:pPr marL="0" indent="0">
              <a:buNone/>
            </a:pPr>
            <a:endParaRPr lang="sr-Latn-RS" dirty="0"/>
          </a:p>
          <a:p>
            <a:pPr marL="0" indent="0">
              <a:buNone/>
            </a:pPr>
            <a:endParaRPr lang="sr-Latn-RS" dirty="0"/>
          </a:p>
          <a:p>
            <a:endParaRPr lang="sr-Latn-RS" dirty="0"/>
          </a:p>
          <a:p>
            <a:r>
              <a:rPr lang="sr-Cyrl-RS" dirty="0"/>
              <a:t>фактор је унутар субјекта – та се и грешка узима</a:t>
            </a:r>
          </a:p>
        </p:txBody>
      </p:sp>
      <mc:AlternateContent xmlns:mc="http://schemas.openxmlformats.org/markup-compatibility/2006">
        <mc:Choice xmlns:a14="http://schemas.microsoft.com/office/drawing/2010/main" Requires="a14">
          <p:sp>
            <p:nvSpPr>
              <p:cNvPr id="4" name="Object 8">
                <a:extLst>
                  <a:ext uri="{FF2B5EF4-FFF2-40B4-BE49-F238E27FC236}">
                    <a16:creationId xmlns:a16="http://schemas.microsoft.com/office/drawing/2014/main" id="{C815945D-C4F9-6A53-1841-C8DA3B91E68C}"/>
                  </a:ext>
                </a:extLst>
              </p:cNvPr>
              <p:cNvSpPr txBox="1"/>
              <p:nvPr/>
            </p:nvSpPr>
            <p:spPr bwMode="auto">
              <a:xfrm>
                <a:off x="4854078" y="2850793"/>
                <a:ext cx="2483844" cy="151447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𝐹</m:t>
                          </m:r>
                        </m:e>
                        <m:sub>
                          <m:r>
                            <a:rPr lang="sr-Latn-RS" sz="3200" b="0" i="1" smtClean="0">
                              <a:solidFill>
                                <a:srgbClr val="000000"/>
                              </a:solidFill>
                              <a:latin typeface="Cambria Math" panose="02040503050406030204" pitchFamily="18" charset="0"/>
                            </a:rPr>
                            <m:t>𝐵</m:t>
                          </m:r>
                        </m:sub>
                      </m:sSub>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sSubSup>
                            <m:sSubSupPr>
                              <m:ctrlPr>
                                <a:rPr lang="en-GB" sz="3200" i="1">
                                  <a:solidFill>
                                    <a:srgbClr val="000000"/>
                                  </a:solidFill>
                                  <a:latin typeface="Cambria Math" panose="02040503050406030204" pitchFamily="18" charset="0"/>
                                </a:rPr>
                              </m:ctrlPr>
                            </m:sSubSupPr>
                            <m:e>
                              <m:r>
                                <a:rPr lang="en-GB" sz="3200" i="1">
                                  <a:solidFill>
                                    <a:srgbClr val="000000"/>
                                  </a:solidFill>
                                  <a:latin typeface="Cambria Math" panose="02040503050406030204" pitchFamily="18" charset="0"/>
                                </a:rPr>
                                <m:t>𝑆</m:t>
                              </m:r>
                            </m:e>
                            <m:sub>
                              <m:r>
                                <a:rPr lang="en-GB" sz="3200" i="1">
                                  <a:solidFill>
                                    <a:srgbClr val="000000"/>
                                  </a:solidFill>
                                  <a:latin typeface="Cambria Math" panose="02040503050406030204" pitchFamily="18" charset="0"/>
                                </a:rPr>
                                <m:t>𝐵</m:t>
                              </m:r>
                            </m:sub>
                            <m:sup>
                              <m:r>
                                <a:rPr lang="en-GB" sz="3200" i="1">
                                  <a:solidFill>
                                    <a:srgbClr val="000000"/>
                                  </a:solidFill>
                                  <a:latin typeface="Cambria Math" panose="02040503050406030204" pitchFamily="18" charset="0"/>
                                </a:rPr>
                                <m:t>2</m:t>
                              </m:r>
                            </m:sup>
                          </m:sSubSup>
                        </m:num>
                        <m:den>
                          <m:sSubSup>
                            <m:sSubSupPr>
                              <m:ctrlPr>
                                <a:rPr lang="en-GB" sz="3200" i="1">
                                  <a:solidFill>
                                    <a:srgbClr val="000000"/>
                                  </a:solidFill>
                                  <a:latin typeface="Cambria Math" panose="02040503050406030204" pitchFamily="18" charset="0"/>
                                </a:rPr>
                              </m:ctrlPr>
                            </m:sSubSupPr>
                            <m:e>
                              <m:r>
                                <a:rPr lang="en-GB" sz="3200" i="1">
                                  <a:solidFill>
                                    <a:srgbClr val="000000"/>
                                  </a:solidFill>
                                  <a:latin typeface="Cambria Math" panose="02040503050406030204" pitchFamily="18" charset="0"/>
                                </a:rPr>
                                <m:t>𝑆</m:t>
                              </m:r>
                            </m:e>
                            <m:sub>
                              <m:r>
                                <a:rPr lang="en-GB" sz="3200" i="1">
                                  <a:solidFill>
                                    <a:srgbClr val="000000"/>
                                  </a:solidFill>
                                  <a:latin typeface="Cambria Math" panose="02040503050406030204" pitchFamily="18" charset="0"/>
                                </a:rPr>
                                <m:t>𝐵</m:t>
                              </m:r>
                              <m:r>
                                <a:rPr lang="en-GB" sz="3200" i="1" smtClean="0">
                                  <a:solidFill>
                                    <a:srgbClr val="000000"/>
                                  </a:solidFill>
                                  <a:latin typeface="Cambria Math" panose="02040503050406030204" pitchFamily="18" charset="0"/>
                                  <a:ea typeface="Cambria Math" panose="02040503050406030204" pitchFamily="18" charset="0"/>
                                </a:rPr>
                                <m:t>×</m:t>
                              </m:r>
                              <m:r>
                                <a:rPr lang="en-GB" sz="3200" i="1">
                                  <a:solidFill>
                                    <a:srgbClr val="000000"/>
                                  </a:solidFill>
                                  <a:latin typeface="Cambria Math" panose="02040503050406030204" pitchFamily="18" charset="0"/>
                                </a:rPr>
                                <m:t>𝑠𝑤𝑔</m:t>
                              </m:r>
                            </m:sub>
                            <m:sup>
                              <m:r>
                                <a:rPr lang="en-GB" sz="3200" i="1">
                                  <a:solidFill>
                                    <a:srgbClr val="000000"/>
                                  </a:solidFill>
                                  <a:latin typeface="Cambria Math" panose="02040503050406030204" pitchFamily="18" charset="0"/>
                                </a:rPr>
                                <m:t>2</m:t>
                              </m:r>
                            </m:sup>
                          </m:sSubSup>
                        </m:den>
                      </m:f>
                    </m:oMath>
                  </m:oMathPara>
                </a14:m>
                <a:endParaRPr lang="en-GB" sz="3200" dirty="0"/>
              </a:p>
            </p:txBody>
          </p:sp>
        </mc:Choice>
        <mc:Fallback>
          <p:sp>
            <p:nvSpPr>
              <p:cNvPr id="4" name="Object 8">
                <a:extLst>
                  <a:ext uri="{FF2B5EF4-FFF2-40B4-BE49-F238E27FC236}">
                    <a16:creationId xmlns:a16="http://schemas.microsoft.com/office/drawing/2014/main" id="{C815945D-C4F9-6A53-1841-C8DA3B91E68C}"/>
                  </a:ext>
                </a:extLst>
              </p:cNvPr>
              <p:cNvSpPr txBox="1">
                <a:spLocks noRot="1" noChangeAspect="1" noMove="1" noResize="1" noEditPoints="1" noAdjustHandles="1" noChangeArrowheads="1" noChangeShapeType="1" noTextEdit="1"/>
              </p:cNvSpPr>
              <p:nvPr/>
            </p:nvSpPr>
            <p:spPr bwMode="auto">
              <a:xfrm>
                <a:off x="4854078" y="2850793"/>
                <a:ext cx="2483844" cy="1514474"/>
              </a:xfrm>
              <a:prstGeom prst="rect">
                <a:avLst/>
              </a:prstGeom>
              <a:blipFill>
                <a:blip r:embed="rId2"/>
                <a:stretch>
                  <a:fillRect/>
                </a:stretch>
              </a:blipFill>
              <a:ln>
                <a:noFill/>
              </a:ln>
              <a:effectLst/>
            </p:spPr>
            <p:txBody>
              <a:bodyPr/>
              <a:lstStyle/>
              <a:p>
                <a:r>
                  <a:rPr lang="en-GB">
                    <a:noFill/>
                  </a:rPr>
                  <a:t> </a:t>
                </a:r>
              </a:p>
            </p:txBody>
          </p:sp>
        </mc:Fallback>
      </mc:AlternateContent>
    </p:spTree>
    <p:extLst>
      <p:ext uri="{BB962C8B-B14F-4D97-AF65-F5344CB8AC3E}">
        <p14:creationId xmlns:p14="http://schemas.microsoft.com/office/powerpoint/2010/main" val="30513096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CF2B0-D81C-BCDF-3CA7-87C129E05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ABA38-472C-4F93-E872-69496CED93DC}"/>
              </a:ext>
            </a:extLst>
          </p:cNvPr>
          <p:cNvSpPr>
            <a:spLocks noGrp="1"/>
          </p:cNvSpPr>
          <p:nvPr>
            <p:ph type="title"/>
          </p:nvPr>
        </p:nvSpPr>
        <p:spPr/>
        <p:txBody>
          <a:bodyPr/>
          <a:lstStyle/>
          <a:p>
            <a:r>
              <a:rPr lang="en-US" dirty="0" err="1"/>
              <a:t>Тестирање</a:t>
            </a:r>
            <a:r>
              <a:rPr lang="en-US" dirty="0"/>
              <a:t> </a:t>
            </a:r>
            <a:r>
              <a:rPr lang="en-US" dirty="0" err="1"/>
              <a:t>хипотезе</a:t>
            </a:r>
            <a:r>
              <a:rPr lang="en-US" dirty="0"/>
              <a:t> о </a:t>
            </a:r>
            <a:r>
              <a:rPr lang="sr-Cyrl-RS" dirty="0"/>
              <a:t>ефекту непоновљеног фактора</a:t>
            </a:r>
            <a:endParaRPr lang="en-US" dirty="0" err="1"/>
          </a:p>
        </p:txBody>
      </p:sp>
      <p:sp>
        <p:nvSpPr>
          <p:cNvPr id="3" name="Content Placeholder 2">
            <a:extLst>
              <a:ext uri="{FF2B5EF4-FFF2-40B4-BE49-F238E27FC236}">
                <a16:creationId xmlns:a16="http://schemas.microsoft.com/office/drawing/2014/main" id="{6FCA3B52-844F-5FB9-A9AC-F2AFE3EDC6B8}"/>
              </a:ext>
            </a:extLst>
          </p:cNvPr>
          <p:cNvSpPr>
            <a:spLocks noGrp="1"/>
          </p:cNvSpPr>
          <p:nvPr>
            <p:ph idx="1"/>
          </p:nvPr>
        </p:nvSpPr>
        <p:spPr/>
        <p:txBody>
          <a:bodyPr/>
          <a:lstStyle/>
          <a:p>
            <a:pPr marL="0" indent="0" algn="ctr">
              <a:buNone/>
            </a:pPr>
            <a:r>
              <a:rPr lang="sr-Latn-RS" b="1" dirty="0"/>
              <a:t>H</a:t>
            </a:r>
            <a:r>
              <a:rPr lang="sr-Latn-RS" b="1" baseline="-25000" dirty="0"/>
              <a:t>0</a:t>
            </a:r>
            <a:r>
              <a:rPr lang="sr-Latn-RS" b="1" dirty="0"/>
              <a:t>:</a:t>
            </a:r>
            <a:r>
              <a:rPr lang="sr-Latn-RS" dirty="0"/>
              <a:t> </a:t>
            </a:r>
            <a:r>
              <a:rPr lang="el-GR" b="1" dirty="0"/>
              <a:t>α</a:t>
            </a:r>
            <a:r>
              <a:rPr lang="sr-Latn-RS" b="1" baseline="-25000" dirty="0"/>
              <a:t>j</a:t>
            </a:r>
            <a:r>
              <a:rPr lang="sr-Latn-RS" b="1" dirty="0"/>
              <a:t> = 0,</a:t>
            </a:r>
            <a:r>
              <a:rPr lang="hr-HR" altLang="en-US" b="1" dirty="0"/>
              <a:t> </a:t>
            </a:r>
            <a:r>
              <a:rPr lang="hr-HR" altLang="en-US" b="1" dirty="0">
                <a:sym typeface="Symbol" panose="05050102010706020507" pitchFamily="18" charset="2"/>
              </a:rPr>
              <a:t></a:t>
            </a:r>
            <a:r>
              <a:rPr lang="hr-HR" altLang="en-US" b="1" dirty="0"/>
              <a:t> </a:t>
            </a:r>
            <a:r>
              <a:rPr lang="sr-Latn-RS" altLang="en-US" b="1" i="1" dirty="0"/>
              <a:t>j</a:t>
            </a:r>
            <a:endParaRPr lang="sr-Cyrl-RS" altLang="en-US" b="1" i="1" dirty="0"/>
          </a:p>
          <a:p>
            <a:pPr marL="0" indent="0">
              <a:buNone/>
            </a:pPr>
            <a:endParaRPr lang="sr-Latn-RS" dirty="0"/>
          </a:p>
          <a:p>
            <a:pPr marL="0" indent="0">
              <a:buNone/>
            </a:pPr>
            <a:endParaRPr lang="sr-Latn-RS" dirty="0"/>
          </a:p>
          <a:p>
            <a:pPr marL="0" indent="0">
              <a:buNone/>
            </a:pPr>
            <a:endParaRPr lang="sr-Latn-RS" dirty="0"/>
          </a:p>
          <a:p>
            <a:pPr marL="0" indent="0">
              <a:buNone/>
            </a:pPr>
            <a:endParaRPr lang="sr-Latn-RS" dirty="0"/>
          </a:p>
          <a:p>
            <a:endParaRPr lang="sr-Latn-RS" dirty="0"/>
          </a:p>
          <a:p>
            <a:r>
              <a:rPr lang="sr-Cyrl-RS" dirty="0"/>
              <a:t>фактор се односи на разлике између субјеката – та се и грешка узима</a:t>
            </a:r>
          </a:p>
        </p:txBody>
      </p:sp>
      <mc:AlternateContent xmlns:mc="http://schemas.openxmlformats.org/markup-compatibility/2006">
        <mc:Choice xmlns:a14="http://schemas.microsoft.com/office/drawing/2010/main" Requires="a14">
          <p:sp>
            <p:nvSpPr>
              <p:cNvPr id="4" name="Object 8">
                <a:extLst>
                  <a:ext uri="{FF2B5EF4-FFF2-40B4-BE49-F238E27FC236}">
                    <a16:creationId xmlns:a16="http://schemas.microsoft.com/office/drawing/2014/main" id="{C3837253-23BB-CB9E-5E91-4A8393F03836}"/>
                  </a:ext>
                </a:extLst>
              </p:cNvPr>
              <p:cNvSpPr txBox="1"/>
              <p:nvPr/>
            </p:nvSpPr>
            <p:spPr bwMode="auto">
              <a:xfrm>
                <a:off x="5076714" y="2834889"/>
                <a:ext cx="2165792" cy="141905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𝐹</m:t>
                          </m:r>
                        </m:e>
                        <m:sub>
                          <m:r>
                            <a:rPr lang="sr-Latn-RS" sz="3200" b="0" i="1" smtClean="0">
                              <a:solidFill>
                                <a:srgbClr val="000000"/>
                              </a:solidFill>
                              <a:latin typeface="Cambria Math" panose="02040503050406030204" pitchFamily="18" charset="0"/>
                            </a:rPr>
                            <m:t>𝐴</m:t>
                          </m:r>
                        </m:sub>
                      </m:sSub>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sSubSup>
                            <m:sSubSupPr>
                              <m:ctrlPr>
                                <a:rPr lang="en-GB" sz="3200" i="1">
                                  <a:solidFill>
                                    <a:srgbClr val="000000"/>
                                  </a:solidFill>
                                  <a:latin typeface="Cambria Math" panose="02040503050406030204" pitchFamily="18" charset="0"/>
                                </a:rPr>
                              </m:ctrlPr>
                            </m:sSubSupPr>
                            <m:e>
                              <m:r>
                                <a:rPr lang="en-GB" sz="3200" i="1">
                                  <a:solidFill>
                                    <a:srgbClr val="000000"/>
                                  </a:solidFill>
                                  <a:latin typeface="Cambria Math" panose="02040503050406030204" pitchFamily="18" charset="0"/>
                                </a:rPr>
                                <m:t>𝑆</m:t>
                              </m:r>
                            </m:e>
                            <m:sub>
                              <m:r>
                                <a:rPr lang="en-GB" sz="3200" i="1">
                                  <a:solidFill>
                                    <a:srgbClr val="000000"/>
                                  </a:solidFill>
                                  <a:latin typeface="Cambria Math" panose="02040503050406030204" pitchFamily="18" charset="0"/>
                                </a:rPr>
                                <m:t>𝐴</m:t>
                              </m:r>
                            </m:sub>
                            <m:sup>
                              <m:r>
                                <a:rPr lang="en-GB" sz="3200" i="1">
                                  <a:solidFill>
                                    <a:srgbClr val="000000"/>
                                  </a:solidFill>
                                  <a:latin typeface="Cambria Math" panose="02040503050406030204" pitchFamily="18" charset="0"/>
                                </a:rPr>
                                <m:t>2</m:t>
                              </m:r>
                            </m:sup>
                          </m:sSubSup>
                        </m:num>
                        <m:den>
                          <m:sSubSup>
                            <m:sSubSupPr>
                              <m:ctrlPr>
                                <a:rPr lang="en-GB" sz="3200" i="1">
                                  <a:solidFill>
                                    <a:srgbClr val="000000"/>
                                  </a:solidFill>
                                  <a:latin typeface="Cambria Math" panose="02040503050406030204" pitchFamily="18" charset="0"/>
                                </a:rPr>
                              </m:ctrlPr>
                            </m:sSubSupPr>
                            <m:e>
                              <m:r>
                                <a:rPr lang="en-GB" sz="3200" i="1">
                                  <a:solidFill>
                                    <a:srgbClr val="000000"/>
                                  </a:solidFill>
                                  <a:latin typeface="Cambria Math" panose="02040503050406030204" pitchFamily="18" charset="0"/>
                                </a:rPr>
                                <m:t>𝑆</m:t>
                              </m:r>
                            </m:e>
                            <m:sub>
                              <m:r>
                                <a:rPr lang="en-GB" sz="3200" i="1">
                                  <a:solidFill>
                                    <a:srgbClr val="000000"/>
                                  </a:solidFill>
                                  <a:latin typeface="Cambria Math" panose="02040503050406030204" pitchFamily="18" charset="0"/>
                                </a:rPr>
                                <m:t>𝑠𝑤𝑔</m:t>
                              </m:r>
                            </m:sub>
                            <m:sup>
                              <m:r>
                                <a:rPr lang="en-GB" sz="3200" i="1">
                                  <a:solidFill>
                                    <a:srgbClr val="000000"/>
                                  </a:solidFill>
                                  <a:latin typeface="Cambria Math" panose="02040503050406030204" pitchFamily="18" charset="0"/>
                                </a:rPr>
                                <m:t>2</m:t>
                              </m:r>
                            </m:sup>
                          </m:sSubSup>
                        </m:den>
                      </m:f>
                    </m:oMath>
                  </m:oMathPara>
                </a14:m>
                <a:endParaRPr lang="en-GB" sz="3200" dirty="0"/>
              </a:p>
            </p:txBody>
          </p:sp>
        </mc:Choice>
        <mc:Fallback>
          <p:sp>
            <p:nvSpPr>
              <p:cNvPr id="4" name="Object 8">
                <a:extLst>
                  <a:ext uri="{FF2B5EF4-FFF2-40B4-BE49-F238E27FC236}">
                    <a16:creationId xmlns:a16="http://schemas.microsoft.com/office/drawing/2014/main" id="{C3837253-23BB-CB9E-5E91-4A8393F03836}"/>
                  </a:ext>
                </a:extLst>
              </p:cNvPr>
              <p:cNvSpPr txBox="1">
                <a:spLocks noRot="1" noChangeAspect="1" noMove="1" noResize="1" noEditPoints="1" noAdjustHandles="1" noChangeArrowheads="1" noChangeShapeType="1" noTextEdit="1"/>
              </p:cNvSpPr>
              <p:nvPr/>
            </p:nvSpPr>
            <p:spPr bwMode="auto">
              <a:xfrm>
                <a:off x="5076714" y="2834889"/>
                <a:ext cx="2165792" cy="1419059"/>
              </a:xfrm>
              <a:prstGeom prst="rect">
                <a:avLst/>
              </a:prstGeom>
              <a:blipFill>
                <a:blip r:embed="rId2"/>
                <a:stretch>
                  <a:fillRect/>
                </a:stretch>
              </a:blipFill>
              <a:ln>
                <a:noFill/>
              </a:ln>
              <a:effectLst/>
            </p:spPr>
            <p:txBody>
              <a:bodyPr/>
              <a:lstStyle/>
              <a:p>
                <a:r>
                  <a:rPr lang="en-GB">
                    <a:noFill/>
                  </a:rPr>
                  <a:t> </a:t>
                </a:r>
              </a:p>
            </p:txBody>
          </p:sp>
        </mc:Fallback>
      </mc:AlternateContent>
    </p:spTree>
    <p:extLst>
      <p:ext uri="{BB962C8B-B14F-4D97-AF65-F5344CB8AC3E}">
        <p14:creationId xmlns:p14="http://schemas.microsoft.com/office/powerpoint/2010/main" val="35566741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7BAB-6F51-BDCC-A66F-1A94BE77C7C3}"/>
              </a:ext>
            </a:extLst>
          </p:cNvPr>
          <p:cNvSpPr>
            <a:spLocks noGrp="1"/>
          </p:cNvSpPr>
          <p:nvPr>
            <p:ph type="title"/>
          </p:nvPr>
        </p:nvSpPr>
        <p:spPr/>
        <p:txBody>
          <a:bodyPr/>
          <a:lstStyle/>
          <a:p>
            <a:r>
              <a:rPr lang="en-US" dirty="0" err="1"/>
              <a:t>Шта</a:t>
            </a:r>
            <a:r>
              <a:rPr lang="en-US" dirty="0"/>
              <a:t> </a:t>
            </a:r>
            <a:r>
              <a:rPr lang="en-US" dirty="0" err="1"/>
              <a:t>ако</a:t>
            </a:r>
            <a:r>
              <a:rPr lang="en-US" dirty="0"/>
              <a:t> </a:t>
            </a:r>
            <a:r>
              <a:rPr lang="en-US" dirty="0" err="1"/>
              <a:t>је</a:t>
            </a:r>
            <a:r>
              <a:rPr lang="en-US" dirty="0"/>
              <a:t> </a:t>
            </a:r>
            <a:r>
              <a:rPr lang="en-US" dirty="0" err="1"/>
              <a:t>значајан</a:t>
            </a:r>
            <a:r>
              <a:rPr lang="en-US" dirty="0"/>
              <a:t> </a:t>
            </a:r>
            <a:r>
              <a:rPr lang="en-US" dirty="0" err="1"/>
              <a:t>главни</a:t>
            </a:r>
            <a:r>
              <a:rPr lang="en-US" dirty="0"/>
              <a:t> </a:t>
            </a:r>
            <a:r>
              <a:rPr lang="en-US" dirty="0" err="1"/>
              <a:t>ефекат</a:t>
            </a:r>
            <a:r>
              <a:rPr lang="en-US" dirty="0"/>
              <a:t> </a:t>
            </a:r>
            <a:r>
              <a:rPr lang="en-US" dirty="0" err="1"/>
              <a:t>једног</a:t>
            </a:r>
            <a:r>
              <a:rPr lang="en-US" dirty="0"/>
              <a:t> </a:t>
            </a:r>
            <a:r>
              <a:rPr lang="en-US" dirty="0" err="1"/>
              <a:t>од</a:t>
            </a:r>
            <a:r>
              <a:rPr lang="en-US" dirty="0"/>
              <a:t> </a:t>
            </a:r>
            <a:r>
              <a:rPr lang="en-US" dirty="0" err="1"/>
              <a:t>фактора</a:t>
            </a:r>
            <a:r>
              <a:rPr lang="en-US" dirty="0"/>
              <a:t>?</a:t>
            </a:r>
          </a:p>
        </p:txBody>
      </p:sp>
      <p:sp>
        <p:nvSpPr>
          <p:cNvPr id="3" name="Content Placeholder 2">
            <a:extLst>
              <a:ext uri="{FF2B5EF4-FFF2-40B4-BE49-F238E27FC236}">
                <a16:creationId xmlns:a16="http://schemas.microsoft.com/office/drawing/2014/main" id="{59A44B6E-0A9D-4181-16B4-EBF4E399B09A}"/>
              </a:ext>
            </a:extLst>
          </p:cNvPr>
          <p:cNvSpPr>
            <a:spLocks noGrp="1"/>
          </p:cNvSpPr>
          <p:nvPr>
            <p:ph idx="1"/>
          </p:nvPr>
        </p:nvSpPr>
        <p:spPr/>
        <p:txBody>
          <a:bodyPr/>
          <a:lstStyle/>
          <a:p>
            <a:r>
              <a:rPr lang="sr-Latn-RS" dirty="0"/>
              <a:t>Post </a:t>
            </a:r>
            <a:r>
              <a:rPr lang="sr-Latn-RS" dirty="0" err="1"/>
              <a:t>hoc</a:t>
            </a:r>
            <a:r>
              <a:rPr lang="sr-Latn-RS" dirty="0"/>
              <a:t> </a:t>
            </a:r>
            <a:r>
              <a:rPr lang="sr-Cyrl-RS" dirty="0"/>
              <a:t>поређења да се утврди који нивои се разликују од којих</a:t>
            </a:r>
          </a:p>
          <a:p>
            <a:r>
              <a:rPr lang="sr-Cyrl-RS" dirty="0"/>
              <a:t>Неопходна корекција за вишеструка поређења</a:t>
            </a:r>
          </a:p>
          <a:p>
            <a:pPr lvl="1"/>
            <a:r>
              <a:rPr lang="sr-Cyrl-RS" dirty="0"/>
              <a:t>Различити поступци оптимизовани за различите нацрте</a:t>
            </a:r>
          </a:p>
        </p:txBody>
      </p:sp>
    </p:spTree>
    <p:extLst>
      <p:ext uri="{BB962C8B-B14F-4D97-AF65-F5344CB8AC3E}">
        <p14:creationId xmlns:p14="http://schemas.microsoft.com/office/powerpoint/2010/main" val="31770791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CED6-2F10-873E-201C-E2EC0A171975}"/>
              </a:ext>
            </a:extLst>
          </p:cNvPr>
          <p:cNvSpPr>
            <a:spLocks noGrp="1"/>
          </p:cNvSpPr>
          <p:nvPr>
            <p:ph type="title"/>
          </p:nvPr>
        </p:nvSpPr>
        <p:spPr/>
        <p:txBody>
          <a:bodyPr>
            <a:normAutofit fontScale="90000"/>
          </a:bodyPr>
          <a:lstStyle/>
          <a:p>
            <a:r>
              <a:rPr lang="sr-Cyrl-RS" dirty="0"/>
              <a:t>11. </a:t>
            </a:r>
            <a:r>
              <a:rPr lang="en-US" dirty="0" err="1"/>
              <a:t>Услови</a:t>
            </a:r>
            <a:r>
              <a:rPr lang="en-US" dirty="0"/>
              <a:t> </a:t>
            </a:r>
            <a:r>
              <a:rPr lang="en-US" dirty="0" err="1"/>
              <a:t>за</a:t>
            </a:r>
            <a:r>
              <a:rPr lang="en-US" dirty="0"/>
              <a:t> </a:t>
            </a:r>
            <a:r>
              <a:rPr lang="en-US" dirty="0" err="1"/>
              <a:t>примену</a:t>
            </a:r>
            <a:r>
              <a:rPr lang="en-US" dirty="0"/>
              <a:t>: </a:t>
            </a:r>
            <a:r>
              <a:rPr lang="en-US" dirty="0" err="1"/>
              <a:t>двофакторска</a:t>
            </a:r>
            <a:r>
              <a:rPr lang="en-US" dirty="0"/>
              <a:t> </a:t>
            </a:r>
            <a:r>
              <a:rPr lang="en-US" dirty="0" err="1"/>
              <a:t>мешовита</a:t>
            </a:r>
            <a:r>
              <a:rPr lang="en-US" dirty="0"/>
              <a:t> </a:t>
            </a:r>
            <a:r>
              <a:rPr lang="en-US" dirty="0" err="1"/>
              <a:t>анализа</a:t>
            </a:r>
            <a:r>
              <a:rPr lang="en-US" dirty="0"/>
              <a:t> </a:t>
            </a:r>
            <a:r>
              <a:rPr lang="en-US" dirty="0" err="1"/>
              <a:t>варијансе</a:t>
            </a:r>
            <a:endParaRPr lang="en-US" dirty="0"/>
          </a:p>
        </p:txBody>
      </p:sp>
    </p:spTree>
    <p:extLst>
      <p:ext uri="{BB962C8B-B14F-4D97-AF65-F5344CB8AC3E}">
        <p14:creationId xmlns:p14="http://schemas.microsoft.com/office/powerpoint/2010/main" val="37692246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C69D-C9E1-4F2E-8D3A-E58F14E4A7D4}"/>
              </a:ext>
            </a:extLst>
          </p:cNvPr>
          <p:cNvSpPr>
            <a:spLocks noGrp="1"/>
          </p:cNvSpPr>
          <p:nvPr>
            <p:ph type="title"/>
          </p:nvPr>
        </p:nvSpPr>
        <p:spPr/>
        <p:txBody>
          <a:bodyPr/>
          <a:lstStyle/>
          <a:p>
            <a:r>
              <a:rPr lang="en-US" dirty="0" err="1"/>
              <a:t>Услови</a:t>
            </a:r>
            <a:r>
              <a:rPr lang="en-US" dirty="0"/>
              <a:t> </a:t>
            </a:r>
            <a:r>
              <a:rPr lang="en-US" dirty="0" err="1"/>
              <a:t>за</a:t>
            </a:r>
            <a:r>
              <a:rPr lang="en-US" dirty="0"/>
              <a:t> </a:t>
            </a:r>
            <a:r>
              <a:rPr lang="en-US" dirty="0" err="1"/>
              <a:t>при</a:t>
            </a:r>
            <a:r>
              <a:rPr lang="en-US" dirty="0"/>
              <a:t>мену</a:t>
            </a:r>
          </a:p>
        </p:txBody>
      </p:sp>
      <p:sp>
        <p:nvSpPr>
          <p:cNvPr id="3" name="Content Placeholder 2">
            <a:extLst>
              <a:ext uri="{FF2B5EF4-FFF2-40B4-BE49-F238E27FC236}">
                <a16:creationId xmlns:a16="http://schemas.microsoft.com/office/drawing/2014/main" id="{2DE950DD-FAD2-1D63-A119-4312C7033F33}"/>
              </a:ext>
            </a:extLst>
          </p:cNvPr>
          <p:cNvSpPr>
            <a:spLocks noGrp="1"/>
          </p:cNvSpPr>
          <p:nvPr>
            <p:ph idx="1"/>
          </p:nvPr>
        </p:nvSpPr>
        <p:spPr/>
        <p:txBody>
          <a:bodyPr/>
          <a:lstStyle/>
          <a:p>
            <a:pPr marL="609600" indent="-609600">
              <a:buFont typeface="Wingdings" panose="05000000000000000000" pitchFamily="2" charset="2"/>
              <a:buAutoNum type="arabicPeriod"/>
            </a:pPr>
            <a:r>
              <a:rPr lang="en-US" altLang="en-US" dirty="0" err="1"/>
              <a:t>Независност</a:t>
            </a:r>
            <a:r>
              <a:rPr lang="en-US" altLang="en-US" dirty="0"/>
              <a:t> </a:t>
            </a:r>
            <a:r>
              <a:rPr lang="en-US" altLang="en-US" dirty="0" err="1"/>
              <a:t>опсервација</a:t>
            </a:r>
            <a:r>
              <a:rPr lang="en-US" altLang="en-US" dirty="0"/>
              <a:t> </a:t>
            </a:r>
            <a:r>
              <a:rPr lang="en-US" altLang="en-US" u="sng" dirty="0" err="1"/>
              <a:t>унутар</a:t>
            </a:r>
            <a:r>
              <a:rPr lang="en-US" altLang="en-US" dirty="0"/>
              <a:t> </a:t>
            </a:r>
            <a:r>
              <a:rPr lang="en-US" altLang="en-US" dirty="0" err="1"/>
              <a:t>сваке</a:t>
            </a:r>
            <a:r>
              <a:rPr lang="en-US" altLang="en-US" dirty="0"/>
              <a:t> </a:t>
            </a:r>
            <a:r>
              <a:rPr lang="en-US" altLang="en-US" dirty="0" err="1"/>
              <a:t>комбинације</a:t>
            </a:r>
            <a:r>
              <a:rPr lang="en-US" altLang="en-US" dirty="0"/>
              <a:t> </a:t>
            </a:r>
            <a:r>
              <a:rPr lang="en-US" altLang="en-US" dirty="0" err="1"/>
              <a:t>нивоа</a:t>
            </a:r>
            <a:r>
              <a:rPr lang="en-US" altLang="en-US" dirty="0"/>
              <a:t> </a:t>
            </a:r>
            <a:r>
              <a:rPr lang="en-US" altLang="en-US" dirty="0" err="1"/>
              <a:t>непоновљеног</a:t>
            </a:r>
            <a:r>
              <a:rPr lang="en-US" altLang="en-US" dirty="0"/>
              <a:t> и </a:t>
            </a:r>
            <a:r>
              <a:rPr lang="en-US" altLang="en-US" dirty="0" err="1"/>
              <a:t>поновљеног</a:t>
            </a:r>
            <a:r>
              <a:rPr lang="en-US" altLang="en-US" dirty="0"/>
              <a:t> </a:t>
            </a:r>
            <a:r>
              <a:rPr lang="en-US" altLang="en-US" dirty="0" err="1"/>
              <a:t>фактора</a:t>
            </a:r>
            <a:r>
              <a:rPr lang="sr-Cyrl-CS" altLang="en-US" dirty="0"/>
              <a:t>;</a:t>
            </a:r>
          </a:p>
          <a:p>
            <a:pPr marL="609600" indent="-609600">
              <a:buFont typeface="Wingdings" panose="05000000000000000000" pitchFamily="2" charset="2"/>
              <a:buAutoNum type="arabicPeriod"/>
            </a:pPr>
            <a:r>
              <a:rPr lang="en-US" altLang="en-US" dirty="0" err="1"/>
              <a:t>Нормалност</a:t>
            </a:r>
            <a:r>
              <a:rPr lang="en-US" altLang="en-US" dirty="0"/>
              <a:t> </a:t>
            </a:r>
            <a:r>
              <a:rPr lang="en-US" altLang="en-US" dirty="0" err="1"/>
              <a:t>дистрибуције</a:t>
            </a:r>
            <a:r>
              <a:rPr lang="en-US" altLang="en-US" dirty="0"/>
              <a:t> </a:t>
            </a:r>
            <a:r>
              <a:rPr lang="en-US" altLang="en-US" dirty="0" err="1"/>
              <a:t>зависне</a:t>
            </a:r>
            <a:r>
              <a:rPr lang="en-US" altLang="en-US" dirty="0"/>
              <a:t> </a:t>
            </a:r>
            <a:r>
              <a:rPr lang="en-US" altLang="en-US" dirty="0" err="1"/>
              <a:t>варијабле</a:t>
            </a:r>
            <a:r>
              <a:rPr lang="en-US" altLang="en-US" dirty="0"/>
              <a:t> у </a:t>
            </a:r>
            <a:r>
              <a:rPr lang="en-US" altLang="en-US" dirty="0" err="1"/>
              <a:t>популацији</a:t>
            </a:r>
            <a:r>
              <a:rPr lang="en-US" altLang="en-US" dirty="0"/>
              <a:t> </a:t>
            </a:r>
            <a:r>
              <a:rPr lang="en-US" altLang="en-US" dirty="0" err="1"/>
              <a:t>за</a:t>
            </a:r>
            <a:r>
              <a:rPr lang="en-US" altLang="en-US" dirty="0"/>
              <a:t> </a:t>
            </a:r>
            <a:r>
              <a:rPr lang="en-US" altLang="en-US" dirty="0" err="1"/>
              <a:t>сваку</a:t>
            </a:r>
            <a:r>
              <a:rPr lang="en-US" altLang="en-US" dirty="0"/>
              <a:t> </a:t>
            </a:r>
            <a:r>
              <a:rPr lang="en-US" altLang="en-US" dirty="0" err="1"/>
              <a:t>комбинацију</a:t>
            </a:r>
            <a:r>
              <a:rPr lang="en-US" altLang="en-US" dirty="0"/>
              <a:t> </a:t>
            </a:r>
            <a:r>
              <a:rPr lang="en-US" altLang="en-US" dirty="0" err="1"/>
              <a:t>нивоа</a:t>
            </a:r>
            <a:r>
              <a:rPr lang="en-US" altLang="en-US" dirty="0"/>
              <a:t> </a:t>
            </a:r>
            <a:r>
              <a:rPr lang="en-US" altLang="en-US" dirty="0" err="1"/>
              <a:t>два</a:t>
            </a:r>
            <a:r>
              <a:rPr lang="en-US" altLang="en-US" dirty="0"/>
              <a:t> </a:t>
            </a:r>
            <a:r>
              <a:rPr lang="en-US" altLang="en-US" dirty="0" err="1"/>
              <a:t>фактора</a:t>
            </a:r>
            <a:r>
              <a:rPr lang="en-US" altLang="en-US" dirty="0"/>
              <a:t>;</a:t>
            </a:r>
            <a:endParaRPr lang="sr-Cyrl-CS" altLang="en-US" dirty="0"/>
          </a:p>
          <a:p>
            <a:pPr marL="609600" indent="-609600">
              <a:buFont typeface="Wingdings" panose="05000000000000000000" pitchFamily="2" charset="2"/>
              <a:buAutoNum type="arabicPeriod"/>
            </a:pPr>
            <a:r>
              <a:rPr lang="sr-Cyrl-CS" altLang="en-US" dirty="0" err="1"/>
              <a:t>Вишегрупна</a:t>
            </a:r>
            <a:r>
              <a:rPr lang="sr-Cyrl-CS" altLang="en-US" dirty="0"/>
              <a:t> </a:t>
            </a:r>
            <a:r>
              <a:rPr lang="sr-Cyrl-CS" altLang="en-US" dirty="0" err="1"/>
              <a:t>сферичност</a:t>
            </a:r>
            <a:r>
              <a:rPr lang="sr-Cyrl-CS" altLang="en-US" dirty="0"/>
              <a:t>.</a:t>
            </a:r>
            <a:endParaRPr lang="en-US" altLang="en-US" dirty="0"/>
          </a:p>
          <a:p>
            <a:endParaRPr lang="en-US" dirty="0"/>
          </a:p>
        </p:txBody>
      </p:sp>
    </p:spTree>
    <p:extLst>
      <p:ext uri="{BB962C8B-B14F-4D97-AF65-F5344CB8AC3E}">
        <p14:creationId xmlns:p14="http://schemas.microsoft.com/office/powerpoint/2010/main" val="45666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6E31D-970A-A181-7C04-6B665E8F0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5417B-E2B1-1E62-C649-43F1545408C7}"/>
              </a:ext>
            </a:extLst>
          </p:cNvPr>
          <p:cNvSpPr>
            <a:spLocks noGrp="1"/>
          </p:cNvSpPr>
          <p:nvPr>
            <p:ph type="title"/>
          </p:nvPr>
        </p:nvSpPr>
        <p:spPr/>
        <p:txBody>
          <a:bodyPr/>
          <a:lstStyle/>
          <a:p>
            <a:r>
              <a:rPr lang="sr-Cyrl-RS"/>
              <a:t>Типови поновљених мерења</a:t>
            </a:r>
            <a:endParaRPr lang="en-GB"/>
          </a:p>
        </p:txBody>
      </p:sp>
      <p:sp>
        <p:nvSpPr>
          <p:cNvPr id="3" name="Content Placeholder 2">
            <a:extLst>
              <a:ext uri="{FF2B5EF4-FFF2-40B4-BE49-F238E27FC236}">
                <a16:creationId xmlns:a16="http://schemas.microsoft.com/office/drawing/2014/main" id="{E031BB6A-9217-9B39-55A8-7E6944229B9A}"/>
              </a:ext>
            </a:extLst>
          </p:cNvPr>
          <p:cNvSpPr>
            <a:spLocks noGrp="1"/>
          </p:cNvSpPr>
          <p:nvPr>
            <p:ph idx="1"/>
          </p:nvPr>
        </p:nvSpPr>
        <p:spPr>
          <a:xfrm>
            <a:off x="838200" y="1673243"/>
            <a:ext cx="6934446" cy="4735946"/>
          </a:xfrm>
        </p:spPr>
        <p:txBody>
          <a:bodyPr>
            <a:normAutofit/>
          </a:bodyPr>
          <a:lstStyle/>
          <a:p>
            <a:pPr marL="0" indent="0">
              <a:buNone/>
            </a:pPr>
            <a:r>
              <a:rPr lang="sr-Cyrl-RS" b="1"/>
              <a:t>2. </a:t>
            </a:r>
            <a:r>
              <a:rPr lang="sr-Cyrl-RS" b="1" u="sng"/>
              <a:t>Рандомизовани блокови</a:t>
            </a:r>
            <a:endParaRPr lang="en-GB" b="1"/>
          </a:p>
          <a:p>
            <a:pPr lvl="1"/>
            <a:endParaRPr lang="sr-Cyrl-RS"/>
          </a:p>
          <a:p>
            <a:r>
              <a:rPr lang="sr-Cyrl-RS" b="1">
                <a:solidFill>
                  <a:srgbClr val="C00000"/>
                </a:solidFill>
              </a:rPr>
              <a:t>Потпуна уједначеност/међусобна </a:t>
            </a:r>
            <a:r>
              <a:rPr lang="sr-Cyrl-RS" b="1" err="1">
                <a:solidFill>
                  <a:srgbClr val="C00000"/>
                </a:solidFill>
              </a:rPr>
              <a:t>заменљивост</a:t>
            </a:r>
            <a:r>
              <a:rPr lang="sr-Cyrl-RS" b="1">
                <a:solidFill>
                  <a:srgbClr val="C00000"/>
                </a:solidFill>
              </a:rPr>
              <a:t> је идеализација!</a:t>
            </a:r>
          </a:p>
          <a:p>
            <a:pPr lvl="1"/>
            <a:r>
              <a:rPr lang="sr-Cyrl-RS"/>
              <a:t>У пракси: што веће уједначење по познатим релевантним карактеристикама</a:t>
            </a:r>
          </a:p>
          <a:p>
            <a:pPr lvl="1"/>
            <a:r>
              <a:rPr lang="sr-Cyrl-RS"/>
              <a:t>Ако постоји </a:t>
            </a:r>
            <a:r>
              <a:rPr lang="sr-Cyrl-RS" u="sng"/>
              <a:t>знатна позитивна корелација </a:t>
            </a:r>
            <a:r>
              <a:rPr lang="sr-Cyrl-RS"/>
              <a:t>између чланова </a:t>
            </a:r>
            <a:r>
              <a:rPr lang="en-GB"/>
              <a:t>g</a:t>
            </a:r>
            <a:r>
              <a:rPr lang="sr-Cyrl-RS"/>
              <a:t>-</a:t>
            </a:r>
            <a:r>
              <a:rPr lang="sr-Cyrl-RS" err="1"/>
              <a:t>торки</a:t>
            </a:r>
            <a:r>
              <a:rPr lang="sr-Cyrl-RS"/>
              <a:t> (што већа то боља), онда има смисла формирати и распоредити </a:t>
            </a:r>
            <a:r>
              <a:rPr lang="en-GB"/>
              <a:t>g</a:t>
            </a:r>
            <a:r>
              <a:rPr lang="sr-Cyrl-RS"/>
              <a:t>-</a:t>
            </a:r>
            <a:r>
              <a:rPr lang="sr-Cyrl-RS" err="1"/>
              <a:t>торке</a:t>
            </a:r>
            <a:endParaRPr lang="sr-Cyrl-RS"/>
          </a:p>
        </p:txBody>
      </p:sp>
      <p:pic>
        <p:nvPicPr>
          <p:cNvPr id="5" name="Picture 4">
            <a:extLst>
              <a:ext uri="{FF2B5EF4-FFF2-40B4-BE49-F238E27FC236}">
                <a16:creationId xmlns:a16="http://schemas.microsoft.com/office/drawing/2014/main" id="{4771AAAA-138F-A150-50E8-DED1C128E5C4}"/>
              </a:ext>
            </a:extLst>
          </p:cNvPr>
          <p:cNvPicPr>
            <a:picLocks noChangeAspect="1"/>
          </p:cNvPicPr>
          <p:nvPr/>
        </p:nvPicPr>
        <p:blipFill>
          <a:blip r:embed="rId3"/>
          <a:srcRect l="31000" r="20193"/>
          <a:stretch>
            <a:fillRect/>
          </a:stretch>
        </p:blipFill>
        <p:spPr>
          <a:xfrm>
            <a:off x="7833634" y="1690687"/>
            <a:ext cx="3399224" cy="4718501"/>
          </a:xfrm>
          <a:prstGeom prst="rect">
            <a:avLst/>
          </a:prstGeom>
        </p:spPr>
      </p:pic>
    </p:spTree>
    <p:extLst>
      <p:ext uri="{BB962C8B-B14F-4D97-AF65-F5344CB8AC3E}">
        <p14:creationId xmlns:p14="http://schemas.microsoft.com/office/powerpoint/2010/main" val="31708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CD25-E403-A030-420D-6AFC87F0BBD0}"/>
              </a:ext>
            </a:extLst>
          </p:cNvPr>
          <p:cNvSpPr>
            <a:spLocks noGrp="1"/>
          </p:cNvSpPr>
          <p:nvPr>
            <p:ph type="title"/>
          </p:nvPr>
        </p:nvSpPr>
        <p:spPr/>
        <p:txBody>
          <a:bodyPr/>
          <a:lstStyle/>
          <a:p>
            <a:r>
              <a:rPr lang="sr-Cyrl-RS" dirty="0"/>
              <a:t>12. </a:t>
            </a:r>
            <a:r>
              <a:rPr lang="en-US" dirty="0" err="1"/>
              <a:t>Величина</a:t>
            </a:r>
            <a:r>
              <a:rPr lang="en-US" dirty="0"/>
              <a:t> </a:t>
            </a:r>
            <a:r>
              <a:rPr lang="en-US" dirty="0" err="1"/>
              <a:t>ефекта</a:t>
            </a:r>
            <a:r>
              <a:rPr lang="en-US" dirty="0"/>
              <a:t> у </a:t>
            </a:r>
            <a:r>
              <a:rPr lang="en-US" dirty="0" err="1"/>
              <a:t>двофакторском</a:t>
            </a:r>
            <a:r>
              <a:rPr lang="en-US" dirty="0"/>
              <a:t> </a:t>
            </a:r>
            <a:r>
              <a:rPr lang="en-US" dirty="0" err="1"/>
              <a:t>мешовитом</a:t>
            </a:r>
            <a:r>
              <a:rPr lang="en-US" dirty="0"/>
              <a:t> </a:t>
            </a:r>
            <a:r>
              <a:rPr lang="en-US" dirty="0" err="1"/>
              <a:t>нацрту</a:t>
            </a:r>
            <a:endParaRPr lang="en-US" dirty="0"/>
          </a:p>
        </p:txBody>
      </p:sp>
    </p:spTree>
    <p:extLst>
      <p:ext uri="{BB962C8B-B14F-4D97-AF65-F5344CB8AC3E}">
        <p14:creationId xmlns:p14="http://schemas.microsoft.com/office/powerpoint/2010/main" val="9111469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4DAA-1C71-B470-DE1E-3A146752A837}"/>
              </a:ext>
            </a:extLst>
          </p:cNvPr>
          <p:cNvSpPr>
            <a:spLocks noGrp="1"/>
          </p:cNvSpPr>
          <p:nvPr>
            <p:ph type="title"/>
          </p:nvPr>
        </p:nvSpPr>
        <p:spPr/>
        <p:txBody>
          <a:bodyPr/>
          <a:lstStyle/>
          <a:p>
            <a:r>
              <a:rPr lang="en-US" dirty="0" err="1"/>
              <a:t>Величина</a:t>
            </a:r>
            <a:r>
              <a:rPr lang="en-US" dirty="0"/>
              <a:t> </a:t>
            </a:r>
            <a:r>
              <a:rPr lang="en-US" dirty="0" err="1"/>
              <a:t>ефекта</a:t>
            </a:r>
          </a:p>
        </p:txBody>
      </p:sp>
      <p:sp>
        <p:nvSpPr>
          <p:cNvPr id="3" name="Content Placeholder 2">
            <a:extLst>
              <a:ext uri="{FF2B5EF4-FFF2-40B4-BE49-F238E27FC236}">
                <a16:creationId xmlns:a16="http://schemas.microsoft.com/office/drawing/2014/main" id="{398CB488-7D1B-91BC-EA42-A195D78DCBBF}"/>
              </a:ext>
            </a:extLst>
          </p:cNvPr>
          <p:cNvSpPr>
            <a:spLocks noGrp="1"/>
          </p:cNvSpPr>
          <p:nvPr>
            <p:ph idx="1"/>
          </p:nvPr>
        </p:nvSpPr>
        <p:spPr/>
        <p:txBody>
          <a:bodyPr>
            <a:normAutofit lnSpcReduction="10000"/>
          </a:bodyPr>
          <a:lstStyle/>
          <a:p>
            <a:r>
              <a:rPr lang="sr-Cyrl-RS" dirty="0"/>
              <a:t>Такође различите врсте </a:t>
            </a:r>
            <a:r>
              <a:rPr lang="sr-Cyrl-RS" dirty="0" err="1"/>
              <a:t>квадрираних</a:t>
            </a:r>
            <a:r>
              <a:rPr lang="sr-Cyrl-RS" dirty="0"/>
              <a:t> ета и омега коефицијената</a:t>
            </a:r>
          </a:p>
          <a:p>
            <a:pPr lvl="1"/>
            <a:r>
              <a:rPr lang="sr-Cyrl-RS" dirty="0"/>
              <a:t>најчешћи: парцијални и генерализовани</a:t>
            </a:r>
            <a:endParaRPr lang="sr-Latn-RS" dirty="0"/>
          </a:p>
          <a:p>
            <a:endParaRPr lang="sr-Cyrl-RS" dirty="0"/>
          </a:p>
          <a:p>
            <a:r>
              <a:rPr lang="sr-Cyrl-RS" b="1" dirty="0"/>
              <a:t>Препорука:</a:t>
            </a:r>
          </a:p>
          <a:p>
            <a:pPr lvl="1"/>
            <a:r>
              <a:rPr lang="sr-Cyrl-RS" dirty="0"/>
              <a:t>најбољи избор </a:t>
            </a:r>
            <a:r>
              <a:rPr lang="sr-Cyrl-RS" b="1" dirty="0"/>
              <a:t>генерализована омега-квадрат</a:t>
            </a:r>
            <a:r>
              <a:rPr lang="sr-Cyrl-RS" dirty="0"/>
              <a:t>, али тачан начин рачунања зависи од нацрта и превазилази данашњи час</a:t>
            </a:r>
          </a:p>
          <a:p>
            <a:pPr lvl="1"/>
            <a:r>
              <a:rPr lang="sr-Cyrl-RS" dirty="0"/>
              <a:t>једноставније, али мање добро решење: </a:t>
            </a:r>
            <a:r>
              <a:rPr lang="sr-Cyrl-RS" b="1" dirty="0"/>
              <a:t>парцијални омега-квадрат</a:t>
            </a:r>
            <a:endParaRPr lang="sr-Cyrl-RS" dirty="0"/>
          </a:p>
          <a:p>
            <a:pPr lvl="1"/>
            <a:r>
              <a:rPr lang="sr-Cyrl-RS" dirty="0"/>
              <a:t>калкулатор: </a:t>
            </a:r>
            <a:r>
              <a:rPr lang="en-GB" dirty="0">
                <a:hlinkClick r:id="rId3"/>
              </a:rPr>
              <a:t>MOTE</a:t>
            </a:r>
            <a:r>
              <a:rPr lang="sr-Cyrl-RS" dirty="0"/>
              <a:t> (упутство: </a:t>
            </a:r>
            <a:r>
              <a:rPr lang="en-GB" dirty="0">
                <a:hlinkClick r:id="rId4"/>
              </a:rPr>
              <a:t>Generalized Omega Squared for Multi-Way and Mixed ANOVA from F</a:t>
            </a:r>
            <a:r>
              <a:rPr lang="sr-Cyrl-RS" dirty="0"/>
              <a:t>)</a:t>
            </a:r>
            <a:endParaRPr lang="sr-Latn-RS" dirty="0"/>
          </a:p>
        </p:txBody>
      </p:sp>
    </p:spTree>
    <p:extLst>
      <p:ext uri="{BB962C8B-B14F-4D97-AF65-F5344CB8AC3E}">
        <p14:creationId xmlns:p14="http://schemas.microsoft.com/office/powerpoint/2010/main" val="1282604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DF06-0C9A-BC34-4A32-05308015507B}"/>
              </a:ext>
            </a:extLst>
          </p:cNvPr>
          <p:cNvSpPr>
            <a:spLocks noGrp="1"/>
          </p:cNvSpPr>
          <p:nvPr>
            <p:ph type="title"/>
          </p:nvPr>
        </p:nvSpPr>
        <p:spPr/>
        <p:txBody>
          <a:bodyPr/>
          <a:lstStyle/>
          <a:p>
            <a:r>
              <a:rPr lang="sr-Cyrl-RS" dirty="0"/>
              <a:t>13. </a:t>
            </a:r>
            <a:r>
              <a:rPr lang="en-US" dirty="0" err="1"/>
              <a:t>Пример</a:t>
            </a:r>
            <a:r>
              <a:rPr lang="en-US" dirty="0"/>
              <a:t> </a:t>
            </a:r>
            <a:r>
              <a:rPr lang="en-US" dirty="0" err="1"/>
              <a:t>истраживања</a:t>
            </a:r>
            <a:r>
              <a:rPr lang="en-US" dirty="0"/>
              <a:t> </a:t>
            </a:r>
            <a:r>
              <a:rPr lang="en-US" dirty="0" err="1"/>
              <a:t>за</a:t>
            </a:r>
            <a:r>
              <a:rPr lang="en-US" dirty="0"/>
              <a:t> </a:t>
            </a:r>
            <a:br>
              <a:rPr lang="en-US" dirty="0"/>
            </a:br>
            <a:r>
              <a:rPr lang="en-US" dirty="0" err="1"/>
              <a:t>двофакторски</a:t>
            </a:r>
            <a:r>
              <a:rPr lang="en-US" dirty="0"/>
              <a:t> </a:t>
            </a:r>
            <a:br>
              <a:rPr lang="en-US" dirty="0"/>
            </a:br>
            <a:r>
              <a:rPr lang="en-US" dirty="0" err="1"/>
              <a:t>мешовити</a:t>
            </a:r>
            <a:r>
              <a:rPr lang="en-US" dirty="0"/>
              <a:t> </a:t>
            </a:r>
            <a:r>
              <a:rPr lang="en-US" dirty="0" err="1"/>
              <a:t>нацрт</a:t>
            </a:r>
            <a:endParaRPr lang="en-US" dirty="0"/>
          </a:p>
        </p:txBody>
      </p:sp>
    </p:spTree>
    <p:extLst>
      <p:ext uri="{BB962C8B-B14F-4D97-AF65-F5344CB8AC3E}">
        <p14:creationId xmlns:p14="http://schemas.microsoft.com/office/powerpoint/2010/main" val="14167861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53-0C22-376C-BC07-AB385ADD92C6}"/>
              </a:ext>
            </a:extLst>
          </p:cNvPr>
          <p:cNvSpPr>
            <a:spLocks noGrp="1"/>
          </p:cNvSpPr>
          <p:nvPr>
            <p:ph type="title"/>
          </p:nvPr>
        </p:nvSpPr>
        <p:spPr/>
        <p:txBody>
          <a:bodyPr/>
          <a:lstStyle/>
          <a:p>
            <a:r>
              <a:rPr lang="en-US" dirty="0" err="1"/>
              <a:t>Пример</a:t>
            </a:r>
            <a:r>
              <a:rPr lang="en-US" dirty="0"/>
              <a:t> </a:t>
            </a:r>
            <a:r>
              <a:rPr lang="en-US" dirty="0" err="1"/>
              <a:t>истраживања</a:t>
            </a:r>
            <a:r>
              <a:rPr lang="en-US" dirty="0"/>
              <a:t> - </a:t>
            </a:r>
            <a:r>
              <a:rPr lang="en-US" dirty="0" err="1"/>
              <a:t>наставак</a:t>
            </a:r>
          </a:p>
        </p:txBody>
      </p:sp>
      <p:sp>
        <p:nvSpPr>
          <p:cNvPr id="3" name="Content Placeholder 2">
            <a:extLst>
              <a:ext uri="{FF2B5EF4-FFF2-40B4-BE49-F238E27FC236}">
                <a16:creationId xmlns:a16="http://schemas.microsoft.com/office/drawing/2014/main" id="{FFE64BD2-E189-9C0D-9821-FEE2C240E911}"/>
              </a:ext>
            </a:extLst>
          </p:cNvPr>
          <p:cNvSpPr>
            <a:spLocks noGrp="1"/>
          </p:cNvSpPr>
          <p:nvPr>
            <p:ph idx="1"/>
          </p:nvPr>
        </p:nvSpPr>
        <p:spPr/>
        <p:txBody>
          <a:bodyPr/>
          <a:lstStyle/>
          <a:p>
            <a:r>
              <a:rPr lang="sr-Cyrl-RS" dirty="0"/>
              <a:t>Да ли се добијена преференција за лица разликује међу мушкарцима и женама?</a:t>
            </a:r>
            <a:endParaRPr lang="en-US" dirty="0"/>
          </a:p>
        </p:txBody>
      </p:sp>
    </p:spTree>
    <p:extLst>
      <p:ext uri="{BB962C8B-B14F-4D97-AF65-F5344CB8AC3E}">
        <p14:creationId xmlns:p14="http://schemas.microsoft.com/office/powerpoint/2010/main" val="38870718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6BB9-F107-1577-DA96-26B55CDA6FCC}"/>
              </a:ext>
            </a:extLst>
          </p:cNvPr>
          <p:cNvSpPr>
            <a:spLocks noGrp="1"/>
          </p:cNvSpPr>
          <p:nvPr>
            <p:ph type="title"/>
          </p:nvPr>
        </p:nvSpPr>
        <p:spPr/>
        <p:txBody>
          <a:bodyPr/>
          <a:lstStyle/>
          <a:p>
            <a:r>
              <a:rPr lang="sr-Cyrl-RS" dirty="0"/>
              <a:t>Ефекти унутар субјекта – ту је и интеракција</a:t>
            </a:r>
            <a:endParaRPr lang="en-GB" dirty="0"/>
          </a:p>
        </p:txBody>
      </p:sp>
      <p:pic>
        <p:nvPicPr>
          <p:cNvPr id="4" name="Picture 2">
            <a:extLst>
              <a:ext uri="{FF2B5EF4-FFF2-40B4-BE49-F238E27FC236}">
                <a16:creationId xmlns:a16="http://schemas.microsoft.com/office/drawing/2014/main" id="{7D1F1E5E-2A69-E182-614A-9F6422C316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8687" y="1865911"/>
            <a:ext cx="7694626" cy="428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Oval 4">
            <a:extLst>
              <a:ext uri="{FF2B5EF4-FFF2-40B4-BE49-F238E27FC236}">
                <a16:creationId xmlns:a16="http://schemas.microsoft.com/office/drawing/2014/main" id="{FE9B5498-1ED2-CE6D-A5EF-4FB779D1A5F0}"/>
              </a:ext>
            </a:extLst>
          </p:cNvPr>
          <p:cNvSpPr/>
          <p:nvPr/>
        </p:nvSpPr>
        <p:spPr>
          <a:xfrm>
            <a:off x="8398226" y="3662899"/>
            <a:ext cx="642407" cy="1181099"/>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04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1124-51C2-48D3-7FB8-9858BF11464B}"/>
              </a:ext>
            </a:extLst>
          </p:cNvPr>
          <p:cNvSpPr>
            <a:spLocks noGrp="1"/>
          </p:cNvSpPr>
          <p:nvPr>
            <p:ph type="title"/>
          </p:nvPr>
        </p:nvSpPr>
        <p:spPr/>
        <p:txBody>
          <a:bodyPr/>
          <a:lstStyle/>
          <a:p>
            <a:r>
              <a:rPr lang="sr-Cyrl-RS" dirty="0"/>
              <a:t>Ефекти између субјеката – ту је непоновљени фактор</a:t>
            </a:r>
            <a:endParaRPr lang="en-GB" dirty="0"/>
          </a:p>
        </p:txBody>
      </p:sp>
      <p:pic>
        <p:nvPicPr>
          <p:cNvPr id="4" name="Picture 2">
            <a:extLst>
              <a:ext uri="{FF2B5EF4-FFF2-40B4-BE49-F238E27FC236}">
                <a16:creationId xmlns:a16="http://schemas.microsoft.com/office/drawing/2014/main" id="{4CB9C6EE-7BFD-0288-EF11-D58DB30F8A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5763" y="2392450"/>
            <a:ext cx="9220473" cy="25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Oval 4">
            <a:extLst>
              <a:ext uri="{FF2B5EF4-FFF2-40B4-BE49-F238E27FC236}">
                <a16:creationId xmlns:a16="http://schemas.microsoft.com/office/drawing/2014/main" id="{7024AC82-C1BA-1E1B-39CD-97625F81527F}"/>
              </a:ext>
            </a:extLst>
          </p:cNvPr>
          <p:cNvSpPr/>
          <p:nvPr/>
        </p:nvSpPr>
        <p:spPr>
          <a:xfrm>
            <a:off x="8398226" y="4118776"/>
            <a:ext cx="642407" cy="397565"/>
          </a:xfrm>
          <a:prstGeom prst="ellipse">
            <a:avLst/>
          </a:prstGeom>
          <a:solidFill>
            <a:srgbClr val="A04561">
              <a:alpha val="50196"/>
            </a:srgbClr>
          </a:solid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C7CF0B0-E07D-BEAA-8F5F-2A738C65506D}"/>
              </a:ext>
            </a:extLst>
          </p:cNvPr>
          <p:cNvSpPr txBox="1"/>
          <p:nvPr/>
        </p:nvSpPr>
        <p:spPr>
          <a:xfrm>
            <a:off x="838200" y="5796501"/>
            <a:ext cx="3823611" cy="369332"/>
          </a:xfrm>
          <a:prstGeom prst="rect">
            <a:avLst/>
          </a:prstGeom>
          <a:noFill/>
        </p:spPr>
        <p:txBody>
          <a:bodyPr wrap="none" rtlCol="0">
            <a:spAutoFit/>
          </a:bodyPr>
          <a:lstStyle/>
          <a:p>
            <a:r>
              <a:rPr lang="sr-Cyrl-RS" dirty="0"/>
              <a:t>Коначни истраживачки закључак?</a:t>
            </a:r>
            <a:endParaRPr lang="en-GB" dirty="0"/>
          </a:p>
        </p:txBody>
      </p:sp>
    </p:spTree>
    <p:extLst>
      <p:ext uri="{BB962C8B-B14F-4D97-AF65-F5344CB8AC3E}">
        <p14:creationId xmlns:p14="http://schemas.microsoft.com/office/powerpoint/2010/main" val="27154980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6C56-2A1E-C305-C5A6-1B87604752CE}"/>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EBD6936-23F8-EAC5-DD0D-2AF50168E196}"/>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B893CAD-4235-2143-FE16-544945D23579}"/>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F99905F-17A9-36BB-7F80-726AF880AEA4}"/>
              </a:ext>
            </a:extLst>
          </p:cNvPr>
          <p:cNvSpPr>
            <a:spLocks noGrp="1"/>
          </p:cNvSpPr>
          <p:nvPr>
            <p:ph type="title"/>
          </p:nvPr>
        </p:nvSpPr>
        <p:spPr>
          <a:xfrm>
            <a:off x="199846" y="2648310"/>
            <a:ext cx="10515600" cy="2852737"/>
          </a:xfrm>
        </p:spPr>
        <p:txBody>
          <a:bodyPr/>
          <a:lstStyle/>
          <a:p>
            <a:r>
              <a:rPr lang="sr-Cyrl-RS" dirty="0"/>
              <a:t>14. Да сумирамо…</a:t>
            </a:r>
            <a:endParaRPr lang="en-GB" dirty="0"/>
          </a:p>
        </p:txBody>
      </p:sp>
    </p:spTree>
    <p:extLst>
      <p:ext uri="{BB962C8B-B14F-4D97-AF65-F5344CB8AC3E}">
        <p14:creationId xmlns:p14="http://schemas.microsoft.com/office/powerpoint/2010/main" val="1867835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D9A6F-E376-A48E-75E2-062DC9A4E850}"/>
              </a:ext>
            </a:extLst>
          </p:cNvPr>
          <p:cNvSpPr>
            <a:spLocks noGrp="1"/>
          </p:cNvSpPr>
          <p:nvPr>
            <p:ph type="title"/>
          </p:nvPr>
        </p:nvSpPr>
        <p:spPr>
          <a:xfrm>
            <a:off x="838200" y="369332"/>
            <a:ext cx="10515600" cy="1325563"/>
          </a:xfrm>
        </p:spPr>
        <p:txBody>
          <a:bodyPr>
            <a:normAutofit/>
          </a:bodyPr>
          <a:lstStyle/>
          <a:p>
            <a:r>
              <a:rPr lang="sr-Cyrl-RS" b="1"/>
              <a:t>Да сумирамо…</a:t>
            </a:r>
            <a:endParaRPr lang="en-GB"/>
          </a:p>
        </p:txBody>
      </p:sp>
      <p:sp>
        <p:nvSpPr>
          <p:cNvPr id="6" name="Content Placeholder 5">
            <a:extLst>
              <a:ext uri="{FF2B5EF4-FFF2-40B4-BE49-F238E27FC236}">
                <a16:creationId xmlns:a16="http://schemas.microsoft.com/office/drawing/2014/main" id="{99A62839-EEAC-3309-612B-D96DC4CF1E82}"/>
              </a:ext>
            </a:extLst>
          </p:cNvPr>
          <p:cNvSpPr>
            <a:spLocks noGrp="1"/>
          </p:cNvSpPr>
          <p:nvPr>
            <p:ph idx="1"/>
          </p:nvPr>
        </p:nvSpPr>
        <p:spPr>
          <a:xfrm>
            <a:off x="838200" y="1694895"/>
            <a:ext cx="10515600" cy="4554747"/>
          </a:xfrm>
        </p:spPr>
        <p:txBody>
          <a:bodyPr vert="horz" lIns="91440" tIns="45720" rIns="91440" bIns="45720" rtlCol="0" anchor="t">
            <a:normAutofit fontScale="85000" lnSpcReduction="20000"/>
          </a:bodyPr>
          <a:lstStyle/>
          <a:p>
            <a:r>
              <a:rPr lang="sr-Cyrl-RS" sz="3200" dirty="0">
                <a:cs typeface="Arial"/>
              </a:rPr>
              <a:t>Поновљени фактор имамо ако имамо зависне узорке – избор испитаника за које се бележи један ниво фактора, утиче на избор испитаника за које се бележи други ниво фактора, било да то мора бити опет исти испитаник или његови парњаци</a:t>
            </a:r>
          </a:p>
          <a:p>
            <a:r>
              <a:rPr lang="en-GB" sz="3200" b="1" dirty="0" err="1">
                <a:cs typeface="Arial"/>
              </a:rPr>
              <a:t>Једнофакторска</a:t>
            </a:r>
            <a:r>
              <a:rPr lang="en-GB" sz="3200" b="1" dirty="0">
                <a:cs typeface="Arial"/>
              </a:rPr>
              <a:t> </a:t>
            </a:r>
            <a:r>
              <a:rPr lang="en-GB" sz="3200" b="1" dirty="0" err="1">
                <a:cs typeface="Arial"/>
              </a:rPr>
              <a:t>анализа</a:t>
            </a:r>
            <a:r>
              <a:rPr lang="en-GB" sz="3200" b="1" dirty="0">
                <a:cs typeface="Arial"/>
              </a:rPr>
              <a:t> </a:t>
            </a:r>
            <a:r>
              <a:rPr lang="en-GB" sz="3200" b="1" dirty="0" err="1">
                <a:cs typeface="Arial"/>
              </a:rPr>
              <a:t>варијансе</a:t>
            </a:r>
            <a:r>
              <a:rPr lang="en-GB" sz="3200" b="1" dirty="0">
                <a:cs typeface="Arial"/>
              </a:rPr>
              <a:t> </a:t>
            </a:r>
            <a:r>
              <a:rPr lang="en-GB" sz="3200" b="1" dirty="0" err="1">
                <a:cs typeface="Arial"/>
              </a:rPr>
              <a:t>са</a:t>
            </a:r>
            <a:r>
              <a:rPr lang="en-GB" sz="3200" b="1" dirty="0">
                <a:cs typeface="Arial"/>
              </a:rPr>
              <a:t> </a:t>
            </a:r>
            <a:r>
              <a:rPr lang="en-GB" sz="3200" b="1" dirty="0" err="1">
                <a:cs typeface="Arial"/>
              </a:rPr>
              <a:t>поновљеним</a:t>
            </a:r>
            <a:r>
              <a:rPr lang="en-GB" sz="3200" b="1" dirty="0">
                <a:cs typeface="Arial"/>
              </a:rPr>
              <a:t> </a:t>
            </a:r>
            <a:r>
              <a:rPr lang="en-GB" sz="3200" b="1" dirty="0" err="1">
                <a:cs typeface="Arial"/>
              </a:rPr>
              <a:t>мерењима</a:t>
            </a:r>
            <a:r>
              <a:rPr lang="en-GB" sz="3200" b="1" dirty="0">
                <a:cs typeface="Arial"/>
              </a:rPr>
              <a:t>:</a:t>
            </a:r>
            <a:endParaRPr lang="sr-Cyrl-RS" sz="3200" b="1" dirty="0">
              <a:cs typeface="Arial"/>
            </a:endParaRPr>
          </a:p>
          <a:p>
            <a:pPr lvl="1"/>
            <a:r>
              <a:rPr lang="sr-Cyrl-RS" sz="2800" dirty="0">
                <a:cs typeface="Arial"/>
              </a:rPr>
              <a:t>једна независна категоричка поновљена варијабла и једна нумеричка зависна</a:t>
            </a:r>
          </a:p>
          <a:p>
            <a:pPr lvl="1"/>
            <a:r>
              <a:rPr lang="sr-Cyrl-RS" sz="2800" dirty="0">
                <a:cs typeface="Arial"/>
              </a:rPr>
              <a:t>из грешке мерења искључује се ефекат субјекта, што смањује грешку мерења и повећава снагу</a:t>
            </a:r>
          </a:p>
          <a:p>
            <a:pPr lvl="1"/>
            <a:r>
              <a:rPr lang="sr-Cyrl-RS" sz="2800" dirty="0">
                <a:cs typeface="Arial"/>
              </a:rPr>
              <a:t>нулта хипотеза: нема ефекта поновљеног фактора</a:t>
            </a:r>
          </a:p>
          <a:p>
            <a:pPr lvl="1"/>
            <a:r>
              <a:rPr lang="sr-Cyrl-RS" sz="2800" dirty="0">
                <a:cs typeface="Arial"/>
              </a:rPr>
              <a:t>величина ефекта: најбоље генерализовани омега квадрат</a:t>
            </a:r>
          </a:p>
          <a:p>
            <a:pPr lvl="1"/>
            <a:r>
              <a:rPr lang="sr-Cyrl-RS" sz="2800" dirty="0">
                <a:cs typeface="Arial"/>
              </a:rPr>
              <a:t>пост </a:t>
            </a:r>
            <a:r>
              <a:rPr lang="sr-Cyrl-RS" sz="2800" dirty="0" err="1">
                <a:cs typeface="Arial"/>
              </a:rPr>
              <a:t>хок</a:t>
            </a:r>
            <a:r>
              <a:rPr lang="sr-Cyrl-RS" sz="2800" dirty="0">
                <a:cs typeface="Arial"/>
              </a:rPr>
              <a:t> поређења је ефекат значајан и имамо више од три нивоа фактора</a:t>
            </a:r>
          </a:p>
          <a:p>
            <a:pPr lvl="1"/>
            <a:endParaRPr lang="sr-Cyrl-RS" sz="2800" dirty="0">
              <a:cs typeface="Arial"/>
            </a:endParaRPr>
          </a:p>
        </p:txBody>
      </p:sp>
      <p:cxnSp>
        <p:nvCxnSpPr>
          <p:cNvPr id="8" name="Straight Connector 7">
            <a:extLst>
              <a:ext uri="{FF2B5EF4-FFF2-40B4-BE49-F238E27FC236}">
                <a16:creationId xmlns:a16="http://schemas.microsoft.com/office/drawing/2014/main" id="{8E91A69D-F49D-5C83-898B-278F1E3C0D9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plotting - Plot of histogram similar to output from @risk - Mathematica  Stack Exchange">
            <a:extLst>
              <a:ext uri="{FF2B5EF4-FFF2-40B4-BE49-F238E27FC236}">
                <a16:creationId xmlns:a16="http://schemas.microsoft.com/office/drawing/2014/main" id="{C33EABDF-C4A7-C4D4-F29F-F7C227F29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49776529-FCB3-96CE-4788-0BEC1F1A959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3" name="Picture 2" descr="plotting - Plot of histogram similar to output from @risk - Mathematica  Stack Exchange">
            <a:extLst>
              <a:ext uri="{FF2B5EF4-FFF2-40B4-BE49-F238E27FC236}">
                <a16:creationId xmlns:a16="http://schemas.microsoft.com/office/drawing/2014/main" id="{7501E58D-71BA-7C94-5420-5379169CA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atistical Methods to Analyze Parametric Data: ANOVA">
            <a:extLst>
              <a:ext uri="{FF2B5EF4-FFF2-40B4-BE49-F238E27FC236}">
                <a16:creationId xmlns:a16="http://schemas.microsoft.com/office/drawing/2014/main" id="{410B5D42-A45F-4240-9372-C25A581373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6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00E8-691B-04AD-1FCA-A854C834EB4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A5DA8B-2B87-3FC5-9BE7-EEA26EDF9781}"/>
              </a:ext>
            </a:extLst>
          </p:cNvPr>
          <p:cNvSpPr>
            <a:spLocks noGrp="1"/>
          </p:cNvSpPr>
          <p:nvPr>
            <p:ph type="title"/>
          </p:nvPr>
        </p:nvSpPr>
        <p:spPr>
          <a:xfrm>
            <a:off x="838200" y="369332"/>
            <a:ext cx="10515600" cy="1325563"/>
          </a:xfrm>
        </p:spPr>
        <p:txBody>
          <a:bodyPr>
            <a:normAutofit/>
          </a:bodyPr>
          <a:lstStyle/>
          <a:p>
            <a:r>
              <a:rPr lang="sr-Cyrl-RS" b="1"/>
              <a:t>Да сумирамо…</a:t>
            </a:r>
            <a:endParaRPr lang="en-GB"/>
          </a:p>
        </p:txBody>
      </p:sp>
      <p:sp>
        <p:nvSpPr>
          <p:cNvPr id="6" name="Content Placeholder 5">
            <a:extLst>
              <a:ext uri="{FF2B5EF4-FFF2-40B4-BE49-F238E27FC236}">
                <a16:creationId xmlns:a16="http://schemas.microsoft.com/office/drawing/2014/main" id="{76F1DF97-C879-DBD0-8F13-B6A455C7E564}"/>
              </a:ext>
            </a:extLst>
          </p:cNvPr>
          <p:cNvSpPr>
            <a:spLocks noGrp="1"/>
          </p:cNvSpPr>
          <p:nvPr>
            <p:ph idx="1"/>
          </p:nvPr>
        </p:nvSpPr>
        <p:spPr>
          <a:xfrm>
            <a:off x="838200" y="1694895"/>
            <a:ext cx="10515600" cy="4554747"/>
          </a:xfrm>
        </p:spPr>
        <p:txBody>
          <a:bodyPr vert="horz" lIns="91440" tIns="45720" rIns="91440" bIns="45720" rtlCol="0" anchor="t">
            <a:normAutofit fontScale="77500" lnSpcReduction="20000"/>
          </a:bodyPr>
          <a:lstStyle/>
          <a:p>
            <a:r>
              <a:rPr lang="en-GB" sz="3200" b="1" dirty="0" err="1">
                <a:cs typeface="Arial"/>
              </a:rPr>
              <a:t>Двофакторска</a:t>
            </a:r>
            <a:r>
              <a:rPr lang="en-GB" sz="3200" b="1" dirty="0">
                <a:cs typeface="Arial"/>
              </a:rPr>
              <a:t> </a:t>
            </a:r>
            <a:r>
              <a:rPr lang="en-GB" sz="3200" b="1" dirty="0" err="1">
                <a:cs typeface="Arial"/>
              </a:rPr>
              <a:t>мешовита</a:t>
            </a:r>
            <a:r>
              <a:rPr lang="en-GB" sz="3200" b="1" dirty="0">
                <a:cs typeface="Arial"/>
              </a:rPr>
              <a:t> </a:t>
            </a:r>
            <a:r>
              <a:rPr lang="en-GB" sz="3200" b="1" dirty="0" err="1">
                <a:cs typeface="Arial"/>
              </a:rPr>
              <a:t>анализа</a:t>
            </a:r>
            <a:r>
              <a:rPr lang="en-GB" sz="3200" b="1" dirty="0">
                <a:cs typeface="Arial"/>
              </a:rPr>
              <a:t> </a:t>
            </a:r>
            <a:r>
              <a:rPr lang="en-GB" sz="3200" b="1" dirty="0" err="1">
                <a:cs typeface="Arial"/>
              </a:rPr>
              <a:t>варијансе</a:t>
            </a:r>
            <a:endParaRPr lang="sr-Cyrl-RS" sz="3200" b="1" dirty="0">
              <a:cs typeface="Arial"/>
            </a:endParaRPr>
          </a:p>
          <a:p>
            <a:pPr lvl="1"/>
            <a:r>
              <a:rPr lang="sr-Cyrl-RS" sz="2800" dirty="0">
                <a:cs typeface="Arial"/>
              </a:rPr>
              <a:t>једна нумеричка зависна и две категоричке независне, поновљена и непоновљена</a:t>
            </a:r>
          </a:p>
          <a:p>
            <a:pPr lvl="1"/>
            <a:r>
              <a:rPr lang="sr-Cyrl-RS" sz="2800" dirty="0">
                <a:cs typeface="Arial"/>
              </a:rPr>
              <a:t>три нулте хипотезе: нема интеракције, нема поновљеног ефекта, нема непоновљеног ефекта</a:t>
            </a:r>
          </a:p>
          <a:p>
            <a:pPr lvl="1"/>
            <a:r>
              <a:rPr lang="sr-Cyrl-RS" sz="2800" dirty="0">
                <a:cs typeface="Arial"/>
              </a:rPr>
              <a:t>две врсте грешке у моделу – унутар субјекта и између субјекта</a:t>
            </a:r>
          </a:p>
          <a:p>
            <a:pPr lvl="1"/>
            <a:r>
              <a:rPr lang="sr-Cyrl-RS" sz="2800" dirty="0">
                <a:cs typeface="Arial"/>
              </a:rPr>
              <a:t>за </a:t>
            </a:r>
            <a:r>
              <a:rPr lang="sr-Latn-RS" sz="2800" dirty="0">
                <a:cs typeface="Arial"/>
              </a:rPr>
              <a:t>F </a:t>
            </a:r>
            <a:r>
              <a:rPr lang="sr-Cyrl-RS" sz="2800" dirty="0">
                <a:cs typeface="Arial"/>
              </a:rPr>
              <a:t>количнике, поновљени фактор и интеракција самеравају се са грешком унутар субјекта, а непоновљени фактор са грешком између субјеката</a:t>
            </a:r>
          </a:p>
          <a:p>
            <a:pPr lvl="1"/>
            <a:r>
              <a:rPr lang="sr-Cyrl-RS" sz="2800" dirty="0">
                <a:cs typeface="Arial"/>
              </a:rPr>
              <a:t>ако је интеракција значајна, гледају се прости ефекти (са корекцијом)</a:t>
            </a:r>
          </a:p>
          <a:p>
            <a:pPr lvl="1"/>
            <a:r>
              <a:rPr lang="sr-Cyrl-RS" sz="2800" dirty="0">
                <a:cs typeface="Arial"/>
              </a:rPr>
              <a:t>ако су главни ефекти значајни и има више од два нивоа, раде се пост </a:t>
            </a:r>
            <a:r>
              <a:rPr lang="sr-Cyrl-RS" sz="2800" dirty="0" err="1">
                <a:cs typeface="Arial"/>
              </a:rPr>
              <a:t>хок</a:t>
            </a:r>
            <a:r>
              <a:rPr lang="sr-Cyrl-RS" sz="2800" dirty="0">
                <a:cs typeface="Arial"/>
              </a:rPr>
              <a:t> тестови (са корекцијом)</a:t>
            </a:r>
          </a:p>
          <a:p>
            <a:pPr lvl="1"/>
            <a:r>
              <a:rPr lang="sr-Cyrl-RS" sz="2800" dirty="0">
                <a:cs typeface="Arial"/>
              </a:rPr>
              <a:t>корекција треба да буде прилагођена укупном броју поређења парова у целој анализи</a:t>
            </a:r>
          </a:p>
          <a:p>
            <a:pPr lvl="1"/>
            <a:r>
              <a:rPr lang="sr-Cyrl-RS" sz="2800" dirty="0">
                <a:cs typeface="Arial"/>
              </a:rPr>
              <a:t>величина ефекта: омега квадрат, генерализовани или парцијални</a:t>
            </a:r>
          </a:p>
        </p:txBody>
      </p:sp>
      <p:cxnSp>
        <p:nvCxnSpPr>
          <p:cNvPr id="8" name="Straight Connector 7">
            <a:extLst>
              <a:ext uri="{FF2B5EF4-FFF2-40B4-BE49-F238E27FC236}">
                <a16:creationId xmlns:a16="http://schemas.microsoft.com/office/drawing/2014/main" id="{D8905CDA-62CA-3B4B-AE64-CB26789C70C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plotting - Plot of histogram similar to output from @risk - Mathematica  Stack Exchange">
            <a:extLst>
              <a:ext uri="{FF2B5EF4-FFF2-40B4-BE49-F238E27FC236}">
                <a16:creationId xmlns:a16="http://schemas.microsoft.com/office/drawing/2014/main" id="{B813447E-2B3B-C665-7067-6D7B9ECC7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081458E1-EEA3-A01F-5F75-E07C30DBB7E4}"/>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3" name="Picture 2" descr="plotting - Plot of histogram similar to output from @risk - Mathematica  Stack Exchange">
            <a:extLst>
              <a:ext uri="{FF2B5EF4-FFF2-40B4-BE49-F238E27FC236}">
                <a16:creationId xmlns:a16="http://schemas.microsoft.com/office/drawing/2014/main" id="{1D0FCCF5-5B55-BB9E-B365-5EFD8CA68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atistical Methods to Analyze Parametric Data: ANOVA">
            <a:extLst>
              <a:ext uri="{FF2B5EF4-FFF2-40B4-BE49-F238E27FC236}">
                <a16:creationId xmlns:a16="http://schemas.microsoft.com/office/drawing/2014/main" id="{6C229883-BDF6-930B-3815-3D9FB5B2CC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9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5754</Words>
  <Application>Microsoft Office PowerPoint</Application>
  <PresentationFormat>Widescreen</PresentationFormat>
  <Paragraphs>694</Paragraphs>
  <Slides>98</Slides>
  <Notes>59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9" baseType="lpstr">
      <vt:lpstr>Aptos</vt:lpstr>
      <vt:lpstr>Arial</vt:lpstr>
      <vt:lpstr>Arial Narrow</vt:lpstr>
      <vt:lpstr>Calibri</vt:lpstr>
      <vt:lpstr>Cambria Math</vt:lpstr>
      <vt:lpstr>Georgia</vt:lpstr>
      <vt:lpstr>MT Extra</vt:lpstr>
      <vt:lpstr>Symbol</vt:lpstr>
      <vt:lpstr>Wingdings</vt:lpstr>
      <vt:lpstr>Office Theme</vt:lpstr>
      <vt:lpstr>Equation</vt:lpstr>
      <vt:lpstr>Анализа варијансе у нацртима са поновљеним мерењима   униваријациона једнофакторска   униваријациона двофакторска мешовита</vt:lpstr>
      <vt:lpstr>Пре него што почнемо</vt:lpstr>
      <vt:lpstr>Пре него што почнемо</vt:lpstr>
      <vt:lpstr>Теме за данас</vt:lpstr>
      <vt:lpstr>1. Поновљени фактор</vt:lpstr>
      <vt:lpstr>Поновљени и непоновљени фактори</vt:lpstr>
      <vt:lpstr>Типови поновљених мерења</vt:lpstr>
      <vt:lpstr>Типови поновљених мерења</vt:lpstr>
      <vt:lpstr>Типови поновљених мерења</vt:lpstr>
      <vt:lpstr>Типови поновљених мерења</vt:lpstr>
      <vt:lpstr>Величина узорка</vt:lpstr>
      <vt:lpstr>Напомена о нотацији </vt:lpstr>
      <vt:lpstr>2. Једнофакторска анализа варијансе са поновљеним мерењима</vt:lpstr>
      <vt:lpstr>Општи нацрт</vt:lpstr>
      <vt:lpstr>Организација табеле за поновљене факторе</vt:lpstr>
      <vt:lpstr>Организација табеле за поновљене факторе</vt:lpstr>
      <vt:lpstr>Организација табеле за поновљене факторе</vt:lpstr>
      <vt:lpstr>Како поновљена мерења изгледају визуелно, поједностављено?</vt:lpstr>
      <vt:lpstr>Како поновљена мерења изгледају визуелно, реално?</vt:lpstr>
      <vt:lpstr>3. Разлагање варијабилитета за један поновљени фактор</vt:lpstr>
      <vt:lpstr>Организација табеле за поновљене факторе</vt:lpstr>
      <vt:lpstr>Из чега се „састоји“ резултат једног испитаника?</vt:lpstr>
      <vt:lpstr>Из чега се „састоји“ резултат једног испитаника?</vt:lpstr>
      <vt:lpstr>Из чега се „састоји“ резултат једног испитаника?</vt:lpstr>
      <vt:lpstr>Структурални модел</vt:lpstr>
      <vt:lpstr>Структурални модел</vt:lpstr>
      <vt:lpstr>Структурални модел</vt:lpstr>
      <vt:lpstr>Структурални модел</vt:lpstr>
      <vt:lpstr>Структурални модел</vt:lpstr>
      <vt:lpstr>Структурални модел</vt:lpstr>
      <vt:lpstr>Структурални модел</vt:lpstr>
      <vt:lpstr>Разлагање сума квадрата</vt:lpstr>
      <vt:lpstr>Разлагање сума квадрата</vt:lpstr>
      <vt:lpstr>Разлагање степени слободе</vt:lpstr>
      <vt:lpstr>Дељењем SS одговарајућим степенима слободе добијају се оцене варијанси</vt:lpstr>
      <vt:lpstr>Још једном преглед</vt:lpstr>
      <vt:lpstr>4. Омнибус тест за поновљени фактор</vt:lpstr>
      <vt:lpstr>Нулта хипотеза</vt:lpstr>
      <vt:lpstr>Статистик за тестирање нулте хипотезе</vt:lpstr>
      <vt:lpstr>Статистик за тестирање нулте хипотезе</vt:lpstr>
      <vt:lpstr>Снидикорова (F) дистрибуција</vt:lpstr>
      <vt:lpstr>Снидикорова (F) дистрибуција (подсетник)</vt:lpstr>
      <vt:lpstr>Провера услова за поновљени фактор</vt:lpstr>
      <vt:lpstr>Сферичност: најважнији услов</vt:lpstr>
      <vt:lpstr>Провера услова сферичности</vt:lpstr>
      <vt:lpstr>Корекција за одступање од сферичности</vt:lpstr>
      <vt:lpstr>5. Величина ефекта за поновљени фактор</vt:lpstr>
      <vt:lpstr>Квадрирани ета коефицијенти</vt:lpstr>
      <vt:lpstr>Квадрирани омега коефицијенти</vt:lpstr>
      <vt:lpstr>Парцијална квадрирана ета за једнофакторско поновљено истраживање</vt:lpstr>
      <vt:lpstr>Парцијална квадрирана oмега </vt:lpstr>
      <vt:lpstr>Генерализована квадрирана ета</vt:lpstr>
      <vt:lpstr>Генерализована и укупна квадрирана омега</vt:lpstr>
      <vt:lpstr>Мере величине ефекта</vt:lpstr>
      <vt:lpstr>6. Накнадна поређења за поновљени фактор</vt:lpstr>
      <vt:lpstr>Накнадна поређења - подсетник</vt:lpstr>
      <vt:lpstr>Шидаков поступак</vt:lpstr>
      <vt:lpstr>7. Пример истраживања</vt:lpstr>
      <vt:lpstr>Које лице је лепше?</vt:lpstr>
      <vt:lpstr>Организација података</vt:lpstr>
      <vt:lpstr>Дескриптивне мере</vt:lpstr>
      <vt:lpstr>Испис за Мочлијев тест сферичности</vt:lpstr>
      <vt:lpstr>Значајност главног ефекта</vt:lpstr>
      <vt:lpstr>Парцијални ета-квадрат</vt:lpstr>
      <vt:lpstr>Post hoc поређења</vt:lpstr>
      <vt:lpstr>8. Двофакторска мешовита анализа варијансе</vt:lpstr>
      <vt:lpstr>Општи нацрт</vt:lpstr>
      <vt:lpstr>Организација матрице (базе) података</vt:lpstr>
      <vt:lpstr>Организација матрице (базе) података</vt:lpstr>
      <vt:lpstr>9. Разлагање варијансе за мешовити двофакторски нацрт</vt:lpstr>
      <vt:lpstr>Структурни (теоријски) модел</vt:lpstr>
      <vt:lpstr>Структурни (теоријски) модел</vt:lpstr>
      <vt:lpstr>Структурни (теоријски) модел</vt:lpstr>
      <vt:lpstr>Структурни (теоријски) модел</vt:lpstr>
      <vt:lpstr>Структурни (теоријски) модел</vt:lpstr>
      <vt:lpstr>Структурни (теоријски) модел</vt:lpstr>
      <vt:lpstr>Структурни (теоријски) модел</vt:lpstr>
      <vt:lpstr>Структурни (теоријски) модел</vt:lpstr>
      <vt:lpstr>Структурни (теоријски) модел</vt:lpstr>
      <vt:lpstr>Разлагање сума квадрата</vt:lpstr>
      <vt:lpstr>Суме квадрата имају и припадајуће степене слободе и варијансе</vt:lpstr>
      <vt:lpstr>10. Тестирање значајности у двофакторском мешовитом нацрту (главна и накнадна поређења)</vt:lpstr>
      <vt:lpstr>Тестирање хипотезе о интеракцији</vt:lpstr>
      <vt:lpstr>Шта ако је интеракција значајна?</vt:lpstr>
      <vt:lpstr>Тестирање хипотезе о ефекту поновљеног фактора</vt:lpstr>
      <vt:lpstr>Тестирање хипотезе о ефекту непоновљеног фактора</vt:lpstr>
      <vt:lpstr>Шта ако је значајан главни ефекат једног од фактора?</vt:lpstr>
      <vt:lpstr>11. Услови за примену: двофакторска мешовита анализа варијансе</vt:lpstr>
      <vt:lpstr>Услови за примену</vt:lpstr>
      <vt:lpstr>12. Величина ефекта у двофакторском мешовитом нацрту</vt:lpstr>
      <vt:lpstr>Величина ефекта</vt:lpstr>
      <vt:lpstr>13. Пример истраживања за  двофакторски  мешовити нацрт</vt:lpstr>
      <vt:lpstr>Пример истраживања - наставак</vt:lpstr>
      <vt:lpstr>Ефекти унутар субјекта – ту је и интеракција</vt:lpstr>
      <vt:lpstr>Ефекти између субјеката – ту је непоновљени фактор</vt:lpstr>
      <vt:lpstr>14. Да сумирамо…</vt:lpstr>
      <vt:lpstr>Да сумирамо…</vt:lpstr>
      <vt:lpstr>Да сумирамо…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Једнофакторска анализа варијансе (униваријациона, са фиксиним факторима и у нацртима са непоновљеним мерењима)</dc:title>
  <dc:creator>Anđela Šoškić</dc:creator>
  <cp:lastModifiedBy>Anđela Šoškić</cp:lastModifiedBy>
  <cp:revision>1</cp:revision>
  <dcterms:created xsi:type="dcterms:W3CDTF">2024-10-18T14:55:08Z</dcterms:created>
  <dcterms:modified xsi:type="dcterms:W3CDTF">2026-03-27T13:31:17Z</dcterms:modified>
</cp:coreProperties>
</file>